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4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23.xml" ContentType="application/vnd.openxmlformats-officedocument.presentationml.tags+xml"/>
  <Override PartName="/ppt/notesSlides/notesSlide19.xml" ContentType="application/vnd.openxmlformats-officedocument.presentationml.notesSlide+xml"/>
  <Override PartName="/ppt/tags/tag24.xml" ContentType="application/vnd.openxmlformats-officedocument.presentationml.tags+xml"/>
  <Override PartName="/ppt/notesSlides/notesSlide20.xml" ContentType="application/vnd.openxmlformats-officedocument.presentationml.notesSlide+xml"/>
  <Override PartName="/ppt/tags/tag25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1"/>
  </p:notesMasterIdLst>
  <p:sldIdLst>
    <p:sldId id="518" r:id="rId2"/>
    <p:sldId id="273" r:id="rId3"/>
    <p:sldId id="18847" r:id="rId4"/>
    <p:sldId id="18853" r:id="rId5"/>
    <p:sldId id="297" r:id="rId6"/>
    <p:sldId id="18849" r:id="rId7"/>
    <p:sldId id="18851" r:id="rId8"/>
    <p:sldId id="294" r:id="rId9"/>
    <p:sldId id="353" r:id="rId10"/>
    <p:sldId id="521" r:id="rId11"/>
    <p:sldId id="541" r:id="rId12"/>
    <p:sldId id="18854" r:id="rId13"/>
    <p:sldId id="542" r:id="rId14"/>
    <p:sldId id="550" r:id="rId15"/>
    <p:sldId id="519" r:id="rId16"/>
    <p:sldId id="18679" r:id="rId17"/>
    <p:sldId id="18837" r:id="rId18"/>
    <p:sldId id="18842" r:id="rId19"/>
    <p:sldId id="18843" r:id="rId20"/>
    <p:sldId id="18844" r:id="rId21"/>
    <p:sldId id="524" r:id="rId22"/>
    <p:sldId id="544" r:id="rId23"/>
    <p:sldId id="545" r:id="rId24"/>
    <p:sldId id="546" r:id="rId25"/>
    <p:sldId id="547" r:id="rId26"/>
    <p:sldId id="270" r:id="rId27"/>
    <p:sldId id="271" r:id="rId28"/>
    <p:sldId id="256" r:id="rId29"/>
    <p:sldId id="257" r:id="rId30"/>
    <p:sldId id="258" r:id="rId31"/>
    <p:sldId id="259" r:id="rId32"/>
    <p:sldId id="260" r:id="rId33"/>
    <p:sldId id="262" r:id="rId34"/>
    <p:sldId id="263" r:id="rId35"/>
    <p:sldId id="264" r:id="rId36"/>
    <p:sldId id="266" r:id="rId37"/>
    <p:sldId id="267" r:id="rId38"/>
    <p:sldId id="268" r:id="rId39"/>
    <p:sldId id="18671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66667" autoAdjust="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750995-D2C0-478E-9438-385FDEABEE90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EF641B-133A-4248-9D3D-0A542C0F2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771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517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0035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HẠNH NGUYỄN: 0975152531</a:t>
            </a:r>
            <a:endParaRPr lang="zh-CN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EF641B-133A-4248-9D3D-0A542C0F275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0639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53714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HẠNH NGUYỄN: 0975152531</a:t>
            </a:r>
            <a:endParaRPr lang="zh-CN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EF641B-133A-4248-9D3D-0A542C0F275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6948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HẠNH NGUYỄN: 0975152531</a:t>
            </a:r>
            <a:endParaRPr lang="zh-CN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EF641B-133A-4248-9D3D-0A542C0F275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7558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HẠNH NGUYỄN: 0975152531</a:t>
            </a:r>
            <a:endParaRPr lang="zh-CN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EF641B-133A-4248-9D3D-0A542C0F275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5328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HẠNH NGUYỄN: 0975152531</a:t>
            </a:r>
            <a:endParaRPr lang="zh-CN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EF641B-133A-4248-9D3D-0A542C0F275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779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HẠNH NGUYỄN: 0975152531</a:t>
            </a:r>
            <a:endParaRPr lang="zh-CN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EF641B-133A-4248-9D3D-0A542C0F275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0987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44656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3446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HẠNH NGUYỄN: 0975152531</a:t>
            </a:r>
            <a:endParaRPr lang="zh-CN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EF641B-133A-4248-9D3D-0A542C0F275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6517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73227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88561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32974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HẠNH NGUYỄN: 0975152531</a:t>
            </a:r>
            <a:endParaRPr lang="zh-CN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EF641B-133A-4248-9D3D-0A542C0F275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8346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HẠNH NGUYỄN: 0975152531</a:t>
            </a:r>
            <a:endParaRPr lang="zh-CN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EF641B-133A-4248-9D3D-0A542C0F275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5779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HẠNH NGUYỄN: 0975152531</a:t>
            </a:r>
            <a:endParaRPr lang="zh-CN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EF641B-133A-4248-9D3D-0A542C0F275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6828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HẠNH NGUYỄN: 0975152531</a:t>
            </a:r>
            <a:endParaRPr lang="zh-CN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EF641B-133A-4248-9D3D-0A542C0F275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1420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HẠNH NGUYỄN: 0975152531</a:t>
            </a:r>
            <a:endParaRPr lang="zh-CN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EF641B-133A-4248-9D3D-0A542C0F275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0255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HẠNH NGUYỄN: 0975152531</a:t>
            </a:r>
            <a:endParaRPr lang="zh-CN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EF641B-133A-4248-9D3D-0A542C0F275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5838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HẠNH NGUYỄN: 0975152531</a:t>
            </a:r>
            <a:endParaRPr lang="zh-CN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EF641B-133A-4248-9D3D-0A542C0F275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8955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986B9F1E-D8DF-4B5F-8AAE-CF14D4D7BA7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36D944B6-2B3A-4A7F-9CDB-F4D4A4D388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id="{786F5434-8A30-4F2A-B650-87E3502668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E0EDAD9-EBCF-4E24-A659-0DFC639BC345}" type="slidenum">
              <a:rPr lang="en-US" altLang="en-US"/>
              <a:pPr eaLnBrk="1" hangingPunct="1"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54264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HẠNH NGUYỄN: 0975152531</a:t>
            </a:r>
            <a:endParaRPr lang="zh-CN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EF641B-133A-4248-9D3D-0A542C0F275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8538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HẠNH NGUYỄN: 0975152531</a:t>
            </a:r>
            <a:endParaRPr lang="zh-CN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EF641B-133A-4248-9D3D-0A542C0F275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8484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HẠNH NGUYỄN: 0975152531</a:t>
            </a:r>
            <a:endParaRPr lang="zh-CN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EF641B-133A-4248-9D3D-0A542C0F275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992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HẠNH NGUYỄN: 0975152531</a:t>
            </a:r>
            <a:endParaRPr lang="zh-CN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EF641B-133A-4248-9D3D-0A542C0F275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43938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HẠNH NGUYỄN: 0975152531</a:t>
            </a:r>
            <a:endParaRPr lang="zh-CN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EF641B-133A-4248-9D3D-0A542C0F275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18000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HẠNH NGUYỄN: 0975152531</a:t>
            </a:r>
            <a:endParaRPr lang="zh-CN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EF641B-133A-4248-9D3D-0A542C0F275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37116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HẠNH NGUYỄN: 0975152531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0720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986B9F1E-D8DF-4B5F-8AAE-CF14D4D7BA7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36D944B6-2B3A-4A7F-9CDB-F4D4A4D388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id="{786F5434-8A30-4F2A-B650-87E3502668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E0EDAD9-EBCF-4E24-A659-0DFC639BC345}" type="slidenum">
              <a:rPr lang="en-US" altLang="en-US"/>
              <a:pPr eaLnBrk="1" hangingPunct="1"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68459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>
            <a:extLst>
              <a:ext uri="{FF2B5EF4-FFF2-40B4-BE49-F238E27FC236}">
                <a16:creationId xmlns:a16="http://schemas.microsoft.com/office/drawing/2014/main" id="{C21F989E-1E48-4DC4-85EA-58E898ECFE5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>
            <a:extLst>
              <a:ext uri="{FF2B5EF4-FFF2-40B4-BE49-F238E27FC236}">
                <a16:creationId xmlns:a16="http://schemas.microsoft.com/office/drawing/2014/main" id="{97B6EEBC-FD0E-4879-8B38-A7DFDD25DB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8916" name="Slide Number Placeholder 3">
            <a:extLst>
              <a:ext uri="{FF2B5EF4-FFF2-40B4-BE49-F238E27FC236}">
                <a16:creationId xmlns:a16="http://schemas.microsoft.com/office/drawing/2014/main" id="{59FA54DA-1FBA-4727-B890-27DC1EA45D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D9873EB-469D-41E2-9923-2F59F52CE701}" type="slidenum">
              <a:rPr lang="en-US" altLang="en-US"/>
              <a:pPr eaLnBrk="1" hangingPunct="1"/>
              <a:t>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986B9F1E-D8DF-4B5F-8AAE-CF14D4D7BA7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36D944B6-2B3A-4A7F-9CDB-F4D4A4D388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id="{786F5434-8A30-4F2A-B650-87E3502668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E0EDAD9-EBCF-4E24-A659-0DFC639BC345}" type="slidenum">
              <a:rPr lang="en-US" altLang="en-US"/>
              <a:pPr eaLnBrk="1" hangingPunct="1"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2546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>
            <a:extLst>
              <a:ext uri="{FF2B5EF4-FFF2-40B4-BE49-F238E27FC236}">
                <a16:creationId xmlns:a16="http://schemas.microsoft.com/office/drawing/2014/main" id="{C21F989E-1E48-4DC4-85EA-58E898ECFE5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>
            <a:extLst>
              <a:ext uri="{FF2B5EF4-FFF2-40B4-BE49-F238E27FC236}">
                <a16:creationId xmlns:a16="http://schemas.microsoft.com/office/drawing/2014/main" id="{97B6EEBC-FD0E-4879-8B38-A7DFDD25DB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8916" name="Slide Number Placeholder 3">
            <a:extLst>
              <a:ext uri="{FF2B5EF4-FFF2-40B4-BE49-F238E27FC236}">
                <a16:creationId xmlns:a16="http://schemas.microsoft.com/office/drawing/2014/main" id="{59FA54DA-1FBA-4727-B890-27DC1EA45D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D9873EB-469D-41E2-9923-2F59F52CE701}" type="slidenum">
              <a:rPr lang="en-US" altLang="en-US"/>
              <a:pPr eaLnBrk="1" hangingPunct="1"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04970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986B9F1E-D8DF-4B5F-8AAE-CF14D4D7BA7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36D944B6-2B3A-4A7F-9CDB-F4D4A4D388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id="{786F5434-8A30-4F2A-B650-87E3502668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E0EDAD9-EBCF-4E24-A659-0DFC639BC345}" type="slidenum">
              <a:rPr lang="en-US" altLang="en-US"/>
              <a:pPr eaLnBrk="1" hangingPunct="1"/>
              <a:t>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1752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614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547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971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24374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5857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364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407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143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5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803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596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997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63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B1C5A-CB58-4DD1-90B1-7052941874B4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784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4.xml"/><Relationship Id="rId13" Type="http://schemas.openxmlformats.org/officeDocument/2006/relationships/image" Target="../media/image14.jpg"/><Relationship Id="rId3" Type="http://schemas.openxmlformats.org/officeDocument/2006/relationships/tags" Target="../tags/tag9.xml"/><Relationship Id="rId7" Type="http://schemas.openxmlformats.org/officeDocument/2006/relationships/tags" Target="../tags/tag13.xml"/><Relationship Id="rId12" Type="http://schemas.openxmlformats.org/officeDocument/2006/relationships/notesSlide" Target="../notesSlides/notesSlide14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slideLayout" Target="../slideLayouts/slideLayout12.xml"/><Relationship Id="rId5" Type="http://schemas.openxmlformats.org/officeDocument/2006/relationships/tags" Target="../tags/tag11.xml"/><Relationship Id="rId10" Type="http://schemas.openxmlformats.org/officeDocument/2006/relationships/tags" Target="../tags/tag16.xml"/><Relationship Id="rId4" Type="http://schemas.openxmlformats.org/officeDocument/2006/relationships/tags" Target="../tags/tag10.xml"/><Relationship Id="rId9" Type="http://schemas.openxmlformats.org/officeDocument/2006/relationships/tags" Target="../tags/tag1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3" Type="http://schemas.openxmlformats.org/officeDocument/2006/relationships/tags" Target="../tags/tag19.xml"/><Relationship Id="rId7" Type="http://schemas.openxmlformats.org/officeDocument/2006/relationships/slideLayout" Target="../slideLayouts/slideLayout12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9" Type="http://schemas.openxmlformats.org/officeDocument/2006/relationships/image" Target="../media/image1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3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4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5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slide" Target="slide2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slide" Target="slide32.xml"/><Relationship Id="rId26" Type="http://schemas.microsoft.com/office/2007/relationships/hdphoto" Target="../media/hdphoto1.wdp"/><Relationship Id="rId3" Type="http://schemas.openxmlformats.org/officeDocument/2006/relationships/image" Target="../media/image25.png"/><Relationship Id="rId21" Type="http://schemas.openxmlformats.org/officeDocument/2006/relationships/slide" Target="slide35.xml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slide" Target="slide31.xml"/><Relationship Id="rId25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6" Type="http://schemas.openxmlformats.org/officeDocument/2006/relationships/slide" Target="slide30.xml"/><Relationship Id="rId20" Type="http://schemas.openxmlformats.org/officeDocument/2006/relationships/slide" Target="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24" Type="http://schemas.openxmlformats.org/officeDocument/2006/relationships/slide" Target="slide38.xml"/><Relationship Id="rId5" Type="http://schemas.openxmlformats.org/officeDocument/2006/relationships/image" Target="../media/image26.png"/><Relationship Id="rId15" Type="http://schemas.openxmlformats.org/officeDocument/2006/relationships/slide" Target="slide29.xml"/><Relationship Id="rId23" Type="http://schemas.openxmlformats.org/officeDocument/2006/relationships/slide" Target="slide37.xml"/><Relationship Id="rId28" Type="http://schemas.openxmlformats.org/officeDocument/2006/relationships/image" Target="../media/image36.png"/><Relationship Id="rId10" Type="http://schemas.openxmlformats.org/officeDocument/2006/relationships/image" Target="../media/image31.png"/><Relationship Id="rId19" Type="http://schemas.openxmlformats.org/officeDocument/2006/relationships/slide" Target="slide33.xml"/><Relationship Id="rId4" Type="http://schemas.microsoft.com/office/2007/relationships/hdphoto" Target="../media/hdphoto2.wdp"/><Relationship Id="rId9" Type="http://schemas.openxmlformats.org/officeDocument/2006/relationships/image" Target="../media/image30.png"/><Relationship Id="rId14" Type="http://schemas.openxmlformats.org/officeDocument/2006/relationships/image" Target="../media/image35.png"/><Relationship Id="rId22" Type="http://schemas.openxmlformats.org/officeDocument/2006/relationships/slide" Target="slide36.xml"/><Relationship Id="rId27" Type="http://schemas.openxmlformats.org/officeDocument/2006/relationships/slide" Target="slide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7.png"/><Relationship Id="rId4" Type="http://schemas.openxmlformats.org/officeDocument/2006/relationships/slide" Target="slid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7.png"/><Relationship Id="rId4" Type="http://schemas.openxmlformats.org/officeDocument/2006/relationships/slide" Target="slide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7.png"/><Relationship Id="rId4" Type="http://schemas.openxmlformats.org/officeDocument/2006/relationships/slide" Target="slide2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7.png"/><Relationship Id="rId4" Type="http://schemas.openxmlformats.org/officeDocument/2006/relationships/slide" Target="slide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7.png"/><Relationship Id="rId4" Type="http://schemas.openxmlformats.org/officeDocument/2006/relationships/slide" Target="slide2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7.png"/><Relationship Id="rId4" Type="http://schemas.openxmlformats.org/officeDocument/2006/relationships/slide" Target="slide2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7.png"/><Relationship Id="rId4" Type="http://schemas.openxmlformats.org/officeDocument/2006/relationships/slide" Target="slide2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7.png"/><Relationship Id="rId4" Type="http://schemas.openxmlformats.org/officeDocument/2006/relationships/slide" Target="slide2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7.png"/><Relationship Id="rId4" Type="http://schemas.openxmlformats.org/officeDocument/2006/relationships/slide" Target="slide2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7.png"/><Relationship Id="rId4" Type="http://schemas.openxmlformats.org/officeDocument/2006/relationships/slide" Target="slide2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8B0CE80-C3E4-4102-88A0-6F870EF127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12185651" cy="6858000"/>
          </a:xfrm>
          <a:prstGeom prst="rect">
            <a:avLst/>
          </a:prstGeom>
        </p:spPr>
      </p:pic>
      <p:grpSp>
        <p:nvGrpSpPr>
          <p:cNvPr id="53" name="组合 52">
            <a:extLst>
              <a:ext uri="{FF2B5EF4-FFF2-40B4-BE49-F238E27FC236}">
                <a16:creationId xmlns:a16="http://schemas.microsoft.com/office/drawing/2014/main" id="{0F023D22-58DB-4D10-99D4-BCE0840BC5FD}"/>
              </a:ext>
            </a:extLst>
          </p:cNvPr>
          <p:cNvGrpSpPr/>
          <p:nvPr/>
        </p:nvGrpSpPr>
        <p:grpSpPr>
          <a:xfrm>
            <a:off x="1588129" y="1651875"/>
            <a:ext cx="9487857" cy="2154807"/>
            <a:chOff x="1034835" y="821453"/>
            <a:chExt cx="9490053" cy="2155306"/>
          </a:xfrm>
        </p:grpSpPr>
        <p:sp>
          <p:nvSpPr>
            <p:cNvPr id="54" name="18">
              <a:extLst>
                <a:ext uri="{FF2B5EF4-FFF2-40B4-BE49-F238E27FC236}">
                  <a16:creationId xmlns:a16="http://schemas.microsoft.com/office/drawing/2014/main" id="{BAFFFA25-0C04-4962-9F67-2BBBDEDA7C9B}"/>
                </a:ext>
              </a:extLst>
            </p:cNvPr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1034835" y="1591764"/>
              <a:ext cx="9490053" cy="138499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4499" b="1" dirty="0" err="1">
                  <a:solidFill>
                    <a:srgbClr val="99BC3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Kể</a:t>
              </a:r>
              <a:r>
                <a:rPr lang="en-US" altLang="zh-CN" sz="4499" b="1" dirty="0">
                  <a:solidFill>
                    <a:srgbClr val="99BC3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499" b="1" dirty="0" err="1">
                  <a:solidFill>
                    <a:srgbClr val="99BC3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lại</a:t>
              </a:r>
              <a:r>
                <a:rPr lang="en-US" altLang="zh-CN" sz="4499" b="1" dirty="0">
                  <a:solidFill>
                    <a:srgbClr val="99BC3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499" b="1" dirty="0" err="1">
                  <a:solidFill>
                    <a:srgbClr val="99BC3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một</a:t>
              </a:r>
              <a:r>
                <a:rPr lang="en-US" altLang="zh-CN" sz="4499" b="1" dirty="0">
                  <a:solidFill>
                    <a:srgbClr val="99BC3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499" b="1" dirty="0" err="1">
                  <a:solidFill>
                    <a:srgbClr val="99BC3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truyền</a:t>
              </a:r>
              <a:r>
                <a:rPr lang="en-US" altLang="zh-CN" sz="4499" b="1" dirty="0">
                  <a:solidFill>
                    <a:srgbClr val="99BC3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499" b="1" dirty="0" err="1">
                  <a:solidFill>
                    <a:srgbClr val="99BC3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thuyết</a:t>
              </a:r>
              <a:r>
                <a:rPr lang="en-US" altLang="zh-CN" sz="4499" b="1" dirty="0">
                  <a:solidFill>
                    <a:srgbClr val="99BC3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4499" b="1" dirty="0" err="1">
                  <a:solidFill>
                    <a:srgbClr val="99BC3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hoặc</a:t>
              </a:r>
              <a:r>
                <a:rPr lang="en-US" altLang="zh-CN" sz="4499" b="1" dirty="0">
                  <a:solidFill>
                    <a:srgbClr val="99BC3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499" b="1" dirty="0" err="1">
                  <a:solidFill>
                    <a:srgbClr val="99BC3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cổ</a:t>
              </a:r>
              <a:r>
                <a:rPr lang="en-US" altLang="zh-CN" sz="4499" b="1" dirty="0">
                  <a:solidFill>
                    <a:srgbClr val="99BC3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499" b="1" dirty="0" err="1">
                  <a:solidFill>
                    <a:srgbClr val="99BC3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tích</a:t>
              </a:r>
              <a:endParaRPr lang="en-US" altLang="zh-CN" sz="4499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55" name="18">
              <a:extLst>
                <a:ext uri="{FF2B5EF4-FFF2-40B4-BE49-F238E27FC236}">
                  <a16:creationId xmlns:a16="http://schemas.microsoft.com/office/drawing/2014/main" id="{1B453604-B13E-4653-9375-C4EAE46B7B9A}"/>
                </a:ext>
              </a:extLst>
            </p:cNvPr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2858169" y="821453"/>
              <a:ext cx="5843382" cy="83099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5399" b="1" dirty="0">
                  <a:solidFill>
                    <a:srgbClr val="99BC3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VIẾT BÀI VĂN</a:t>
              </a: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D80A8BE1-B8D9-47ED-A498-95571BD065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4196" y="4573116"/>
            <a:ext cx="2002324" cy="217796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05EB28-7D69-49AA-9E6D-C7E453542D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148" y="1045562"/>
            <a:ext cx="1275449" cy="7701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2FF0CC-C42C-A04D-AB55-64B2E7D1C24C}"/>
              </a:ext>
            </a:extLst>
          </p:cNvPr>
          <p:cNvSpPr txBox="1"/>
          <p:nvPr/>
        </p:nvSpPr>
        <p:spPr>
          <a:xfrm>
            <a:off x="5147501" y="1116455"/>
            <a:ext cx="2647994" cy="523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79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TIẾT 10-12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A5D953E-6FAF-E343-9170-D7849F5948BE}"/>
              </a:ext>
            </a:extLst>
          </p:cNvPr>
          <p:cNvSpPr/>
          <p:nvPr/>
        </p:nvSpPr>
        <p:spPr>
          <a:xfrm>
            <a:off x="4097126" y="3834827"/>
            <a:ext cx="4469858" cy="355072"/>
          </a:xfrm>
          <a:prstGeom prst="roundRect">
            <a:avLst/>
          </a:prstGeom>
          <a:noFill/>
          <a:ln w="28575">
            <a:solidFill>
              <a:srgbClr val="6DBF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dirty="0">
                <a:solidFill>
                  <a:srgbClr val="4924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  <a:r>
              <a:rPr lang="en-US" dirty="0" smtClean="0">
                <a:solidFill>
                  <a:srgbClr val="4924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DIỆU LINH</a:t>
            </a:r>
            <a:endParaRPr lang="en-VN" dirty="0">
              <a:solidFill>
                <a:srgbClr val="4924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25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1" fill="hold" nodeType="afterEffect" p14:presetBounceEnd="4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1" dur="7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2" dur="7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0" presetID="2" presetClass="entr" presetSubtype="3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5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2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2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0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5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2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2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4" grpId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>
            <a:extLst>
              <a:ext uri="{FF2B5EF4-FFF2-40B4-BE49-F238E27FC236}">
                <a16:creationId xmlns:a16="http://schemas.microsoft.com/office/drawing/2014/main" id="{49AD35DD-7B7A-440C-BE15-94A9DFC5A1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9850" y="685793"/>
            <a:ext cx="972770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just" eaLnBrk="1" hangingPunct="1"/>
            <a:r>
              <a:rPr lang="en-US" altLang="zh-CN" sz="2800" b="1" dirty="0">
                <a:solidFill>
                  <a:srgbClr val="99BC3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1. ĐỀ BÀI: </a:t>
            </a:r>
            <a:r>
              <a:rPr lang="en-US" altLang="zh-CN" sz="2800" b="1" dirty="0" err="1">
                <a:solidFill>
                  <a:srgbClr val="49242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Viết</a:t>
            </a:r>
            <a:r>
              <a:rPr lang="en-US" altLang="zh-CN" sz="2800" b="1" dirty="0">
                <a:solidFill>
                  <a:srgbClr val="49242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49242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bài</a:t>
            </a:r>
            <a:r>
              <a:rPr lang="en-US" altLang="zh-CN" sz="2800" b="1" dirty="0">
                <a:solidFill>
                  <a:srgbClr val="49242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49242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văn</a:t>
            </a:r>
            <a:r>
              <a:rPr lang="en-US" altLang="zh-CN" sz="2800" b="1" dirty="0">
                <a:solidFill>
                  <a:srgbClr val="49242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49242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kể</a:t>
            </a:r>
            <a:r>
              <a:rPr lang="en-US" altLang="zh-CN" sz="2800" b="1" dirty="0">
                <a:solidFill>
                  <a:srgbClr val="49242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49242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lại</a:t>
            </a:r>
            <a:r>
              <a:rPr lang="en-US" altLang="zh-CN" sz="2800" b="1" dirty="0">
                <a:solidFill>
                  <a:srgbClr val="49242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1 </a:t>
            </a:r>
            <a:r>
              <a:rPr lang="en-US" altLang="zh-CN" sz="2800" b="1" dirty="0" err="1">
                <a:solidFill>
                  <a:srgbClr val="49242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truyền</a:t>
            </a:r>
            <a:r>
              <a:rPr lang="en-US" altLang="zh-CN" sz="2800" b="1" dirty="0">
                <a:solidFill>
                  <a:srgbClr val="49242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49242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thuyết</a:t>
            </a:r>
            <a:r>
              <a:rPr lang="en-US" altLang="zh-CN" sz="2800" b="1" dirty="0">
                <a:solidFill>
                  <a:srgbClr val="49242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/</a:t>
            </a:r>
            <a:r>
              <a:rPr lang="en-US" altLang="zh-CN" sz="2800" b="1" dirty="0" err="1">
                <a:solidFill>
                  <a:srgbClr val="49242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cổ</a:t>
            </a:r>
            <a:r>
              <a:rPr lang="en-US" altLang="zh-CN" sz="2800" b="1" dirty="0">
                <a:solidFill>
                  <a:srgbClr val="49242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49242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tích</a:t>
            </a:r>
            <a:endParaRPr lang="zh-CN" altLang="en-US" sz="2800" b="1" dirty="0">
              <a:solidFill>
                <a:srgbClr val="49242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865A8998-E925-4C2E-9184-87C883B68015}"/>
              </a:ext>
            </a:extLst>
          </p:cNvPr>
          <p:cNvCxnSpPr>
            <a:cxnSpLocks/>
          </p:cNvCxnSpPr>
          <p:nvPr/>
        </p:nvCxnSpPr>
        <p:spPr>
          <a:xfrm>
            <a:off x="964442" y="1208941"/>
            <a:ext cx="3381681" cy="0"/>
          </a:xfrm>
          <a:prstGeom prst="line">
            <a:avLst/>
          </a:prstGeom>
          <a:ln>
            <a:solidFill>
              <a:srgbClr val="99BC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8">
            <a:extLst>
              <a:ext uri="{FF2B5EF4-FFF2-40B4-BE49-F238E27FC236}">
                <a16:creationId xmlns:a16="http://schemas.microsoft.com/office/drawing/2014/main" id="{871F360C-2FFA-644D-A2D1-86F1A6EBAE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3785" y="1674096"/>
            <a:ext cx="972770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just" eaLnBrk="1" hangingPunct="1"/>
            <a:r>
              <a:rPr lang="en-US" altLang="zh-CN" sz="2800" b="1" dirty="0">
                <a:solidFill>
                  <a:srgbClr val="99BC3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2. CÁC YÊU CẦU:</a:t>
            </a:r>
            <a:endParaRPr lang="zh-CN" altLang="en-US" sz="2800" b="1" dirty="0">
              <a:solidFill>
                <a:srgbClr val="99BC3E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cxnSp>
        <p:nvCxnSpPr>
          <p:cNvPr id="43" name="直接连接符 9">
            <a:extLst>
              <a:ext uri="{FF2B5EF4-FFF2-40B4-BE49-F238E27FC236}">
                <a16:creationId xmlns:a16="http://schemas.microsoft.com/office/drawing/2014/main" id="{5F43711D-0F85-A84B-92AB-EE9D709D22A4}"/>
              </a:ext>
            </a:extLst>
          </p:cNvPr>
          <p:cNvCxnSpPr>
            <a:cxnSpLocks/>
          </p:cNvCxnSpPr>
          <p:nvPr/>
        </p:nvCxnSpPr>
        <p:spPr>
          <a:xfrm flipV="1">
            <a:off x="964442" y="2161308"/>
            <a:ext cx="4080112" cy="567"/>
          </a:xfrm>
          <a:prstGeom prst="line">
            <a:avLst/>
          </a:prstGeom>
          <a:ln>
            <a:solidFill>
              <a:srgbClr val="99BC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>
            <a:extLst>
              <a:ext uri="{FF2B5EF4-FFF2-40B4-BE49-F238E27FC236}">
                <a16:creationId xmlns:a16="http://schemas.microsoft.com/office/drawing/2014/main" id="{BD0FB6F7-35A8-4819-B006-9E95BB245161}"/>
              </a:ext>
            </a:extLst>
          </p:cNvPr>
          <p:cNvSpPr/>
          <p:nvPr/>
        </p:nvSpPr>
        <p:spPr>
          <a:xfrm>
            <a:off x="1002533" y="464712"/>
            <a:ext cx="281059" cy="6323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2" name="矩形 6">
            <a:extLst>
              <a:ext uri="{FF2B5EF4-FFF2-40B4-BE49-F238E27FC236}">
                <a16:creationId xmlns:a16="http://schemas.microsoft.com/office/drawing/2014/main" id="{2C37370C-BA5D-3A45-9309-DA307D9B7084}"/>
              </a:ext>
            </a:extLst>
          </p:cNvPr>
          <p:cNvSpPr/>
          <p:nvPr/>
        </p:nvSpPr>
        <p:spPr>
          <a:xfrm>
            <a:off x="976468" y="1453016"/>
            <a:ext cx="281059" cy="6323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3CBC5B8B-906E-48EC-85B3-90FCFEB2B5BA}"/>
              </a:ext>
            </a:extLst>
          </p:cNvPr>
          <p:cNvGrpSpPr/>
          <p:nvPr/>
        </p:nvGrpSpPr>
        <p:grpSpPr>
          <a:xfrm>
            <a:off x="416580" y="3037696"/>
            <a:ext cx="3064620" cy="2820177"/>
            <a:chOff x="686594" y="1217088"/>
            <a:chExt cx="3637130" cy="3489056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95D22203-E6E8-4C84-A03C-8BC8A933B2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1243" y="4444838"/>
              <a:ext cx="790139" cy="261306"/>
            </a:xfrm>
            <a:custGeom>
              <a:avLst/>
              <a:gdLst>
                <a:gd name="T0" fmla="*/ 466 w 466"/>
                <a:gd name="T1" fmla="*/ 0 h 154"/>
                <a:gd name="T2" fmla="*/ 233 w 466"/>
                <a:gd name="T3" fmla="*/ 154 h 154"/>
                <a:gd name="T4" fmla="*/ 0 w 466"/>
                <a:gd name="T5" fmla="*/ 0 h 154"/>
                <a:gd name="T6" fmla="*/ 466 w 466"/>
                <a:gd name="T7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6" h="154">
                  <a:moveTo>
                    <a:pt x="466" y="0"/>
                  </a:moveTo>
                  <a:cubicBezTo>
                    <a:pt x="466" y="85"/>
                    <a:pt x="362" y="154"/>
                    <a:pt x="233" y="154"/>
                  </a:cubicBezTo>
                  <a:cubicBezTo>
                    <a:pt x="104" y="154"/>
                    <a:pt x="0" y="85"/>
                    <a:pt x="0" y="0"/>
                  </a:cubicBezTo>
                  <a:cubicBezTo>
                    <a:pt x="230" y="0"/>
                    <a:pt x="227" y="0"/>
                    <a:pt x="4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9" tIns="45709" rIns="91419" bIns="4570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9CDDE775-CAD3-454A-A3C5-B7E70DCF8D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5554" y="3523314"/>
              <a:ext cx="583617" cy="431626"/>
            </a:xfrm>
            <a:custGeom>
              <a:avLst/>
              <a:gdLst>
                <a:gd name="T0" fmla="*/ 580496 w 344"/>
                <a:gd name="T1" fmla="*/ 521853 h 254"/>
                <a:gd name="T2" fmla="*/ 523062 w 344"/>
                <a:gd name="T3" fmla="*/ 505417 h 254"/>
                <a:gd name="T4" fmla="*/ 67690 w 344"/>
                <a:gd name="T5" fmla="*/ 217781 h 254"/>
                <a:gd name="T6" fmla="*/ 32820 w 344"/>
                <a:gd name="T7" fmla="*/ 65745 h 254"/>
                <a:gd name="T8" fmla="*/ 182559 w 344"/>
                <a:gd name="T9" fmla="*/ 32873 h 254"/>
                <a:gd name="T10" fmla="*/ 639982 w 344"/>
                <a:gd name="T11" fmla="*/ 320508 h 254"/>
                <a:gd name="T12" fmla="*/ 672801 w 344"/>
                <a:gd name="T13" fmla="*/ 470490 h 254"/>
                <a:gd name="T14" fmla="*/ 580496 w 344"/>
                <a:gd name="T15" fmla="*/ 521853 h 2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44" h="254">
                  <a:moveTo>
                    <a:pt x="283" y="254"/>
                  </a:moveTo>
                  <a:cubicBezTo>
                    <a:pt x="274" y="254"/>
                    <a:pt x="264" y="251"/>
                    <a:pt x="255" y="246"/>
                  </a:cubicBezTo>
                  <a:cubicBezTo>
                    <a:pt x="33" y="106"/>
                    <a:pt x="33" y="106"/>
                    <a:pt x="33" y="106"/>
                  </a:cubicBezTo>
                  <a:cubicBezTo>
                    <a:pt x="8" y="90"/>
                    <a:pt x="0" y="57"/>
                    <a:pt x="16" y="32"/>
                  </a:cubicBezTo>
                  <a:cubicBezTo>
                    <a:pt x="31" y="8"/>
                    <a:pt x="64" y="0"/>
                    <a:pt x="89" y="16"/>
                  </a:cubicBezTo>
                  <a:cubicBezTo>
                    <a:pt x="312" y="156"/>
                    <a:pt x="312" y="156"/>
                    <a:pt x="312" y="156"/>
                  </a:cubicBezTo>
                  <a:cubicBezTo>
                    <a:pt x="337" y="171"/>
                    <a:pt x="344" y="204"/>
                    <a:pt x="328" y="229"/>
                  </a:cubicBezTo>
                  <a:cubicBezTo>
                    <a:pt x="318" y="245"/>
                    <a:pt x="301" y="254"/>
                    <a:pt x="283" y="254"/>
                  </a:cubicBezTo>
                  <a:close/>
                </a:path>
              </a:pathLst>
            </a:custGeom>
            <a:solidFill>
              <a:srgbClr val="99BC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9" tIns="45709" rIns="91419" bIns="4570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251CDF6B-DA8E-43C9-8975-28AA25838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8468" y="2608424"/>
              <a:ext cx="635256" cy="278657"/>
            </a:xfrm>
            <a:custGeom>
              <a:avLst/>
              <a:gdLst>
                <a:gd name="T0" fmla="*/ 119110 w 374"/>
                <a:gd name="T1" fmla="*/ 336908 h 164"/>
                <a:gd name="T2" fmla="*/ 12322 w 374"/>
                <a:gd name="T3" fmla="*/ 248572 h 164"/>
                <a:gd name="T4" fmla="*/ 98574 w 374"/>
                <a:gd name="T5" fmla="*/ 119150 h 164"/>
                <a:gd name="T6" fmla="*/ 626355 w 374"/>
                <a:gd name="T7" fmla="*/ 12326 h 164"/>
                <a:gd name="T8" fmla="*/ 755733 w 374"/>
                <a:gd name="T9" fmla="*/ 98607 h 164"/>
                <a:gd name="T10" fmla="*/ 669481 w 374"/>
                <a:gd name="T11" fmla="*/ 225975 h 164"/>
                <a:gd name="T12" fmla="*/ 141700 w 374"/>
                <a:gd name="T13" fmla="*/ 334854 h 164"/>
                <a:gd name="T14" fmla="*/ 119110 w 374"/>
                <a:gd name="T15" fmla="*/ 336908 h 1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74" h="164">
                  <a:moveTo>
                    <a:pt x="58" y="164"/>
                  </a:moveTo>
                  <a:cubicBezTo>
                    <a:pt x="33" y="164"/>
                    <a:pt x="11" y="146"/>
                    <a:pt x="6" y="121"/>
                  </a:cubicBezTo>
                  <a:cubicBezTo>
                    <a:pt x="0" y="92"/>
                    <a:pt x="19" y="64"/>
                    <a:pt x="48" y="58"/>
                  </a:cubicBezTo>
                  <a:cubicBezTo>
                    <a:pt x="305" y="6"/>
                    <a:pt x="305" y="6"/>
                    <a:pt x="305" y="6"/>
                  </a:cubicBezTo>
                  <a:cubicBezTo>
                    <a:pt x="334" y="0"/>
                    <a:pt x="362" y="19"/>
                    <a:pt x="368" y="48"/>
                  </a:cubicBezTo>
                  <a:cubicBezTo>
                    <a:pt x="374" y="76"/>
                    <a:pt x="355" y="104"/>
                    <a:pt x="326" y="110"/>
                  </a:cubicBezTo>
                  <a:cubicBezTo>
                    <a:pt x="69" y="163"/>
                    <a:pt x="69" y="163"/>
                    <a:pt x="69" y="163"/>
                  </a:cubicBezTo>
                  <a:cubicBezTo>
                    <a:pt x="65" y="163"/>
                    <a:pt x="62" y="164"/>
                    <a:pt x="58" y="1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9" tIns="45709" rIns="91419" bIns="4570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F8B79D2B-61D9-468D-956C-558B827AA4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1256" y="1543486"/>
              <a:ext cx="451109" cy="563160"/>
            </a:xfrm>
            <a:custGeom>
              <a:avLst/>
              <a:gdLst>
                <a:gd name="T0" fmla="*/ 123025 w 266"/>
                <a:gd name="T1" fmla="*/ 680883 h 332"/>
                <a:gd name="T2" fmla="*/ 63563 w 266"/>
                <a:gd name="T3" fmla="*/ 664476 h 332"/>
                <a:gd name="T4" fmla="*/ 32807 w 266"/>
                <a:gd name="T5" fmla="*/ 512713 h 332"/>
                <a:gd name="T6" fmla="*/ 330118 w 266"/>
                <a:gd name="T7" fmla="*/ 63576 h 332"/>
                <a:gd name="T8" fmla="*/ 481850 w 266"/>
                <a:gd name="T9" fmla="*/ 32814 h 332"/>
                <a:gd name="T10" fmla="*/ 512606 w 266"/>
                <a:gd name="T11" fmla="*/ 184577 h 332"/>
                <a:gd name="T12" fmla="*/ 215295 w 266"/>
                <a:gd name="T13" fmla="*/ 633713 h 332"/>
                <a:gd name="T14" fmla="*/ 123025 w 266"/>
                <a:gd name="T15" fmla="*/ 680883 h 3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66" h="332">
                  <a:moveTo>
                    <a:pt x="60" y="332"/>
                  </a:moveTo>
                  <a:cubicBezTo>
                    <a:pt x="50" y="332"/>
                    <a:pt x="40" y="330"/>
                    <a:pt x="31" y="324"/>
                  </a:cubicBezTo>
                  <a:cubicBezTo>
                    <a:pt x="6" y="307"/>
                    <a:pt x="0" y="274"/>
                    <a:pt x="16" y="250"/>
                  </a:cubicBezTo>
                  <a:cubicBezTo>
                    <a:pt x="161" y="31"/>
                    <a:pt x="161" y="31"/>
                    <a:pt x="161" y="31"/>
                  </a:cubicBezTo>
                  <a:cubicBezTo>
                    <a:pt x="178" y="6"/>
                    <a:pt x="211" y="0"/>
                    <a:pt x="235" y="16"/>
                  </a:cubicBezTo>
                  <a:cubicBezTo>
                    <a:pt x="260" y="32"/>
                    <a:pt x="266" y="65"/>
                    <a:pt x="250" y="90"/>
                  </a:cubicBezTo>
                  <a:cubicBezTo>
                    <a:pt x="105" y="309"/>
                    <a:pt x="105" y="309"/>
                    <a:pt x="105" y="309"/>
                  </a:cubicBezTo>
                  <a:cubicBezTo>
                    <a:pt x="94" y="324"/>
                    <a:pt x="77" y="332"/>
                    <a:pt x="60" y="332"/>
                  </a:cubicBezTo>
                  <a:close/>
                </a:path>
              </a:pathLst>
            </a:custGeom>
            <a:solidFill>
              <a:srgbClr val="99BC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9" tIns="45709" rIns="91419" bIns="4570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11B419CA-E62F-4496-964E-3888A8169A7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3547" y="1217088"/>
              <a:ext cx="184146" cy="628439"/>
            </a:xfrm>
            <a:custGeom>
              <a:avLst/>
              <a:gdLst>
                <a:gd name="T0" fmla="*/ 114385 w 109"/>
                <a:gd name="T1" fmla="*/ 759809 h 370"/>
                <a:gd name="T2" fmla="*/ 4085 w 109"/>
                <a:gd name="T3" fmla="*/ 650971 h 370"/>
                <a:gd name="T4" fmla="*/ 0 w 109"/>
                <a:gd name="T5" fmla="*/ 110891 h 370"/>
                <a:gd name="T6" fmla="*/ 108257 w 109"/>
                <a:gd name="T7" fmla="*/ 0 h 370"/>
                <a:gd name="T8" fmla="*/ 216514 w 109"/>
                <a:gd name="T9" fmla="*/ 108838 h 370"/>
                <a:gd name="T10" fmla="*/ 222642 w 109"/>
                <a:gd name="T11" fmla="*/ 648918 h 370"/>
                <a:gd name="T12" fmla="*/ 114385 w 109"/>
                <a:gd name="T13" fmla="*/ 759809 h 370"/>
                <a:gd name="T14" fmla="*/ 114385 w 109"/>
                <a:gd name="T15" fmla="*/ 759809 h 37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9" h="370">
                  <a:moveTo>
                    <a:pt x="56" y="370"/>
                  </a:moveTo>
                  <a:cubicBezTo>
                    <a:pt x="26" y="370"/>
                    <a:pt x="3" y="346"/>
                    <a:pt x="2" y="317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25"/>
                    <a:pt x="23" y="1"/>
                    <a:pt x="53" y="0"/>
                  </a:cubicBezTo>
                  <a:cubicBezTo>
                    <a:pt x="82" y="0"/>
                    <a:pt x="106" y="24"/>
                    <a:pt x="106" y="53"/>
                  </a:cubicBezTo>
                  <a:cubicBezTo>
                    <a:pt x="109" y="316"/>
                    <a:pt x="109" y="316"/>
                    <a:pt x="109" y="316"/>
                  </a:cubicBezTo>
                  <a:cubicBezTo>
                    <a:pt x="109" y="345"/>
                    <a:pt x="86" y="369"/>
                    <a:pt x="56" y="370"/>
                  </a:cubicBezTo>
                  <a:cubicBezTo>
                    <a:pt x="56" y="370"/>
                    <a:pt x="56" y="370"/>
                    <a:pt x="56" y="3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9" tIns="45709" rIns="91419" bIns="4570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BC12FABD-D34A-4A7D-BF88-9371365EE444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148" y="3520391"/>
              <a:ext cx="583617" cy="430651"/>
            </a:xfrm>
            <a:custGeom>
              <a:avLst/>
              <a:gdLst>
                <a:gd name="T0" fmla="*/ 125125 w 344"/>
                <a:gd name="T1" fmla="*/ 520675 h 254"/>
                <a:gd name="T2" fmla="*/ 32820 w 344"/>
                <a:gd name="T3" fmla="*/ 469427 h 254"/>
                <a:gd name="T4" fmla="*/ 65639 w 344"/>
                <a:gd name="T5" fmla="*/ 319785 h 254"/>
                <a:gd name="T6" fmla="*/ 523062 w 344"/>
                <a:gd name="T7" fmla="*/ 32798 h 254"/>
                <a:gd name="T8" fmla="*/ 672801 w 344"/>
                <a:gd name="T9" fmla="*/ 67647 h 254"/>
                <a:gd name="T10" fmla="*/ 637931 w 344"/>
                <a:gd name="T11" fmla="*/ 217290 h 254"/>
                <a:gd name="T12" fmla="*/ 182559 w 344"/>
                <a:gd name="T13" fmla="*/ 504276 h 254"/>
                <a:gd name="T14" fmla="*/ 125125 w 344"/>
                <a:gd name="T15" fmla="*/ 520675 h 2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44" h="254">
                  <a:moveTo>
                    <a:pt x="61" y="254"/>
                  </a:moveTo>
                  <a:cubicBezTo>
                    <a:pt x="43" y="254"/>
                    <a:pt x="26" y="245"/>
                    <a:pt x="16" y="229"/>
                  </a:cubicBezTo>
                  <a:cubicBezTo>
                    <a:pt x="0" y="204"/>
                    <a:pt x="7" y="172"/>
                    <a:pt x="32" y="156"/>
                  </a:cubicBezTo>
                  <a:cubicBezTo>
                    <a:pt x="255" y="16"/>
                    <a:pt x="255" y="16"/>
                    <a:pt x="255" y="16"/>
                  </a:cubicBezTo>
                  <a:cubicBezTo>
                    <a:pt x="280" y="0"/>
                    <a:pt x="312" y="8"/>
                    <a:pt x="328" y="33"/>
                  </a:cubicBezTo>
                  <a:cubicBezTo>
                    <a:pt x="344" y="58"/>
                    <a:pt x="336" y="90"/>
                    <a:pt x="311" y="106"/>
                  </a:cubicBezTo>
                  <a:cubicBezTo>
                    <a:pt x="89" y="246"/>
                    <a:pt x="89" y="246"/>
                    <a:pt x="89" y="246"/>
                  </a:cubicBezTo>
                  <a:cubicBezTo>
                    <a:pt x="80" y="252"/>
                    <a:pt x="70" y="254"/>
                    <a:pt x="61" y="254"/>
                  </a:cubicBezTo>
                  <a:close/>
                </a:path>
              </a:pathLst>
            </a:custGeom>
            <a:solidFill>
              <a:srgbClr val="99BC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9" tIns="45709" rIns="91419" bIns="4570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4074E754-6237-44C5-BA8B-A5465EE8787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4" y="2607449"/>
              <a:ext cx="635256" cy="276709"/>
            </a:xfrm>
            <a:custGeom>
              <a:avLst/>
              <a:gdLst>
                <a:gd name="T0" fmla="*/ 648945 w 374"/>
                <a:gd name="T1" fmla="*/ 334552 h 163"/>
                <a:gd name="T2" fmla="*/ 626355 w 374"/>
                <a:gd name="T3" fmla="*/ 332500 h 163"/>
                <a:gd name="T4" fmla="*/ 98574 w 374"/>
                <a:gd name="T5" fmla="*/ 225771 h 163"/>
                <a:gd name="T6" fmla="*/ 12322 w 374"/>
                <a:gd name="T7" fmla="*/ 96466 h 163"/>
                <a:gd name="T8" fmla="*/ 141700 w 374"/>
                <a:gd name="T9" fmla="*/ 10262 h 163"/>
                <a:gd name="T10" fmla="*/ 669481 w 374"/>
                <a:gd name="T11" fmla="*/ 119043 h 163"/>
                <a:gd name="T12" fmla="*/ 755733 w 374"/>
                <a:gd name="T13" fmla="*/ 246296 h 163"/>
                <a:gd name="T14" fmla="*/ 648945 w 374"/>
                <a:gd name="T15" fmla="*/ 334552 h 16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74" h="163">
                  <a:moveTo>
                    <a:pt x="316" y="163"/>
                  </a:moveTo>
                  <a:cubicBezTo>
                    <a:pt x="312" y="163"/>
                    <a:pt x="309" y="163"/>
                    <a:pt x="305" y="162"/>
                  </a:cubicBezTo>
                  <a:cubicBezTo>
                    <a:pt x="48" y="110"/>
                    <a:pt x="48" y="110"/>
                    <a:pt x="48" y="110"/>
                  </a:cubicBezTo>
                  <a:cubicBezTo>
                    <a:pt x="19" y="104"/>
                    <a:pt x="0" y="76"/>
                    <a:pt x="6" y="47"/>
                  </a:cubicBezTo>
                  <a:cubicBezTo>
                    <a:pt x="12" y="18"/>
                    <a:pt x="40" y="0"/>
                    <a:pt x="69" y="5"/>
                  </a:cubicBezTo>
                  <a:cubicBezTo>
                    <a:pt x="326" y="58"/>
                    <a:pt x="326" y="58"/>
                    <a:pt x="326" y="58"/>
                  </a:cubicBezTo>
                  <a:cubicBezTo>
                    <a:pt x="355" y="63"/>
                    <a:pt x="374" y="92"/>
                    <a:pt x="368" y="120"/>
                  </a:cubicBezTo>
                  <a:cubicBezTo>
                    <a:pt x="363" y="146"/>
                    <a:pt x="341" y="163"/>
                    <a:pt x="316" y="1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9" tIns="45709" rIns="91419" bIns="4570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D50FEAE4-291F-4DA1-8CA2-0D72343214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7952" y="1539589"/>
              <a:ext cx="452084" cy="565108"/>
            </a:xfrm>
            <a:custGeom>
              <a:avLst/>
              <a:gdLst>
                <a:gd name="T0" fmla="*/ 423300 w 266"/>
                <a:gd name="T1" fmla="*/ 683239 h 333"/>
                <a:gd name="T2" fmla="*/ 330831 w 266"/>
                <a:gd name="T3" fmla="*/ 633997 h 333"/>
                <a:gd name="T4" fmla="*/ 32878 w 266"/>
                <a:gd name="T5" fmla="*/ 184659 h 333"/>
                <a:gd name="T6" fmla="*/ 63700 w 266"/>
                <a:gd name="T7" fmla="*/ 32828 h 333"/>
                <a:gd name="T8" fmla="*/ 215760 w 266"/>
                <a:gd name="T9" fmla="*/ 63605 h 333"/>
                <a:gd name="T10" fmla="*/ 513713 w 266"/>
                <a:gd name="T11" fmla="*/ 512942 h 333"/>
                <a:gd name="T12" fmla="*/ 482891 w 266"/>
                <a:gd name="T13" fmla="*/ 664773 h 333"/>
                <a:gd name="T14" fmla="*/ 423300 w 266"/>
                <a:gd name="T15" fmla="*/ 683239 h 3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66" h="333">
                  <a:moveTo>
                    <a:pt x="206" y="333"/>
                  </a:moveTo>
                  <a:cubicBezTo>
                    <a:pt x="189" y="333"/>
                    <a:pt x="172" y="324"/>
                    <a:pt x="161" y="309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0" y="66"/>
                    <a:pt x="6" y="33"/>
                    <a:pt x="31" y="16"/>
                  </a:cubicBezTo>
                  <a:cubicBezTo>
                    <a:pt x="55" y="0"/>
                    <a:pt x="88" y="7"/>
                    <a:pt x="105" y="31"/>
                  </a:cubicBezTo>
                  <a:cubicBezTo>
                    <a:pt x="250" y="250"/>
                    <a:pt x="250" y="250"/>
                    <a:pt x="250" y="250"/>
                  </a:cubicBezTo>
                  <a:cubicBezTo>
                    <a:pt x="266" y="275"/>
                    <a:pt x="260" y="308"/>
                    <a:pt x="235" y="324"/>
                  </a:cubicBezTo>
                  <a:cubicBezTo>
                    <a:pt x="226" y="330"/>
                    <a:pt x="216" y="333"/>
                    <a:pt x="206" y="333"/>
                  </a:cubicBezTo>
                  <a:close/>
                </a:path>
              </a:pathLst>
            </a:custGeom>
            <a:solidFill>
              <a:srgbClr val="99BC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9" tIns="45709" rIns="91419" bIns="4570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E488DBA9-065E-4F6D-B8D3-104849CBA91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91380" y="2015060"/>
              <a:ext cx="2046068" cy="2501091"/>
            </a:xfrm>
            <a:custGeom>
              <a:avLst/>
              <a:gdLst>
                <a:gd name="T0" fmla="*/ 1236898 w 1206"/>
                <a:gd name="T1" fmla="*/ 0 h 1474"/>
                <a:gd name="T2" fmla="*/ 0 w 1206"/>
                <a:gd name="T3" fmla="*/ 1237059 h 1474"/>
                <a:gd name="T4" fmla="*/ 194868 w 1206"/>
                <a:gd name="T5" fmla="*/ 1903799 h 1474"/>
                <a:gd name="T6" fmla="*/ 631782 w 1206"/>
                <a:gd name="T7" fmla="*/ 2316152 h 1474"/>
                <a:gd name="T8" fmla="*/ 631782 w 1206"/>
                <a:gd name="T9" fmla="*/ 2726453 h 1474"/>
                <a:gd name="T10" fmla="*/ 929212 w 1206"/>
                <a:gd name="T11" fmla="*/ 3023922 h 1474"/>
                <a:gd name="T12" fmla="*/ 1577404 w 1206"/>
                <a:gd name="T13" fmla="*/ 3023922 h 1474"/>
                <a:gd name="T14" fmla="*/ 1874834 w 1206"/>
                <a:gd name="T15" fmla="*/ 2726453 h 1474"/>
                <a:gd name="T16" fmla="*/ 1874834 w 1206"/>
                <a:gd name="T17" fmla="*/ 2297688 h 1474"/>
                <a:gd name="T18" fmla="*/ 2473796 w 1206"/>
                <a:gd name="T19" fmla="*/ 1237059 h 1474"/>
                <a:gd name="T20" fmla="*/ 1236898 w 1206"/>
                <a:gd name="T21" fmla="*/ 0 h 1474"/>
                <a:gd name="T22" fmla="*/ 1696376 w 1206"/>
                <a:gd name="T23" fmla="*/ 2117156 h 1474"/>
                <a:gd name="T24" fmla="*/ 1630736 w 1206"/>
                <a:gd name="T25" fmla="*/ 2225886 h 1474"/>
                <a:gd name="T26" fmla="*/ 1630736 w 1206"/>
                <a:gd name="T27" fmla="*/ 2324358 h 1474"/>
                <a:gd name="T28" fmla="*/ 875880 w 1206"/>
                <a:gd name="T29" fmla="*/ 2324358 h 1474"/>
                <a:gd name="T30" fmla="*/ 875880 w 1206"/>
                <a:gd name="T31" fmla="*/ 2242298 h 1474"/>
                <a:gd name="T32" fmla="*/ 808189 w 1206"/>
                <a:gd name="T33" fmla="*/ 2131516 h 1474"/>
                <a:gd name="T34" fmla="*/ 244098 w 1206"/>
                <a:gd name="T35" fmla="*/ 1237059 h 1474"/>
                <a:gd name="T36" fmla="*/ 1236898 w 1206"/>
                <a:gd name="T37" fmla="*/ 244129 h 1474"/>
                <a:gd name="T38" fmla="*/ 2229698 w 1206"/>
                <a:gd name="T39" fmla="*/ 1237059 h 1474"/>
                <a:gd name="T40" fmla="*/ 1696376 w 1206"/>
                <a:gd name="T41" fmla="*/ 2117156 h 147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206" h="1474">
                  <a:moveTo>
                    <a:pt x="603" y="0"/>
                  </a:moveTo>
                  <a:cubicBezTo>
                    <a:pt x="271" y="0"/>
                    <a:pt x="0" y="271"/>
                    <a:pt x="0" y="603"/>
                  </a:cubicBezTo>
                  <a:cubicBezTo>
                    <a:pt x="0" y="719"/>
                    <a:pt x="33" y="831"/>
                    <a:pt x="95" y="928"/>
                  </a:cubicBezTo>
                  <a:cubicBezTo>
                    <a:pt x="149" y="1012"/>
                    <a:pt x="222" y="1081"/>
                    <a:pt x="308" y="1129"/>
                  </a:cubicBezTo>
                  <a:cubicBezTo>
                    <a:pt x="308" y="1329"/>
                    <a:pt x="308" y="1329"/>
                    <a:pt x="308" y="1329"/>
                  </a:cubicBezTo>
                  <a:cubicBezTo>
                    <a:pt x="308" y="1409"/>
                    <a:pt x="373" y="1474"/>
                    <a:pt x="453" y="1474"/>
                  </a:cubicBezTo>
                  <a:cubicBezTo>
                    <a:pt x="769" y="1474"/>
                    <a:pt x="769" y="1474"/>
                    <a:pt x="769" y="1474"/>
                  </a:cubicBezTo>
                  <a:cubicBezTo>
                    <a:pt x="849" y="1474"/>
                    <a:pt x="914" y="1409"/>
                    <a:pt x="914" y="1329"/>
                  </a:cubicBezTo>
                  <a:cubicBezTo>
                    <a:pt x="914" y="1120"/>
                    <a:pt x="914" y="1120"/>
                    <a:pt x="914" y="1120"/>
                  </a:cubicBezTo>
                  <a:cubicBezTo>
                    <a:pt x="1095" y="1011"/>
                    <a:pt x="1206" y="816"/>
                    <a:pt x="1206" y="603"/>
                  </a:cubicBezTo>
                  <a:cubicBezTo>
                    <a:pt x="1206" y="271"/>
                    <a:pt x="936" y="0"/>
                    <a:pt x="603" y="0"/>
                  </a:cubicBezTo>
                  <a:close/>
                  <a:moveTo>
                    <a:pt x="827" y="1032"/>
                  </a:moveTo>
                  <a:cubicBezTo>
                    <a:pt x="807" y="1042"/>
                    <a:pt x="795" y="1063"/>
                    <a:pt x="795" y="1085"/>
                  </a:cubicBezTo>
                  <a:cubicBezTo>
                    <a:pt x="795" y="1133"/>
                    <a:pt x="795" y="1133"/>
                    <a:pt x="795" y="1133"/>
                  </a:cubicBezTo>
                  <a:cubicBezTo>
                    <a:pt x="427" y="1133"/>
                    <a:pt x="427" y="1133"/>
                    <a:pt x="427" y="1133"/>
                  </a:cubicBezTo>
                  <a:cubicBezTo>
                    <a:pt x="427" y="1093"/>
                    <a:pt x="427" y="1093"/>
                    <a:pt x="427" y="1093"/>
                  </a:cubicBezTo>
                  <a:cubicBezTo>
                    <a:pt x="427" y="1070"/>
                    <a:pt x="414" y="1049"/>
                    <a:pt x="394" y="1039"/>
                  </a:cubicBezTo>
                  <a:cubicBezTo>
                    <a:pt x="227" y="959"/>
                    <a:pt x="119" y="788"/>
                    <a:pt x="119" y="603"/>
                  </a:cubicBezTo>
                  <a:cubicBezTo>
                    <a:pt x="119" y="336"/>
                    <a:pt x="336" y="119"/>
                    <a:pt x="603" y="119"/>
                  </a:cubicBezTo>
                  <a:cubicBezTo>
                    <a:pt x="870" y="119"/>
                    <a:pt x="1087" y="336"/>
                    <a:pt x="1087" y="603"/>
                  </a:cubicBezTo>
                  <a:cubicBezTo>
                    <a:pt x="1087" y="784"/>
                    <a:pt x="987" y="948"/>
                    <a:pt x="827" y="1032"/>
                  </a:cubicBezTo>
                  <a:close/>
                </a:path>
              </a:pathLst>
            </a:custGeom>
            <a:solidFill>
              <a:srgbClr val="99BC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9" tIns="45709" rIns="91419" bIns="4570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1" name="Oval 14">
              <a:extLst>
                <a:ext uri="{FF2B5EF4-FFF2-40B4-BE49-F238E27FC236}">
                  <a16:creationId xmlns:a16="http://schemas.microsoft.com/office/drawing/2014/main" id="{25879F0C-3055-4EA1-9B27-7280EEF5BD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9877" y="2388226"/>
              <a:ext cx="1308509" cy="130851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pPr defTabSz="1218651">
                <a:defRPr/>
              </a:pPr>
              <a:endParaRPr lang="zh-CN" altLang="zh-CN" sz="2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2" name="Oval 15">
              <a:extLst>
                <a:ext uri="{FF2B5EF4-FFF2-40B4-BE49-F238E27FC236}">
                  <a16:creationId xmlns:a16="http://schemas.microsoft.com/office/drawing/2014/main" id="{16A8350D-8469-43DF-8008-3966E3A1EA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9461" y="2518786"/>
              <a:ext cx="1048366" cy="104739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8651">
                <a:defRPr/>
              </a:pPr>
              <a:endParaRPr lang="zh-CN" altLang="zh-CN" sz="2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3" name="Oval 16">
              <a:extLst>
                <a:ext uri="{FF2B5EF4-FFF2-40B4-BE49-F238E27FC236}">
                  <a16:creationId xmlns:a16="http://schemas.microsoft.com/office/drawing/2014/main" id="{E9DBADFF-7C1B-4ED6-99E3-B17D164F00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1508" y="2630833"/>
              <a:ext cx="824273" cy="824279"/>
            </a:xfrm>
            <a:prstGeom prst="ellipse">
              <a:avLst/>
            </a:prstGeom>
            <a:solidFill>
              <a:srgbClr val="99BC3E"/>
            </a:solidFill>
            <a:ln>
              <a:noFill/>
            </a:ln>
          </p:spPr>
          <p:txBody>
            <a:bodyPr/>
            <a:lstStyle/>
            <a:p>
              <a:pPr defTabSz="1218651">
                <a:defRPr/>
              </a:pPr>
              <a:endParaRPr lang="zh-CN" altLang="zh-CN" sz="2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4" name="Oval 17">
              <a:extLst>
                <a:ext uri="{FF2B5EF4-FFF2-40B4-BE49-F238E27FC236}">
                  <a16:creationId xmlns:a16="http://schemas.microsoft.com/office/drawing/2014/main" id="{A4AB6164-5033-4A32-9DEC-7A80359221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3298" y="2751649"/>
              <a:ext cx="580694" cy="58167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8651">
                <a:defRPr/>
              </a:pPr>
              <a:endParaRPr lang="zh-CN" altLang="zh-CN" sz="2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5" name="Oval 18">
              <a:extLst>
                <a:ext uri="{FF2B5EF4-FFF2-40B4-BE49-F238E27FC236}">
                  <a16:creationId xmlns:a16="http://schemas.microsoft.com/office/drawing/2014/main" id="{AB4561CA-7439-46A1-8FE1-578B2D6F13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1441" y="2859582"/>
              <a:ext cx="363339" cy="365828"/>
            </a:xfrm>
            <a:prstGeom prst="ellipse">
              <a:avLst/>
            </a:prstGeom>
            <a:solidFill>
              <a:srgbClr val="99BC3E"/>
            </a:solidFill>
            <a:ln>
              <a:noFill/>
            </a:ln>
          </p:spPr>
          <p:txBody>
            <a:bodyPr/>
            <a:lstStyle/>
            <a:p>
              <a:pPr defTabSz="1218651">
                <a:defRPr/>
              </a:pPr>
              <a:endParaRPr lang="zh-CN" altLang="zh-CN" sz="2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6" name="Oval 19">
              <a:extLst>
                <a:ext uri="{FF2B5EF4-FFF2-40B4-BE49-F238E27FC236}">
                  <a16:creationId xmlns:a16="http://schemas.microsoft.com/office/drawing/2014/main" id="{4E6741F4-B1C9-442E-BCBE-3265AC071B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5443" y="2975744"/>
              <a:ext cx="135430" cy="13543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8651">
                <a:defRPr/>
              </a:pPr>
              <a:endParaRPr lang="zh-CN" altLang="zh-CN" sz="2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8106AC9D-5FFE-42CB-9B43-247524EF8F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3111" y="2278488"/>
              <a:ext cx="772719" cy="772718"/>
            </a:xfrm>
            <a:custGeom>
              <a:avLst/>
              <a:gdLst>
                <a:gd name="T0" fmla="*/ 543 w 792"/>
                <a:gd name="T1" fmla="*/ 282 h 794"/>
                <a:gd name="T2" fmla="*/ 627 w 792"/>
                <a:gd name="T3" fmla="*/ 282 h 794"/>
                <a:gd name="T4" fmla="*/ 792 w 792"/>
                <a:gd name="T5" fmla="*/ 116 h 794"/>
                <a:gd name="T6" fmla="*/ 677 w 792"/>
                <a:gd name="T7" fmla="*/ 116 h 794"/>
                <a:gd name="T8" fmla="*/ 674 w 792"/>
                <a:gd name="T9" fmla="*/ 0 h 794"/>
                <a:gd name="T10" fmla="*/ 507 w 792"/>
                <a:gd name="T11" fmla="*/ 165 h 794"/>
                <a:gd name="T12" fmla="*/ 512 w 792"/>
                <a:gd name="T13" fmla="*/ 252 h 794"/>
                <a:gd name="T14" fmla="*/ 0 w 792"/>
                <a:gd name="T15" fmla="*/ 754 h 794"/>
                <a:gd name="T16" fmla="*/ 0 w 792"/>
                <a:gd name="T17" fmla="*/ 794 h 794"/>
                <a:gd name="T18" fmla="*/ 43 w 792"/>
                <a:gd name="T19" fmla="*/ 794 h 794"/>
                <a:gd name="T20" fmla="*/ 543 w 792"/>
                <a:gd name="T21" fmla="*/ 282 h 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92" h="794">
                  <a:moveTo>
                    <a:pt x="543" y="282"/>
                  </a:moveTo>
                  <a:lnTo>
                    <a:pt x="627" y="282"/>
                  </a:lnTo>
                  <a:lnTo>
                    <a:pt x="792" y="116"/>
                  </a:lnTo>
                  <a:lnTo>
                    <a:pt x="677" y="116"/>
                  </a:lnTo>
                  <a:lnTo>
                    <a:pt x="674" y="0"/>
                  </a:lnTo>
                  <a:lnTo>
                    <a:pt x="507" y="165"/>
                  </a:lnTo>
                  <a:lnTo>
                    <a:pt x="512" y="252"/>
                  </a:lnTo>
                  <a:lnTo>
                    <a:pt x="0" y="754"/>
                  </a:lnTo>
                  <a:lnTo>
                    <a:pt x="0" y="794"/>
                  </a:lnTo>
                  <a:lnTo>
                    <a:pt x="43" y="794"/>
                  </a:lnTo>
                  <a:lnTo>
                    <a:pt x="543" y="282"/>
                  </a:lnTo>
                  <a:close/>
                </a:path>
              </a:pathLst>
            </a:custGeom>
            <a:solidFill>
              <a:srgbClr val="CDC34A"/>
            </a:solidFill>
            <a:ln>
              <a:noFill/>
            </a:ln>
          </p:spPr>
          <p:txBody>
            <a:bodyPr/>
            <a:lstStyle/>
            <a:p>
              <a:pPr defTabSz="1218651">
                <a:defRPr/>
              </a:pPr>
              <a:endParaRPr lang="en-US" sz="2800" ker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EB9484A1-A970-44E9-B519-5FA950ABAD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3644" y="2278127"/>
              <a:ext cx="771660" cy="773614"/>
            </a:xfrm>
            <a:custGeom>
              <a:avLst/>
              <a:gdLst>
                <a:gd name="T0" fmla="*/ 639653 w 792"/>
                <a:gd name="T1" fmla="*/ 332196 h 794"/>
                <a:gd name="T2" fmla="*/ 738605 w 792"/>
                <a:gd name="T3" fmla="*/ 332196 h 794"/>
                <a:gd name="T4" fmla="*/ 932975 w 792"/>
                <a:gd name="T5" fmla="*/ 136648 h 794"/>
                <a:gd name="T6" fmla="*/ 797505 w 792"/>
                <a:gd name="T7" fmla="*/ 136648 h 794"/>
                <a:gd name="T8" fmla="*/ 793971 w 792"/>
                <a:gd name="T9" fmla="*/ 0 h 794"/>
                <a:gd name="T10" fmla="*/ 597245 w 792"/>
                <a:gd name="T11" fmla="*/ 194370 h 794"/>
                <a:gd name="T12" fmla="*/ 603135 w 792"/>
                <a:gd name="T13" fmla="*/ 296856 h 794"/>
                <a:gd name="T14" fmla="*/ 0 w 792"/>
                <a:gd name="T15" fmla="*/ 888211 h 794"/>
                <a:gd name="T16" fmla="*/ 0 w 792"/>
                <a:gd name="T17" fmla="*/ 935331 h 794"/>
                <a:gd name="T18" fmla="*/ 50654 w 792"/>
                <a:gd name="T19" fmla="*/ 935331 h 79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92" h="794">
                  <a:moveTo>
                    <a:pt x="543" y="282"/>
                  </a:moveTo>
                  <a:lnTo>
                    <a:pt x="627" y="282"/>
                  </a:lnTo>
                  <a:lnTo>
                    <a:pt x="792" y="116"/>
                  </a:lnTo>
                  <a:lnTo>
                    <a:pt x="677" y="116"/>
                  </a:lnTo>
                  <a:lnTo>
                    <a:pt x="674" y="0"/>
                  </a:lnTo>
                  <a:lnTo>
                    <a:pt x="507" y="165"/>
                  </a:lnTo>
                  <a:lnTo>
                    <a:pt x="512" y="252"/>
                  </a:lnTo>
                  <a:lnTo>
                    <a:pt x="0" y="754"/>
                  </a:lnTo>
                  <a:lnTo>
                    <a:pt x="0" y="794"/>
                  </a:lnTo>
                  <a:lnTo>
                    <a:pt x="43" y="794"/>
                  </a:lnTo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/>
            <a:lstStyle/>
            <a:p>
              <a:pPr defTabSz="1218651">
                <a:defRPr/>
              </a:pPr>
              <a:endParaRPr lang="zh-CN" altLang="en-US" sz="2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4" name="MH_Number_1">
            <a:extLst>
              <a:ext uri="{FF2B5EF4-FFF2-40B4-BE49-F238E27FC236}">
                <a16:creationId xmlns:a16="http://schemas.microsoft.com/office/drawing/2014/main" id="{11000331-675A-0C45-BA96-D5C567082F4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812344" y="2596244"/>
            <a:ext cx="825579" cy="882904"/>
          </a:xfrm>
          <a:prstGeom prst="ellipse">
            <a:avLst/>
          </a:prstGeom>
          <a:solidFill>
            <a:srgbClr val="99BC3E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2800" b="1" noProof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endParaRPr lang="zh-CN" altLang="en-US" sz="2800" b="1" noProof="1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6" name="MH_Number_2">
            <a:extLst>
              <a:ext uri="{FF2B5EF4-FFF2-40B4-BE49-F238E27FC236}">
                <a16:creationId xmlns:a16="http://schemas.microsoft.com/office/drawing/2014/main" id="{E93ECA82-6E64-4B43-922F-7419E62DBB7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812344" y="3833733"/>
            <a:ext cx="825579" cy="879224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2800" b="1" noProof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2</a:t>
            </a:r>
            <a:endParaRPr lang="zh-CN" altLang="en-US" sz="2800" b="1" noProof="1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8" name="MH_Number_3">
            <a:extLst>
              <a:ext uri="{FF2B5EF4-FFF2-40B4-BE49-F238E27FC236}">
                <a16:creationId xmlns:a16="http://schemas.microsoft.com/office/drawing/2014/main" id="{FE1ACB3B-52E3-1641-9345-13E3F6239E2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812344" y="5078055"/>
            <a:ext cx="825579" cy="879224"/>
          </a:xfrm>
          <a:prstGeom prst="ellipse">
            <a:avLst/>
          </a:prstGeom>
          <a:solidFill>
            <a:srgbClr val="99BC3E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2800" b="1" noProof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3</a:t>
            </a:r>
            <a:endParaRPr lang="zh-CN" altLang="en-US" sz="2800" b="1" noProof="1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F756A90-C725-7646-A076-F50B6F5C56B9}"/>
              </a:ext>
            </a:extLst>
          </p:cNvPr>
          <p:cNvSpPr txBox="1"/>
          <p:nvPr/>
        </p:nvSpPr>
        <p:spPr>
          <a:xfrm>
            <a:off x="4717855" y="2789136"/>
            <a:ext cx="7121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solidFill>
                  <a:srgbClr val="4924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 lời văn của mình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98CEFA1-232F-2E4D-BE74-D364AF87457E}"/>
              </a:ext>
            </a:extLst>
          </p:cNvPr>
          <p:cNvSpPr txBox="1"/>
          <p:nvPr/>
        </p:nvSpPr>
        <p:spPr>
          <a:xfrm>
            <a:off x="4717855" y="4089848"/>
            <a:ext cx="7121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solidFill>
                  <a:srgbClr val="4924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chép lại nguyên văn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3D6D284-8465-6C4E-9195-1930912419DD}"/>
              </a:ext>
            </a:extLst>
          </p:cNvPr>
          <p:cNvSpPr txBox="1"/>
          <p:nvPr/>
        </p:nvSpPr>
        <p:spPr>
          <a:xfrm>
            <a:off x="4717855" y="5247530"/>
            <a:ext cx="71217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solidFill>
                  <a:srgbClr val="4924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thể thay đổi từ ngữ, cách đặt câu, thêm 1 vài chi tiết hoặc nêu ra 1 kết thúc khác theo hình hung của mình</a:t>
            </a:r>
          </a:p>
        </p:txBody>
      </p:sp>
    </p:spTree>
    <p:extLst>
      <p:ext uri="{BB962C8B-B14F-4D97-AF65-F5344CB8AC3E}">
        <p14:creationId xmlns:p14="http://schemas.microsoft.com/office/powerpoint/2010/main" val="309283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1" grpId="0"/>
      <p:bldP spid="7" grpId="0" animBg="1"/>
      <p:bldP spid="42" grpId="0" animBg="1"/>
      <p:bldP spid="44" grpId="0" animBg="1"/>
      <p:bldP spid="46" grpId="0" animBg="1"/>
      <p:bldP spid="48" grpId="0" animBg="1"/>
      <p:bldP spid="53" grpId="0"/>
      <p:bldP spid="54" grpId="0"/>
      <p:bldP spid="5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6569AF2-8322-024F-9B74-BA5AE7ABB57A}"/>
              </a:ext>
            </a:extLst>
          </p:cNvPr>
          <p:cNvSpPr/>
          <p:nvPr/>
        </p:nvSpPr>
        <p:spPr>
          <a:xfrm>
            <a:off x="632323" y="318183"/>
            <a:ext cx="10927354" cy="6298542"/>
          </a:xfrm>
          <a:prstGeom prst="roundRect">
            <a:avLst/>
          </a:prstGeom>
          <a:noFill/>
          <a:ln w="22225" cap="flat" cmpd="sng" algn="ctr">
            <a:solidFill>
              <a:srgbClr val="6DBFAE"/>
            </a:solidFill>
            <a:prstDash val="solid"/>
            <a:miter lim="800000"/>
          </a:ln>
          <a:effectLst/>
        </p:spPr>
        <p:txBody>
          <a:bodyPr rot="0" spcFirstLastPara="0" vert="horz" wrap="square" lIns="91419" tIns="45709" rIns="91419" bIns="45709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VN" sz="23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TÌM TRUYỆN</a:t>
            </a:r>
          </a:p>
          <a:p>
            <a:pPr algn="ctr"/>
            <a:r>
              <a:rPr lang="en-VN" sz="23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 và tên HS: …………………………</a:t>
            </a:r>
          </a:p>
          <a:p>
            <a:pPr algn="just"/>
            <a:r>
              <a:rPr lang="en-VN" sz="23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 vụ:</a:t>
            </a:r>
          </a:p>
          <a:p>
            <a:r>
              <a:rPr lang="en-VN" sz="23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6): ...……………………………………………………………………………………..</a:t>
            </a:r>
            <a:endParaRPr lang="en-VN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endParaRPr lang="en-VN" sz="23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853E0B0-CE87-8A4F-A049-B5C08E9108AA}"/>
              </a:ext>
            </a:extLst>
          </p:cNvPr>
          <p:cNvGraphicFramePr>
            <a:graphicFrameLocks noGrp="1"/>
          </p:cNvGraphicFramePr>
          <p:nvPr/>
        </p:nvGraphicFramePr>
        <p:xfrm>
          <a:off x="1473312" y="3371108"/>
          <a:ext cx="9288994" cy="31690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72867">
                  <a:extLst>
                    <a:ext uri="{9D8B030D-6E8A-4147-A177-3AD203B41FA5}">
                      <a16:colId xmlns:a16="http://schemas.microsoft.com/office/drawing/2014/main" val="2152574384"/>
                    </a:ext>
                  </a:extLst>
                </a:gridCol>
                <a:gridCol w="3916127">
                  <a:extLst>
                    <a:ext uri="{9D8B030D-6E8A-4147-A177-3AD203B41FA5}">
                      <a16:colId xmlns:a16="http://schemas.microsoft.com/office/drawing/2014/main" val="4068790345"/>
                    </a:ext>
                  </a:extLst>
                </a:gridCol>
              </a:tblGrid>
              <a:tr h="548354">
                <a:tc>
                  <a:txBody>
                    <a:bodyPr/>
                    <a:lstStyle/>
                    <a:p>
                      <a:r>
                        <a:rPr lang="en-VN" sz="2200" b="0" dirty="0">
                          <a:solidFill>
                            <a:srgbClr val="49242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truyện là gì? Thể loại?</a:t>
                      </a:r>
                    </a:p>
                  </a:txBody>
                  <a:tcPr marL="91419" marR="91419" marT="45709" marB="45709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VN" sz="2200" b="0">
                        <a:solidFill>
                          <a:srgbClr val="49242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9" marR="91419" marT="45709" marB="45709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4283321"/>
                  </a:ext>
                </a:extLst>
              </a:tr>
              <a:tr h="548354">
                <a:tc>
                  <a:txBody>
                    <a:bodyPr/>
                    <a:lstStyle/>
                    <a:p>
                      <a:r>
                        <a:rPr lang="en-VN" sz="2200" b="0">
                          <a:solidFill>
                            <a:srgbClr val="49242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 vật chính?</a:t>
                      </a:r>
                      <a:endParaRPr lang="en-VN" sz="2200" b="0" dirty="0">
                        <a:solidFill>
                          <a:srgbClr val="49242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9" marR="91419" marT="45709" marB="45709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VN" sz="2200" b="0">
                        <a:solidFill>
                          <a:srgbClr val="49242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9" marR="91419" marT="45709" marB="45709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6223915"/>
                  </a:ext>
                </a:extLst>
              </a:tr>
              <a:tr h="761824">
                <a:tc>
                  <a:txBody>
                    <a:bodyPr/>
                    <a:lstStyle/>
                    <a:p>
                      <a:r>
                        <a:rPr lang="en-VN" sz="2200" b="0" dirty="0">
                          <a:solidFill>
                            <a:srgbClr val="49242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Chuỗi sự việc trong truyện? Kết thúc của truyện như thế nào?</a:t>
                      </a:r>
                    </a:p>
                  </a:txBody>
                  <a:tcPr marL="91419" marR="91419" marT="45709" marB="45709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VN" sz="2200" b="0">
                        <a:solidFill>
                          <a:srgbClr val="49242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9" marR="91419" marT="45709" marB="45709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5480236"/>
                  </a:ext>
                </a:extLst>
              </a:tr>
              <a:tr h="548354">
                <a:tc>
                  <a:txBody>
                    <a:bodyPr/>
                    <a:lstStyle/>
                    <a:p>
                      <a:r>
                        <a:rPr lang="en-VN" sz="2200" b="0" dirty="0">
                          <a:solidFill>
                            <a:srgbClr val="49242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nghĩa của truyện</a:t>
                      </a:r>
                    </a:p>
                  </a:txBody>
                  <a:tcPr marL="91419" marR="91419" marT="45709" marB="45709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VN" sz="2200" b="0">
                        <a:solidFill>
                          <a:srgbClr val="49242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9" marR="91419" marT="45709" marB="45709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9512987"/>
                  </a:ext>
                </a:extLst>
              </a:tr>
              <a:tr h="761824">
                <a:tc>
                  <a:txBody>
                    <a:bodyPr/>
                    <a:lstStyle/>
                    <a:p>
                      <a:r>
                        <a:rPr lang="en-VN" sz="2200" b="0" dirty="0">
                          <a:solidFill>
                            <a:srgbClr val="49242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 xúc, suy nghĩ của em khi đọc (hoặc được nghe) truyện đó.</a:t>
                      </a:r>
                    </a:p>
                  </a:txBody>
                  <a:tcPr marL="91419" marR="91419" marT="45709" marB="45709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VN" sz="2200" b="0" dirty="0">
                        <a:solidFill>
                          <a:srgbClr val="49242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9" marR="91419" marT="45709" marB="45709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20868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38929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88" descr="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65" y="243508"/>
            <a:ext cx="11919670" cy="637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610139" y="1896270"/>
            <a:ext cx="8297517" cy="37030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sz="5400" dirty="0">
                <a:latin typeface="#9Slide05 SVNBulgary" pitchFamily="2" charset="0"/>
              </a:rPr>
              <a:t>II. Thực hành viết</a:t>
            </a:r>
          </a:p>
          <a:p>
            <a:pPr algn="ctr">
              <a:lnSpc>
                <a:spcPct val="150000"/>
              </a:lnSpc>
            </a:pPr>
            <a:r>
              <a:rPr lang="es-MX" sz="5400" dirty="0" err="1">
                <a:latin typeface="#9Slide05 SVNBulgary" pitchFamily="2" charset="0"/>
              </a:rPr>
              <a:t>Kể</a:t>
            </a:r>
            <a:r>
              <a:rPr lang="es-MX" sz="5400" dirty="0">
                <a:latin typeface="#9Slide05 SVNBulgary" pitchFamily="2" charset="0"/>
              </a:rPr>
              <a:t> </a:t>
            </a:r>
            <a:r>
              <a:rPr lang="es-MX" sz="5400" dirty="0" err="1">
                <a:latin typeface="#9Slide05 SVNBulgary" pitchFamily="2" charset="0"/>
              </a:rPr>
              <a:t>lại</a:t>
            </a:r>
            <a:r>
              <a:rPr lang="es-MX" sz="5400" dirty="0">
                <a:latin typeface="#9Slide05 SVNBulgary" pitchFamily="2" charset="0"/>
              </a:rPr>
              <a:t> </a:t>
            </a:r>
            <a:r>
              <a:rPr lang="es-MX" sz="5400" dirty="0" err="1">
                <a:latin typeface="#9Slide05 SVNBulgary" pitchFamily="2" charset="0"/>
              </a:rPr>
              <a:t>truyền</a:t>
            </a:r>
            <a:r>
              <a:rPr lang="es-MX" sz="5400" dirty="0">
                <a:latin typeface="#9Slide05 SVNBulgary" pitchFamily="2" charset="0"/>
              </a:rPr>
              <a:t> </a:t>
            </a:r>
            <a:r>
              <a:rPr lang="es-MX" sz="5400" dirty="0" err="1">
                <a:latin typeface="#9Slide05 SVNBulgary" pitchFamily="2" charset="0"/>
              </a:rPr>
              <a:t>thuyết</a:t>
            </a:r>
            <a:r>
              <a:rPr lang="es-MX" sz="5400" dirty="0">
                <a:latin typeface="#9Slide05 SVNBulgary" pitchFamily="2" charset="0"/>
              </a:rPr>
              <a:t> “</a:t>
            </a:r>
            <a:r>
              <a:rPr lang="es-MX" sz="5400" dirty="0" err="1">
                <a:latin typeface="#9Slide05 SVNBulgary" pitchFamily="2" charset="0"/>
              </a:rPr>
              <a:t>Thánh</a:t>
            </a:r>
            <a:r>
              <a:rPr lang="es-MX" sz="5400" dirty="0">
                <a:latin typeface="#9Slide05 SVNBulgary" pitchFamily="2" charset="0"/>
              </a:rPr>
              <a:t> </a:t>
            </a:r>
            <a:r>
              <a:rPr lang="es-MX" sz="5400" dirty="0" err="1">
                <a:latin typeface="#9Slide05 SVNBulgary" pitchFamily="2" charset="0"/>
              </a:rPr>
              <a:t>Gióng</a:t>
            </a:r>
            <a:r>
              <a:rPr lang="es-MX" sz="5400" dirty="0">
                <a:latin typeface="#9Slide05 SVNBulgary" pitchFamily="2" charset="0"/>
              </a:rPr>
              <a:t>”</a:t>
            </a:r>
            <a:endParaRPr lang="en-US" sz="5400" dirty="0">
              <a:latin typeface="#9Slide05 SVNBulgar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92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6569AF2-8322-024F-9B74-BA5AE7ABB57A}"/>
              </a:ext>
            </a:extLst>
          </p:cNvPr>
          <p:cNvSpPr/>
          <p:nvPr/>
        </p:nvSpPr>
        <p:spPr>
          <a:xfrm>
            <a:off x="2822347" y="250224"/>
            <a:ext cx="8963606" cy="5377105"/>
          </a:xfrm>
          <a:prstGeom prst="roundRect">
            <a:avLst/>
          </a:prstGeom>
          <a:noFill/>
          <a:ln w="22225" cap="flat" cmpd="sng" algn="ctr">
            <a:solidFill>
              <a:srgbClr val="6DBFAE"/>
            </a:solidFill>
            <a:prstDash val="solid"/>
            <a:miter lim="800000"/>
          </a:ln>
          <a:effectLst/>
        </p:spPr>
        <p:txBody>
          <a:bodyPr rot="0" spcFirstLastPara="0" vert="horz" wrap="square" lIns="91419" tIns="45709" rIns="91419" bIns="45709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VN" sz="25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TRUYỆN THÁNH GIÓNG</a:t>
            </a:r>
          </a:p>
          <a:p>
            <a:pPr algn="ctr"/>
            <a:r>
              <a:rPr lang="en-VN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 và tên HS: …………………………</a:t>
            </a:r>
          </a:p>
          <a:p>
            <a:pPr algn="just"/>
            <a:r>
              <a:rPr lang="en-VN" sz="25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 vụ: </a:t>
            </a:r>
            <a:r>
              <a:rPr lang="vi-V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lại truyền thuyết “Thánh Gióng” và thực hiện các nội dung phía dưới: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VN" sz="25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FAEF5E-AFFD-544F-A73A-30FF8BA1FCA6}"/>
              </a:ext>
            </a:extLst>
          </p:cNvPr>
          <p:cNvSpPr txBox="1"/>
          <p:nvPr/>
        </p:nvSpPr>
        <p:spPr>
          <a:xfrm>
            <a:off x="3430412" y="1955347"/>
            <a:ext cx="184688" cy="3692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853E0B0-CE87-8A4F-A049-B5C08E9108AA}"/>
              </a:ext>
            </a:extLst>
          </p:cNvPr>
          <p:cNvGraphicFramePr>
            <a:graphicFrameLocks noGrp="1"/>
          </p:cNvGraphicFramePr>
          <p:nvPr/>
        </p:nvGraphicFramePr>
        <p:xfrm>
          <a:off x="3189864" y="2139971"/>
          <a:ext cx="8228572" cy="32762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3574">
                  <a:extLst>
                    <a:ext uri="{9D8B030D-6E8A-4147-A177-3AD203B41FA5}">
                      <a16:colId xmlns:a16="http://schemas.microsoft.com/office/drawing/2014/main" val="2152574384"/>
                    </a:ext>
                  </a:extLst>
                </a:gridCol>
                <a:gridCol w="4204998">
                  <a:extLst>
                    <a:ext uri="{9D8B030D-6E8A-4147-A177-3AD203B41FA5}">
                      <a16:colId xmlns:a16="http://schemas.microsoft.com/office/drawing/2014/main" val="4068790345"/>
                    </a:ext>
                  </a:extLst>
                </a:gridCol>
              </a:tblGrid>
              <a:tr h="792297">
                <a:tc>
                  <a:txBody>
                    <a:bodyPr/>
                    <a:lstStyle/>
                    <a:p>
                      <a:r>
                        <a:rPr lang="en-VN" sz="2300" b="0" dirty="0">
                          <a:solidFill>
                            <a:srgbClr val="49242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Ghi lại các sự việc chính của truyện?</a:t>
                      </a:r>
                    </a:p>
                  </a:txBody>
                  <a:tcPr marL="91419" marR="91419" marT="45709" marB="45709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VN" sz="2300" b="0" dirty="0">
                        <a:solidFill>
                          <a:srgbClr val="49242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9" marR="91419" marT="45709" marB="45709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4283321"/>
                  </a:ext>
                </a:extLst>
              </a:tr>
              <a:tr h="792297">
                <a:tc>
                  <a:txBody>
                    <a:bodyPr/>
                    <a:lstStyle/>
                    <a:p>
                      <a:r>
                        <a:rPr lang="en-VN" sz="2300" b="0" dirty="0">
                          <a:solidFill>
                            <a:srgbClr val="49242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Tưởng tượng về nhân vật Thánh Gióng?</a:t>
                      </a:r>
                    </a:p>
                  </a:txBody>
                  <a:tcPr marL="91419" marR="91419" marT="45709" marB="45709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VN" sz="2300" b="0" dirty="0">
                        <a:solidFill>
                          <a:srgbClr val="49242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9" marR="91419" marT="45709" marB="45709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6223915"/>
                  </a:ext>
                </a:extLst>
              </a:tr>
              <a:tr h="1142735">
                <a:tc>
                  <a:txBody>
                    <a:bodyPr/>
                    <a:lstStyle/>
                    <a:p>
                      <a:r>
                        <a:rPr lang="en-VN" sz="2300" b="0" dirty="0">
                          <a:solidFill>
                            <a:srgbClr val="49242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chi tiết, hình ảnh, yếu tố miêu tả, biểu cảm có thể thêm vào</a:t>
                      </a:r>
                    </a:p>
                  </a:txBody>
                  <a:tcPr marL="91419" marR="91419" marT="45709" marB="45709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VN" sz="2300" b="0">
                        <a:solidFill>
                          <a:srgbClr val="49242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9" marR="91419" marT="45709" marB="45709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5480236"/>
                  </a:ext>
                </a:extLst>
              </a:tr>
              <a:tr h="548354">
                <a:tc>
                  <a:txBody>
                    <a:bodyPr/>
                    <a:lstStyle/>
                    <a:p>
                      <a:r>
                        <a:rPr lang="en-VN" sz="2300" b="0" dirty="0">
                          <a:solidFill>
                            <a:srgbClr val="49242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Thay đổi kết thúc truyện</a:t>
                      </a:r>
                    </a:p>
                  </a:txBody>
                  <a:tcPr marL="91419" marR="91419" marT="45709" marB="45709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VN" sz="2300" b="0" dirty="0">
                        <a:solidFill>
                          <a:srgbClr val="49242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9" marR="91419" marT="45709" marB="45709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9512987"/>
                  </a:ext>
                </a:extLst>
              </a:tr>
            </a:tbl>
          </a:graphicData>
        </a:graphic>
      </p:graphicFrame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CAD7DC20-6067-794D-AB0D-3756B9C06C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46140" y="3671536"/>
            <a:ext cx="6160731" cy="316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1881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ánh Gióng.mp4" descr="Thánh Gióng.mp4">
            <a:hlinkClick r:id="" action="ppaction://media"/>
            <a:extLst>
              <a:ext uri="{FF2B5EF4-FFF2-40B4-BE49-F238E27FC236}">
                <a16:creationId xmlns:a16="http://schemas.microsoft.com/office/drawing/2014/main" id="{418A0861-6B84-0548-98DC-997B6DEE8F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3562" y="380912"/>
            <a:ext cx="10843290" cy="609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183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5E3C5F86-2D02-486B-867F-45B1EDA2C062}"/>
              </a:ext>
            </a:extLst>
          </p:cNvPr>
          <p:cNvGrpSpPr/>
          <p:nvPr/>
        </p:nvGrpSpPr>
        <p:grpSpPr>
          <a:xfrm>
            <a:off x="964442" y="464713"/>
            <a:ext cx="3381681" cy="744229"/>
            <a:chOff x="450396" y="464820"/>
            <a:chExt cx="3382464" cy="744401"/>
          </a:xfrm>
        </p:grpSpPr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865A8998-E925-4C2E-9184-87C883B68015}"/>
                </a:ext>
              </a:extLst>
            </p:cNvPr>
            <p:cNvCxnSpPr>
              <a:cxnSpLocks/>
            </p:cNvCxnSpPr>
            <p:nvPr/>
          </p:nvCxnSpPr>
          <p:spPr>
            <a:xfrm>
              <a:off x="450396" y="1209221"/>
              <a:ext cx="3382464" cy="0"/>
            </a:xfrm>
            <a:prstGeom prst="line">
              <a:avLst/>
            </a:prstGeom>
            <a:ln>
              <a:solidFill>
                <a:srgbClr val="99BC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BD0FB6F7-35A8-4819-B006-9E95BB245161}"/>
                </a:ext>
              </a:extLst>
            </p:cNvPr>
            <p:cNvSpPr/>
            <p:nvPr/>
          </p:nvSpPr>
          <p:spPr>
            <a:xfrm>
              <a:off x="488496" y="464820"/>
              <a:ext cx="281124" cy="6324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B397C00D-4F37-4A97-B9A6-C5DAA0EC8887}"/>
              </a:ext>
            </a:extLst>
          </p:cNvPr>
          <p:cNvGrpSpPr/>
          <p:nvPr/>
        </p:nvGrpSpPr>
        <p:grpSpPr>
          <a:xfrm>
            <a:off x="4248949" y="2231391"/>
            <a:ext cx="3787809" cy="3846300"/>
            <a:chOff x="4705194" y="2090165"/>
            <a:chExt cx="3392488" cy="3444875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551C3081-C9F7-4251-8972-F0CA41AF9F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369" y="2977577"/>
              <a:ext cx="1363663" cy="2557463"/>
            </a:xfrm>
            <a:custGeom>
              <a:avLst/>
              <a:gdLst>
                <a:gd name="T0" fmla="*/ 346 w 450"/>
                <a:gd name="T1" fmla="*/ 43 h 846"/>
                <a:gd name="T2" fmla="*/ 336 w 450"/>
                <a:gd name="T3" fmla="*/ 49 h 846"/>
                <a:gd name="T4" fmla="*/ 273 w 450"/>
                <a:gd name="T5" fmla="*/ 93 h 846"/>
                <a:gd name="T6" fmla="*/ 210 w 450"/>
                <a:gd name="T7" fmla="*/ 172 h 846"/>
                <a:gd name="T8" fmla="*/ 178 w 450"/>
                <a:gd name="T9" fmla="*/ 253 h 846"/>
                <a:gd name="T10" fmla="*/ 167 w 450"/>
                <a:gd name="T11" fmla="*/ 327 h 846"/>
                <a:gd name="T12" fmla="*/ 170 w 450"/>
                <a:gd name="T13" fmla="*/ 378 h 846"/>
                <a:gd name="T14" fmla="*/ 176 w 450"/>
                <a:gd name="T15" fmla="*/ 414 h 846"/>
                <a:gd name="T16" fmla="*/ 164 w 450"/>
                <a:gd name="T17" fmla="*/ 429 h 846"/>
                <a:gd name="T18" fmla="*/ 160 w 450"/>
                <a:gd name="T19" fmla="*/ 429 h 846"/>
                <a:gd name="T20" fmla="*/ 80 w 450"/>
                <a:gd name="T21" fmla="*/ 470 h 846"/>
                <a:gd name="T22" fmla="*/ 15 w 450"/>
                <a:gd name="T23" fmla="*/ 558 h 846"/>
                <a:gd name="T24" fmla="*/ 2 w 450"/>
                <a:gd name="T25" fmla="*/ 631 h 846"/>
                <a:gd name="T26" fmla="*/ 2 w 450"/>
                <a:gd name="T27" fmla="*/ 649 h 846"/>
                <a:gd name="T28" fmla="*/ 17 w 450"/>
                <a:gd name="T29" fmla="*/ 714 h 846"/>
                <a:gd name="T30" fmla="*/ 48 w 450"/>
                <a:gd name="T31" fmla="*/ 766 h 846"/>
                <a:gd name="T32" fmla="*/ 103 w 450"/>
                <a:gd name="T33" fmla="*/ 815 h 846"/>
                <a:gd name="T34" fmla="*/ 209 w 450"/>
                <a:gd name="T35" fmla="*/ 846 h 846"/>
                <a:gd name="T36" fmla="*/ 237 w 450"/>
                <a:gd name="T37" fmla="*/ 843 h 846"/>
                <a:gd name="T38" fmla="*/ 296 w 450"/>
                <a:gd name="T39" fmla="*/ 827 h 846"/>
                <a:gd name="T40" fmla="*/ 341 w 450"/>
                <a:gd name="T41" fmla="*/ 800 h 846"/>
                <a:gd name="T42" fmla="*/ 394 w 450"/>
                <a:gd name="T43" fmla="*/ 738 h 846"/>
                <a:gd name="T44" fmla="*/ 419 w 450"/>
                <a:gd name="T45" fmla="*/ 678 h 846"/>
                <a:gd name="T46" fmla="*/ 410 w 450"/>
                <a:gd name="T47" fmla="*/ 658 h 846"/>
                <a:gd name="T48" fmla="*/ 380 w 450"/>
                <a:gd name="T49" fmla="*/ 642 h 846"/>
                <a:gd name="T50" fmla="*/ 334 w 450"/>
                <a:gd name="T51" fmla="*/ 609 h 846"/>
                <a:gd name="T52" fmla="*/ 269 w 450"/>
                <a:gd name="T53" fmla="*/ 535 h 846"/>
                <a:gd name="T54" fmla="*/ 228 w 450"/>
                <a:gd name="T55" fmla="*/ 456 h 846"/>
                <a:gd name="T56" fmla="*/ 207 w 450"/>
                <a:gd name="T57" fmla="*/ 362 h 846"/>
                <a:gd name="T58" fmla="*/ 213 w 450"/>
                <a:gd name="T59" fmla="*/ 261 h 846"/>
                <a:gd name="T60" fmla="*/ 230 w 450"/>
                <a:gd name="T61" fmla="*/ 209 h 846"/>
                <a:gd name="T62" fmla="*/ 279 w 450"/>
                <a:gd name="T63" fmla="*/ 125 h 846"/>
                <a:gd name="T64" fmla="*/ 326 w 450"/>
                <a:gd name="T65" fmla="*/ 80 h 846"/>
                <a:gd name="T66" fmla="*/ 356 w 450"/>
                <a:gd name="T67" fmla="*/ 61 h 846"/>
                <a:gd name="T68" fmla="*/ 356 w 450"/>
                <a:gd name="T69" fmla="*/ 91 h 846"/>
                <a:gd name="T70" fmla="*/ 361 w 450"/>
                <a:gd name="T71" fmla="*/ 98 h 846"/>
                <a:gd name="T72" fmla="*/ 368 w 450"/>
                <a:gd name="T73" fmla="*/ 95 h 846"/>
                <a:gd name="T74" fmla="*/ 393 w 450"/>
                <a:gd name="T75" fmla="*/ 67 h 846"/>
                <a:gd name="T76" fmla="*/ 445 w 450"/>
                <a:gd name="T77" fmla="*/ 12 h 846"/>
                <a:gd name="T78" fmla="*/ 450 w 450"/>
                <a:gd name="T79" fmla="*/ 2 h 846"/>
                <a:gd name="T80" fmla="*/ 448 w 450"/>
                <a:gd name="T81" fmla="*/ 0 h 846"/>
                <a:gd name="T82" fmla="*/ 425 w 450"/>
                <a:gd name="T83" fmla="*/ 3 h 846"/>
                <a:gd name="T84" fmla="*/ 389 w 450"/>
                <a:gd name="T85" fmla="*/ 7 h 846"/>
                <a:gd name="T86" fmla="*/ 326 w 450"/>
                <a:gd name="T87" fmla="*/ 15 h 846"/>
                <a:gd name="T88" fmla="*/ 320 w 450"/>
                <a:gd name="T89" fmla="*/ 18 h 846"/>
                <a:gd name="T90" fmla="*/ 323 w 450"/>
                <a:gd name="T91" fmla="*/ 26 h 846"/>
                <a:gd name="T92" fmla="*/ 346 w 450"/>
                <a:gd name="T93" fmla="*/ 4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50" h="846">
                  <a:moveTo>
                    <a:pt x="346" y="43"/>
                  </a:moveTo>
                  <a:cubicBezTo>
                    <a:pt x="342" y="45"/>
                    <a:pt x="339" y="48"/>
                    <a:pt x="336" y="49"/>
                  </a:cubicBezTo>
                  <a:cubicBezTo>
                    <a:pt x="313" y="61"/>
                    <a:pt x="292" y="76"/>
                    <a:pt x="273" y="93"/>
                  </a:cubicBezTo>
                  <a:cubicBezTo>
                    <a:pt x="249" y="117"/>
                    <a:pt x="226" y="142"/>
                    <a:pt x="210" y="172"/>
                  </a:cubicBezTo>
                  <a:cubicBezTo>
                    <a:pt x="196" y="198"/>
                    <a:pt x="185" y="224"/>
                    <a:pt x="178" y="253"/>
                  </a:cubicBezTo>
                  <a:cubicBezTo>
                    <a:pt x="172" y="277"/>
                    <a:pt x="168" y="302"/>
                    <a:pt x="167" y="327"/>
                  </a:cubicBezTo>
                  <a:cubicBezTo>
                    <a:pt x="167" y="344"/>
                    <a:pt x="169" y="361"/>
                    <a:pt x="170" y="378"/>
                  </a:cubicBezTo>
                  <a:cubicBezTo>
                    <a:pt x="171" y="390"/>
                    <a:pt x="174" y="402"/>
                    <a:pt x="176" y="414"/>
                  </a:cubicBezTo>
                  <a:cubicBezTo>
                    <a:pt x="178" y="424"/>
                    <a:pt x="175" y="428"/>
                    <a:pt x="164" y="429"/>
                  </a:cubicBezTo>
                  <a:cubicBezTo>
                    <a:pt x="163" y="429"/>
                    <a:pt x="162" y="429"/>
                    <a:pt x="160" y="429"/>
                  </a:cubicBezTo>
                  <a:cubicBezTo>
                    <a:pt x="131" y="439"/>
                    <a:pt x="103" y="450"/>
                    <a:pt x="80" y="470"/>
                  </a:cubicBezTo>
                  <a:cubicBezTo>
                    <a:pt x="52" y="495"/>
                    <a:pt x="28" y="522"/>
                    <a:pt x="15" y="558"/>
                  </a:cubicBezTo>
                  <a:cubicBezTo>
                    <a:pt x="7" y="582"/>
                    <a:pt x="0" y="606"/>
                    <a:pt x="2" y="631"/>
                  </a:cubicBezTo>
                  <a:cubicBezTo>
                    <a:pt x="3" y="637"/>
                    <a:pt x="2" y="643"/>
                    <a:pt x="2" y="649"/>
                  </a:cubicBezTo>
                  <a:cubicBezTo>
                    <a:pt x="2" y="672"/>
                    <a:pt x="7" y="693"/>
                    <a:pt x="17" y="714"/>
                  </a:cubicBezTo>
                  <a:cubicBezTo>
                    <a:pt x="26" y="732"/>
                    <a:pt x="35" y="751"/>
                    <a:pt x="48" y="766"/>
                  </a:cubicBezTo>
                  <a:cubicBezTo>
                    <a:pt x="63" y="785"/>
                    <a:pt x="82" y="801"/>
                    <a:pt x="103" y="815"/>
                  </a:cubicBezTo>
                  <a:cubicBezTo>
                    <a:pt x="136" y="835"/>
                    <a:pt x="171" y="843"/>
                    <a:pt x="209" y="846"/>
                  </a:cubicBezTo>
                  <a:cubicBezTo>
                    <a:pt x="218" y="846"/>
                    <a:pt x="228" y="843"/>
                    <a:pt x="237" y="843"/>
                  </a:cubicBezTo>
                  <a:cubicBezTo>
                    <a:pt x="258" y="842"/>
                    <a:pt x="278" y="836"/>
                    <a:pt x="296" y="827"/>
                  </a:cubicBezTo>
                  <a:cubicBezTo>
                    <a:pt x="312" y="820"/>
                    <a:pt x="326" y="809"/>
                    <a:pt x="341" y="800"/>
                  </a:cubicBezTo>
                  <a:cubicBezTo>
                    <a:pt x="365" y="785"/>
                    <a:pt x="381" y="762"/>
                    <a:pt x="394" y="738"/>
                  </a:cubicBezTo>
                  <a:cubicBezTo>
                    <a:pt x="405" y="720"/>
                    <a:pt x="412" y="698"/>
                    <a:pt x="419" y="678"/>
                  </a:cubicBezTo>
                  <a:cubicBezTo>
                    <a:pt x="422" y="669"/>
                    <a:pt x="419" y="663"/>
                    <a:pt x="410" y="658"/>
                  </a:cubicBezTo>
                  <a:cubicBezTo>
                    <a:pt x="400" y="653"/>
                    <a:pt x="390" y="648"/>
                    <a:pt x="380" y="642"/>
                  </a:cubicBezTo>
                  <a:cubicBezTo>
                    <a:pt x="365" y="631"/>
                    <a:pt x="348" y="622"/>
                    <a:pt x="334" y="609"/>
                  </a:cubicBezTo>
                  <a:cubicBezTo>
                    <a:pt x="310" y="587"/>
                    <a:pt x="287" y="563"/>
                    <a:pt x="269" y="535"/>
                  </a:cubicBezTo>
                  <a:cubicBezTo>
                    <a:pt x="252" y="510"/>
                    <a:pt x="239" y="484"/>
                    <a:pt x="228" y="456"/>
                  </a:cubicBezTo>
                  <a:cubicBezTo>
                    <a:pt x="215" y="426"/>
                    <a:pt x="209" y="394"/>
                    <a:pt x="207" y="362"/>
                  </a:cubicBezTo>
                  <a:cubicBezTo>
                    <a:pt x="204" y="328"/>
                    <a:pt x="204" y="294"/>
                    <a:pt x="213" y="261"/>
                  </a:cubicBezTo>
                  <a:cubicBezTo>
                    <a:pt x="217" y="243"/>
                    <a:pt x="224" y="226"/>
                    <a:pt x="230" y="209"/>
                  </a:cubicBezTo>
                  <a:cubicBezTo>
                    <a:pt x="240" y="177"/>
                    <a:pt x="258" y="150"/>
                    <a:pt x="279" y="125"/>
                  </a:cubicBezTo>
                  <a:cubicBezTo>
                    <a:pt x="293" y="108"/>
                    <a:pt x="310" y="95"/>
                    <a:pt x="326" y="80"/>
                  </a:cubicBezTo>
                  <a:cubicBezTo>
                    <a:pt x="334" y="73"/>
                    <a:pt x="344" y="68"/>
                    <a:pt x="356" y="61"/>
                  </a:cubicBezTo>
                  <a:cubicBezTo>
                    <a:pt x="356" y="73"/>
                    <a:pt x="356" y="82"/>
                    <a:pt x="356" y="91"/>
                  </a:cubicBezTo>
                  <a:cubicBezTo>
                    <a:pt x="357" y="93"/>
                    <a:pt x="358" y="97"/>
                    <a:pt x="361" y="98"/>
                  </a:cubicBezTo>
                  <a:cubicBezTo>
                    <a:pt x="362" y="99"/>
                    <a:pt x="366" y="97"/>
                    <a:pt x="368" y="95"/>
                  </a:cubicBezTo>
                  <a:cubicBezTo>
                    <a:pt x="376" y="86"/>
                    <a:pt x="384" y="76"/>
                    <a:pt x="393" y="67"/>
                  </a:cubicBezTo>
                  <a:cubicBezTo>
                    <a:pt x="410" y="49"/>
                    <a:pt x="428" y="31"/>
                    <a:pt x="445" y="12"/>
                  </a:cubicBezTo>
                  <a:cubicBezTo>
                    <a:pt x="447" y="10"/>
                    <a:pt x="448" y="6"/>
                    <a:pt x="450" y="2"/>
                  </a:cubicBezTo>
                  <a:cubicBezTo>
                    <a:pt x="449" y="2"/>
                    <a:pt x="449" y="1"/>
                    <a:pt x="448" y="0"/>
                  </a:cubicBezTo>
                  <a:cubicBezTo>
                    <a:pt x="440" y="1"/>
                    <a:pt x="433" y="2"/>
                    <a:pt x="425" y="3"/>
                  </a:cubicBezTo>
                  <a:cubicBezTo>
                    <a:pt x="413" y="4"/>
                    <a:pt x="401" y="5"/>
                    <a:pt x="389" y="7"/>
                  </a:cubicBezTo>
                  <a:cubicBezTo>
                    <a:pt x="368" y="9"/>
                    <a:pt x="347" y="12"/>
                    <a:pt x="326" y="15"/>
                  </a:cubicBezTo>
                  <a:cubicBezTo>
                    <a:pt x="324" y="16"/>
                    <a:pt x="320" y="17"/>
                    <a:pt x="320" y="18"/>
                  </a:cubicBezTo>
                  <a:cubicBezTo>
                    <a:pt x="321" y="21"/>
                    <a:pt x="322" y="24"/>
                    <a:pt x="323" y="26"/>
                  </a:cubicBezTo>
                  <a:cubicBezTo>
                    <a:pt x="330" y="31"/>
                    <a:pt x="337" y="36"/>
                    <a:pt x="346" y="4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999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995DCFF4-01FC-49F1-AFB6-5855561E2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5194" y="2093340"/>
              <a:ext cx="2525713" cy="1438275"/>
            </a:xfrm>
            <a:custGeom>
              <a:avLst/>
              <a:gdLst>
                <a:gd name="T0" fmla="*/ 422 w 834"/>
                <a:gd name="T1" fmla="*/ 188 h 476"/>
                <a:gd name="T2" fmla="*/ 406 w 834"/>
                <a:gd name="T3" fmla="*/ 135 h 476"/>
                <a:gd name="T4" fmla="*/ 364 w 834"/>
                <a:gd name="T5" fmla="*/ 68 h 476"/>
                <a:gd name="T6" fmla="*/ 294 w 834"/>
                <a:gd name="T7" fmla="*/ 20 h 476"/>
                <a:gd name="T8" fmla="*/ 227 w 834"/>
                <a:gd name="T9" fmla="*/ 3 h 476"/>
                <a:gd name="T10" fmla="*/ 151 w 834"/>
                <a:gd name="T11" fmla="*/ 11 h 476"/>
                <a:gd name="T12" fmla="*/ 76 w 834"/>
                <a:gd name="T13" fmla="*/ 51 h 476"/>
                <a:gd name="T14" fmla="*/ 14 w 834"/>
                <a:gd name="T15" fmla="*/ 140 h 476"/>
                <a:gd name="T16" fmla="*/ 0 w 834"/>
                <a:gd name="T17" fmla="*/ 207 h 476"/>
                <a:gd name="T18" fmla="*/ 3 w 834"/>
                <a:gd name="T19" fmla="*/ 242 h 476"/>
                <a:gd name="T20" fmla="*/ 11 w 834"/>
                <a:gd name="T21" fmla="*/ 279 h 476"/>
                <a:gd name="T22" fmla="*/ 37 w 834"/>
                <a:gd name="T23" fmla="*/ 331 h 476"/>
                <a:gd name="T24" fmla="*/ 64 w 834"/>
                <a:gd name="T25" fmla="*/ 364 h 476"/>
                <a:gd name="T26" fmla="*/ 106 w 834"/>
                <a:gd name="T27" fmla="*/ 395 h 476"/>
                <a:gd name="T28" fmla="*/ 169 w 834"/>
                <a:gd name="T29" fmla="*/ 419 h 476"/>
                <a:gd name="T30" fmla="*/ 174 w 834"/>
                <a:gd name="T31" fmla="*/ 416 h 476"/>
                <a:gd name="T32" fmla="*/ 213 w 834"/>
                <a:gd name="T33" fmla="*/ 358 h 476"/>
                <a:gd name="T34" fmla="*/ 246 w 834"/>
                <a:gd name="T35" fmla="*/ 320 h 476"/>
                <a:gd name="T36" fmla="*/ 297 w 834"/>
                <a:gd name="T37" fmla="*/ 281 h 476"/>
                <a:gd name="T38" fmla="*/ 380 w 834"/>
                <a:gd name="T39" fmla="*/ 240 h 476"/>
                <a:gd name="T40" fmla="*/ 444 w 834"/>
                <a:gd name="T41" fmla="*/ 224 h 476"/>
                <a:gd name="T42" fmla="*/ 508 w 834"/>
                <a:gd name="T43" fmla="*/ 219 h 476"/>
                <a:gd name="T44" fmla="*/ 554 w 834"/>
                <a:gd name="T45" fmla="*/ 225 h 476"/>
                <a:gd name="T46" fmla="*/ 626 w 834"/>
                <a:gd name="T47" fmla="*/ 244 h 476"/>
                <a:gd name="T48" fmla="*/ 728 w 834"/>
                <a:gd name="T49" fmla="*/ 312 h 476"/>
                <a:gd name="T50" fmla="*/ 758 w 834"/>
                <a:gd name="T51" fmla="*/ 348 h 476"/>
                <a:gd name="T52" fmla="*/ 777 w 834"/>
                <a:gd name="T53" fmla="*/ 379 h 476"/>
                <a:gd name="T54" fmla="*/ 738 w 834"/>
                <a:gd name="T55" fmla="*/ 384 h 476"/>
                <a:gd name="T56" fmla="*/ 824 w 834"/>
                <a:gd name="T57" fmla="*/ 473 h 476"/>
                <a:gd name="T58" fmla="*/ 832 w 834"/>
                <a:gd name="T59" fmla="*/ 476 h 476"/>
                <a:gd name="T60" fmla="*/ 834 w 834"/>
                <a:gd name="T61" fmla="*/ 469 h 476"/>
                <a:gd name="T62" fmla="*/ 828 w 834"/>
                <a:gd name="T63" fmla="*/ 415 h 476"/>
                <a:gd name="T64" fmla="*/ 825 w 834"/>
                <a:gd name="T65" fmla="*/ 356 h 476"/>
                <a:gd name="T66" fmla="*/ 823 w 834"/>
                <a:gd name="T67" fmla="*/ 348 h 476"/>
                <a:gd name="T68" fmla="*/ 814 w 834"/>
                <a:gd name="T69" fmla="*/ 352 h 476"/>
                <a:gd name="T70" fmla="*/ 796 w 834"/>
                <a:gd name="T71" fmla="*/ 372 h 476"/>
                <a:gd name="T72" fmla="*/ 641 w 834"/>
                <a:gd name="T73" fmla="*/ 214 h 476"/>
                <a:gd name="T74" fmla="*/ 422 w 834"/>
                <a:gd name="T75" fmla="*/ 188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34" h="476">
                  <a:moveTo>
                    <a:pt x="422" y="188"/>
                  </a:moveTo>
                  <a:cubicBezTo>
                    <a:pt x="417" y="170"/>
                    <a:pt x="411" y="153"/>
                    <a:pt x="406" y="135"/>
                  </a:cubicBezTo>
                  <a:cubicBezTo>
                    <a:pt x="398" y="109"/>
                    <a:pt x="382" y="88"/>
                    <a:pt x="364" y="68"/>
                  </a:cubicBezTo>
                  <a:cubicBezTo>
                    <a:pt x="345" y="47"/>
                    <a:pt x="320" y="32"/>
                    <a:pt x="294" y="20"/>
                  </a:cubicBezTo>
                  <a:cubicBezTo>
                    <a:pt x="273" y="10"/>
                    <a:pt x="250" y="6"/>
                    <a:pt x="227" y="3"/>
                  </a:cubicBezTo>
                  <a:cubicBezTo>
                    <a:pt x="201" y="0"/>
                    <a:pt x="176" y="4"/>
                    <a:pt x="151" y="11"/>
                  </a:cubicBezTo>
                  <a:cubicBezTo>
                    <a:pt x="123" y="20"/>
                    <a:pt x="98" y="33"/>
                    <a:pt x="76" y="51"/>
                  </a:cubicBezTo>
                  <a:cubicBezTo>
                    <a:pt x="48" y="75"/>
                    <a:pt x="26" y="105"/>
                    <a:pt x="14" y="140"/>
                  </a:cubicBezTo>
                  <a:cubicBezTo>
                    <a:pt x="6" y="162"/>
                    <a:pt x="1" y="184"/>
                    <a:pt x="0" y="207"/>
                  </a:cubicBezTo>
                  <a:cubicBezTo>
                    <a:pt x="0" y="219"/>
                    <a:pt x="2" y="231"/>
                    <a:pt x="3" y="242"/>
                  </a:cubicBezTo>
                  <a:cubicBezTo>
                    <a:pt x="5" y="255"/>
                    <a:pt x="7" y="267"/>
                    <a:pt x="11" y="279"/>
                  </a:cubicBezTo>
                  <a:cubicBezTo>
                    <a:pt x="19" y="297"/>
                    <a:pt x="27" y="315"/>
                    <a:pt x="37" y="331"/>
                  </a:cubicBezTo>
                  <a:cubicBezTo>
                    <a:pt x="44" y="343"/>
                    <a:pt x="53" y="355"/>
                    <a:pt x="64" y="364"/>
                  </a:cubicBezTo>
                  <a:cubicBezTo>
                    <a:pt x="77" y="375"/>
                    <a:pt x="92" y="385"/>
                    <a:pt x="106" y="395"/>
                  </a:cubicBezTo>
                  <a:cubicBezTo>
                    <a:pt x="125" y="408"/>
                    <a:pt x="146" y="414"/>
                    <a:pt x="169" y="419"/>
                  </a:cubicBezTo>
                  <a:cubicBezTo>
                    <a:pt x="170" y="419"/>
                    <a:pt x="173" y="417"/>
                    <a:pt x="174" y="416"/>
                  </a:cubicBezTo>
                  <a:cubicBezTo>
                    <a:pt x="187" y="396"/>
                    <a:pt x="199" y="377"/>
                    <a:pt x="213" y="358"/>
                  </a:cubicBezTo>
                  <a:cubicBezTo>
                    <a:pt x="223" y="345"/>
                    <a:pt x="233" y="331"/>
                    <a:pt x="246" y="320"/>
                  </a:cubicBezTo>
                  <a:cubicBezTo>
                    <a:pt x="261" y="306"/>
                    <a:pt x="278" y="292"/>
                    <a:pt x="297" y="281"/>
                  </a:cubicBezTo>
                  <a:cubicBezTo>
                    <a:pt x="323" y="266"/>
                    <a:pt x="351" y="252"/>
                    <a:pt x="380" y="240"/>
                  </a:cubicBezTo>
                  <a:cubicBezTo>
                    <a:pt x="400" y="231"/>
                    <a:pt x="422" y="226"/>
                    <a:pt x="444" y="224"/>
                  </a:cubicBezTo>
                  <a:cubicBezTo>
                    <a:pt x="466" y="223"/>
                    <a:pt x="487" y="219"/>
                    <a:pt x="508" y="219"/>
                  </a:cubicBezTo>
                  <a:cubicBezTo>
                    <a:pt x="523" y="219"/>
                    <a:pt x="539" y="221"/>
                    <a:pt x="554" y="225"/>
                  </a:cubicBezTo>
                  <a:cubicBezTo>
                    <a:pt x="578" y="230"/>
                    <a:pt x="603" y="235"/>
                    <a:pt x="626" y="244"/>
                  </a:cubicBezTo>
                  <a:cubicBezTo>
                    <a:pt x="665" y="259"/>
                    <a:pt x="698" y="282"/>
                    <a:pt x="728" y="312"/>
                  </a:cubicBezTo>
                  <a:cubicBezTo>
                    <a:pt x="739" y="323"/>
                    <a:pt x="748" y="335"/>
                    <a:pt x="758" y="348"/>
                  </a:cubicBezTo>
                  <a:cubicBezTo>
                    <a:pt x="765" y="357"/>
                    <a:pt x="771" y="368"/>
                    <a:pt x="777" y="379"/>
                  </a:cubicBezTo>
                  <a:cubicBezTo>
                    <a:pt x="764" y="383"/>
                    <a:pt x="750" y="377"/>
                    <a:pt x="738" y="384"/>
                  </a:cubicBezTo>
                  <a:cubicBezTo>
                    <a:pt x="767" y="414"/>
                    <a:pt x="796" y="444"/>
                    <a:pt x="824" y="473"/>
                  </a:cubicBezTo>
                  <a:cubicBezTo>
                    <a:pt x="826" y="475"/>
                    <a:pt x="830" y="476"/>
                    <a:pt x="832" y="476"/>
                  </a:cubicBezTo>
                  <a:cubicBezTo>
                    <a:pt x="833" y="475"/>
                    <a:pt x="834" y="471"/>
                    <a:pt x="834" y="469"/>
                  </a:cubicBezTo>
                  <a:cubicBezTo>
                    <a:pt x="832" y="451"/>
                    <a:pt x="830" y="433"/>
                    <a:pt x="828" y="415"/>
                  </a:cubicBezTo>
                  <a:cubicBezTo>
                    <a:pt x="827" y="396"/>
                    <a:pt x="826" y="376"/>
                    <a:pt x="825" y="356"/>
                  </a:cubicBezTo>
                  <a:cubicBezTo>
                    <a:pt x="825" y="353"/>
                    <a:pt x="824" y="351"/>
                    <a:pt x="823" y="348"/>
                  </a:cubicBezTo>
                  <a:cubicBezTo>
                    <a:pt x="820" y="349"/>
                    <a:pt x="816" y="350"/>
                    <a:pt x="814" y="352"/>
                  </a:cubicBezTo>
                  <a:cubicBezTo>
                    <a:pt x="808" y="358"/>
                    <a:pt x="803" y="365"/>
                    <a:pt x="796" y="372"/>
                  </a:cubicBezTo>
                  <a:cubicBezTo>
                    <a:pt x="762" y="301"/>
                    <a:pt x="712" y="247"/>
                    <a:pt x="641" y="214"/>
                  </a:cubicBezTo>
                  <a:cubicBezTo>
                    <a:pt x="572" y="181"/>
                    <a:pt x="498" y="172"/>
                    <a:pt x="422" y="1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999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EB1FC2BB-A10B-48A9-AE69-0DF48BA166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5457" y="4099940"/>
              <a:ext cx="2562225" cy="1371600"/>
            </a:xfrm>
            <a:custGeom>
              <a:avLst/>
              <a:gdLst>
                <a:gd name="T0" fmla="*/ 426 w 846"/>
                <a:gd name="T1" fmla="*/ 276 h 454"/>
                <a:gd name="T2" fmla="*/ 442 w 846"/>
                <a:gd name="T3" fmla="*/ 325 h 454"/>
                <a:gd name="T4" fmla="*/ 512 w 846"/>
                <a:gd name="T5" fmla="*/ 413 h 454"/>
                <a:gd name="T6" fmla="*/ 607 w 846"/>
                <a:gd name="T7" fmla="*/ 450 h 454"/>
                <a:gd name="T8" fmla="*/ 735 w 846"/>
                <a:gd name="T9" fmla="*/ 427 h 454"/>
                <a:gd name="T10" fmla="*/ 776 w 846"/>
                <a:gd name="T11" fmla="*/ 398 h 454"/>
                <a:gd name="T12" fmla="*/ 824 w 846"/>
                <a:gd name="T13" fmla="*/ 337 h 454"/>
                <a:gd name="T14" fmla="*/ 845 w 846"/>
                <a:gd name="T15" fmla="*/ 247 h 454"/>
                <a:gd name="T16" fmla="*/ 842 w 846"/>
                <a:gd name="T17" fmla="*/ 206 h 454"/>
                <a:gd name="T18" fmla="*/ 828 w 846"/>
                <a:gd name="T19" fmla="*/ 155 h 454"/>
                <a:gd name="T20" fmla="*/ 794 w 846"/>
                <a:gd name="T21" fmla="*/ 104 h 454"/>
                <a:gd name="T22" fmla="*/ 741 w 846"/>
                <a:gd name="T23" fmla="*/ 59 h 454"/>
                <a:gd name="T24" fmla="*/ 681 w 846"/>
                <a:gd name="T25" fmla="*/ 34 h 454"/>
                <a:gd name="T26" fmla="*/ 658 w 846"/>
                <a:gd name="T27" fmla="*/ 45 h 454"/>
                <a:gd name="T28" fmla="*/ 641 w 846"/>
                <a:gd name="T29" fmla="*/ 75 h 454"/>
                <a:gd name="T30" fmla="*/ 604 w 846"/>
                <a:gd name="T31" fmla="*/ 126 h 454"/>
                <a:gd name="T32" fmla="*/ 554 w 846"/>
                <a:gd name="T33" fmla="*/ 171 h 454"/>
                <a:gd name="T34" fmla="*/ 495 w 846"/>
                <a:gd name="T35" fmla="*/ 208 h 454"/>
                <a:gd name="T36" fmla="*/ 424 w 846"/>
                <a:gd name="T37" fmla="*/ 235 h 454"/>
                <a:gd name="T38" fmla="*/ 365 w 846"/>
                <a:gd name="T39" fmla="*/ 246 h 454"/>
                <a:gd name="T40" fmla="*/ 265 w 846"/>
                <a:gd name="T41" fmla="*/ 241 h 454"/>
                <a:gd name="T42" fmla="*/ 196 w 846"/>
                <a:gd name="T43" fmla="*/ 219 h 454"/>
                <a:gd name="T44" fmla="*/ 103 w 846"/>
                <a:gd name="T45" fmla="*/ 154 h 454"/>
                <a:gd name="T46" fmla="*/ 88 w 846"/>
                <a:gd name="T47" fmla="*/ 136 h 454"/>
                <a:gd name="T48" fmla="*/ 59 w 846"/>
                <a:gd name="T49" fmla="*/ 98 h 454"/>
                <a:gd name="T50" fmla="*/ 99 w 846"/>
                <a:gd name="T51" fmla="*/ 89 h 454"/>
                <a:gd name="T52" fmla="*/ 69 w 846"/>
                <a:gd name="T53" fmla="*/ 64 h 454"/>
                <a:gd name="T54" fmla="*/ 10 w 846"/>
                <a:gd name="T55" fmla="*/ 7 h 454"/>
                <a:gd name="T56" fmla="*/ 2 w 846"/>
                <a:gd name="T57" fmla="*/ 0 h 454"/>
                <a:gd name="T58" fmla="*/ 0 w 846"/>
                <a:gd name="T59" fmla="*/ 12 h 454"/>
                <a:gd name="T60" fmla="*/ 2 w 846"/>
                <a:gd name="T61" fmla="*/ 25 h 454"/>
                <a:gd name="T62" fmla="*/ 5 w 846"/>
                <a:gd name="T63" fmla="*/ 58 h 454"/>
                <a:gd name="T64" fmla="*/ 11 w 846"/>
                <a:gd name="T65" fmla="*/ 102 h 454"/>
                <a:gd name="T66" fmla="*/ 15 w 846"/>
                <a:gd name="T67" fmla="*/ 128 h 454"/>
                <a:gd name="T68" fmla="*/ 19 w 846"/>
                <a:gd name="T69" fmla="*/ 134 h 454"/>
                <a:gd name="T70" fmla="*/ 30 w 846"/>
                <a:gd name="T71" fmla="*/ 119 h 454"/>
                <a:gd name="T72" fmla="*/ 42 w 846"/>
                <a:gd name="T73" fmla="*/ 107 h 454"/>
                <a:gd name="T74" fmla="*/ 426 w 846"/>
                <a:gd name="T75" fmla="*/ 276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46" h="454">
                  <a:moveTo>
                    <a:pt x="426" y="276"/>
                  </a:moveTo>
                  <a:cubicBezTo>
                    <a:pt x="431" y="292"/>
                    <a:pt x="436" y="309"/>
                    <a:pt x="442" y="325"/>
                  </a:cubicBezTo>
                  <a:cubicBezTo>
                    <a:pt x="457" y="361"/>
                    <a:pt x="481" y="391"/>
                    <a:pt x="512" y="413"/>
                  </a:cubicBezTo>
                  <a:cubicBezTo>
                    <a:pt x="541" y="433"/>
                    <a:pt x="572" y="447"/>
                    <a:pt x="607" y="450"/>
                  </a:cubicBezTo>
                  <a:cubicBezTo>
                    <a:pt x="651" y="454"/>
                    <a:pt x="695" y="451"/>
                    <a:pt x="735" y="427"/>
                  </a:cubicBezTo>
                  <a:cubicBezTo>
                    <a:pt x="749" y="418"/>
                    <a:pt x="763" y="409"/>
                    <a:pt x="776" y="398"/>
                  </a:cubicBezTo>
                  <a:cubicBezTo>
                    <a:pt x="796" y="381"/>
                    <a:pt x="812" y="360"/>
                    <a:pt x="824" y="337"/>
                  </a:cubicBezTo>
                  <a:cubicBezTo>
                    <a:pt x="838" y="308"/>
                    <a:pt x="846" y="279"/>
                    <a:pt x="845" y="247"/>
                  </a:cubicBezTo>
                  <a:cubicBezTo>
                    <a:pt x="845" y="233"/>
                    <a:pt x="843" y="220"/>
                    <a:pt x="842" y="206"/>
                  </a:cubicBezTo>
                  <a:cubicBezTo>
                    <a:pt x="842" y="187"/>
                    <a:pt x="835" y="171"/>
                    <a:pt x="828" y="155"/>
                  </a:cubicBezTo>
                  <a:cubicBezTo>
                    <a:pt x="819" y="136"/>
                    <a:pt x="807" y="120"/>
                    <a:pt x="794" y="104"/>
                  </a:cubicBezTo>
                  <a:cubicBezTo>
                    <a:pt x="780" y="84"/>
                    <a:pt x="761" y="71"/>
                    <a:pt x="741" y="59"/>
                  </a:cubicBezTo>
                  <a:cubicBezTo>
                    <a:pt x="723" y="48"/>
                    <a:pt x="701" y="42"/>
                    <a:pt x="681" y="34"/>
                  </a:cubicBezTo>
                  <a:cubicBezTo>
                    <a:pt x="670" y="31"/>
                    <a:pt x="664" y="34"/>
                    <a:pt x="658" y="45"/>
                  </a:cubicBezTo>
                  <a:cubicBezTo>
                    <a:pt x="653" y="55"/>
                    <a:pt x="648" y="66"/>
                    <a:pt x="641" y="75"/>
                  </a:cubicBezTo>
                  <a:cubicBezTo>
                    <a:pt x="630" y="93"/>
                    <a:pt x="618" y="111"/>
                    <a:pt x="604" y="126"/>
                  </a:cubicBezTo>
                  <a:cubicBezTo>
                    <a:pt x="589" y="142"/>
                    <a:pt x="571" y="157"/>
                    <a:pt x="554" y="171"/>
                  </a:cubicBezTo>
                  <a:cubicBezTo>
                    <a:pt x="535" y="184"/>
                    <a:pt x="516" y="197"/>
                    <a:pt x="495" y="208"/>
                  </a:cubicBezTo>
                  <a:cubicBezTo>
                    <a:pt x="473" y="220"/>
                    <a:pt x="450" y="231"/>
                    <a:pt x="424" y="235"/>
                  </a:cubicBezTo>
                  <a:cubicBezTo>
                    <a:pt x="404" y="239"/>
                    <a:pt x="385" y="245"/>
                    <a:pt x="365" y="246"/>
                  </a:cubicBezTo>
                  <a:cubicBezTo>
                    <a:pt x="332" y="247"/>
                    <a:pt x="298" y="249"/>
                    <a:pt x="265" y="241"/>
                  </a:cubicBezTo>
                  <a:cubicBezTo>
                    <a:pt x="241" y="236"/>
                    <a:pt x="218" y="230"/>
                    <a:pt x="196" y="219"/>
                  </a:cubicBezTo>
                  <a:cubicBezTo>
                    <a:pt x="161" y="203"/>
                    <a:pt x="129" y="183"/>
                    <a:pt x="103" y="154"/>
                  </a:cubicBezTo>
                  <a:cubicBezTo>
                    <a:pt x="97" y="148"/>
                    <a:pt x="92" y="142"/>
                    <a:pt x="88" y="136"/>
                  </a:cubicBezTo>
                  <a:cubicBezTo>
                    <a:pt x="78" y="123"/>
                    <a:pt x="69" y="111"/>
                    <a:pt x="59" y="98"/>
                  </a:cubicBezTo>
                  <a:cubicBezTo>
                    <a:pt x="72" y="89"/>
                    <a:pt x="87" y="100"/>
                    <a:pt x="99" y="89"/>
                  </a:cubicBezTo>
                  <a:cubicBezTo>
                    <a:pt x="89" y="80"/>
                    <a:pt x="79" y="72"/>
                    <a:pt x="69" y="64"/>
                  </a:cubicBezTo>
                  <a:cubicBezTo>
                    <a:pt x="49" y="45"/>
                    <a:pt x="30" y="26"/>
                    <a:pt x="10" y="7"/>
                  </a:cubicBezTo>
                  <a:cubicBezTo>
                    <a:pt x="8" y="5"/>
                    <a:pt x="6" y="3"/>
                    <a:pt x="2" y="0"/>
                  </a:cubicBezTo>
                  <a:cubicBezTo>
                    <a:pt x="1" y="5"/>
                    <a:pt x="0" y="8"/>
                    <a:pt x="0" y="12"/>
                  </a:cubicBezTo>
                  <a:cubicBezTo>
                    <a:pt x="0" y="16"/>
                    <a:pt x="2" y="21"/>
                    <a:pt x="2" y="25"/>
                  </a:cubicBezTo>
                  <a:cubicBezTo>
                    <a:pt x="3" y="36"/>
                    <a:pt x="4" y="47"/>
                    <a:pt x="5" y="58"/>
                  </a:cubicBezTo>
                  <a:cubicBezTo>
                    <a:pt x="7" y="73"/>
                    <a:pt x="9" y="87"/>
                    <a:pt x="11" y="102"/>
                  </a:cubicBezTo>
                  <a:cubicBezTo>
                    <a:pt x="12" y="111"/>
                    <a:pt x="13" y="119"/>
                    <a:pt x="15" y="128"/>
                  </a:cubicBezTo>
                  <a:cubicBezTo>
                    <a:pt x="15" y="130"/>
                    <a:pt x="17" y="131"/>
                    <a:pt x="19" y="134"/>
                  </a:cubicBezTo>
                  <a:cubicBezTo>
                    <a:pt x="23" y="128"/>
                    <a:pt x="26" y="123"/>
                    <a:pt x="30" y="119"/>
                  </a:cubicBezTo>
                  <a:cubicBezTo>
                    <a:pt x="34" y="115"/>
                    <a:pt x="38" y="111"/>
                    <a:pt x="42" y="107"/>
                  </a:cubicBezTo>
                  <a:cubicBezTo>
                    <a:pt x="129" y="257"/>
                    <a:pt x="261" y="305"/>
                    <a:pt x="426" y="2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999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05AD5CE3-EA62-44DE-A950-E837905B22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3057" y="2090165"/>
              <a:ext cx="1435100" cy="2571750"/>
            </a:xfrm>
            <a:custGeom>
              <a:avLst/>
              <a:gdLst>
                <a:gd name="T0" fmla="*/ 57 w 474"/>
                <a:gd name="T1" fmla="*/ 181 h 851"/>
                <a:gd name="T2" fmla="*/ 69 w 474"/>
                <a:gd name="T3" fmla="*/ 189 h 851"/>
                <a:gd name="T4" fmla="*/ 152 w 474"/>
                <a:gd name="T5" fmla="*/ 252 h 851"/>
                <a:gd name="T6" fmla="*/ 203 w 474"/>
                <a:gd name="T7" fmla="*/ 318 h 851"/>
                <a:gd name="T8" fmla="*/ 238 w 474"/>
                <a:gd name="T9" fmla="*/ 391 h 851"/>
                <a:gd name="T10" fmla="*/ 249 w 474"/>
                <a:gd name="T11" fmla="*/ 434 h 851"/>
                <a:gd name="T12" fmla="*/ 257 w 474"/>
                <a:gd name="T13" fmla="*/ 484 h 851"/>
                <a:gd name="T14" fmla="*/ 251 w 474"/>
                <a:gd name="T15" fmla="*/ 578 h 851"/>
                <a:gd name="T16" fmla="*/ 233 w 474"/>
                <a:gd name="T17" fmla="*/ 639 h 851"/>
                <a:gd name="T18" fmla="*/ 187 w 474"/>
                <a:gd name="T19" fmla="*/ 716 h 851"/>
                <a:gd name="T20" fmla="*/ 123 w 474"/>
                <a:gd name="T21" fmla="*/ 775 h 851"/>
                <a:gd name="T22" fmla="*/ 95 w 474"/>
                <a:gd name="T23" fmla="*/ 791 h 851"/>
                <a:gd name="T24" fmla="*/ 95 w 474"/>
                <a:gd name="T25" fmla="*/ 752 h 851"/>
                <a:gd name="T26" fmla="*/ 84 w 474"/>
                <a:gd name="T27" fmla="*/ 757 h 851"/>
                <a:gd name="T28" fmla="*/ 73 w 474"/>
                <a:gd name="T29" fmla="*/ 767 h 851"/>
                <a:gd name="T30" fmla="*/ 0 w 474"/>
                <a:gd name="T31" fmla="*/ 841 h 851"/>
                <a:gd name="T32" fmla="*/ 15 w 474"/>
                <a:gd name="T33" fmla="*/ 843 h 851"/>
                <a:gd name="T34" fmla="*/ 52 w 474"/>
                <a:gd name="T35" fmla="*/ 840 h 851"/>
                <a:gd name="T36" fmla="*/ 113 w 474"/>
                <a:gd name="T37" fmla="*/ 837 h 851"/>
                <a:gd name="T38" fmla="*/ 129 w 474"/>
                <a:gd name="T39" fmla="*/ 833 h 851"/>
                <a:gd name="T40" fmla="*/ 129 w 474"/>
                <a:gd name="T41" fmla="*/ 830 h 851"/>
                <a:gd name="T42" fmla="*/ 103 w 474"/>
                <a:gd name="T43" fmla="*/ 808 h 851"/>
                <a:gd name="T44" fmla="*/ 289 w 474"/>
                <a:gd name="T45" fmla="*/ 430 h 851"/>
                <a:gd name="T46" fmla="*/ 418 w 474"/>
                <a:gd name="T47" fmla="*/ 363 h 851"/>
                <a:gd name="T48" fmla="*/ 473 w 474"/>
                <a:gd name="T49" fmla="*/ 229 h 851"/>
                <a:gd name="T50" fmla="*/ 292 w 474"/>
                <a:gd name="T51" fmla="*/ 13 h 851"/>
                <a:gd name="T52" fmla="*/ 57 w 474"/>
                <a:gd name="T53" fmla="*/ 181 h 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74" h="851">
                  <a:moveTo>
                    <a:pt x="57" y="181"/>
                  </a:moveTo>
                  <a:cubicBezTo>
                    <a:pt x="61" y="183"/>
                    <a:pt x="64" y="187"/>
                    <a:pt x="69" y="189"/>
                  </a:cubicBezTo>
                  <a:cubicBezTo>
                    <a:pt x="100" y="205"/>
                    <a:pt x="128" y="227"/>
                    <a:pt x="152" y="252"/>
                  </a:cubicBezTo>
                  <a:cubicBezTo>
                    <a:pt x="172" y="272"/>
                    <a:pt x="188" y="294"/>
                    <a:pt x="203" y="318"/>
                  </a:cubicBezTo>
                  <a:cubicBezTo>
                    <a:pt x="217" y="341"/>
                    <a:pt x="227" y="366"/>
                    <a:pt x="238" y="391"/>
                  </a:cubicBezTo>
                  <a:cubicBezTo>
                    <a:pt x="243" y="404"/>
                    <a:pt x="246" y="419"/>
                    <a:pt x="249" y="434"/>
                  </a:cubicBezTo>
                  <a:cubicBezTo>
                    <a:pt x="252" y="451"/>
                    <a:pt x="256" y="467"/>
                    <a:pt x="257" y="484"/>
                  </a:cubicBezTo>
                  <a:cubicBezTo>
                    <a:pt x="258" y="516"/>
                    <a:pt x="260" y="547"/>
                    <a:pt x="251" y="578"/>
                  </a:cubicBezTo>
                  <a:cubicBezTo>
                    <a:pt x="245" y="598"/>
                    <a:pt x="241" y="619"/>
                    <a:pt x="233" y="639"/>
                  </a:cubicBezTo>
                  <a:cubicBezTo>
                    <a:pt x="222" y="667"/>
                    <a:pt x="208" y="694"/>
                    <a:pt x="187" y="716"/>
                  </a:cubicBezTo>
                  <a:cubicBezTo>
                    <a:pt x="168" y="737"/>
                    <a:pt x="148" y="759"/>
                    <a:pt x="123" y="775"/>
                  </a:cubicBezTo>
                  <a:cubicBezTo>
                    <a:pt x="115" y="780"/>
                    <a:pt x="106" y="785"/>
                    <a:pt x="95" y="791"/>
                  </a:cubicBezTo>
                  <a:cubicBezTo>
                    <a:pt x="95" y="777"/>
                    <a:pt x="95" y="765"/>
                    <a:pt x="95" y="752"/>
                  </a:cubicBezTo>
                  <a:cubicBezTo>
                    <a:pt x="90" y="754"/>
                    <a:pt x="87" y="755"/>
                    <a:pt x="84" y="757"/>
                  </a:cubicBezTo>
                  <a:cubicBezTo>
                    <a:pt x="80" y="760"/>
                    <a:pt x="77" y="764"/>
                    <a:pt x="73" y="767"/>
                  </a:cubicBezTo>
                  <a:cubicBezTo>
                    <a:pt x="49" y="792"/>
                    <a:pt x="24" y="816"/>
                    <a:pt x="0" y="841"/>
                  </a:cubicBezTo>
                  <a:cubicBezTo>
                    <a:pt x="4" y="851"/>
                    <a:pt x="10" y="843"/>
                    <a:pt x="15" y="843"/>
                  </a:cubicBezTo>
                  <a:cubicBezTo>
                    <a:pt x="27" y="843"/>
                    <a:pt x="40" y="841"/>
                    <a:pt x="52" y="840"/>
                  </a:cubicBezTo>
                  <a:cubicBezTo>
                    <a:pt x="73" y="839"/>
                    <a:pt x="93" y="838"/>
                    <a:pt x="113" y="837"/>
                  </a:cubicBezTo>
                  <a:cubicBezTo>
                    <a:pt x="118" y="836"/>
                    <a:pt x="124" y="835"/>
                    <a:pt x="129" y="833"/>
                  </a:cubicBezTo>
                  <a:cubicBezTo>
                    <a:pt x="129" y="832"/>
                    <a:pt x="129" y="831"/>
                    <a:pt x="129" y="830"/>
                  </a:cubicBezTo>
                  <a:cubicBezTo>
                    <a:pt x="121" y="823"/>
                    <a:pt x="113" y="816"/>
                    <a:pt x="103" y="808"/>
                  </a:cubicBezTo>
                  <a:cubicBezTo>
                    <a:pt x="260" y="728"/>
                    <a:pt x="311" y="597"/>
                    <a:pt x="289" y="430"/>
                  </a:cubicBezTo>
                  <a:cubicBezTo>
                    <a:pt x="340" y="423"/>
                    <a:pt x="383" y="401"/>
                    <a:pt x="418" y="363"/>
                  </a:cubicBezTo>
                  <a:cubicBezTo>
                    <a:pt x="453" y="325"/>
                    <a:pt x="472" y="280"/>
                    <a:pt x="473" y="229"/>
                  </a:cubicBezTo>
                  <a:cubicBezTo>
                    <a:pt x="474" y="118"/>
                    <a:pt x="401" y="29"/>
                    <a:pt x="292" y="13"/>
                  </a:cubicBezTo>
                  <a:cubicBezTo>
                    <a:pt x="199" y="0"/>
                    <a:pt x="88" y="49"/>
                    <a:pt x="57" y="1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999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6D5AA069-18B2-4BD1-9E0C-F87DC8813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6594" y="3214115"/>
              <a:ext cx="1227138" cy="1200150"/>
            </a:xfrm>
            <a:custGeom>
              <a:avLst/>
              <a:gdLst>
                <a:gd name="T0" fmla="*/ 202 w 405"/>
                <a:gd name="T1" fmla="*/ 396 h 397"/>
                <a:gd name="T2" fmla="*/ 349 w 405"/>
                <a:gd name="T3" fmla="*/ 332 h 397"/>
                <a:gd name="T4" fmla="*/ 400 w 405"/>
                <a:gd name="T5" fmla="*/ 180 h 397"/>
                <a:gd name="T6" fmla="*/ 214 w 405"/>
                <a:gd name="T7" fmla="*/ 4 h 397"/>
                <a:gd name="T8" fmla="*/ 59 w 405"/>
                <a:gd name="T9" fmla="*/ 64 h 397"/>
                <a:gd name="T10" fmla="*/ 4 w 405"/>
                <a:gd name="T11" fmla="*/ 215 h 397"/>
                <a:gd name="T12" fmla="*/ 68 w 405"/>
                <a:gd name="T13" fmla="*/ 345 h 397"/>
                <a:gd name="T14" fmla="*/ 202 w 405"/>
                <a:gd name="T15" fmla="*/ 396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5" h="397">
                  <a:moveTo>
                    <a:pt x="202" y="396"/>
                  </a:moveTo>
                  <a:cubicBezTo>
                    <a:pt x="261" y="396"/>
                    <a:pt x="310" y="375"/>
                    <a:pt x="349" y="332"/>
                  </a:cubicBezTo>
                  <a:cubicBezTo>
                    <a:pt x="389" y="289"/>
                    <a:pt x="405" y="237"/>
                    <a:pt x="400" y="180"/>
                  </a:cubicBezTo>
                  <a:cubicBezTo>
                    <a:pt x="391" y="88"/>
                    <a:pt x="315" y="9"/>
                    <a:pt x="214" y="4"/>
                  </a:cubicBezTo>
                  <a:cubicBezTo>
                    <a:pt x="153" y="0"/>
                    <a:pt x="101" y="21"/>
                    <a:pt x="59" y="64"/>
                  </a:cubicBezTo>
                  <a:cubicBezTo>
                    <a:pt x="19" y="106"/>
                    <a:pt x="0" y="157"/>
                    <a:pt x="4" y="215"/>
                  </a:cubicBezTo>
                  <a:cubicBezTo>
                    <a:pt x="8" y="266"/>
                    <a:pt x="30" y="310"/>
                    <a:pt x="68" y="345"/>
                  </a:cubicBezTo>
                  <a:cubicBezTo>
                    <a:pt x="106" y="379"/>
                    <a:pt x="151" y="397"/>
                    <a:pt x="202" y="3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999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24C206A2-EDC7-45D2-ABE2-E4F071384D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369" y="2977577"/>
              <a:ext cx="1363663" cy="2557463"/>
            </a:xfrm>
            <a:custGeom>
              <a:avLst/>
              <a:gdLst>
                <a:gd name="T0" fmla="*/ 346 w 450"/>
                <a:gd name="T1" fmla="*/ 43 h 846"/>
                <a:gd name="T2" fmla="*/ 323 w 450"/>
                <a:gd name="T3" fmla="*/ 26 h 846"/>
                <a:gd name="T4" fmla="*/ 320 w 450"/>
                <a:gd name="T5" fmla="*/ 18 h 846"/>
                <a:gd name="T6" fmla="*/ 326 w 450"/>
                <a:gd name="T7" fmla="*/ 15 h 846"/>
                <a:gd name="T8" fmla="*/ 389 w 450"/>
                <a:gd name="T9" fmla="*/ 7 h 846"/>
                <a:gd name="T10" fmla="*/ 425 w 450"/>
                <a:gd name="T11" fmla="*/ 3 h 846"/>
                <a:gd name="T12" fmla="*/ 448 w 450"/>
                <a:gd name="T13" fmla="*/ 0 h 846"/>
                <a:gd name="T14" fmla="*/ 450 w 450"/>
                <a:gd name="T15" fmla="*/ 2 h 846"/>
                <a:gd name="T16" fmla="*/ 445 w 450"/>
                <a:gd name="T17" fmla="*/ 12 h 846"/>
                <a:gd name="T18" fmla="*/ 393 w 450"/>
                <a:gd name="T19" fmla="*/ 67 h 846"/>
                <a:gd name="T20" fmla="*/ 368 w 450"/>
                <a:gd name="T21" fmla="*/ 95 h 846"/>
                <a:gd name="T22" fmla="*/ 361 w 450"/>
                <a:gd name="T23" fmla="*/ 98 h 846"/>
                <a:gd name="T24" fmla="*/ 356 w 450"/>
                <a:gd name="T25" fmla="*/ 91 h 846"/>
                <a:gd name="T26" fmla="*/ 356 w 450"/>
                <a:gd name="T27" fmla="*/ 61 h 846"/>
                <a:gd name="T28" fmla="*/ 326 w 450"/>
                <a:gd name="T29" fmla="*/ 80 h 846"/>
                <a:gd name="T30" fmla="*/ 279 w 450"/>
                <a:gd name="T31" fmla="*/ 125 h 846"/>
                <a:gd name="T32" fmla="*/ 230 w 450"/>
                <a:gd name="T33" fmla="*/ 209 h 846"/>
                <a:gd name="T34" fmla="*/ 213 w 450"/>
                <a:gd name="T35" fmla="*/ 261 h 846"/>
                <a:gd name="T36" fmla="*/ 207 w 450"/>
                <a:gd name="T37" fmla="*/ 362 h 846"/>
                <a:gd name="T38" fmla="*/ 228 w 450"/>
                <a:gd name="T39" fmla="*/ 456 h 846"/>
                <a:gd name="T40" fmla="*/ 269 w 450"/>
                <a:gd name="T41" fmla="*/ 535 h 846"/>
                <a:gd name="T42" fmla="*/ 334 w 450"/>
                <a:gd name="T43" fmla="*/ 609 h 846"/>
                <a:gd name="T44" fmla="*/ 380 w 450"/>
                <a:gd name="T45" fmla="*/ 642 h 846"/>
                <a:gd name="T46" fmla="*/ 410 w 450"/>
                <a:gd name="T47" fmla="*/ 658 h 846"/>
                <a:gd name="T48" fmla="*/ 419 w 450"/>
                <a:gd name="T49" fmla="*/ 678 h 846"/>
                <a:gd name="T50" fmla="*/ 394 w 450"/>
                <a:gd name="T51" fmla="*/ 738 h 846"/>
                <a:gd name="T52" fmla="*/ 341 w 450"/>
                <a:gd name="T53" fmla="*/ 800 h 846"/>
                <a:gd name="T54" fmla="*/ 296 w 450"/>
                <a:gd name="T55" fmla="*/ 827 h 846"/>
                <a:gd name="T56" fmla="*/ 237 w 450"/>
                <a:gd name="T57" fmla="*/ 843 h 846"/>
                <a:gd name="T58" fmla="*/ 209 w 450"/>
                <a:gd name="T59" fmla="*/ 846 h 846"/>
                <a:gd name="T60" fmla="*/ 103 w 450"/>
                <a:gd name="T61" fmla="*/ 815 h 846"/>
                <a:gd name="T62" fmla="*/ 48 w 450"/>
                <a:gd name="T63" fmla="*/ 766 h 846"/>
                <a:gd name="T64" fmla="*/ 17 w 450"/>
                <a:gd name="T65" fmla="*/ 714 h 846"/>
                <a:gd name="T66" fmla="*/ 2 w 450"/>
                <a:gd name="T67" fmla="*/ 649 h 846"/>
                <a:gd name="T68" fmla="*/ 2 w 450"/>
                <a:gd name="T69" fmla="*/ 631 h 846"/>
                <a:gd name="T70" fmla="*/ 15 w 450"/>
                <a:gd name="T71" fmla="*/ 558 h 846"/>
                <a:gd name="T72" fmla="*/ 80 w 450"/>
                <a:gd name="T73" fmla="*/ 470 h 846"/>
                <a:gd name="T74" fmla="*/ 160 w 450"/>
                <a:gd name="T75" fmla="*/ 429 h 846"/>
                <a:gd name="T76" fmla="*/ 164 w 450"/>
                <a:gd name="T77" fmla="*/ 429 h 846"/>
                <a:gd name="T78" fmla="*/ 176 w 450"/>
                <a:gd name="T79" fmla="*/ 414 h 846"/>
                <a:gd name="T80" fmla="*/ 170 w 450"/>
                <a:gd name="T81" fmla="*/ 378 h 846"/>
                <a:gd name="T82" fmla="*/ 167 w 450"/>
                <a:gd name="T83" fmla="*/ 327 h 846"/>
                <a:gd name="T84" fmla="*/ 178 w 450"/>
                <a:gd name="T85" fmla="*/ 253 h 846"/>
                <a:gd name="T86" fmla="*/ 210 w 450"/>
                <a:gd name="T87" fmla="*/ 172 h 846"/>
                <a:gd name="T88" fmla="*/ 273 w 450"/>
                <a:gd name="T89" fmla="*/ 93 h 846"/>
                <a:gd name="T90" fmla="*/ 336 w 450"/>
                <a:gd name="T91" fmla="*/ 49 h 846"/>
                <a:gd name="T92" fmla="*/ 346 w 450"/>
                <a:gd name="T93" fmla="*/ 4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50" h="846">
                  <a:moveTo>
                    <a:pt x="346" y="43"/>
                  </a:moveTo>
                  <a:cubicBezTo>
                    <a:pt x="337" y="36"/>
                    <a:pt x="330" y="31"/>
                    <a:pt x="323" y="26"/>
                  </a:cubicBezTo>
                  <a:cubicBezTo>
                    <a:pt x="322" y="24"/>
                    <a:pt x="321" y="21"/>
                    <a:pt x="320" y="18"/>
                  </a:cubicBezTo>
                  <a:cubicBezTo>
                    <a:pt x="320" y="17"/>
                    <a:pt x="324" y="16"/>
                    <a:pt x="326" y="15"/>
                  </a:cubicBezTo>
                  <a:cubicBezTo>
                    <a:pt x="347" y="12"/>
                    <a:pt x="368" y="9"/>
                    <a:pt x="389" y="7"/>
                  </a:cubicBezTo>
                  <a:cubicBezTo>
                    <a:pt x="401" y="5"/>
                    <a:pt x="413" y="4"/>
                    <a:pt x="425" y="3"/>
                  </a:cubicBezTo>
                  <a:cubicBezTo>
                    <a:pt x="433" y="2"/>
                    <a:pt x="440" y="1"/>
                    <a:pt x="448" y="0"/>
                  </a:cubicBezTo>
                  <a:cubicBezTo>
                    <a:pt x="449" y="1"/>
                    <a:pt x="449" y="2"/>
                    <a:pt x="450" y="2"/>
                  </a:cubicBezTo>
                  <a:cubicBezTo>
                    <a:pt x="448" y="6"/>
                    <a:pt x="447" y="10"/>
                    <a:pt x="445" y="12"/>
                  </a:cubicBezTo>
                  <a:cubicBezTo>
                    <a:pt x="428" y="31"/>
                    <a:pt x="410" y="49"/>
                    <a:pt x="393" y="67"/>
                  </a:cubicBezTo>
                  <a:cubicBezTo>
                    <a:pt x="384" y="76"/>
                    <a:pt x="376" y="86"/>
                    <a:pt x="368" y="95"/>
                  </a:cubicBezTo>
                  <a:cubicBezTo>
                    <a:pt x="366" y="97"/>
                    <a:pt x="362" y="99"/>
                    <a:pt x="361" y="98"/>
                  </a:cubicBezTo>
                  <a:cubicBezTo>
                    <a:pt x="358" y="97"/>
                    <a:pt x="357" y="93"/>
                    <a:pt x="356" y="91"/>
                  </a:cubicBezTo>
                  <a:cubicBezTo>
                    <a:pt x="356" y="82"/>
                    <a:pt x="356" y="73"/>
                    <a:pt x="356" y="61"/>
                  </a:cubicBezTo>
                  <a:cubicBezTo>
                    <a:pt x="344" y="68"/>
                    <a:pt x="334" y="73"/>
                    <a:pt x="326" y="80"/>
                  </a:cubicBezTo>
                  <a:cubicBezTo>
                    <a:pt x="310" y="95"/>
                    <a:pt x="293" y="108"/>
                    <a:pt x="279" y="125"/>
                  </a:cubicBezTo>
                  <a:cubicBezTo>
                    <a:pt x="258" y="150"/>
                    <a:pt x="240" y="177"/>
                    <a:pt x="230" y="209"/>
                  </a:cubicBezTo>
                  <a:cubicBezTo>
                    <a:pt x="224" y="226"/>
                    <a:pt x="217" y="243"/>
                    <a:pt x="213" y="261"/>
                  </a:cubicBezTo>
                  <a:cubicBezTo>
                    <a:pt x="204" y="294"/>
                    <a:pt x="204" y="328"/>
                    <a:pt x="207" y="362"/>
                  </a:cubicBezTo>
                  <a:cubicBezTo>
                    <a:pt x="209" y="394"/>
                    <a:pt x="215" y="426"/>
                    <a:pt x="228" y="456"/>
                  </a:cubicBezTo>
                  <a:cubicBezTo>
                    <a:pt x="239" y="484"/>
                    <a:pt x="252" y="510"/>
                    <a:pt x="269" y="535"/>
                  </a:cubicBezTo>
                  <a:cubicBezTo>
                    <a:pt x="287" y="563"/>
                    <a:pt x="310" y="587"/>
                    <a:pt x="334" y="609"/>
                  </a:cubicBezTo>
                  <a:cubicBezTo>
                    <a:pt x="348" y="622"/>
                    <a:pt x="365" y="631"/>
                    <a:pt x="380" y="642"/>
                  </a:cubicBezTo>
                  <a:cubicBezTo>
                    <a:pt x="390" y="648"/>
                    <a:pt x="400" y="653"/>
                    <a:pt x="410" y="658"/>
                  </a:cubicBezTo>
                  <a:cubicBezTo>
                    <a:pt x="419" y="663"/>
                    <a:pt x="422" y="669"/>
                    <a:pt x="419" y="678"/>
                  </a:cubicBezTo>
                  <a:cubicBezTo>
                    <a:pt x="412" y="698"/>
                    <a:pt x="405" y="720"/>
                    <a:pt x="394" y="738"/>
                  </a:cubicBezTo>
                  <a:cubicBezTo>
                    <a:pt x="381" y="762"/>
                    <a:pt x="365" y="785"/>
                    <a:pt x="341" y="800"/>
                  </a:cubicBezTo>
                  <a:cubicBezTo>
                    <a:pt x="326" y="809"/>
                    <a:pt x="312" y="820"/>
                    <a:pt x="296" y="827"/>
                  </a:cubicBezTo>
                  <a:cubicBezTo>
                    <a:pt x="278" y="836"/>
                    <a:pt x="258" y="842"/>
                    <a:pt x="237" y="843"/>
                  </a:cubicBezTo>
                  <a:cubicBezTo>
                    <a:pt x="228" y="843"/>
                    <a:pt x="218" y="846"/>
                    <a:pt x="209" y="846"/>
                  </a:cubicBezTo>
                  <a:cubicBezTo>
                    <a:pt x="171" y="843"/>
                    <a:pt x="136" y="835"/>
                    <a:pt x="103" y="815"/>
                  </a:cubicBezTo>
                  <a:cubicBezTo>
                    <a:pt x="82" y="801"/>
                    <a:pt x="63" y="785"/>
                    <a:pt x="48" y="766"/>
                  </a:cubicBezTo>
                  <a:cubicBezTo>
                    <a:pt x="35" y="751"/>
                    <a:pt x="26" y="732"/>
                    <a:pt x="17" y="714"/>
                  </a:cubicBezTo>
                  <a:cubicBezTo>
                    <a:pt x="7" y="693"/>
                    <a:pt x="2" y="672"/>
                    <a:pt x="2" y="649"/>
                  </a:cubicBezTo>
                  <a:cubicBezTo>
                    <a:pt x="2" y="643"/>
                    <a:pt x="3" y="637"/>
                    <a:pt x="2" y="631"/>
                  </a:cubicBezTo>
                  <a:cubicBezTo>
                    <a:pt x="0" y="606"/>
                    <a:pt x="7" y="582"/>
                    <a:pt x="15" y="558"/>
                  </a:cubicBezTo>
                  <a:cubicBezTo>
                    <a:pt x="28" y="522"/>
                    <a:pt x="52" y="495"/>
                    <a:pt x="80" y="470"/>
                  </a:cubicBezTo>
                  <a:cubicBezTo>
                    <a:pt x="103" y="450"/>
                    <a:pt x="131" y="439"/>
                    <a:pt x="160" y="429"/>
                  </a:cubicBezTo>
                  <a:cubicBezTo>
                    <a:pt x="162" y="429"/>
                    <a:pt x="163" y="429"/>
                    <a:pt x="164" y="429"/>
                  </a:cubicBezTo>
                  <a:cubicBezTo>
                    <a:pt x="175" y="428"/>
                    <a:pt x="178" y="424"/>
                    <a:pt x="176" y="414"/>
                  </a:cubicBezTo>
                  <a:cubicBezTo>
                    <a:pt x="174" y="402"/>
                    <a:pt x="171" y="390"/>
                    <a:pt x="170" y="378"/>
                  </a:cubicBezTo>
                  <a:cubicBezTo>
                    <a:pt x="169" y="361"/>
                    <a:pt x="167" y="344"/>
                    <a:pt x="167" y="327"/>
                  </a:cubicBezTo>
                  <a:cubicBezTo>
                    <a:pt x="168" y="302"/>
                    <a:pt x="172" y="277"/>
                    <a:pt x="178" y="253"/>
                  </a:cubicBezTo>
                  <a:cubicBezTo>
                    <a:pt x="185" y="224"/>
                    <a:pt x="196" y="198"/>
                    <a:pt x="210" y="172"/>
                  </a:cubicBezTo>
                  <a:cubicBezTo>
                    <a:pt x="226" y="142"/>
                    <a:pt x="249" y="117"/>
                    <a:pt x="273" y="93"/>
                  </a:cubicBezTo>
                  <a:cubicBezTo>
                    <a:pt x="292" y="76"/>
                    <a:pt x="313" y="61"/>
                    <a:pt x="336" y="49"/>
                  </a:cubicBezTo>
                  <a:cubicBezTo>
                    <a:pt x="339" y="48"/>
                    <a:pt x="342" y="45"/>
                    <a:pt x="346" y="43"/>
                  </a:cubicBezTo>
                  <a:close/>
                </a:path>
              </a:pathLst>
            </a:custGeom>
            <a:solidFill>
              <a:srgbClr val="99BC3E"/>
            </a:solidFill>
            <a:ln>
              <a:noFill/>
            </a:ln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999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40A3E0E3-76C1-41C7-9A2B-E8FDE60990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5194" y="2093340"/>
              <a:ext cx="2525713" cy="1438275"/>
            </a:xfrm>
            <a:custGeom>
              <a:avLst/>
              <a:gdLst>
                <a:gd name="T0" fmla="*/ 422 w 834"/>
                <a:gd name="T1" fmla="*/ 188 h 476"/>
                <a:gd name="T2" fmla="*/ 641 w 834"/>
                <a:gd name="T3" fmla="*/ 214 h 476"/>
                <a:gd name="T4" fmla="*/ 796 w 834"/>
                <a:gd name="T5" fmla="*/ 372 h 476"/>
                <a:gd name="T6" fmla="*/ 814 w 834"/>
                <a:gd name="T7" fmla="*/ 352 h 476"/>
                <a:gd name="T8" fmla="*/ 823 w 834"/>
                <a:gd name="T9" fmla="*/ 348 h 476"/>
                <a:gd name="T10" fmla="*/ 825 w 834"/>
                <a:gd name="T11" fmla="*/ 356 h 476"/>
                <a:gd name="T12" fmla="*/ 828 w 834"/>
                <a:gd name="T13" fmla="*/ 415 h 476"/>
                <a:gd name="T14" fmla="*/ 834 w 834"/>
                <a:gd name="T15" fmla="*/ 469 h 476"/>
                <a:gd name="T16" fmla="*/ 832 w 834"/>
                <a:gd name="T17" fmla="*/ 476 h 476"/>
                <a:gd name="T18" fmla="*/ 824 w 834"/>
                <a:gd name="T19" fmla="*/ 473 h 476"/>
                <a:gd name="T20" fmla="*/ 738 w 834"/>
                <a:gd name="T21" fmla="*/ 384 h 476"/>
                <a:gd name="T22" fmla="*/ 777 w 834"/>
                <a:gd name="T23" fmla="*/ 379 h 476"/>
                <a:gd name="T24" fmla="*/ 758 w 834"/>
                <a:gd name="T25" fmla="*/ 348 h 476"/>
                <a:gd name="T26" fmla="*/ 728 w 834"/>
                <a:gd name="T27" fmla="*/ 312 h 476"/>
                <a:gd name="T28" fmla="*/ 626 w 834"/>
                <a:gd name="T29" fmla="*/ 244 h 476"/>
                <a:gd name="T30" fmla="*/ 554 w 834"/>
                <a:gd name="T31" fmla="*/ 225 h 476"/>
                <a:gd name="T32" fmla="*/ 508 w 834"/>
                <a:gd name="T33" fmla="*/ 219 h 476"/>
                <a:gd name="T34" fmla="*/ 444 w 834"/>
                <a:gd name="T35" fmla="*/ 224 h 476"/>
                <a:gd name="T36" fmla="*/ 380 w 834"/>
                <a:gd name="T37" fmla="*/ 240 h 476"/>
                <a:gd name="T38" fmla="*/ 297 w 834"/>
                <a:gd name="T39" fmla="*/ 281 h 476"/>
                <a:gd name="T40" fmla="*/ 246 w 834"/>
                <a:gd name="T41" fmla="*/ 320 h 476"/>
                <a:gd name="T42" fmla="*/ 213 w 834"/>
                <a:gd name="T43" fmla="*/ 358 h 476"/>
                <a:gd name="T44" fmla="*/ 174 w 834"/>
                <a:gd name="T45" fmla="*/ 416 h 476"/>
                <a:gd name="T46" fmla="*/ 169 w 834"/>
                <a:gd name="T47" fmla="*/ 419 h 476"/>
                <a:gd name="T48" fmla="*/ 106 w 834"/>
                <a:gd name="T49" fmla="*/ 395 h 476"/>
                <a:gd name="T50" fmla="*/ 64 w 834"/>
                <a:gd name="T51" fmla="*/ 364 h 476"/>
                <a:gd name="T52" fmla="*/ 37 w 834"/>
                <a:gd name="T53" fmla="*/ 331 h 476"/>
                <a:gd name="T54" fmla="*/ 11 w 834"/>
                <a:gd name="T55" fmla="*/ 279 h 476"/>
                <a:gd name="T56" fmla="*/ 3 w 834"/>
                <a:gd name="T57" fmla="*/ 242 h 476"/>
                <a:gd name="T58" fmla="*/ 0 w 834"/>
                <a:gd name="T59" fmla="*/ 207 h 476"/>
                <a:gd name="T60" fmla="*/ 14 w 834"/>
                <a:gd name="T61" fmla="*/ 140 h 476"/>
                <a:gd name="T62" fmla="*/ 76 w 834"/>
                <a:gd name="T63" fmla="*/ 51 h 476"/>
                <a:gd name="T64" fmla="*/ 151 w 834"/>
                <a:gd name="T65" fmla="*/ 11 h 476"/>
                <a:gd name="T66" fmla="*/ 227 w 834"/>
                <a:gd name="T67" fmla="*/ 3 h 476"/>
                <a:gd name="T68" fmla="*/ 294 w 834"/>
                <a:gd name="T69" fmla="*/ 20 h 476"/>
                <a:gd name="T70" fmla="*/ 364 w 834"/>
                <a:gd name="T71" fmla="*/ 68 h 476"/>
                <a:gd name="T72" fmla="*/ 406 w 834"/>
                <a:gd name="T73" fmla="*/ 135 h 476"/>
                <a:gd name="T74" fmla="*/ 422 w 834"/>
                <a:gd name="T75" fmla="*/ 188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34" h="476">
                  <a:moveTo>
                    <a:pt x="422" y="188"/>
                  </a:moveTo>
                  <a:cubicBezTo>
                    <a:pt x="498" y="172"/>
                    <a:pt x="572" y="181"/>
                    <a:pt x="641" y="214"/>
                  </a:cubicBezTo>
                  <a:cubicBezTo>
                    <a:pt x="712" y="247"/>
                    <a:pt x="762" y="301"/>
                    <a:pt x="796" y="372"/>
                  </a:cubicBezTo>
                  <a:cubicBezTo>
                    <a:pt x="803" y="365"/>
                    <a:pt x="808" y="358"/>
                    <a:pt x="814" y="352"/>
                  </a:cubicBezTo>
                  <a:cubicBezTo>
                    <a:pt x="816" y="350"/>
                    <a:pt x="820" y="349"/>
                    <a:pt x="823" y="348"/>
                  </a:cubicBezTo>
                  <a:cubicBezTo>
                    <a:pt x="824" y="351"/>
                    <a:pt x="825" y="353"/>
                    <a:pt x="825" y="356"/>
                  </a:cubicBezTo>
                  <a:cubicBezTo>
                    <a:pt x="826" y="376"/>
                    <a:pt x="827" y="396"/>
                    <a:pt x="828" y="415"/>
                  </a:cubicBezTo>
                  <a:cubicBezTo>
                    <a:pt x="830" y="433"/>
                    <a:pt x="832" y="451"/>
                    <a:pt x="834" y="469"/>
                  </a:cubicBezTo>
                  <a:cubicBezTo>
                    <a:pt x="834" y="471"/>
                    <a:pt x="833" y="475"/>
                    <a:pt x="832" y="476"/>
                  </a:cubicBezTo>
                  <a:cubicBezTo>
                    <a:pt x="830" y="476"/>
                    <a:pt x="826" y="475"/>
                    <a:pt x="824" y="473"/>
                  </a:cubicBezTo>
                  <a:cubicBezTo>
                    <a:pt x="796" y="444"/>
                    <a:pt x="767" y="414"/>
                    <a:pt x="738" y="384"/>
                  </a:cubicBezTo>
                  <a:cubicBezTo>
                    <a:pt x="750" y="377"/>
                    <a:pt x="764" y="383"/>
                    <a:pt x="777" y="379"/>
                  </a:cubicBezTo>
                  <a:cubicBezTo>
                    <a:pt x="771" y="368"/>
                    <a:pt x="765" y="357"/>
                    <a:pt x="758" y="348"/>
                  </a:cubicBezTo>
                  <a:cubicBezTo>
                    <a:pt x="748" y="335"/>
                    <a:pt x="739" y="323"/>
                    <a:pt x="728" y="312"/>
                  </a:cubicBezTo>
                  <a:cubicBezTo>
                    <a:pt x="698" y="282"/>
                    <a:pt x="665" y="259"/>
                    <a:pt x="626" y="244"/>
                  </a:cubicBezTo>
                  <a:cubicBezTo>
                    <a:pt x="603" y="235"/>
                    <a:pt x="578" y="230"/>
                    <a:pt x="554" y="225"/>
                  </a:cubicBezTo>
                  <a:cubicBezTo>
                    <a:pt x="539" y="221"/>
                    <a:pt x="523" y="219"/>
                    <a:pt x="508" y="219"/>
                  </a:cubicBezTo>
                  <a:cubicBezTo>
                    <a:pt x="487" y="219"/>
                    <a:pt x="466" y="223"/>
                    <a:pt x="444" y="224"/>
                  </a:cubicBezTo>
                  <a:cubicBezTo>
                    <a:pt x="422" y="226"/>
                    <a:pt x="400" y="231"/>
                    <a:pt x="380" y="240"/>
                  </a:cubicBezTo>
                  <a:cubicBezTo>
                    <a:pt x="351" y="252"/>
                    <a:pt x="323" y="266"/>
                    <a:pt x="297" y="281"/>
                  </a:cubicBezTo>
                  <a:cubicBezTo>
                    <a:pt x="278" y="292"/>
                    <a:pt x="261" y="306"/>
                    <a:pt x="246" y="320"/>
                  </a:cubicBezTo>
                  <a:cubicBezTo>
                    <a:pt x="233" y="331"/>
                    <a:pt x="223" y="345"/>
                    <a:pt x="213" y="358"/>
                  </a:cubicBezTo>
                  <a:cubicBezTo>
                    <a:pt x="199" y="377"/>
                    <a:pt x="187" y="396"/>
                    <a:pt x="174" y="416"/>
                  </a:cubicBezTo>
                  <a:cubicBezTo>
                    <a:pt x="173" y="417"/>
                    <a:pt x="170" y="419"/>
                    <a:pt x="169" y="419"/>
                  </a:cubicBezTo>
                  <a:cubicBezTo>
                    <a:pt x="146" y="414"/>
                    <a:pt x="125" y="408"/>
                    <a:pt x="106" y="395"/>
                  </a:cubicBezTo>
                  <a:cubicBezTo>
                    <a:pt x="92" y="385"/>
                    <a:pt x="77" y="375"/>
                    <a:pt x="64" y="364"/>
                  </a:cubicBezTo>
                  <a:cubicBezTo>
                    <a:pt x="53" y="355"/>
                    <a:pt x="44" y="343"/>
                    <a:pt x="37" y="331"/>
                  </a:cubicBezTo>
                  <a:cubicBezTo>
                    <a:pt x="27" y="315"/>
                    <a:pt x="19" y="297"/>
                    <a:pt x="11" y="279"/>
                  </a:cubicBezTo>
                  <a:cubicBezTo>
                    <a:pt x="7" y="267"/>
                    <a:pt x="5" y="255"/>
                    <a:pt x="3" y="242"/>
                  </a:cubicBezTo>
                  <a:cubicBezTo>
                    <a:pt x="2" y="231"/>
                    <a:pt x="0" y="219"/>
                    <a:pt x="0" y="207"/>
                  </a:cubicBezTo>
                  <a:cubicBezTo>
                    <a:pt x="1" y="184"/>
                    <a:pt x="6" y="162"/>
                    <a:pt x="14" y="140"/>
                  </a:cubicBezTo>
                  <a:cubicBezTo>
                    <a:pt x="26" y="105"/>
                    <a:pt x="48" y="75"/>
                    <a:pt x="76" y="51"/>
                  </a:cubicBezTo>
                  <a:cubicBezTo>
                    <a:pt x="98" y="33"/>
                    <a:pt x="123" y="20"/>
                    <a:pt x="151" y="11"/>
                  </a:cubicBezTo>
                  <a:cubicBezTo>
                    <a:pt x="176" y="4"/>
                    <a:pt x="201" y="0"/>
                    <a:pt x="227" y="3"/>
                  </a:cubicBezTo>
                  <a:cubicBezTo>
                    <a:pt x="250" y="6"/>
                    <a:pt x="273" y="10"/>
                    <a:pt x="294" y="20"/>
                  </a:cubicBezTo>
                  <a:cubicBezTo>
                    <a:pt x="320" y="32"/>
                    <a:pt x="345" y="47"/>
                    <a:pt x="364" y="68"/>
                  </a:cubicBezTo>
                  <a:cubicBezTo>
                    <a:pt x="382" y="88"/>
                    <a:pt x="398" y="109"/>
                    <a:pt x="406" y="135"/>
                  </a:cubicBezTo>
                  <a:cubicBezTo>
                    <a:pt x="411" y="153"/>
                    <a:pt x="417" y="170"/>
                    <a:pt x="422" y="188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999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2FAE2016-5F9B-4279-908F-2E00739C68C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5457" y="4099940"/>
              <a:ext cx="2562225" cy="1371600"/>
            </a:xfrm>
            <a:custGeom>
              <a:avLst/>
              <a:gdLst>
                <a:gd name="T0" fmla="*/ 426 w 846"/>
                <a:gd name="T1" fmla="*/ 276 h 454"/>
                <a:gd name="T2" fmla="*/ 42 w 846"/>
                <a:gd name="T3" fmla="*/ 107 h 454"/>
                <a:gd name="T4" fmla="*/ 30 w 846"/>
                <a:gd name="T5" fmla="*/ 119 h 454"/>
                <a:gd name="T6" fmla="*/ 19 w 846"/>
                <a:gd name="T7" fmla="*/ 134 h 454"/>
                <a:gd name="T8" fmla="*/ 15 w 846"/>
                <a:gd name="T9" fmla="*/ 128 h 454"/>
                <a:gd name="T10" fmla="*/ 11 w 846"/>
                <a:gd name="T11" fmla="*/ 102 h 454"/>
                <a:gd name="T12" fmla="*/ 5 w 846"/>
                <a:gd name="T13" fmla="*/ 58 h 454"/>
                <a:gd name="T14" fmla="*/ 2 w 846"/>
                <a:gd name="T15" fmla="*/ 25 h 454"/>
                <a:gd name="T16" fmla="*/ 0 w 846"/>
                <a:gd name="T17" fmla="*/ 12 h 454"/>
                <a:gd name="T18" fmla="*/ 2 w 846"/>
                <a:gd name="T19" fmla="*/ 0 h 454"/>
                <a:gd name="T20" fmla="*/ 10 w 846"/>
                <a:gd name="T21" fmla="*/ 7 h 454"/>
                <a:gd name="T22" fmla="*/ 69 w 846"/>
                <a:gd name="T23" fmla="*/ 64 h 454"/>
                <a:gd name="T24" fmla="*/ 99 w 846"/>
                <a:gd name="T25" fmla="*/ 89 h 454"/>
                <a:gd name="T26" fmla="*/ 59 w 846"/>
                <a:gd name="T27" fmla="*/ 98 h 454"/>
                <a:gd name="T28" fmla="*/ 88 w 846"/>
                <a:gd name="T29" fmla="*/ 136 h 454"/>
                <a:gd name="T30" fmla="*/ 103 w 846"/>
                <a:gd name="T31" fmla="*/ 154 h 454"/>
                <a:gd name="T32" fmla="*/ 196 w 846"/>
                <a:gd name="T33" fmla="*/ 219 h 454"/>
                <a:gd name="T34" fmla="*/ 265 w 846"/>
                <a:gd name="T35" fmla="*/ 241 h 454"/>
                <a:gd name="T36" fmla="*/ 365 w 846"/>
                <a:gd name="T37" fmla="*/ 246 h 454"/>
                <a:gd name="T38" fmla="*/ 424 w 846"/>
                <a:gd name="T39" fmla="*/ 235 h 454"/>
                <a:gd name="T40" fmla="*/ 495 w 846"/>
                <a:gd name="T41" fmla="*/ 208 h 454"/>
                <a:gd name="T42" fmla="*/ 554 w 846"/>
                <a:gd name="T43" fmla="*/ 171 h 454"/>
                <a:gd name="T44" fmla="*/ 604 w 846"/>
                <a:gd name="T45" fmla="*/ 126 h 454"/>
                <a:gd name="T46" fmla="*/ 641 w 846"/>
                <a:gd name="T47" fmla="*/ 75 h 454"/>
                <a:gd name="T48" fmla="*/ 658 w 846"/>
                <a:gd name="T49" fmla="*/ 45 h 454"/>
                <a:gd name="T50" fmla="*/ 681 w 846"/>
                <a:gd name="T51" fmla="*/ 34 h 454"/>
                <a:gd name="T52" fmla="*/ 741 w 846"/>
                <a:gd name="T53" fmla="*/ 59 h 454"/>
                <a:gd name="T54" fmla="*/ 794 w 846"/>
                <a:gd name="T55" fmla="*/ 104 h 454"/>
                <a:gd name="T56" fmla="*/ 828 w 846"/>
                <a:gd name="T57" fmla="*/ 155 h 454"/>
                <a:gd name="T58" fmla="*/ 842 w 846"/>
                <a:gd name="T59" fmla="*/ 206 h 454"/>
                <a:gd name="T60" fmla="*/ 845 w 846"/>
                <a:gd name="T61" fmla="*/ 247 h 454"/>
                <a:gd name="T62" fmla="*/ 824 w 846"/>
                <a:gd name="T63" fmla="*/ 337 h 454"/>
                <a:gd name="T64" fmla="*/ 776 w 846"/>
                <a:gd name="T65" fmla="*/ 398 h 454"/>
                <a:gd name="T66" fmla="*/ 735 w 846"/>
                <a:gd name="T67" fmla="*/ 427 h 454"/>
                <a:gd name="T68" fmla="*/ 607 w 846"/>
                <a:gd name="T69" fmla="*/ 450 h 454"/>
                <a:gd name="T70" fmla="*/ 512 w 846"/>
                <a:gd name="T71" fmla="*/ 413 h 454"/>
                <a:gd name="T72" fmla="*/ 442 w 846"/>
                <a:gd name="T73" fmla="*/ 325 h 454"/>
                <a:gd name="T74" fmla="*/ 426 w 846"/>
                <a:gd name="T75" fmla="*/ 276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46" h="454">
                  <a:moveTo>
                    <a:pt x="426" y="276"/>
                  </a:moveTo>
                  <a:cubicBezTo>
                    <a:pt x="261" y="305"/>
                    <a:pt x="129" y="257"/>
                    <a:pt x="42" y="107"/>
                  </a:cubicBezTo>
                  <a:cubicBezTo>
                    <a:pt x="38" y="111"/>
                    <a:pt x="34" y="115"/>
                    <a:pt x="30" y="119"/>
                  </a:cubicBezTo>
                  <a:cubicBezTo>
                    <a:pt x="26" y="123"/>
                    <a:pt x="23" y="128"/>
                    <a:pt x="19" y="134"/>
                  </a:cubicBezTo>
                  <a:cubicBezTo>
                    <a:pt x="17" y="131"/>
                    <a:pt x="15" y="130"/>
                    <a:pt x="15" y="128"/>
                  </a:cubicBezTo>
                  <a:cubicBezTo>
                    <a:pt x="13" y="119"/>
                    <a:pt x="12" y="111"/>
                    <a:pt x="11" y="102"/>
                  </a:cubicBezTo>
                  <a:cubicBezTo>
                    <a:pt x="9" y="87"/>
                    <a:pt x="7" y="73"/>
                    <a:pt x="5" y="58"/>
                  </a:cubicBezTo>
                  <a:cubicBezTo>
                    <a:pt x="4" y="47"/>
                    <a:pt x="3" y="36"/>
                    <a:pt x="2" y="25"/>
                  </a:cubicBezTo>
                  <a:cubicBezTo>
                    <a:pt x="2" y="21"/>
                    <a:pt x="0" y="16"/>
                    <a:pt x="0" y="12"/>
                  </a:cubicBezTo>
                  <a:cubicBezTo>
                    <a:pt x="0" y="8"/>
                    <a:pt x="1" y="5"/>
                    <a:pt x="2" y="0"/>
                  </a:cubicBezTo>
                  <a:cubicBezTo>
                    <a:pt x="6" y="3"/>
                    <a:pt x="8" y="5"/>
                    <a:pt x="10" y="7"/>
                  </a:cubicBezTo>
                  <a:cubicBezTo>
                    <a:pt x="30" y="26"/>
                    <a:pt x="49" y="45"/>
                    <a:pt x="69" y="64"/>
                  </a:cubicBezTo>
                  <a:cubicBezTo>
                    <a:pt x="79" y="72"/>
                    <a:pt x="89" y="80"/>
                    <a:pt x="99" y="89"/>
                  </a:cubicBezTo>
                  <a:cubicBezTo>
                    <a:pt x="87" y="100"/>
                    <a:pt x="72" y="89"/>
                    <a:pt x="59" y="98"/>
                  </a:cubicBezTo>
                  <a:cubicBezTo>
                    <a:pt x="69" y="111"/>
                    <a:pt x="78" y="123"/>
                    <a:pt x="88" y="136"/>
                  </a:cubicBezTo>
                  <a:cubicBezTo>
                    <a:pt x="92" y="142"/>
                    <a:pt x="97" y="148"/>
                    <a:pt x="103" y="154"/>
                  </a:cubicBezTo>
                  <a:cubicBezTo>
                    <a:pt x="129" y="183"/>
                    <a:pt x="161" y="203"/>
                    <a:pt x="196" y="219"/>
                  </a:cubicBezTo>
                  <a:cubicBezTo>
                    <a:pt x="218" y="230"/>
                    <a:pt x="241" y="236"/>
                    <a:pt x="265" y="241"/>
                  </a:cubicBezTo>
                  <a:cubicBezTo>
                    <a:pt x="298" y="249"/>
                    <a:pt x="332" y="247"/>
                    <a:pt x="365" y="246"/>
                  </a:cubicBezTo>
                  <a:cubicBezTo>
                    <a:pt x="385" y="245"/>
                    <a:pt x="404" y="239"/>
                    <a:pt x="424" y="235"/>
                  </a:cubicBezTo>
                  <a:cubicBezTo>
                    <a:pt x="450" y="231"/>
                    <a:pt x="473" y="220"/>
                    <a:pt x="495" y="208"/>
                  </a:cubicBezTo>
                  <a:cubicBezTo>
                    <a:pt x="516" y="197"/>
                    <a:pt x="535" y="184"/>
                    <a:pt x="554" y="171"/>
                  </a:cubicBezTo>
                  <a:cubicBezTo>
                    <a:pt x="571" y="157"/>
                    <a:pt x="589" y="142"/>
                    <a:pt x="604" y="126"/>
                  </a:cubicBezTo>
                  <a:cubicBezTo>
                    <a:pt x="618" y="111"/>
                    <a:pt x="630" y="93"/>
                    <a:pt x="641" y="75"/>
                  </a:cubicBezTo>
                  <a:cubicBezTo>
                    <a:pt x="648" y="66"/>
                    <a:pt x="653" y="55"/>
                    <a:pt x="658" y="45"/>
                  </a:cubicBezTo>
                  <a:cubicBezTo>
                    <a:pt x="664" y="34"/>
                    <a:pt x="670" y="31"/>
                    <a:pt x="681" y="34"/>
                  </a:cubicBezTo>
                  <a:cubicBezTo>
                    <a:pt x="701" y="42"/>
                    <a:pt x="723" y="48"/>
                    <a:pt x="741" y="59"/>
                  </a:cubicBezTo>
                  <a:cubicBezTo>
                    <a:pt x="761" y="71"/>
                    <a:pt x="780" y="84"/>
                    <a:pt x="794" y="104"/>
                  </a:cubicBezTo>
                  <a:cubicBezTo>
                    <a:pt x="807" y="120"/>
                    <a:pt x="819" y="136"/>
                    <a:pt x="828" y="155"/>
                  </a:cubicBezTo>
                  <a:cubicBezTo>
                    <a:pt x="835" y="171"/>
                    <a:pt x="842" y="187"/>
                    <a:pt x="842" y="206"/>
                  </a:cubicBezTo>
                  <a:cubicBezTo>
                    <a:pt x="843" y="220"/>
                    <a:pt x="845" y="233"/>
                    <a:pt x="845" y="247"/>
                  </a:cubicBezTo>
                  <a:cubicBezTo>
                    <a:pt x="846" y="279"/>
                    <a:pt x="838" y="308"/>
                    <a:pt x="824" y="337"/>
                  </a:cubicBezTo>
                  <a:cubicBezTo>
                    <a:pt x="812" y="360"/>
                    <a:pt x="796" y="381"/>
                    <a:pt x="776" y="398"/>
                  </a:cubicBezTo>
                  <a:cubicBezTo>
                    <a:pt x="763" y="409"/>
                    <a:pt x="749" y="418"/>
                    <a:pt x="735" y="427"/>
                  </a:cubicBezTo>
                  <a:cubicBezTo>
                    <a:pt x="695" y="451"/>
                    <a:pt x="651" y="454"/>
                    <a:pt x="607" y="450"/>
                  </a:cubicBezTo>
                  <a:cubicBezTo>
                    <a:pt x="572" y="447"/>
                    <a:pt x="541" y="433"/>
                    <a:pt x="512" y="413"/>
                  </a:cubicBezTo>
                  <a:cubicBezTo>
                    <a:pt x="481" y="391"/>
                    <a:pt x="457" y="361"/>
                    <a:pt x="442" y="325"/>
                  </a:cubicBezTo>
                  <a:cubicBezTo>
                    <a:pt x="436" y="309"/>
                    <a:pt x="431" y="292"/>
                    <a:pt x="426" y="2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999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4F9710E6-3802-44B6-BA4B-C8894121A6F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3057" y="2090165"/>
              <a:ext cx="1435100" cy="2571750"/>
            </a:xfrm>
            <a:custGeom>
              <a:avLst/>
              <a:gdLst>
                <a:gd name="T0" fmla="*/ 57 w 474"/>
                <a:gd name="T1" fmla="*/ 181 h 851"/>
                <a:gd name="T2" fmla="*/ 292 w 474"/>
                <a:gd name="T3" fmla="*/ 13 h 851"/>
                <a:gd name="T4" fmla="*/ 473 w 474"/>
                <a:gd name="T5" fmla="*/ 229 h 851"/>
                <a:gd name="T6" fmla="*/ 418 w 474"/>
                <a:gd name="T7" fmla="*/ 363 h 851"/>
                <a:gd name="T8" fmla="*/ 289 w 474"/>
                <a:gd name="T9" fmla="*/ 430 h 851"/>
                <a:gd name="T10" fmla="*/ 103 w 474"/>
                <a:gd name="T11" fmla="*/ 808 h 851"/>
                <a:gd name="T12" fmla="*/ 129 w 474"/>
                <a:gd name="T13" fmla="*/ 830 h 851"/>
                <a:gd name="T14" fmla="*/ 129 w 474"/>
                <a:gd name="T15" fmla="*/ 833 h 851"/>
                <a:gd name="T16" fmla="*/ 113 w 474"/>
                <a:gd name="T17" fmla="*/ 837 h 851"/>
                <a:gd name="T18" fmla="*/ 52 w 474"/>
                <a:gd name="T19" fmla="*/ 840 h 851"/>
                <a:gd name="T20" fmla="*/ 15 w 474"/>
                <a:gd name="T21" fmla="*/ 843 h 851"/>
                <a:gd name="T22" fmla="*/ 0 w 474"/>
                <a:gd name="T23" fmla="*/ 841 h 851"/>
                <a:gd name="T24" fmla="*/ 73 w 474"/>
                <a:gd name="T25" fmla="*/ 767 h 851"/>
                <a:gd name="T26" fmla="*/ 84 w 474"/>
                <a:gd name="T27" fmla="*/ 757 h 851"/>
                <a:gd name="T28" fmla="*/ 95 w 474"/>
                <a:gd name="T29" fmla="*/ 752 h 851"/>
                <a:gd name="T30" fmla="*/ 95 w 474"/>
                <a:gd name="T31" fmla="*/ 791 h 851"/>
                <a:gd name="T32" fmla="*/ 123 w 474"/>
                <a:gd name="T33" fmla="*/ 775 h 851"/>
                <a:gd name="T34" fmla="*/ 187 w 474"/>
                <a:gd name="T35" fmla="*/ 716 h 851"/>
                <a:gd name="T36" fmla="*/ 233 w 474"/>
                <a:gd name="T37" fmla="*/ 639 h 851"/>
                <a:gd name="T38" fmla="*/ 251 w 474"/>
                <a:gd name="T39" fmla="*/ 578 h 851"/>
                <a:gd name="T40" fmla="*/ 257 w 474"/>
                <a:gd name="T41" fmla="*/ 484 h 851"/>
                <a:gd name="T42" fmla="*/ 249 w 474"/>
                <a:gd name="T43" fmla="*/ 434 h 851"/>
                <a:gd name="T44" fmla="*/ 238 w 474"/>
                <a:gd name="T45" fmla="*/ 391 h 851"/>
                <a:gd name="T46" fmla="*/ 203 w 474"/>
                <a:gd name="T47" fmla="*/ 318 h 851"/>
                <a:gd name="T48" fmla="*/ 152 w 474"/>
                <a:gd name="T49" fmla="*/ 252 h 851"/>
                <a:gd name="T50" fmla="*/ 69 w 474"/>
                <a:gd name="T51" fmla="*/ 189 h 851"/>
                <a:gd name="T52" fmla="*/ 57 w 474"/>
                <a:gd name="T53" fmla="*/ 181 h 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74" h="851">
                  <a:moveTo>
                    <a:pt x="57" y="181"/>
                  </a:moveTo>
                  <a:cubicBezTo>
                    <a:pt x="88" y="49"/>
                    <a:pt x="199" y="0"/>
                    <a:pt x="292" y="13"/>
                  </a:cubicBezTo>
                  <a:cubicBezTo>
                    <a:pt x="401" y="29"/>
                    <a:pt x="474" y="118"/>
                    <a:pt x="473" y="229"/>
                  </a:cubicBezTo>
                  <a:cubicBezTo>
                    <a:pt x="472" y="280"/>
                    <a:pt x="453" y="325"/>
                    <a:pt x="418" y="363"/>
                  </a:cubicBezTo>
                  <a:cubicBezTo>
                    <a:pt x="383" y="401"/>
                    <a:pt x="340" y="423"/>
                    <a:pt x="289" y="430"/>
                  </a:cubicBezTo>
                  <a:cubicBezTo>
                    <a:pt x="311" y="597"/>
                    <a:pt x="260" y="728"/>
                    <a:pt x="103" y="808"/>
                  </a:cubicBezTo>
                  <a:cubicBezTo>
                    <a:pt x="113" y="816"/>
                    <a:pt x="121" y="823"/>
                    <a:pt x="129" y="830"/>
                  </a:cubicBezTo>
                  <a:cubicBezTo>
                    <a:pt x="129" y="831"/>
                    <a:pt x="129" y="832"/>
                    <a:pt x="129" y="833"/>
                  </a:cubicBezTo>
                  <a:cubicBezTo>
                    <a:pt x="124" y="835"/>
                    <a:pt x="118" y="836"/>
                    <a:pt x="113" y="837"/>
                  </a:cubicBezTo>
                  <a:cubicBezTo>
                    <a:pt x="93" y="838"/>
                    <a:pt x="73" y="839"/>
                    <a:pt x="52" y="840"/>
                  </a:cubicBezTo>
                  <a:cubicBezTo>
                    <a:pt x="40" y="841"/>
                    <a:pt x="27" y="843"/>
                    <a:pt x="15" y="843"/>
                  </a:cubicBezTo>
                  <a:cubicBezTo>
                    <a:pt x="10" y="843"/>
                    <a:pt x="4" y="851"/>
                    <a:pt x="0" y="841"/>
                  </a:cubicBezTo>
                  <a:cubicBezTo>
                    <a:pt x="24" y="816"/>
                    <a:pt x="49" y="792"/>
                    <a:pt x="73" y="767"/>
                  </a:cubicBezTo>
                  <a:cubicBezTo>
                    <a:pt x="77" y="764"/>
                    <a:pt x="80" y="760"/>
                    <a:pt x="84" y="757"/>
                  </a:cubicBezTo>
                  <a:cubicBezTo>
                    <a:pt x="87" y="755"/>
                    <a:pt x="90" y="754"/>
                    <a:pt x="95" y="752"/>
                  </a:cubicBezTo>
                  <a:cubicBezTo>
                    <a:pt x="95" y="765"/>
                    <a:pt x="95" y="777"/>
                    <a:pt x="95" y="791"/>
                  </a:cubicBezTo>
                  <a:cubicBezTo>
                    <a:pt x="106" y="785"/>
                    <a:pt x="115" y="780"/>
                    <a:pt x="123" y="775"/>
                  </a:cubicBezTo>
                  <a:cubicBezTo>
                    <a:pt x="148" y="759"/>
                    <a:pt x="168" y="737"/>
                    <a:pt x="187" y="716"/>
                  </a:cubicBezTo>
                  <a:cubicBezTo>
                    <a:pt x="208" y="694"/>
                    <a:pt x="222" y="667"/>
                    <a:pt x="233" y="639"/>
                  </a:cubicBezTo>
                  <a:cubicBezTo>
                    <a:pt x="241" y="619"/>
                    <a:pt x="245" y="598"/>
                    <a:pt x="251" y="578"/>
                  </a:cubicBezTo>
                  <a:cubicBezTo>
                    <a:pt x="260" y="547"/>
                    <a:pt x="258" y="516"/>
                    <a:pt x="257" y="484"/>
                  </a:cubicBezTo>
                  <a:cubicBezTo>
                    <a:pt x="256" y="467"/>
                    <a:pt x="252" y="451"/>
                    <a:pt x="249" y="434"/>
                  </a:cubicBezTo>
                  <a:cubicBezTo>
                    <a:pt x="246" y="419"/>
                    <a:pt x="243" y="404"/>
                    <a:pt x="238" y="391"/>
                  </a:cubicBezTo>
                  <a:cubicBezTo>
                    <a:pt x="227" y="366"/>
                    <a:pt x="217" y="341"/>
                    <a:pt x="203" y="318"/>
                  </a:cubicBezTo>
                  <a:cubicBezTo>
                    <a:pt x="188" y="294"/>
                    <a:pt x="172" y="272"/>
                    <a:pt x="152" y="252"/>
                  </a:cubicBezTo>
                  <a:cubicBezTo>
                    <a:pt x="128" y="227"/>
                    <a:pt x="100" y="205"/>
                    <a:pt x="69" y="189"/>
                  </a:cubicBezTo>
                  <a:cubicBezTo>
                    <a:pt x="64" y="187"/>
                    <a:pt x="61" y="183"/>
                    <a:pt x="57" y="181"/>
                  </a:cubicBezTo>
                  <a:close/>
                </a:path>
              </a:pathLst>
            </a:custGeom>
            <a:solidFill>
              <a:srgbClr val="99BC3E"/>
            </a:solidFill>
            <a:ln>
              <a:noFill/>
            </a:ln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999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EF696709-ACBE-418B-ADF7-D030A08106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6594" y="3214115"/>
              <a:ext cx="1227138" cy="1200150"/>
            </a:xfrm>
            <a:custGeom>
              <a:avLst/>
              <a:gdLst>
                <a:gd name="T0" fmla="*/ 202 w 405"/>
                <a:gd name="T1" fmla="*/ 396 h 397"/>
                <a:gd name="T2" fmla="*/ 68 w 405"/>
                <a:gd name="T3" fmla="*/ 345 h 397"/>
                <a:gd name="T4" fmla="*/ 4 w 405"/>
                <a:gd name="T5" fmla="*/ 215 h 397"/>
                <a:gd name="T6" fmla="*/ 59 w 405"/>
                <a:gd name="T7" fmla="*/ 64 h 397"/>
                <a:gd name="T8" fmla="*/ 214 w 405"/>
                <a:gd name="T9" fmla="*/ 4 h 397"/>
                <a:gd name="T10" fmla="*/ 400 w 405"/>
                <a:gd name="T11" fmla="*/ 180 h 397"/>
                <a:gd name="T12" fmla="*/ 349 w 405"/>
                <a:gd name="T13" fmla="*/ 332 h 397"/>
                <a:gd name="T14" fmla="*/ 202 w 405"/>
                <a:gd name="T15" fmla="*/ 396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5" h="397">
                  <a:moveTo>
                    <a:pt x="202" y="396"/>
                  </a:moveTo>
                  <a:cubicBezTo>
                    <a:pt x="151" y="397"/>
                    <a:pt x="106" y="379"/>
                    <a:pt x="68" y="345"/>
                  </a:cubicBezTo>
                  <a:cubicBezTo>
                    <a:pt x="30" y="310"/>
                    <a:pt x="8" y="266"/>
                    <a:pt x="4" y="215"/>
                  </a:cubicBezTo>
                  <a:cubicBezTo>
                    <a:pt x="0" y="157"/>
                    <a:pt x="19" y="106"/>
                    <a:pt x="59" y="64"/>
                  </a:cubicBezTo>
                  <a:cubicBezTo>
                    <a:pt x="101" y="21"/>
                    <a:pt x="153" y="0"/>
                    <a:pt x="214" y="4"/>
                  </a:cubicBezTo>
                  <a:cubicBezTo>
                    <a:pt x="315" y="9"/>
                    <a:pt x="391" y="88"/>
                    <a:pt x="400" y="180"/>
                  </a:cubicBezTo>
                  <a:cubicBezTo>
                    <a:pt x="405" y="237"/>
                    <a:pt x="389" y="289"/>
                    <a:pt x="349" y="332"/>
                  </a:cubicBezTo>
                  <a:cubicBezTo>
                    <a:pt x="310" y="375"/>
                    <a:pt x="261" y="396"/>
                    <a:pt x="202" y="396"/>
                  </a:cubicBezTo>
                  <a:close/>
                </a:path>
              </a:pathLst>
            </a:custGeom>
            <a:solidFill>
              <a:srgbClr val="99BC3E"/>
            </a:solidFill>
            <a:ln>
              <a:noFill/>
            </a:ln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999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2" name="Freeform 341">
              <a:extLst>
                <a:ext uri="{FF2B5EF4-FFF2-40B4-BE49-F238E27FC236}">
                  <a16:creationId xmlns:a16="http://schemas.microsoft.com/office/drawing/2014/main" id="{7ABDD3C5-494F-4053-B74C-0AE2AFAFE6FB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347929" y="2343664"/>
              <a:ext cx="326844" cy="324000"/>
            </a:xfrm>
            <a:custGeom>
              <a:avLst/>
              <a:gdLst>
                <a:gd name="T0" fmla="*/ 54 w 115"/>
                <a:gd name="T1" fmla="*/ 60 h 114"/>
                <a:gd name="T2" fmla="*/ 115 w 115"/>
                <a:gd name="T3" fmla="*/ 60 h 114"/>
                <a:gd name="T4" fmla="*/ 115 w 115"/>
                <a:gd name="T5" fmla="*/ 114 h 114"/>
                <a:gd name="T6" fmla="*/ 54 w 115"/>
                <a:gd name="T7" fmla="*/ 104 h 114"/>
                <a:gd name="T8" fmla="*/ 54 w 115"/>
                <a:gd name="T9" fmla="*/ 60 h 114"/>
                <a:gd name="T10" fmla="*/ 0 w 115"/>
                <a:gd name="T11" fmla="*/ 60 h 114"/>
                <a:gd name="T12" fmla="*/ 47 w 115"/>
                <a:gd name="T13" fmla="*/ 60 h 114"/>
                <a:gd name="T14" fmla="*/ 47 w 115"/>
                <a:gd name="T15" fmla="*/ 103 h 114"/>
                <a:gd name="T16" fmla="*/ 0 w 115"/>
                <a:gd name="T17" fmla="*/ 97 h 114"/>
                <a:gd name="T18" fmla="*/ 0 w 115"/>
                <a:gd name="T19" fmla="*/ 60 h 114"/>
                <a:gd name="T20" fmla="*/ 47 w 115"/>
                <a:gd name="T21" fmla="*/ 9 h 114"/>
                <a:gd name="T22" fmla="*/ 47 w 115"/>
                <a:gd name="T23" fmla="*/ 53 h 114"/>
                <a:gd name="T24" fmla="*/ 0 w 115"/>
                <a:gd name="T25" fmla="*/ 53 h 114"/>
                <a:gd name="T26" fmla="*/ 0 w 115"/>
                <a:gd name="T27" fmla="*/ 15 h 114"/>
                <a:gd name="T28" fmla="*/ 47 w 115"/>
                <a:gd name="T29" fmla="*/ 9 h 114"/>
                <a:gd name="T30" fmla="*/ 115 w 115"/>
                <a:gd name="T31" fmla="*/ 0 h 114"/>
                <a:gd name="T32" fmla="*/ 115 w 115"/>
                <a:gd name="T33" fmla="*/ 53 h 114"/>
                <a:gd name="T34" fmla="*/ 54 w 115"/>
                <a:gd name="T35" fmla="*/ 53 h 114"/>
                <a:gd name="T36" fmla="*/ 54 w 115"/>
                <a:gd name="T37" fmla="*/ 8 h 114"/>
                <a:gd name="T38" fmla="*/ 115 w 115"/>
                <a:gd name="T3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5" h="114">
                  <a:moveTo>
                    <a:pt x="54" y="60"/>
                  </a:moveTo>
                  <a:lnTo>
                    <a:pt x="115" y="60"/>
                  </a:lnTo>
                  <a:lnTo>
                    <a:pt x="115" y="114"/>
                  </a:lnTo>
                  <a:lnTo>
                    <a:pt x="54" y="104"/>
                  </a:lnTo>
                  <a:lnTo>
                    <a:pt x="54" y="60"/>
                  </a:lnTo>
                  <a:close/>
                  <a:moveTo>
                    <a:pt x="0" y="60"/>
                  </a:moveTo>
                  <a:lnTo>
                    <a:pt x="47" y="60"/>
                  </a:lnTo>
                  <a:lnTo>
                    <a:pt x="47" y="103"/>
                  </a:lnTo>
                  <a:lnTo>
                    <a:pt x="0" y="97"/>
                  </a:lnTo>
                  <a:lnTo>
                    <a:pt x="0" y="60"/>
                  </a:lnTo>
                  <a:close/>
                  <a:moveTo>
                    <a:pt x="47" y="9"/>
                  </a:moveTo>
                  <a:lnTo>
                    <a:pt x="47" y="53"/>
                  </a:lnTo>
                  <a:lnTo>
                    <a:pt x="0" y="53"/>
                  </a:lnTo>
                  <a:lnTo>
                    <a:pt x="0" y="15"/>
                  </a:lnTo>
                  <a:lnTo>
                    <a:pt x="47" y="9"/>
                  </a:lnTo>
                  <a:close/>
                  <a:moveTo>
                    <a:pt x="115" y="0"/>
                  </a:moveTo>
                  <a:lnTo>
                    <a:pt x="115" y="53"/>
                  </a:lnTo>
                  <a:lnTo>
                    <a:pt x="54" y="53"/>
                  </a:lnTo>
                  <a:lnTo>
                    <a:pt x="54" y="8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 sz="2999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Freeform 343">
              <a:extLst>
                <a:ext uri="{FF2B5EF4-FFF2-40B4-BE49-F238E27FC236}">
                  <a16:creationId xmlns:a16="http://schemas.microsoft.com/office/drawing/2014/main" id="{184F0573-630F-403E-9AB9-BC78B9A72961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347929" y="4630027"/>
              <a:ext cx="386670" cy="360000"/>
            </a:xfrm>
            <a:custGeom>
              <a:avLst/>
              <a:gdLst>
                <a:gd name="T0" fmla="*/ 109 w 116"/>
                <a:gd name="T1" fmla="*/ 93 h 108"/>
                <a:gd name="T2" fmla="*/ 112 w 116"/>
                <a:gd name="T3" fmla="*/ 101 h 108"/>
                <a:gd name="T4" fmla="*/ 112 w 116"/>
                <a:gd name="T5" fmla="*/ 108 h 108"/>
                <a:gd name="T6" fmla="*/ 109 w 116"/>
                <a:gd name="T7" fmla="*/ 105 h 108"/>
                <a:gd name="T8" fmla="*/ 101 w 116"/>
                <a:gd name="T9" fmla="*/ 101 h 108"/>
                <a:gd name="T10" fmla="*/ 100 w 116"/>
                <a:gd name="T11" fmla="*/ 95 h 108"/>
                <a:gd name="T12" fmla="*/ 105 w 116"/>
                <a:gd name="T13" fmla="*/ 92 h 108"/>
                <a:gd name="T14" fmla="*/ 20 w 116"/>
                <a:gd name="T15" fmla="*/ 95 h 108"/>
                <a:gd name="T16" fmla="*/ 20 w 116"/>
                <a:gd name="T17" fmla="*/ 99 h 108"/>
                <a:gd name="T18" fmla="*/ 9 w 116"/>
                <a:gd name="T19" fmla="*/ 104 h 108"/>
                <a:gd name="T20" fmla="*/ 11 w 116"/>
                <a:gd name="T21" fmla="*/ 92 h 108"/>
                <a:gd name="T22" fmla="*/ 99 w 116"/>
                <a:gd name="T23" fmla="*/ 76 h 108"/>
                <a:gd name="T24" fmla="*/ 104 w 116"/>
                <a:gd name="T25" fmla="*/ 85 h 108"/>
                <a:gd name="T26" fmla="*/ 99 w 116"/>
                <a:gd name="T27" fmla="*/ 91 h 108"/>
                <a:gd name="T28" fmla="*/ 95 w 116"/>
                <a:gd name="T29" fmla="*/ 89 h 108"/>
                <a:gd name="T30" fmla="*/ 91 w 116"/>
                <a:gd name="T31" fmla="*/ 80 h 108"/>
                <a:gd name="T32" fmla="*/ 97 w 116"/>
                <a:gd name="T33" fmla="*/ 76 h 108"/>
                <a:gd name="T34" fmla="*/ 114 w 116"/>
                <a:gd name="T35" fmla="*/ 47 h 108"/>
                <a:gd name="T36" fmla="*/ 114 w 116"/>
                <a:gd name="T37" fmla="*/ 67 h 108"/>
                <a:gd name="T38" fmla="*/ 100 w 116"/>
                <a:gd name="T39" fmla="*/ 66 h 108"/>
                <a:gd name="T40" fmla="*/ 97 w 116"/>
                <a:gd name="T41" fmla="*/ 61 h 108"/>
                <a:gd name="T42" fmla="*/ 89 w 116"/>
                <a:gd name="T43" fmla="*/ 47 h 108"/>
                <a:gd name="T44" fmla="*/ 71 w 116"/>
                <a:gd name="T45" fmla="*/ 55 h 108"/>
                <a:gd name="T46" fmla="*/ 45 w 116"/>
                <a:gd name="T47" fmla="*/ 67 h 108"/>
                <a:gd name="T48" fmla="*/ 30 w 116"/>
                <a:gd name="T49" fmla="*/ 47 h 108"/>
                <a:gd name="T50" fmla="*/ 2 w 116"/>
                <a:gd name="T51" fmla="*/ 67 h 108"/>
                <a:gd name="T52" fmla="*/ 2 w 116"/>
                <a:gd name="T53" fmla="*/ 47 h 108"/>
                <a:gd name="T54" fmla="*/ 50 w 116"/>
                <a:gd name="T55" fmla="*/ 28 h 108"/>
                <a:gd name="T56" fmla="*/ 58 w 116"/>
                <a:gd name="T57" fmla="*/ 36 h 108"/>
                <a:gd name="T58" fmla="*/ 25 w 116"/>
                <a:gd name="T59" fmla="*/ 91 h 108"/>
                <a:gd name="T60" fmla="*/ 15 w 116"/>
                <a:gd name="T61" fmla="*/ 88 h 108"/>
                <a:gd name="T62" fmla="*/ 24 w 116"/>
                <a:gd name="T63" fmla="*/ 67 h 108"/>
                <a:gd name="T64" fmla="*/ 47 w 116"/>
                <a:gd name="T65" fmla="*/ 28 h 108"/>
                <a:gd name="T66" fmla="*/ 63 w 116"/>
                <a:gd name="T67" fmla="*/ 10 h 108"/>
                <a:gd name="T68" fmla="*/ 78 w 116"/>
                <a:gd name="T69" fmla="*/ 34 h 108"/>
                <a:gd name="T70" fmla="*/ 88 w 116"/>
                <a:gd name="T71" fmla="*/ 54 h 108"/>
                <a:gd name="T72" fmla="*/ 89 w 116"/>
                <a:gd name="T73" fmla="*/ 57 h 108"/>
                <a:gd name="T74" fmla="*/ 91 w 116"/>
                <a:gd name="T75" fmla="*/ 59 h 108"/>
                <a:gd name="T76" fmla="*/ 95 w 116"/>
                <a:gd name="T77" fmla="*/ 66 h 108"/>
                <a:gd name="T78" fmla="*/ 96 w 116"/>
                <a:gd name="T79" fmla="*/ 70 h 108"/>
                <a:gd name="T80" fmla="*/ 92 w 116"/>
                <a:gd name="T81" fmla="*/ 74 h 108"/>
                <a:gd name="T82" fmla="*/ 85 w 116"/>
                <a:gd name="T83" fmla="*/ 75 h 108"/>
                <a:gd name="T84" fmla="*/ 74 w 116"/>
                <a:gd name="T85" fmla="*/ 50 h 108"/>
                <a:gd name="T86" fmla="*/ 63 w 116"/>
                <a:gd name="T87" fmla="*/ 27 h 108"/>
                <a:gd name="T88" fmla="*/ 54 w 116"/>
                <a:gd name="T89" fmla="*/ 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6" h="108">
                  <a:moveTo>
                    <a:pt x="105" y="92"/>
                  </a:moveTo>
                  <a:lnTo>
                    <a:pt x="108" y="92"/>
                  </a:lnTo>
                  <a:lnTo>
                    <a:pt x="109" y="93"/>
                  </a:lnTo>
                  <a:lnTo>
                    <a:pt x="110" y="96"/>
                  </a:lnTo>
                  <a:lnTo>
                    <a:pt x="112" y="99"/>
                  </a:lnTo>
                  <a:lnTo>
                    <a:pt x="112" y="101"/>
                  </a:lnTo>
                  <a:lnTo>
                    <a:pt x="112" y="104"/>
                  </a:lnTo>
                  <a:lnTo>
                    <a:pt x="112" y="106"/>
                  </a:lnTo>
                  <a:lnTo>
                    <a:pt x="112" y="108"/>
                  </a:lnTo>
                  <a:lnTo>
                    <a:pt x="112" y="108"/>
                  </a:lnTo>
                  <a:lnTo>
                    <a:pt x="110" y="106"/>
                  </a:lnTo>
                  <a:lnTo>
                    <a:pt x="109" y="105"/>
                  </a:lnTo>
                  <a:lnTo>
                    <a:pt x="106" y="104"/>
                  </a:lnTo>
                  <a:lnTo>
                    <a:pt x="104" y="102"/>
                  </a:lnTo>
                  <a:lnTo>
                    <a:pt x="101" y="101"/>
                  </a:lnTo>
                  <a:lnTo>
                    <a:pt x="100" y="99"/>
                  </a:lnTo>
                  <a:lnTo>
                    <a:pt x="100" y="97"/>
                  </a:lnTo>
                  <a:lnTo>
                    <a:pt x="100" y="95"/>
                  </a:lnTo>
                  <a:lnTo>
                    <a:pt x="101" y="95"/>
                  </a:lnTo>
                  <a:lnTo>
                    <a:pt x="102" y="93"/>
                  </a:lnTo>
                  <a:lnTo>
                    <a:pt x="105" y="92"/>
                  </a:lnTo>
                  <a:close/>
                  <a:moveTo>
                    <a:pt x="12" y="91"/>
                  </a:moveTo>
                  <a:lnTo>
                    <a:pt x="13" y="91"/>
                  </a:lnTo>
                  <a:lnTo>
                    <a:pt x="20" y="95"/>
                  </a:lnTo>
                  <a:lnTo>
                    <a:pt x="21" y="96"/>
                  </a:lnTo>
                  <a:lnTo>
                    <a:pt x="21" y="97"/>
                  </a:lnTo>
                  <a:lnTo>
                    <a:pt x="20" y="99"/>
                  </a:lnTo>
                  <a:lnTo>
                    <a:pt x="11" y="104"/>
                  </a:lnTo>
                  <a:lnTo>
                    <a:pt x="9" y="105"/>
                  </a:lnTo>
                  <a:lnTo>
                    <a:pt x="9" y="104"/>
                  </a:lnTo>
                  <a:lnTo>
                    <a:pt x="9" y="102"/>
                  </a:lnTo>
                  <a:lnTo>
                    <a:pt x="11" y="92"/>
                  </a:lnTo>
                  <a:lnTo>
                    <a:pt x="11" y="92"/>
                  </a:lnTo>
                  <a:lnTo>
                    <a:pt x="12" y="91"/>
                  </a:lnTo>
                  <a:close/>
                  <a:moveTo>
                    <a:pt x="97" y="76"/>
                  </a:moveTo>
                  <a:lnTo>
                    <a:pt x="99" y="76"/>
                  </a:lnTo>
                  <a:lnTo>
                    <a:pt x="100" y="78"/>
                  </a:lnTo>
                  <a:lnTo>
                    <a:pt x="102" y="84"/>
                  </a:lnTo>
                  <a:lnTo>
                    <a:pt x="104" y="85"/>
                  </a:lnTo>
                  <a:lnTo>
                    <a:pt x="102" y="87"/>
                  </a:lnTo>
                  <a:lnTo>
                    <a:pt x="101" y="88"/>
                  </a:lnTo>
                  <a:lnTo>
                    <a:pt x="99" y="91"/>
                  </a:lnTo>
                  <a:lnTo>
                    <a:pt x="97" y="91"/>
                  </a:lnTo>
                  <a:lnTo>
                    <a:pt x="96" y="91"/>
                  </a:lnTo>
                  <a:lnTo>
                    <a:pt x="95" y="89"/>
                  </a:lnTo>
                  <a:lnTo>
                    <a:pt x="91" y="83"/>
                  </a:lnTo>
                  <a:lnTo>
                    <a:pt x="91" y="82"/>
                  </a:lnTo>
                  <a:lnTo>
                    <a:pt x="91" y="80"/>
                  </a:lnTo>
                  <a:lnTo>
                    <a:pt x="92" y="79"/>
                  </a:lnTo>
                  <a:lnTo>
                    <a:pt x="96" y="76"/>
                  </a:lnTo>
                  <a:lnTo>
                    <a:pt x="97" y="76"/>
                  </a:lnTo>
                  <a:close/>
                  <a:moveTo>
                    <a:pt x="89" y="47"/>
                  </a:moveTo>
                  <a:lnTo>
                    <a:pt x="113" y="47"/>
                  </a:lnTo>
                  <a:lnTo>
                    <a:pt x="114" y="47"/>
                  </a:lnTo>
                  <a:lnTo>
                    <a:pt x="116" y="50"/>
                  </a:lnTo>
                  <a:lnTo>
                    <a:pt x="116" y="66"/>
                  </a:lnTo>
                  <a:lnTo>
                    <a:pt x="114" y="67"/>
                  </a:lnTo>
                  <a:lnTo>
                    <a:pt x="113" y="67"/>
                  </a:lnTo>
                  <a:lnTo>
                    <a:pt x="100" y="67"/>
                  </a:lnTo>
                  <a:lnTo>
                    <a:pt x="100" y="66"/>
                  </a:lnTo>
                  <a:lnTo>
                    <a:pt x="99" y="65"/>
                  </a:lnTo>
                  <a:lnTo>
                    <a:pt x="97" y="63"/>
                  </a:lnTo>
                  <a:lnTo>
                    <a:pt x="97" y="61"/>
                  </a:lnTo>
                  <a:lnTo>
                    <a:pt x="95" y="57"/>
                  </a:lnTo>
                  <a:lnTo>
                    <a:pt x="92" y="53"/>
                  </a:lnTo>
                  <a:lnTo>
                    <a:pt x="89" y="47"/>
                  </a:lnTo>
                  <a:close/>
                  <a:moveTo>
                    <a:pt x="57" y="47"/>
                  </a:moveTo>
                  <a:lnTo>
                    <a:pt x="67" y="47"/>
                  </a:lnTo>
                  <a:lnTo>
                    <a:pt x="71" y="55"/>
                  </a:lnTo>
                  <a:lnTo>
                    <a:pt x="74" y="62"/>
                  </a:lnTo>
                  <a:lnTo>
                    <a:pt x="76" y="67"/>
                  </a:lnTo>
                  <a:lnTo>
                    <a:pt x="45" y="67"/>
                  </a:lnTo>
                  <a:lnTo>
                    <a:pt x="57" y="47"/>
                  </a:lnTo>
                  <a:close/>
                  <a:moveTo>
                    <a:pt x="3" y="47"/>
                  </a:moveTo>
                  <a:lnTo>
                    <a:pt x="30" y="47"/>
                  </a:lnTo>
                  <a:lnTo>
                    <a:pt x="19" y="67"/>
                  </a:lnTo>
                  <a:lnTo>
                    <a:pt x="3" y="67"/>
                  </a:lnTo>
                  <a:lnTo>
                    <a:pt x="2" y="67"/>
                  </a:lnTo>
                  <a:lnTo>
                    <a:pt x="0" y="66"/>
                  </a:lnTo>
                  <a:lnTo>
                    <a:pt x="0" y="50"/>
                  </a:lnTo>
                  <a:lnTo>
                    <a:pt x="2" y="47"/>
                  </a:lnTo>
                  <a:lnTo>
                    <a:pt x="3" y="47"/>
                  </a:lnTo>
                  <a:close/>
                  <a:moveTo>
                    <a:pt x="47" y="28"/>
                  </a:moveTo>
                  <a:lnTo>
                    <a:pt x="50" y="28"/>
                  </a:lnTo>
                  <a:lnTo>
                    <a:pt x="57" y="32"/>
                  </a:lnTo>
                  <a:lnTo>
                    <a:pt x="58" y="33"/>
                  </a:lnTo>
                  <a:lnTo>
                    <a:pt x="58" y="36"/>
                  </a:lnTo>
                  <a:lnTo>
                    <a:pt x="47" y="53"/>
                  </a:lnTo>
                  <a:lnTo>
                    <a:pt x="40" y="67"/>
                  </a:lnTo>
                  <a:lnTo>
                    <a:pt x="25" y="91"/>
                  </a:lnTo>
                  <a:lnTo>
                    <a:pt x="24" y="92"/>
                  </a:lnTo>
                  <a:lnTo>
                    <a:pt x="23" y="92"/>
                  </a:lnTo>
                  <a:lnTo>
                    <a:pt x="15" y="88"/>
                  </a:lnTo>
                  <a:lnTo>
                    <a:pt x="13" y="87"/>
                  </a:lnTo>
                  <a:lnTo>
                    <a:pt x="15" y="84"/>
                  </a:lnTo>
                  <a:lnTo>
                    <a:pt x="24" y="67"/>
                  </a:lnTo>
                  <a:lnTo>
                    <a:pt x="36" y="47"/>
                  </a:lnTo>
                  <a:lnTo>
                    <a:pt x="46" y="29"/>
                  </a:lnTo>
                  <a:lnTo>
                    <a:pt x="47" y="28"/>
                  </a:lnTo>
                  <a:close/>
                  <a:moveTo>
                    <a:pt x="55" y="0"/>
                  </a:moveTo>
                  <a:lnTo>
                    <a:pt x="58" y="3"/>
                  </a:lnTo>
                  <a:lnTo>
                    <a:pt x="63" y="10"/>
                  </a:lnTo>
                  <a:lnTo>
                    <a:pt x="68" y="19"/>
                  </a:lnTo>
                  <a:lnTo>
                    <a:pt x="74" y="28"/>
                  </a:lnTo>
                  <a:lnTo>
                    <a:pt x="78" y="34"/>
                  </a:lnTo>
                  <a:lnTo>
                    <a:pt x="83" y="45"/>
                  </a:lnTo>
                  <a:lnTo>
                    <a:pt x="88" y="54"/>
                  </a:lnTo>
                  <a:lnTo>
                    <a:pt x="88" y="54"/>
                  </a:lnTo>
                  <a:lnTo>
                    <a:pt x="88" y="55"/>
                  </a:lnTo>
                  <a:lnTo>
                    <a:pt x="89" y="55"/>
                  </a:lnTo>
                  <a:lnTo>
                    <a:pt x="89" y="57"/>
                  </a:lnTo>
                  <a:lnTo>
                    <a:pt x="89" y="58"/>
                  </a:lnTo>
                  <a:lnTo>
                    <a:pt x="89" y="58"/>
                  </a:lnTo>
                  <a:lnTo>
                    <a:pt x="91" y="59"/>
                  </a:lnTo>
                  <a:lnTo>
                    <a:pt x="91" y="59"/>
                  </a:lnTo>
                  <a:lnTo>
                    <a:pt x="92" y="63"/>
                  </a:lnTo>
                  <a:lnTo>
                    <a:pt x="95" y="66"/>
                  </a:lnTo>
                  <a:lnTo>
                    <a:pt x="95" y="67"/>
                  </a:lnTo>
                  <a:lnTo>
                    <a:pt x="95" y="68"/>
                  </a:lnTo>
                  <a:lnTo>
                    <a:pt x="96" y="70"/>
                  </a:lnTo>
                  <a:lnTo>
                    <a:pt x="95" y="72"/>
                  </a:lnTo>
                  <a:lnTo>
                    <a:pt x="93" y="74"/>
                  </a:lnTo>
                  <a:lnTo>
                    <a:pt x="92" y="74"/>
                  </a:lnTo>
                  <a:lnTo>
                    <a:pt x="89" y="75"/>
                  </a:lnTo>
                  <a:lnTo>
                    <a:pt x="88" y="75"/>
                  </a:lnTo>
                  <a:lnTo>
                    <a:pt x="85" y="75"/>
                  </a:lnTo>
                  <a:lnTo>
                    <a:pt x="83" y="70"/>
                  </a:lnTo>
                  <a:lnTo>
                    <a:pt x="79" y="62"/>
                  </a:lnTo>
                  <a:lnTo>
                    <a:pt x="74" y="50"/>
                  </a:lnTo>
                  <a:lnTo>
                    <a:pt x="68" y="40"/>
                  </a:lnTo>
                  <a:lnTo>
                    <a:pt x="66" y="33"/>
                  </a:lnTo>
                  <a:lnTo>
                    <a:pt x="63" y="27"/>
                  </a:lnTo>
                  <a:lnTo>
                    <a:pt x="59" y="19"/>
                  </a:lnTo>
                  <a:lnTo>
                    <a:pt x="57" y="11"/>
                  </a:lnTo>
                  <a:lnTo>
                    <a:pt x="54" y="4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 sz="2999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Freeform 344">
              <a:extLst>
                <a:ext uri="{FF2B5EF4-FFF2-40B4-BE49-F238E27FC236}">
                  <a16:creationId xmlns:a16="http://schemas.microsoft.com/office/drawing/2014/main" id="{B607EFAC-7C6E-4AA5-9F48-E0FD6850AB92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5099012" y="4558661"/>
              <a:ext cx="307240" cy="360000"/>
            </a:xfrm>
            <a:custGeom>
              <a:avLst/>
              <a:gdLst>
                <a:gd name="T0" fmla="*/ 80 w 99"/>
                <a:gd name="T1" fmla="*/ 29 h 116"/>
                <a:gd name="T2" fmla="*/ 97 w 99"/>
                <a:gd name="T3" fmla="*/ 40 h 116"/>
                <a:gd name="T4" fmla="*/ 90 w 99"/>
                <a:gd name="T5" fmla="*/ 46 h 116"/>
                <a:gd name="T6" fmla="*/ 84 w 99"/>
                <a:gd name="T7" fmla="*/ 62 h 116"/>
                <a:gd name="T8" fmla="*/ 92 w 99"/>
                <a:gd name="T9" fmla="*/ 80 h 116"/>
                <a:gd name="T10" fmla="*/ 99 w 99"/>
                <a:gd name="T11" fmla="*/ 86 h 116"/>
                <a:gd name="T12" fmla="*/ 98 w 99"/>
                <a:gd name="T13" fmla="*/ 88 h 116"/>
                <a:gd name="T14" fmla="*/ 94 w 99"/>
                <a:gd name="T15" fmla="*/ 96 h 116"/>
                <a:gd name="T16" fmla="*/ 88 w 99"/>
                <a:gd name="T17" fmla="*/ 105 h 116"/>
                <a:gd name="T18" fmla="*/ 81 w 99"/>
                <a:gd name="T19" fmla="*/ 113 h 116"/>
                <a:gd name="T20" fmla="*/ 72 w 99"/>
                <a:gd name="T21" fmla="*/ 116 h 116"/>
                <a:gd name="T22" fmla="*/ 65 w 99"/>
                <a:gd name="T23" fmla="*/ 114 h 116"/>
                <a:gd name="T24" fmla="*/ 60 w 99"/>
                <a:gd name="T25" fmla="*/ 112 h 116"/>
                <a:gd name="T26" fmla="*/ 52 w 99"/>
                <a:gd name="T27" fmla="*/ 110 h 116"/>
                <a:gd name="T28" fmla="*/ 43 w 99"/>
                <a:gd name="T29" fmla="*/ 113 h 116"/>
                <a:gd name="T30" fmla="*/ 37 w 99"/>
                <a:gd name="T31" fmla="*/ 114 h 116"/>
                <a:gd name="T32" fmla="*/ 27 w 99"/>
                <a:gd name="T33" fmla="*/ 114 h 116"/>
                <a:gd name="T34" fmla="*/ 19 w 99"/>
                <a:gd name="T35" fmla="*/ 109 h 116"/>
                <a:gd name="T36" fmla="*/ 13 w 99"/>
                <a:gd name="T37" fmla="*/ 101 h 116"/>
                <a:gd name="T38" fmla="*/ 1 w 99"/>
                <a:gd name="T39" fmla="*/ 74 h 116"/>
                <a:gd name="T40" fmla="*/ 5 w 99"/>
                <a:gd name="T41" fmla="*/ 44 h 116"/>
                <a:gd name="T42" fmla="*/ 19 w 99"/>
                <a:gd name="T43" fmla="*/ 31 h 116"/>
                <a:gd name="T44" fmla="*/ 35 w 99"/>
                <a:gd name="T45" fmla="*/ 29 h 116"/>
                <a:gd name="T46" fmla="*/ 43 w 99"/>
                <a:gd name="T47" fmla="*/ 32 h 116"/>
                <a:gd name="T48" fmla="*/ 51 w 99"/>
                <a:gd name="T49" fmla="*/ 34 h 116"/>
                <a:gd name="T50" fmla="*/ 65 w 99"/>
                <a:gd name="T51" fmla="*/ 29 h 116"/>
                <a:gd name="T52" fmla="*/ 74 w 99"/>
                <a:gd name="T53" fmla="*/ 0 h 116"/>
                <a:gd name="T54" fmla="*/ 72 w 99"/>
                <a:gd name="T55" fmla="*/ 14 h 116"/>
                <a:gd name="T56" fmla="*/ 64 w 99"/>
                <a:gd name="T57" fmla="*/ 23 h 116"/>
                <a:gd name="T58" fmla="*/ 55 w 99"/>
                <a:gd name="T59" fmla="*/ 27 h 116"/>
                <a:gd name="T60" fmla="*/ 50 w 99"/>
                <a:gd name="T61" fmla="*/ 23 h 116"/>
                <a:gd name="T62" fmla="*/ 54 w 99"/>
                <a:gd name="T63" fmla="*/ 14 h 116"/>
                <a:gd name="T64" fmla="*/ 60 w 99"/>
                <a:gd name="T65" fmla="*/ 7 h 116"/>
                <a:gd name="T66" fmla="*/ 69 w 99"/>
                <a:gd name="T67" fmla="*/ 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" h="116">
                  <a:moveTo>
                    <a:pt x="74" y="29"/>
                  </a:moveTo>
                  <a:lnTo>
                    <a:pt x="80" y="29"/>
                  </a:lnTo>
                  <a:lnTo>
                    <a:pt x="89" y="33"/>
                  </a:lnTo>
                  <a:lnTo>
                    <a:pt x="97" y="40"/>
                  </a:lnTo>
                  <a:lnTo>
                    <a:pt x="94" y="41"/>
                  </a:lnTo>
                  <a:lnTo>
                    <a:pt x="90" y="46"/>
                  </a:lnTo>
                  <a:lnTo>
                    <a:pt x="85" y="53"/>
                  </a:lnTo>
                  <a:lnTo>
                    <a:pt x="84" y="62"/>
                  </a:lnTo>
                  <a:lnTo>
                    <a:pt x="86" y="72"/>
                  </a:lnTo>
                  <a:lnTo>
                    <a:pt x="92" y="80"/>
                  </a:lnTo>
                  <a:lnTo>
                    <a:pt x="97" y="84"/>
                  </a:lnTo>
                  <a:lnTo>
                    <a:pt x="99" y="86"/>
                  </a:lnTo>
                  <a:lnTo>
                    <a:pt x="99" y="86"/>
                  </a:lnTo>
                  <a:lnTo>
                    <a:pt x="98" y="88"/>
                  </a:lnTo>
                  <a:lnTo>
                    <a:pt x="97" y="92"/>
                  </a:lnTo>
                  <a:lnTo>
                    <a:pt x="94" y="96"/>
                  </a:lnTo>
                  <a:lnTo>
                    <a:pt x="92" y="101"/>
                  </a:lnTo>
                  <a:lnTo>
                    <a:pt x="88" y="105"/>
                  </a:lnTo>
                  <a:lnTo>
                    <a:pt x="85" y="109"/>
                  </a:lnTo>
                  <a:lnTo>
                    <a:pt x="81" y="113"/>
                  </a:lnTo>
                  <a:lnTo>
                    <a:pt x="77" y="114"/>
                  </a:lnTo>
                  <a:lnTo>
                    <a:pt x="72" y="116"/>
                  </a:lnTo>
                  <a:lnTo>
                    <a:pt x="69" y="116"/>
                  </a:lnTo>
                  <a:lnTo>
                    <a:pt x="65" y="114"/>
                  </a:lnTo>
                  <a:lnTo>
                    <a:pt x="63" y="113"/>
                  </a:lnTo>
                  <a:lnTo>
                    <a:pt x="60" y="112"/>
                  </a:lnTo>
                  <a:lnTo>
                    <a:pt x="56" y="112"/>
                  </a:lnTo>
                  <a:lnTo>
                    <a:pt x="52" y="110"/>
                  </a:lnTo>
                  <a:lnTo>
                    <a:pt x="47" y="112"/>
                  </a:lnTo>
                  <a:lnTo>
                    <a:pt x="43" y="113"/>
                  </a:lnTo>
                  <a:lnTo>
                    <a:pt x="39" y="114"/>
                  </a:lnTo>
                  <a:lnTo>
                    <a:pt x="37" y="114"/>
                  </a:lnTo>
                  <a:lnTo>
                    <a:pt x="33" y="116"/>
                  </a:lnTo>
                  <a:lnTo>
                    <a:pt x="27" y="114"/>
                  </a:lnTo>
                  <a:lnTo>
                    <a:pt x="23" y="113"/>
                  </a:lnTo>
                  <a:lnTo>
                    <a:pt x="19" y="109"/>
                  </a:lnTo>
                  <a:lnTo>
                    <a:pt x="16" y="105"/>
                  </a:lnTo>
                  <a:lnTo>
                    <a:pt x="13" y="101"/>
                  </a:lnTo>
                  <a:lnTo>
                    <a:pt x="5" y="88"/>
                  </a:lnTo>
                  <a:lnTo>
                    <a:pt x="1" y="74"/>
                  </a:lnTo>
                  <a:lnTo>
                    <a:pt x="0" y="58"/>
                  </a:lnTo>
                  <a:lnTo>
                    <a:pt x="5" y="44"/>
                  </a:lnTo>
                  <a:lnTo>
                    <a:pt x="12" y="36"/>
                  </a:lnTo>
                  <a:lnTo>
                    <a:pt x="19" y="31"/>
                  </a:lnTo>
                  <a:lnTo>
                    <a:pt x="30" y="29"/>
                  </a:lnTo>
                  <a:lnTo>
                    <a:pt x="35" y="29"/>
                  </a:lnTo>
                  <a:lnTo>
                    <a:pt x="39" y="31"/>
                  </a:lnTo>
                  <a:lnTo>
                    <a:pt x="43" y="32"/>
                  </a:lnTo>
                  <a:lnTo>
                    <a:pt x="47" y="33"/>
                  </a:lnTo>
                  <a:lnTo>
                    <a:pt x="51" y="34"/>
                  </a:lnTo>
                  <a:lnTo>
                    <a:pt x="56" y="32"/>
                  </a:lnTo>
                  <a:lnTo>
                    <a:pt x="65" y="29"/>
                  </a:lnTo>
                  <a:lnTo>
                    <a:pt x="74" y="29"/>
                  </a:lnTo>
                  <a:close/>
                  <a:moveTo>
                    <a:pt x="74" y="0"/>
                  </a:moveTo>
                  <a:lnTo>
                    <a:pt x="73" y="8"/>
                  </a:lnTo>
                  <a:lnTo>
                    <a:pt x="72" y="14"/>
                  </a:lnTo>
                  <a:lnTo>
                    <a:pt x="68" y="19"/>
                  </a:lnTo>
                  <a:lnTo>
                    <a:pt x="64" y="23"/>
                  </a:lnTo>
                  <a:lnTo>
                    <a:pt x="60" y="25"/>
                  </a:lnTo>
                  <a:lnTo>
                    <a:pt x="55" y="27"/>
                  </a:lnTo>
                  <a:lnTo>
                    <a:pt x="50" y="28"/>
                  </a:lnTo>
                  <a:lnTo>
                    <a:pt x="50" y="23"/>
                  </a:lnTo>
                  <a:lnTo>
                    <a:pt x="51" y="17"/>
                  </a:lnTo>
                  <a:lnTo>
                    <a:pt x="54" y="14"/>
                  </a:lnTo>
                  <a:lnTo>
                    <a:pt x="56" y="10"/>
                  </a:lnTo>
                  <a:lnTo>
                    <a:pt x="60" y="7"/>
                  </a:lnTo>
                  <a:lnTo>
                    <a:pt x="64" y="3"/>
                  </a:lnTo>
                  <a:lnTo>
                    <a:pt x="69" y="2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 sz="2999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Freeform 345">
              <a:extLst>
                <a:ext uri="{FF2B5EF4-FFF2-40B4-BE49-F238E27FC236}">
                  <a16:creationId xmlns:a16="http://schemas.microsoft.com/office/drawing/2014/main" id="{E2320088-7F81-4CA7-8C9D-D96D49F9CA90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5133568" y="2329815"/>
              <a:ext cx="296840" cy="360000"/>
            </a:xfrm>
            <a:custGeom>
              <a:avLst/>
              <a:gdLst>
                <a:gd name="T0" fmla="*/ 91 w 94"/>
                <a:gd name="T1" fmla="*/ 36 h 114"/>
                <a:gd name="T2" fmla="*/ 94 w 94"/>
                <a:gd name="T3" fmla="*/ 42 h 114"/>
                <a:gd name="T4" fmla="*/ 94 w 94"/>
                <a:gd name="T5" fmla="*/ 74 h 114"/>
                <a:gd name="T6" fmla="*/ 88 w 94"/>
                <a:gd name="T7" fmla="*/ 77 h 114"/>
                <a:gd name="T8" fmla="*/ 82 w 94"/>
                <a:gd name="T9" fmla="*/ 74 h 114"/>
                <a:gd name="T10" fmla="*/ 81 w 94"/>
                <a:gd name="T11" fmla="*/ 42 h 114"/>
                <a:gd name="T12" fmla="*/ 85 w 94"/>
                <a:gd name="T13" fmla="*/ 36 h 114"/>
                <a:gd name="T14" fmla="*/ 17 w 94"/>
                <a:gd name="T15" fmla="*/ 35 h 114"/>
                <a:gd name="T16" fmla="*/ 77 w 94"/>
                <a:gd name="T17" fmla="*/ 84 h 114"/>
                <a:gd name="T18" fmla="*/ 74 w 94"/>
                <a:gd name="T19" fmla="*/ 90 h 114"/>
                <a:gd name="T20" fmla="*/ 65 w 94"/>
                <a:gd name="T21" fmla="*/ 91 h 114"/>
                <a:gd name="T22" fmla="*/ 65 w 94"/>
                <a:gd name="T23" fmla="*/ 107 h 114"/>
                <a:gd name="T24" fmla="*/ 63 w 94"/>
                <a:gd name="T25" fmla="*/ 112 h 114"/>
                <a:gd name="T26" fmla="*/ 56 w 94"/>
                <a:gd name="T27" fmla="*/ 112 h 114"/>
                <a:gd name="T28" fmla="*/ 52 w 94"/>
                <a:gd name="T29" fmla="*/ 107 h 114"/>
                <a:gd name="T30" fmla="*/ 53 w 94"/>
                <a:gd name="T31" fmla="*/ 91 h 114"/>
                <a:gd name="T32" fmla="*/ 42 w 94"/>
                <a:gd name="T33" fmla="*/ 93 h 114"/>
                <a:gd name="T34" fmla="*/ 40 w 94"/>
                <a:gd name="T35" fmla="*/ 110 h 114"/>
                <a:gd name="T36" fmla="*/ 35 w 94"/>
                <a:gd name="T37" fmla="*/ 114 h 114"/>
                <a:gd name="T38" fmla="*/ 29 w 94"/>
                <a:gd name="T39" fmla="*/ 110 h 114"/>
                <a:gd name="T40" fmla="*/ 29 w 94"/>
                <a:gd name="T41" fmla="*/ 93 h 114"/>
                <a:gd name="T42" fmla="*/ 23 w 94"/>
                <a:gd name="T43" fmla="*/ 91 h 114"/>
                <a:gd name="T44" fmla="*/ 18 w 94"/>
                <a:gd name="T45" fmla="*/ 87 h 114"/>
                <a:gd name="T46" fmla="*/ 17 w 94"/>
                <a:gd name="T47" fmla="*/ 35 h 114"/>
                <a:gd name="T48" fmla="*/ 9 w 94"/>
                <a:gd name="T49" fmla="*/ 36 h 114"/>
                <a:gd name="T50" fmla="*/ 13 w 94"/>
                <a:gd name="T51" fmla="*/ 42 h 114"/>
                <a:gd name="T52" fmla="*/ 12 w 94"/>
                <a:gd name="T53" fmla="*/ 74 h 114"/>
                <a:gd name="T54" fmla="*/ 6 w 94"/>
                <a:gd name="T55" fmla="*/ 77 h 114"/>
                <a:gd name="T56" fmla="*/ 1 w 94"/>
                <a:gd name="T57" fmla="*/ 74 h 114"/>
                <a:gd name="T58" fmla="*/ 0 w 94"/>
                <a:gd name="T59" fmla="*/ 42 h 114"/>
                <a:gd name="T60" fmla="*/ 2 w 94"/>
                <a:gd name="T61" fmla="*/ 36 h 114"/>
                <a:gd name="T62" fmla="*/ 60 w 94"/>
                <a:gd name="T63" fmla="*/ 15 h 114"/>
                <a:gd name="T64" fmla="*/ 57 w 94"/>
                <a:gd name="T65" fmla="*/ 17 h 114"/>
                <a:gd name="T66" fmla="*/ 57 w 94"/>
                <a:gd name="T67" fmla="*/ 21 h 114"/>
                <a:gd name="T68" fmla="*/ 60 w 94"/>
                <a:gd name="T69" fmla="*/ 22 h 114"/>
                <a:gd name="T70" fmla="*/ 63 w 94"/>
                <a:gd name="T71" fmla="*/ 21 h 114"/>
                <a:gd name="T72" fmla="*/ 63 w 94"/>
                <a:gd name="T73" fmla="*/ 17 h 114"/>
                <a:gd name="T74" fmla="*/ 60 w 94"/>
                <a:gd name="T75" fmla="*/ 15 h 114"/>
                <a:gd name="T76" fmla="*/ 33 w 94"/>
                <a:gd name="T77" fmla="*/ 15 h 114"/>
                <a:gd name="T78" fmla="*/ 31 w 94"/>
                <a:gd name="T79" fmla="*/ 18 h 114"/>
                <a:gd name="T80" fmla="*/ 33 w 94"/>
                <a:gd name="T81" fmla="*/ 22 h 114"/>
                <a:gd name="T82" fmla="*/ 35 w 94"/>
                <a:gd name="T83" fmla="*/ 22 h 114"/>
                <a:gd name="T84" fmla="*/ 38 w 94"/>
                <a:gd name="T85" fmla="*/ 18 h 114"/>
                <a:gd name="T86" fmla="*/ 35 w 94"/>
                <a:gd name="T87" fmla="*/ 15 h 114"/>
                <a:gd name="T88" fmla="*/ 29 w 94"/>
                <a:gd name="T89" fmla="*/ 0 h 114"/>
                <a:gd name="T90" fmla="*/ 31 w 94"/>
                <a:gd name="T91" fmla="*/ 4 h 114"/>
                <a:gd name="T92" fmla="*/ 34 w 94"/>
                <a:gd name="T93" fmla="*/ 8 h 114"/>
                <a:gd name="T94" fmla="*/ 47 w 94"/>
                <a:gd name="T95" fmla="*/ 5 h 114"/>
                <a:gd name="T96" fmla="*/ 60 w 94"/>
                <a:gd name="T97" fmla="*/ 8 h 114"/>
                <a:gd name="T98" fmla="*/ 63 w 94"/>
                <a:gd name="T99" fmla="*/ 4 h 114"/>
                <a:gd name="T100" fmla="*/ 65 w 94"/>
                <a:gd name="T101" fmla="*/ 0 h 114"/>
                <a:gd name="T102" fmla="*/ 67 w 94"/>
                <a:gd name="T103" fmla="*/ 0 h 114"/>
                <a:gd name="T104" fmla="*/ 64 w 94"/>
                <a:gd name="T105" fmla="*/ 5 h 114"/>
                <a:gd name="T106" fmla="*/ 61 w 94"/>
                <a:gd name="T107" fmla="*/ 9 h 114"/>
                <a:gd name="T108" fmla="*/ 76 w 94"/>
                <a:gd name="T109" fmla="*/ 22 h 114"/>
                <a:gd name="T110" fmla="*/ 17 w 94"/>
                <a:gd name="T111" fmla="*/ 31 h 114"/>
                <a:gd name="T112" fmla="*/ 25 w 94"/>
                <a:gd name="T113" fmla="*/ 14 h 114"/>
                <a:gd name="T114" fmla="*/ 31 w 94"/>
                <a:gd name="T115" fmla="*/ 6 h 114"/>
                <a:gd name="T116" fmla="*/ 27 w 94"/>
                <a:gd name="T117" fmla="*/ 1 h 114"/>
                <a:gd name="T118" fmla="*/ 27 w 94"/>
                <a:gd name="T11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4" h="114">
                  <a:moveTo>
                    <a:pt x="88" y="35"/>
                  </a:moveTo>
                  <a:lnTo>
                    <a:pt x="91" y="36"/>
                  </a:lnTo>
                  <a:lnTo>
                    <a:pt x="94" y="39"/>
                  </a:lnTo>
                  <a:lnTo>
                    <a:pt x="94" y="42"/>
                  </a:lnTo>
                  <a:lnTo>
                    <a:pt x="94" y="70"/>
                  </a:lnTo>
                  <a:lnTo>
                    <a:pt x="94" y="74"/>
                  </a:lnTo>
                  <a:lnTo>
                    <a:pt x="91" y="76"/>
                  </a:lnTo>
                  <a:lnTo>
                    <a:pt x="88" y="77"/>
                  </a:lnTo>
                  <a:lnTo>
                    <a:pt x="85" y="76"/>
                  </a:lnTo>
                  <a:lnTo>
                    <a:pt x="82" y="74"/>
                  </a:lnTo>
                  <a:lnTo>
                    <a:pt x="81" y="70"/>
                  </a:lnTo>
                  <a:lnTo>
                    <a:pt x="81" y="42"/>
                  </a:lnTo>
                  <a:lnTo>
                    <a:pt x="82" y="39"/>
                  </a:lnTo>
                  <a:lnTo>
                    <a:pt x="85" y="36"/>
                  </a:lnTo>
                  <a:lnTo>
                    <a:pt x="88" y="35"/>
                  </a:lnTo>
                  <a:close/>
                  <a:moveTo>
                    <a:pt x="17" y="35"/>
                  </a:moveTo>
                  <a:lnTo>
                    <a:pt x="77" y="35"/>
                  </a:lnTo>
                  <a:lnTo>
                    <a:pt x="77" y="84"/>
                  </a:lnTo>
                  <a:lnTo>
                    <a:pt x="76" y="87"/>
                  </a:lnTo>
                  <a:lnTo>
                    <a:pt x="74" y="90"/>
                  </a:lnTo>
                  <a:lnTo>
                    <a:pt x="70" y="91"/>
                  </a:lnTo>
                  <a:lnTo>
                    <a:pt x="65" y="91"/>
                  </a:lnTo>
                  <a:lnTo>
                    <a:pt x="65" y="93"/>
                  </a:lnTo>
                  <a:lnTo>
                    <a:pt x="65" y="107"/>
                  </a:lnTo>
                  <a:lnTo>
                    <a:pt x="65" y="110"/>
                  </a:lnTo>
                  <a:lnTo>
                    <a:pt x="63" y="112"/>
                  </a:lnTo>
                  <a:lnTo>
                    <a:pt x="59" y="114"/>
                  </a:lnTo>
                  <a:lnTo>
                    <a:pt x="56" y="112"/>
                  </a:lnTo>
                  <a:lnTo>
                    <a:pt x="53" y="110"/>
                  </a:lnTo>
                  <a:lnTo>
                    <a:pt x="52" y="107"/>
                  </a:lnTo>
                  <a:lnTo>
                    <a:pt x="52" y="93"/>
                  </a:lnTo>
                  <a:lnTo>
                    <a:pt x="53" y="91"/>
                  </a:lnTo>
                  <a:lnTo>
                    <a:pt x="40" y="91"/>
                  </a:lnTo>
                  <a:lnTo>
                    <a:pt x="42" y="93"/>
                  </a:lnTo>
                  <a:lnTo>
                    <a:pt x="42" y="107"/>
                  </a:lnTo>
                  <a:lnTo>
                    <a:pt x="40" y="110"/>
                  </a:lnTo>
                  <a:lnTo>
                    <a:pt x="38" y="112"/>
                  </a:lnTo>
                  <a:lnTo>
                    <a:pt x="35" y="114"/>
                  </a:lnTo>
                  <a:lnTo>
                    <a:pt x="31" y="112"/>
                  </a:lnTo>
                  <a:lnTo>
                    <a:pt x="29" y="110"/>
                  </a:lnTo>
                  <a:lnTo>
                    <a:pt x="29" y="107"/>
                  </a:lnTo>
                  <a:lnTo>
                    <a:pt x="29" y="93"/>
                  </a:lnTo>
                  <a:lnTo>
                    <a:pt x="29" y="91"/>
                  </a:lnTo>
                  <a:lnTo>
                    <a:pt x="23" y="91"/>
                  </a:lnTo>
                  <a:lnTo>
                    <a:pt x="21" y="90"/>
                  </a:lnTo>
                  <a:lnTo>
                    <a:pt x="18" y="87"/>
                  </a:lnTo>
                  <a:lnTo>
                    <a:pt x="17" y="84"/>
                  </a:lnTo>
                  <a:lnTo>
                    <a:pt x="17" y="35"/>
                  </a:lnTo>
                  <a:close/>
                  <a:moveTo>
                    <a:pt x="6" y="35"/>
                  </a:moveTo>
                  <a:lnTo>
                    <a:pt x="9" y="36"/>
                  </a:lnTo>
                  <a:lnTo>
                    <a:pt x="12" y="39"/>
                  </a:lnTo>
                  <a:lnTo>
                    <a:pt x="13" y="42"/>
                  </a:lnTo>
                  <a:lnTo>
                    <a:pt x="13" y="70"/>
                  </a:lnTo>
                  <a:lnTo>
                    <a:pt x="12" y="74"/>
                  </a:lnTo>
                  <a:lnTo>
                    <a:pt x="9" y="76"/>
                  </a:lnTo>
                  <a:lnTo>
                    <a:pt x="6" y="77"/>
                  </a:lnTo>
                  <a:lnTo>
                    <a:pt x="2" y="76"/>
                  </a:lnTo>
                  <a:lnTo>
                    <a:pt x="1" y="74"/>
                  </a:lnTo>
                  <a:lnTo>
                    <a:pt x="0" y="70"/>
                  </a:lnTo>
                  <a:lnTo>
                    <a:pt x="0" y="42"/>
                  </a:lnTo>
                  <a:lnTo>
                    <a:pt x="1" y="39"/>
                  </a:lnTo>
                  <a:lnTo>
                    <a:pt x="2" y="36"/>
                  </a:lnTo>
                  <a:lnTo>
                    <a:pt x="6" y="35"/>
                  </a:lnTo>
                  <a:close/>
                  <a:moveTo>
                    <a:pt x="60" y="15"/>
                  </a:moveTo>
                  <a:lnTo>
                    <a:pt x="59" y="15"/>
                  </a:lnTo>
                  <a:lnTo>
                    <a:pt x="57" y="17"/>
                  </a:lnTo>
                  <a:lnTo>
                    <a:pt x="56" y="18"/>
                  </a:lnTo>
                  <a:lnTo>
                    <a:pt x="57" y="21"/>
                  </a:lnTo>
                  <a:lnTo>
                    <a:pt x="59" y="22"/>
                  </a:lnTo>
                  <a:lnTo>
                    <a:pt x="60" y="22"/>
                  </a:lnTo>
                  <a:lnTo>
                    <a:pt x="61" y="22"/>
                  </a:lnTo>
                  <a:lnTo>
                    <a:pt x="63" y="21"/>
                  </a:lnTo>
                  <a:lnTo>
                    <a:pt x="63" y="18"/>
                  </a:lnTo>
                  <a:lnTo>
                    <a:pt x="63" y="17"/>
                  </a:lnTo>
                  <a:lnTo>
                    <a:pt x="61" y="15"/>
                  </a:lnTo>
                  <a:lnTo>
                    <a:pt x="60" y="15"/>
                  </a:lnTo>
                  <a:close/>
                  <a:moveTo>
                    <a:pt x="34" y="15"/>
                  </a:moveTo>
                  <a:lnTo>
                    <a:pt x="33" y="15"/>
                  </a:lnTo>
                  <a:lnTo>
                    <a:pt x="31" y="17"/>
                  </a:lnTo>
                  <a:lnTo>
                    <a:pt x="31" y="18"/>
                  </a:lnTo>
                  <a:lnTo>
                    <a:pt x="31" y="21"/>
                  </a:lnTo>
                  <a:lnTo>
                    <a:pt x="33" y="22"/>
                  </a:lnTo>
                  <a:lnTo>
                    <a:pt x="34" y="22"/>
                  </a:lnTo>
                  <a:lnTo>
                    <a:pt x="35" y="22"/>
                  </a:lnTo>
                  <a:lnTo>
                    <a:pt x="36" y="21"/>
                  </a:lnTo>
                  <a:lnTo>
                    <a:pt x="38" y="18"/>
                  </a:lnTo>
                  <a:lnTo>
                    <a:pt x="36" y="17"/>
                  </a:lnTo>
                  <a:lnTo>
                    <a:pt x="35" y="15"/>
                  </a:lnTo>
                  <a:lnTo>
                    <a:pt x="34" y="15"/>
                  </a:lnTo>
                  <a:close/>
                  <a:moveTo>
                    <a:pt x="29" y="0"/>
                  </a:moveTo>
                  <a:lnTo>
                    <a:pt x="29" y="0"/>
                  </a:lnTo>
                  <a:lnTo>
                    <a:pt x="31" y="4"/>
                  </a:lnTo>
                  <a:lnTo>
                    <a:pt x="33" y="6"/>
                  </a:lnTo>
                  <a:lnTo>
                    <a:pt x="34" y="8"/>
                  </a:lnTo>
                  <a:lnTo>
                    <a:pt x="40" y="6"/>
                  </a:lnTo>
                  <a:lnTo>
                    <a:pt x="47" y="5"/>
                  </a:lnTo>
                  <a:lnTo>
                    <a:pt x="53" y="6"/>
                  </a:lnTo>
                  <a:lnTo>
                    <a:pt x="60" y="8"/>
                  </a:lnTo>
                  <a:lnTo>
                    <a:pt x="61" y="6"/>
                  </a:lnTo>
                  <a:lnTo>
                    <a:pt x="63" y="4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1"/>
                  </a:lnTo>
                  <a:lnTo>
                    <a:pt x="64" y="5"/>
                  </a:lnTo>
                  <a:lnTo>
                    <a:pt x="63" y="6"/>
                  </a:lnTo>
                  <a:lnTo>
                    <a:pt x="61" y="9"/>
                  </a:lnTo>
                  <a:lnTo>
                    <a:pt x="70" y="14"/>
                  </a:lnTo>
                  <a:lnTo>
                    <a:pt x="76" y="22"/>
                  </a:lnTo>
                  <a:lnTo>
                    <a:pt x="77" y="31"/>
                  </a:lnTo>
                  <a:lnTo>
                    <a:pt x="17" y="31"/>
                  </a:lnTo>
                  <a:lnTo>
                    <a:pt x="19" y="22"/>
                  </a:lnTo>
                  <a:lnTo>
                    <a:pt x="25" y="14"/>
                  </a:lnTo>
                  <a:lnTo>
                    <a:pt x="33" y="9"/>
                  </a:lnTo>
                  <a:lnTo>
                    <a:pt x="31" y="6"/>
                  </a:lnTo>
                  <a:lnTo>
                    <a:pt x="30" y="5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 sz="2999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AB97AD3E-CD05-46AD-9D3D-898BFE8F5E47}"/>
                </a:ext>
              </a:extLst>
            </p:cNvPr>
            <p:cNvSpPr txBox="1"/>
            <p:nvPr/>
          </p:nvSpPr>
          <p:spPr>
            <a:xfrm>
              <a:off x="5024197" y="2724738"/>
              <a:ext cx="515585" cy="4960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999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01</a:t>
              </a:r>
              <a:endParaRPr lang="zh-CN" altLang="en-US" sz="2999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835D2941-6DC2-45B4-8CDC-DAD0F758349E}"/>
                </a:ext>
              </a:extLst>
            </p:cNvPr>
            <p:cNvSpPr txBox="1"/>
            <p:nvPr/>
          </p:nvSpPr>
          <p:spPr>
            <a:xfrm>
              <a:off x="7253559" y="2724738"/>
              <a:ext cx="515585" cy="4960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999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02</a:t>
              </a:r>
              <a:endParaRPr lang="zh-CN" altLang="en-US" sz="2999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C71AF399-01B1-4F0F-BB54-239780A56FA7}"/>
                </a:ext>
              </a:extLst>
            </p:cNvPr>
            <p:cNvSpPr txBox="1"/>
            <p:nvPr/>
          </p:nvSpPr>
          <p:spPr>
            <a:xfrm>
              <a:off x="5024194" y="4998351"/>
              <a:ext cx="515585" cy="4960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999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04</a:t>
              </a:r>
              <a:endParaRPr lang="zh-CN" altLang="en-US" sz="2999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C8CD5C8E-9358-472B-8934-DE0645CAAFE4}"/>
                </a:ext>
              </a:extLst>
            </p:cNvPr>
            <p:cNvSpPr txBox="1"/>
            <p:nvPr/>
          </p:nvSpPr>
          <p:spPr>
            <a:xfrm>
              <a:off x="7253556" y="4998351"/>
              <a:ext cx="515585" cy="4960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999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03</a:t>
              </a:r>
              <a:endParaRPr lang="zh-CN" altLang="en-US" sz="2999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3" name="直接连接符 24">
            <a:extLst>
              <a:ext uri="{FF2B5EF4-FFF2-40B4-BE49-F238E27FC236}">
                <a16:creationId xmlns:a16="http://schemas.microsoft.com/office/drawing/2014/main" id="{5B9D04E0-A006-4B79-9E3F-553B5F45795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08877" y="2923453"/>
            <a:ext cx="4091628" cy="1"/>
          </a:xfrm>
          <a:prstGeom prst="line">
            <a:avLst/>
          </a:prstGeom>
          <a:noFill/>
          <a:ln w="12700" cmpd="sng">
            <a:solidFill>
              <a:schemeClr val="bg1">
                <a:lumMod val="50000"/>
              </a:schemeClr>
            </a:solidFill>
            <a:prstDash val="sysDot"/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217">
              <a:defRPr/>
            </a:pPr>
            <a:endParaRPr lang="zh-CN" altLang="en-US" sz="1600" kern="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9" name="直接连接符 24">
            <a:extLst>
              <a:ext uri="{FF2B5EF4-FFF2-40B4-BE49-F238E27FC236}">
                <a16:creationId xmlns:a16="http://schemas.microsoft.com/office/drawing/2014/main" id="{F2636157-7B77-437F-B04C-9AB5B4DA50C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08877" y="5501969"/>
            <a:ext cx="4091628" cy="1"/>
          </a:xfrm>
          <a:prstGeom prst="line">
            <a:avLst/>
          </a:prstGeom>
          <a:noFill/>
          <a:ln w="12700" cmpd="sng">
            <a:solidFill>
              <a:schemeClr val="bg1">
                <a:lumMod val="50000"/>
              </a:schemeClr>
            </a:solidFill>
            <a:prstDash val="sysDot"/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217">
              <a:defRPr/>
            </a:pPr>
            <a:endParaRPr lang="zh-CN" altLang="en-US" sz="1600" kern="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5" name="直接连接符 24">
            <a:extLst>
              <a:ext uri="{FF2B5EF4-FFF2-40B4-BE49-F238E27FC236}">
                <a16:creationId xmlns:a16="http://schemas.microsoft.com/office/drawing/2014/main" id="{4B810469-563D-4F3A-B00A-F3A6A79914E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12775" y="2923453"/>
            <a:ext cx="3834512" cy="0"/>
          </a:xfrm>
          <a:prstGeom prst="line">
            <a:avLst/>
          </a:prstGeom>
          <a:noFill/>
          <a:ln w="12700" cmpd="sng">
            <a:solidFill>
              <a:schemeClr val="bg1">
                <a:lumMod val="50000"/>
              </a:schemeClr>
            </a:solidFill>
            <a:prstDash val="sysDot"/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217">
              <a:defRPr/>
            </a:pPr>
            <a:endParaRPr lang="zh-CN" altLang="en-US" sz="1600" kern="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1" name="直接连接符 24">
            <a:extLst>
              <a:ext uri="{FF2B5EF4-FFF2-40B4-BE49-F238E27FC236}">
                <a16:creationId xmlns:a16="http://schemas.microsoft.com/office/drawing/2014/main" id="{96A5B076-9D5E-4112-BFF8-FB57B74CE7C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12775" y="5517840"/>
            <a:ext cx="3834512" cy="0"/>
          </a:xfrm>
          <a:prstGeom prst="line">
            <a:avLst/>
          </a:prstGeom>
          <a:noFill/>
          <a:ln w="12700" cmpd="sng">
            <a:solidFill>
              <a:schemeClr val="bg1">
                <a:lumMod val="50000"/>
              </a:schemeClr>
            </a:solidFill>
            <a:prstDash val="sysDot"/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217">
              <a:defRPr/>
            </a:pPr>
            <a:endParaRPr lang="zh-CN" altLang="en-US" sz="1600" kern="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A09073-9FAB-1C43-9ADB-A0E9629CCA2F}"/>
              </a:ext>
            </a:extLst>
          </p:cNvPr>
          <p:cNvSpPr txBox="1"/>
          <p:nvPr/>
        </p:nvSpPr>
        <p:spPr>
          <a:xfrm>
            <a:off x="1424276" y="635905"/>
            <a:ext cx="3302964" cy="523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799" b="1" dirty="0">
                <a:solidFill>
                  <a:srgbClr val="99BC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2EB31CE-D666-884E-8DBF-F4889D2C7E10}"/>
              </a:ext>
            </a:extLst>
          </p:cNvPr>
          <p:cNvSpPr txBox="1"/>
          <p:nvPr/>
        </p:nvSpPr>
        <p:spPr>
          <a:xfrm>
            <a:off x="785243" y="2365269"/>
            <a:ext cx="3560881" cy="523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799" b="1" dirty="0">
                <a:solidFill>
                  <a:srgbClr val="4924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A26E816-DF72-4242-A708-1FDE4B54DA8F}"/>
              </a:ext>
            </a:extLst>
          </p:cNvPr>
          <p:cNvSpPr txBox="1"/>
          <p:nvPr/>
        </p:nvSpPr>
        <p:spPr>
          <a:xfrm>
            <a:off x="7874250" y="2391216"/>
            <a:ext cx="3560881" cy="523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799" b="1" dirty="0">
                <a:solidFill>
                  <a:srgbClr val="4924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ý và lập dàn ý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FACC8F4-3F18-6F41-9B5E-8227C3E982DF}"/>
              </a:ext>
            </a:extLst>
          </p:cNvPr>
          <p:cNvSpPr txBox="1"/>
          <p:nvPr/>
        </p:nvSpPr>
        <p:spPr>
          <a:xfrm>
            <a:off x="7852733" y="4832135"/>
            <a:ext cx="3560881" cy="523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799" b="1" dirty="0">
                <a:solidFill>
                  <a:srgbClr val="4924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bài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EA84EDD-D4E2-304D-A5E7-6E67BD3DB599}"/>
              </a:ext>
            </a:extLst>
          </p:cNvPr>
          <p:cNvSpPr txBox="1"/>
          <p:nvPr/>
        </p:nvSpPr>
        <p:spPr>
          <a:xfrm>
            <a:off x="778388" y="4547261"/>
            <a:ext cx="3560881" cy="953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799" b="1" dirty="0">
                <a:solidFill>
                  <a:srgbClr val="4924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 tra và </a:t>
            </a:r>
          </a:p>
          <a:p>
            <a:pPr algn="ctr"/>
            <a:r>
              <a:rPr lang="en-VN" sz="2799" b="1" dirty="0">
                <a:solidFill>
                  <a:srgbClr val="4924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 sửa bài viết</a:t>
            </a:r>
          </a:p>
        </p:txBody>
      </p:sp>
    </p:spTree>
    <p:extLst>
      <p:ext uri="{BB962C8B-B14F-4D97-AF65-F5344CB8AC3E}">
        <p14:creationId xmlns:p14="http://schemas.microsoft.com/office/powerpoint/2010/main" val="85069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9" grpId="0" animBg="1"/>
      <p:bldP spid="45" grpId="0" animBg="1"/>
      <p:bldP spid="51" grpId="0" animBg="1"/>
      <p:bldP spid="2" grpId="0"/>
      <p:bldP spid="54" grpId="0"/>
      <p:bldP spid="55" grpId="0"/>
      <p:bldP spid="56" grpId="0"/>
      <p:bldP spid="5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2CF719-066D-4851-AC5B-B6917AB8FF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0" t="54136" b="26945"/>
          <a:stretch/>
        </p:blipFill>
        <p:spPr>
          <a:xfrm>
            <a:off x="4092389" y="446873"/>
            <a:ext cx="3477195" cy="1034020"/>
          </a:xfrm>
          <a:prstGeom prst="rect">
            <a:avLst/>
          </a:prstGeom>
        </p:spPr>
      </p:pic>
      <p:sp>
        <p:nvSpPr>
          <p:cNvPr id="5" name="Text Box 18">
            <a:extLst>
              <a:ext uri="{FF2B5EF4-FFF2-40B4-BE49-F238E27FC236}">
                <a16:creationId xmlns:a16="http://schemas.microsoft.com/office/drawing/2014/main" id="{A12DD27C-70E6-4D1D-826D-18477CF5C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0401" y="446872"/>
            <a:ext cx="2997583" cy="91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62540" tIns="81271" rIns="162540" bIns="81271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en-US" altLang="zh-CN" sz="3733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itchFamily="34" charset="-122"/>
                <a:cs typeface="#9Slide03 Arima Madurai Black" panose="00000A00000000000000" pitchFamily="2" charset="0"/>
              </a:rPr>
              <a:t>a/ </a:t>
            </a:r>
            <a:r>
              <a:rPr lang="en-US" altLang="zh-CN" sz="3733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itchFamily="34" charset="-122"/>
                <a:cs typeface="#9Slide03 Arima Madurai Black" panose="00000A00000000000000" pitchFamily="2" charset="0"/>
              </a:rPr>
              <a:t>Chuẩn</a:t>
            </a:r>
            <a:r>
              <a:rPr lang="en-US" altLang="zh-CN" sz="3733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3733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itchFamily="34" charset="-122"/>
                <a:cs typeface="#9Slide03 Arima Madurai Black" panose="00000A00000000000000" pitchFamily="2" charset="0"/>
              </a:rPr>
              <a:t>bị</a:t>
            </a:r>
            <a:endParaRPr lang="en-US" altLang="zh-CN" sz="3733" b="1" dirty="0">
              <a:solidFill>
                <a:srgbClr val="FF0000"/>
              </a:solidFill>
              <a:latin typeface="#9Slide03 Arima Madurai Black" panose="00000A00000000000000" pitchFamily="2" charset="0"/>
              <a:ea typeface="微软雅黑" pitchFamily="34" charset="-122"/>
              <a:cs typeface="#9Slide03 Arima Madurai Black" panose="00000A00000000000000" pitchFamily="2" charset="0"/>
            </a:endParaRP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8B4C7BBF-9493-4339-B54F-6B747E78A3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97636" y="4602992"/>
            <a:ext cx="4383835" cy="22550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66086D-5673-402F-8376-08105CB5E338}"/>
              </a:ext>
            </a:extLst>
          </p:cNvPr>
          <p:cNvSpPr txBox="1"/>
          <p:nvPr/>
        </p:nvSpPr>
        <p:spPr>
          <a:xfrm>
            <a:off x="519319" y="2208553"/>
            <a:ext cx="92508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altLang="en-US" sz="4000" dirty="0" err="1">
                <a:solidFill>
                  <a:srgbClr val="0070C0"/>
                </a:solidFill>
                <a:latin typeface="#9Slide05 SVNBulgary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Đọc</a:t>
            </a:r>
            <a:r>
              <a:rPr lang="en-US" altLang="en-US" sz="4000" dirty="0">
                <a:solidFill>
                  <a:srgbClr val="0070C0"/>
                </a:solidFill>
                <a:latin typeface="#9Slide05 SVNBulgary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altLang="en-US" sz="4000" dirty="0" err="1">
                <a:solidFill>
                  <a:srgbClr val="0070C0"/>
                </a:solidFill>
                <a:latin typeface="#9Slide05 SVNBulgary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lại</a:t>
            </a:r>
            <a:r>
              <a:rPr lang="en-US" altLang="en-US" sz="4000" dirty="0">
                <a:solidFill>
                  <a:srgbClr val="0070C0"/>
                </a:solidFill>
                <a:latin typeface="#9Slide05 SVNBulgary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altLang="en-US" sz="4000" dirty="0" err="1">
                <a:solidFill>
                  <a:srgbClr val="0070C0"/>
                </a:solidFill>
                <a:latin typeface="#9Slide05 SVNBulgary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truyền</a:t>
            </a:r>
            <a:r>
              <a:rPr lang="en-US" altLang="en-US" sz="4000" dirty="0">
                <a:solidFill>
                  <a:srgbClr val="0070C0"/>
                </a:solidFill>
                <a:latin typeface="#9Slide05 SVNBulgary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altLang="en-US" sz="4000" dirty="0" err="1">
                <a:solidFill>
                  <a:srgbClr val="0070C0"/>
                </a:solidFill>
                <a:latin typeface="#9Slide05 SVNBulgary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thuyết</a:t>
            </a:r>
            <a:r>
              <a:rPr lang="en-US" altLang="en-US" sz="4000" dirty="0">
                <a:solidFill>
                  <a:srgbClr val="0070C0"/>
                </a:solidFill>
                <a:latin typeface="#9Slide05 SVNBulgary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altLang="en-US" sz="4000" dirty="0" err="1">
                <a:solidFill>
                  <a:srgbClr val="0070C0"/>
                </a:solidFill>
                <a:latin typeface="#9Slide05 SVNBulgary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Thánh</a:t>
            </a:r>
            <a:r>
              <a:rPr lang="en-US" altLang="en-US" sz="4000" dirty="0">
                <a:solidFill>
                  <a:srgbClr val="0070C0"/>
                </a:solidFill>
                <a:latin typeface="#9Slide05 SVNBulgary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altLang="en-US" sz="4000" dirty="0" err="1">
                <a:solidFill>
                  <a:srgbClr val="0070C0"/>
                </a:solidFill>
                <a:latin typeface="#9Slide05 SVNBulgary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Gióng</a:t>
            </a:r>
            <a:endParaRPr lang="en-US" altLang="en-US" sz="4000" dirty="0">
              <a:solidFill>
                <a:srgbClr val="0070C0"/>
              </a:solidFill>
              <a:latin typeface="#9Slide05 SVNBulgary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790EE5-94D3-4986-80DF-7868495C63EB}"/>
              </a:ext>
            </a:extLst>
          </p:cNvPr>
          <p:cNvSpPr txBox="1"/>
          <p:nvPr/>
        </p:nvSpPr>
        <p:spPr>
          <a:xfrm>
            <a:off x="2019630" y="3477942"/>
            <a:ext cx="92508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altLang="en-US" sz="4000" dirty="0" err="1">
                <a:solidFill>
                  <a:srgbClr val="0070C0"/>
                </a:solidFill>
                <a:latin typeface="#9Slide05 SVNBulgary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Ghi</a:t>
            </a:r>
            <a:r>
              <a:rPr lang="en-US" altLang="en-US" sz="4000" dirty="0">
                <a:solidFill>
                  <a:srgbClr val="0070C0"/>
                </a:solidFill>
                <a:latin typeface="#9Slide05 SVNBulgary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altLang="en-US" sz="4000" dirty="0" err="1">
                <a:solidFill>
                  <a:srgbClr val="0070C0"/>
                </a:solidFill>
                <a:latin typeface="#9Slide05 SVNBulgary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những</a:t>
            </a:r>
            <a:r>
              <a:rPr lang="en-US" altLang="en-US" sz="4000" dirty="0">
                <a:solidFill>
                  <a:srgbClr val="0070C0"/>
                </a:solidFill>
                <a:latin typeface="#9Slide05 SVNBulgary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altLang="en-US" sz="4000" dirty="0" err="1">
                <a:solidFill>
                  <a:srgbClr val="0070C0"/>
                </a:solidFill>
                <a:latin typeface="#9Slide05 SVNBulgary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sự</a:t>
            </a:r>
            <a:r>
              <a:rPr lang="en-US" altLang="en-US" sz="4000" dirty="0">
                <a:solidFill>
                  <a:srgbClr val="0070C0"/>
                </a:solidFill>
                <a:latin typeface="#9Slide05 SVNBulgary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altLang="en-US" sz="4000" dirty="0" err="1">
                <a:solidFill>
                  <a:srgbClr val="0070C0"/>
                </a:solidFill>
                <a:latin typeface="#9Slide05 SVNBulgary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kiện</a:t>
            </a:r>
            <a:r>
              <a:rPr lang="en-US" altLang="en-US" sz="4000" dirty="0">
                <a:solidFill>
                  <a:srgbClr val="0070C0"/>
                </a:solidFill>
                <a:latin typeface="#9Slide05 SVNBulgary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altLang="en-US" sz="4000" dirty="0" err="1">
                <a:solidFill>
                  <a:srgbClr val="0070C0"/>
                </a:solidFill>
                <a:latin typeface="#9Slide05 SVNBulgary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chính</a:t>
            </a:r>
            <a:r>
              <a:rPr lang="en-US" altLang="en-US" sz="4000" dirty="0">
                <a:solidFill>
                  <a:srgbClr val="0070C0"/>
                </a:solidFill>
                <a:latin typeface="#9Slide05 SVNBulgary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+ </a:t>
            </a:r>
            <a:r>
              <a:rPr lang="en-US" altLang="en-US" sz="4000" dirty="0" err="1">
                <a:solidFill>
                  <a:srgbClr val="0070C0"/>
                </a:solidFill>
                <a:latin typeface="#9Slide05 SVNBulgary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Tưởng</a:t>
            </a:r>
            <a:r>
              <a:rPr lang="en-US" altLang="en-US" sz="4000" dirty="0">
                <a:solidFill>
                  <a:srgbClr val="0070C0"/>
                </a:solidFill>
                <a:latin typeface="#9Slide05 SVNBulgary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altLang="en-US" sz="4000" dirty="0" err="1">
                <a:solidFill>
                  <a:srgbClr val="0070C0"/>
                </a:solidFill>
                <a:latin typeface="#9Slide05 SVNBulgary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tượng</a:t>
            </a:r>
            <a:r>
              <a:rPr lang="en-US" altLang="en-US" sz="4000" dirty="0">
                <a:solidFill>
                  <a:srgbClr val="0070C0"/>
                </a:solidFill>
                <a:latin typeface="#9Slide05 SVNBulgary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altLang="en-US" sz="4000" dirty="0" err="1">
                <a:solidFill>
                  <a:srgbClr val="0070C0"/>
                </a:solidFill>
                <a:latin typeface="#9Slide05 SVNBulgary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nhân</a:t>
            </a:r>
            <a:r>
              <a:rPr lang="en-US" altLang="en-US" sz="4000" dirty="0">
                <a:solidFill>
                  <a:srgbClr val="0070C0"/>
                </a:solidFill>
                <a:latin typeface="#9Slide05 SVNBulgary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altLang="en-US" sz="4000" dirty="0" err="1">
                <a:solidFill>
                  <a:srgbClr val="0070C0"/>
                </a:solidFill>
                <a:latin typeface="#9Slide05 SVNBulgary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vật</a:t>
            </a:r>
            <a:r>
              <a:rPr lang="en-US" altLang="en-US" sz="4000" dirty="0">
                <a:solidFill>
                  <a:srgbClr val="0070C0"/>
                </a:solidFill>
                <a:latin typeface="#9Slide05 SVNBulgary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F10D65-A195-4DBC-BDD6-154D13C8891C}"/>
              </a:ext>
            </a:extLst>
          </p:cNvPr>
          <p:cNvSpPr txBox="1"/>
          <p:nvPr/>
        </p:nvSpPr>
        <p:spPr>
          <a:xfrm>
            <a:off x="3454120" y="4747331"/>
            <a:ext cx="823092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altLang="en-US" sz="4000" dirty="0" err="1">
                <a:solidFill>
                  <a:srgbClr val="0070C0"/>
                </a:solidFill>
                <a:latin typeface="#9Slide05 SVNBulgary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Suy</a:t>
            </a:r>
            <a:r>
              <a:rPr lang="en-US" altLang="en-US" sz="4000" dirty="0">
                <a:solidFill>
                  <a:srgbClr val="0070C0"/>
                </a:solidFill>
                <a:latin typeface="#9Slide05 SVNBulgary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altLang="en-US" sz="4000" dirty="0" err="1">
                <a:solidFill>
                  <a:srgbClr val="0070C0"/>
                </a:solidFill>
                <a:latin typeface="#9Slide05 SVNBulgary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nghĩ</a:t>
            </a:r>
            <a:r>
              <a:rPr lang="en-US" altLang="en-US" sz="4000" dirty="0">
                <a:solidFill>
                  <a:srgbClr val="0070C0"/>
                </a:solidFill>
                <a:latin typeface="#9Slide05 SVNBulgary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altLang="en-US" sz="4000" dirty="0" err="1">
                <a:solidFill>
                  <a:srgbClr val="0070C0"/>
                </a:solidFill>
                <a:latin typeface="#9Slide05 SVNBulgary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về</a:t>
            </a:r>
            <a:r>
              <a:rPr lang="en-US" altLang="en-US" sz="4000" dirty="0">
                <a:solidFill>
                  <a:srgbClr val="0070C0"/>
                </a:solidFill>
                <a:latin typeface="#9Slide05 SVNBulgary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altLang="en-US" sz="4000" dirty="0" err="1">
                <a:solidFill>
                  <a:srgbClr val="0070C0"/>
                </a:solidFill>
                <a:latin typeface="#9Slide05 SVNBulgary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những</a:t>
            </a:r>
            <a:r>
              <a:rPr lang="en-US" altLang="en-US" sz="4000" dirty="0">
                <a:solidFill>
                  <a:srgbClr val="0070C0"/>
                </a:solidFill>
                <a:latin typeface="#9Slide05 SVNBulgary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chi </a:t>
            </a:r>
            <a:r>
              <a:rPr lang="en-US" altLang="en-US" sz="4000" dirty="0" err="1">
                <a:solidFill>
                  <a:srgbClr val="0070C0"/>
                </a:solidFill>
                <a:latin typeface="#9Slide05 SVNBulgary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tiết</a:t>
            </a:r>
            <a:r>
              <a:rPr lang="en-US" altLang="en-US" sz="4000" dirty="0">
                <a:solidFill>
                  <a:srgbClr val="0070C0"/>
                </a:solidFill>
                <a:latin typeface="#9Slide05 SVNBulgary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altLang="en-US" sz="4000" dirty="0" err="1">
                <a:solidFill>
                  <a:srgbClr val="0070C0"/>
                </a:solidFill>
                <a:latin typeface="#9Slide05 SVNBulgary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hình</a:t>
            </a:r>
            <a:r>
              <a:rPr lang="en-US" altLang="en-US" sz="4000" dirty="0">
                <a:solidFill>
                  <a:srgbClr val="0070C0"/>
                </a:solidFill>
                <a:latin typeface="#9Slide05 SVNBulgary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altLang="en-US" sz="4000" dirty="0" err="1">
                <a:solidFill>
                  <a:srgbClr val="0070C0"/>
                </a:solidFill>
                <a:latin typeface="#9Slide05 SVNBulgary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ảnh</a:t>
            </a:r>
            <a:r>
              <a:rPr lang="en-US" altLang="en-US" sz="4000" dirty="0">
                <a:solidFill>
                  <a:srgbClr val="0070C0"/>
                </a:solidFill>
                <a:latin typeface="#9Slide05 SVNBulgary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altLang="en-US" sz="4000" dirty="0" err="1">
                <a:solidFill>
                  <a:srgbClr val="0070C0"/>
                </a:solidFill>
                <a:latin typeface="#9Slide05 SVNBulgary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từ</a:t>
            </a:r>
            <a:r>
              <a:rPr lang="en-US" altLang="en-US" sz="4000" dirty="0">
                <a:solidFill>
                  <a:srgbClr val="0070C0"/>
                </a:solidFill>
                <a:latin typeface="#9Slide05 SVNBulgary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altLang="en-US" sz="4000" dirty="0" err="1">
                <a:solidFill>
                  <a:srgbClr val="0070C0"/>
                </a:solidFill>
                <a:latin typeface="#9Slide05 SVNBulgary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ngữ</a:t>
            </a:r>
            <a:r>
              <a:rPr lang="en-US" altLang="en-US" sz="4000" dirty="0">
                <a:solidFill>
                  <a:srgbClr val="0070C0"/>
                </a:solidFill>
                <a:latin typeface="#9Slide05 SVNBulgary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altLang="en-US" sz="4000" dirty="0" err="1">
                <a:solidFill>
                  <a:srgbClr val="0070C0"/>
                </a:solidFill>
                <a:latin typeface="#9Slide05 SVNBulgary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biểu</a:t>
            </a:r>
            <a:r>
              <a:rPr lang="en-US" altLang="en-US" sz="4000" dirty="0">
                <a:solidFill>
                  <a:srgbClr val="0070C0"/>
                </a:solidFill>
                <a:latin typeface="#9Slide05 SVNBulgary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altLang="en-US" sz="4000" dirty="0" err="1">
                <a:solidFill>
                  <a:srgbClr val="0070C0"/>
                </a:solidFill>
                <a:latin typeface="#9Slide05 SVNBulgary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cảm</a:t>
            </a:r>
            <a:r>
              <a:rPr lang="en-US" altLang="en-US" sz="4000" dirty="0">
                <a:solidFill>
                  <a:srgbClr val="0070C0"/>
                </a:solidFill>
                <a:latin typeface="#9Slide05 SVNBulgary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… </a:t>
            </a:r>
            <a:r>
              <a:rPr lang="en-US" altLang="en-US" sz="4000" dirty="0" err="1">
                <a:solidFill>
                  <a:srgbClr val="0070C0"/>
                </a:solidFill>
                <a:latin typeface="#9Slide05 SVNBulgary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sẽ</a:t>
            </a:r>
            <a:r>
              <a:rPr lang="en-US" altLang="en-US" sz="4000" dirty="0">
                <a:solidFill>
                  <a:srgbClr val="0070C0"/>
                </a:solidFill>
                <a:latin typeface="#9Slide05 SVNBulgary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altLang="en-US" sz="4000" dirty="0" err="1">
                <a:solidFill>
                  <a:srgbClr val="0070C0"/>
                </a:solidFill>
                <a:latin typeface="#9Slide05 SVNBulgary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thêm</a:t>
            </a:r>
            <a:r>
              <a:rPr lang="en-US" altLang="en-US" sz="4000" dirty="0">
                <a:solidFill>
                  <a:srgbClr val="0070C0"/>
                </a:solidFill>
                <a:latin typeface="#9Slide05 SVNBulgary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altLang="en-US" sz="4000" dirty="0" err="1">
                <a:solidFill>
                  <a:srgbClr val="0070C0"/>
                </a:solidFill>
                <a:latin typeface="#9Slide05 SVNBulgary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vào</a:t>
            </a:r>
            <a:r>
              <a:rPr lang="en-US" altLang="en-US" sz="4000" dirty="0">
                <a:solidFill>
                  <a:srgbClr val="0070C0"/>
                </a:solidFill>
                <a:latin typeface="#9Slide05 SVNBulgary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altLang="en-US" sz="4000" dirty="0" err="1">
                <a:solidFill>
                  <a:srgbClr val="0070C0"/>
                </a:solidFill>
                <a:latin typeface="#9Slide05 SVNBulgary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bài</a:t>
            </a:r>
            <a:r>
              <a:rPr lang="en-US" altLang="en-US" sz="4000" dirty="0">
                <a:solidFill>
                  <a:srgbClr val="0070C0"/>
                </a:solidFill>
                <a:latin typeface="#9Slide05 SVNBulgary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altLang="en-US" sz="4000" dirty="0" err="1">
                <a:solidFill>
                  <a:srgbClr val="0070C0"/>
                </a:solidFill>
                <a:latin typeface="#9Slide05 SVNBulgary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viết</a:t>
            </a:r>
            <a:endParaRPr lang="en-US" altLang="en-US" sz="4000" dirty="0">
              <a:solidFill>
                <a:srgbClr val="0070C0"/>
              </a:solidFill>
              <a:latin typeface="#9Slide05 SVNBulgary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501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1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4AE68E-A415-4479-89E4-A09254E3A7B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0" t="54136" b="26945"/>
          <a:stretch/>
        </p:blipFill>
        <p:spPr>
          <a:xfrm>
            <a:off x="2893384" y="407117"/>
            <a:ext cx="5969384" cy="1034020"/>
          </a:xfrm>
          <a:prstGeom prst="rect">
            <a:avLst/>
          </a:prstGeom>
        </p:spPr>
      </p:pic>
      <p:sp>
        <p:nvSpPr>
          <p:cNvPr id="5" name="Text Box 18">
            <a:extLst>
              <a:ext uri="{FF2B5EF4-FFF2-40B4-BE49-F238E27FC236}">
                <a16:creationId xmlns:a16="http://schemas.microsoft.com/office/drawing/2014/main" id="{9C6276AB-217A-415C-8C14-4B619183CC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5144" y="407116"/>
            <a:ext cx="5146023" cy="91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62540" tIns="81271" rIns="162540" bIns="81271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en-US" altLang="zh-CN" sz="3733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itchFamily="34" charset="-122"/>
                <a:cs typeface="#9Slide03 Arima Madurai Black" panose="00000A00000000000000" pitchFamily="2" charset="0"/>
              </a:rPr>
              <a:t>b/ </a:t>
            </a:r>
            <a:r>
              <a:rPr lang="en-US" altLang="zh-CN" sz="3733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itchFamily="34" charset="-122"/>
                <a:cs typeface="#9Slide03 Arima Madurai Black" panose="00000A00000000000000" pitchFamily="2" charset="0"/>
              </a:rPr>
              <a:t>Tìm</a:t>
            </a:r>
            <a:r>
              <a:rPr lang="en-US" altLang="zh-CN" sz="3733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itchFamily="34" charset="-122"/>
                <a:cs typeface="#9Slide03 Arima Madurai Black" panose="00000A00000000000000" pitchFamily="2" charset="0"/>
              </a:rPr>
              <a:t> ý </a:t>
            </a:r>
            <a:r>
              <a:rPr lang="en-US" altLang="zh-CN" sz="3733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itchFamily="34" charset="-122"/>
                <a:cs typeface="#9Slide03 Arima Madurai Black" panose="00000A00000000000000" pitchFamily="2" charset="0"/>
              </a:rPr>
              <a:t>và</a:t>
            </a:r>
            <a:r>
              <a:rPr lang="en-US" altLang="zh-CN" sz="3733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3733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itchFamily="34" charset="-122"/>
                <a:cs typeface="#9Slide03 Arima Madurai Black" panose="00000A00000000000000" pitchFamily="2" charset="0"/>
              </a:rPr>
              <a:t>lập</a:t>
            </a:r>
            <a:r>
              <a:rPr lang="en-US" altLang="zh-CN" sz="3733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3733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itchFamily="34" charset="-122"/>
                <a:cs typeface="#9Slide03 Arima Madurai Black" panose="00000A00000000000000" pitchFamily="2" charset="0"/>
              </a:rPr>
              <a:t>dàn</a:t>
            </a:r>
            <a:r>
              <a:rPr lang="en-US" altLang="zh-CN" sz="3733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itchFamily="34" charset="-122"/>
                <a:cs typeface="#9Slide03 Arima Madurai Black" panose="00000A00000000000000" pitchFamily="2" charset="0"/>
              </a:rPr>
              <a:t> ý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46737D5-EEC1-44B6-8DB0-DBC0FA17B2A8}"/>
              </a:ext>
            </a:extLst>
          </p:cNvPr>
          <p:cNvGrpSpPr/>
          <p:nvPr/>
        </p:nvGrpSpPr>
        <p:grpSpPr>
          <a:xfrm rot="16200000">
            <a:off x="-1160463" y="3640133"/>
            <a:ext cx="4303645" cy="1098423"/>
            <a:chOff x="1779058" y="996576"/>
            <a:chExt cx="7355976" cy="1187076"/>
          </a:xfrm>
        </p:grpSpPr>
        <p:sp>
          <p:nvSpPr>
            <p:cNvPr id="8" name="Rectangle: Rounded Corners 5">
              <a:extLst>
                <a:ext uri="{FF2B5EF4-FFF2-40B4-BE49-F238E27FC236}">
                  <a16:creationId xmlns:a16="http://schemas.microsoft.com/office/drawing/2014/main" id="{68316940-FA7B-495C-AF2A-9BFDB282F3E2}"/>
                </a:ext>
              </a:extLst>
            </p:cNvPr>
            <p:cNvSpPr/>
            <p:nvPr/>
          </p:nvSpPr>
          <p:spPr>
            <a:xfrm>
              <a:off x="2142565" y="1104152"/>
              <a:ext cx="6992469" cy="1079500"/>
            </a:xfrm>
            <a:prstGeom prst="roundRect">
              <a:avLst>
                <a:gd name="adj" fmla="val 28432"/>
              </a:avLst>
            </a:prstGeom>
            <a:solidFill>
              <a:srgbClr val="FDC570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313" dirty="0">
                  <a:solidFill>
                    <a:schemeClr val="bg1"/>
                  </a:solidFill>
                  <a:latin typeface="#9Slide05 SVNCookie" panose="020B0606040200020203" pitchFamily="34" charset="0"/>
                </a:rPr>
                <a:t>1</a:t>
              </a:r>
            </a:p>
          </p:txBody>
        </p:sp>
        <p:sp>
          <p:nvSpPr>
            <p:cNvPr id="9" name="Rectangle: Rounded Corners 6">
              <a:extLst>
                <a:ext uri="{FF2B5EF4-FFF2-40B4-BE49-F238E27FC236}">
                  <a16:creationId xmlns:a16="http://schemas.microsoft.com/office/drawing/2014/main" id="{16485E90-21BC-4FC9-8B6A-2B8C9B380B7D}"/>
                </a:ext>
              </a:extLst>
            </p:cNvPr>
            <p:cNvSpPr/>
            <p:nvPr/>
          </p:nvSpPr>
          <p:spPr>
            <a:xfrm>
              <a:off x="1779058" y="996576"/>
              <a:ext cx="7143155" cy="1079500"/>
            </a:xfrm>
            <a:prstGeom prst="roundRect">
              <a:avLst>
                <a:gd name="adj" fmla="val 28432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313" dirty="0">
                  <a:solidFill>
                    <a:schemeClr val="bg1"/>
                  </a:solidFill>
                  <a:latin typeface="#9Slide05 SVNCookie" panose="020B0606040200020203" pitchFamily="34" charset="0"/>
                </a:rPr>
                <a:t>1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805B23A4-F003-4620-9835-185645D3AB61}"/>
              </a:ext>
            </a:extLst>
          </p:cNvPr>
          <p:cNvSpPr/>
          <p:nvPr/>
        </p:nvSpPr>
        <p:spPr>
          <a:xfrm rot="16200000">
            <a:off x="-950918" y="3842692"/>
            <a:ext cx="3785011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67" dirty="0" err="1">
                <a:latin typeface="#9Slide05 SVNBulgary" pitchFamily="2" charset="0"/>
              </a:rPr>
              <a:t>Tìm</a:t>
            </a:r>
            <a:r>
              <a:rPr lang="en-US" sz="4267" dirty="0">
                <a:latin typeface="#9Slide05 SVNBulgary" pitchFamily="2" charset="0"/>
              </a:rPr>
              <a:t> ý (</a:t>
            </a:r>
            <a:r>
              <a:rPr lang="en-US" sz="4267" dirty="0" err="1">
                <a:latin typeface="#9Slide05 SVNBulgary" pitchFamily="2" charset="0"/>
              </a:rPr>
              <a:t>Đặt</a:t>
            </a:r>
            <a:r>
              <a:rPr lang="en-US" sz="4267" dirty="0">
                <a:latin typeface="#9Slide05 SVNBulgary" pitchFamily="2" charset="0"/>
              </a:rPr>
              <a:t> </a:t>
            </a:r>
            <a:r>
              <a:rPr lang="en-US" sz="4267" dirty="0" err="1">
                <a:latin typeface="#9Slide05 SVNBulgary" pitchFamily="2" charset="0"/>
              </a:rPr>
              <a:t>câu</a:t>
            </a:r>
            <a:r>
              <a:rPr lang="en-US" sz="4267" dirty="0">
                <a:latin typeface="#9Slide05 SVNBulgary" pitchFamily="2" charset="0"/>
              </a:rPr>
              <a:t> </a:t>
            </a:r>
            <a:r>
              <a:rPr lang="en-US" sz="4267" dirty="0" err="1">
                <a:latin typeface="#9Slide05 SVNBulgary" pitchFamily="2" charset="0"/>
              </a:rPr>
              <a:t>hỏi</a:t>
            </a:r>
            <a:r>
              <a:rPr lang="en-US" sz="4267" dirty="0">
                <a:latin typeface="#9Slide05 SVNBulgary" pitchFamily="2" charset="0"/>
              </a:rPr>
              <a:t>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F029B5F-E0B3-45A9-A240-4AF14D40CB8D}"/>
              </a:ext>
            </a:extLst>
          </p:cNvPr>
          <p:cNvGrpSpPr/>
          <p:nvPr/>
        </p:nvGrpSpPr>
        <p:grpSpPr>
          <a:xfrm>
            <a:off x="2097709" y="1870343"/>
            <a:ext cx="9656737" cy="733007"/>
            <a:chOff x="1580874" y="2217480"/>
            <a:chExt cx="9656737" cy="733007"/>
          </a:xfrm>
        </p:grpSpPr>
        <p:sp>
          <p:nvSpPr>
            <p:cNvPr id="12" name="PA_库_任意多边形 120">
              <a:extLst>
                <a:ext uri="{FF2B5EF4-FFF2-40B4-BE49-F238E27FC236}">
                  <a16:creationId xmlns:a16="http://schemas.microsoft.com/office/drawing/2014/main" id="{3866306C-F4A4-435B-B29C-0364E078B06C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1580874" y="2284963"/>
              <a:ext cx="1077262" cy="596656"/>
            </a:xfrm>
            <a:custGeom>
              <a:avLst/>
              <a:gdLst>
                <a:gd name="connsiteX0" fmla="*/ 256195 w 3682147"/>
                <a:gd name="connsiteY0" fmla="*/ 48768 h 428436"/>
                <a:gd name="connsiteX1" fmla="*/ 2950627 w 3682147"/>
                <a:gd name="connsiteY1" fmla="*/ 0 h 428436"/>
                <a:gd name="connsiteX2" fmla="*/ 85507 w 3682147"/>
                <a:gd name="connsiteY2" fmla="*/ 158496 h 428436"/>
                <a:gd name="connsiteX3" fmla="*/ 3170083 w 3682147"/>
                <a:gd name="connsiteY3" fmla="*/ 73152 h 428436"/>
                <a:gd name="connsiteX4" fmla="*/ 163 w 3682147"/>
                <a:gd name="connsiteY4" fmla="*/ 243840 h 428436"/>
                <a:gd name="connsiteX5" fmla="*/ 3328579 w 3682147"/>
                <a:gd name="connsiteY5" fmla="*/ 158496 h 428436"/>
                <a:gd name="connsiteX6" fmla="*/ 12355 w 3682147"/>
                <a:gd name="connsiteY6" fmla="*/ 353568 h 428436"/>
                <a:gd name="connsiteX7" fmla="*/ 3511459 w 3682147"/>
                <a:gd name="connsiteY7" fmla="*/ 256032 h 428436"/>
                <a:gd name="connsiteX8" fmla="*/ 12355 w 3682147"/>
                <a:gd name="connsiteY8" fmla="*/ 426720 h 428436"/>
                <a:gd name="connsiteX9" fmla="*/ 3682147 w 3682147"/>
                <a:gd name="connsiteY9" fmla="*/ 329184 h 428436"/>
                <a:gd name="connsiteX0" fmla="*/ 256195 w 3682147"/>
                <a:gd name="connsiteY0" fmla="*/ 48768 h 435235"/>
                <a:gd name="connsiteX1" fmla="*/ 2950627 w 3682147"/>
                <a:gd name="connsiteY1" fmla="*/ 0 h 435235"/>
                <a:gd name="connsiteX2" fmla="*/ 85507 w 3682147"/>
                <a:gd name="connsiteY2" fmla="*/ 158496 h 435235"/>
                <a:gd name="connsiteX3" fmla="*/ 3170083 w 3682147"/>
                <a:gd name="connsiteY3" fmla="*/ 73152 h 435235"/>
                <a:gd name="connsiteX4" fmla="*/ 163 w 3682147"/>
                <a:gd name="connsiteY4" fmla="*/ 243840 h 435235"/>
                <a:gd name="connsiteX5" fmla="*/ 3328579 w 3682147"/>
                <a:gd name="connsiteY5" fmla="*/ 158496 h 435235"/>
                <a:gd name="connsiteX6" fmla="*/ 12355 w 3682147"/>
                <a:gd name="connsiteY6" fmla="*/ 353568 h 435235"/>
                <a:gd name="connsiteX7" fmla="*/ 3511459 w 3682147"/>
                <a:gd name="connsiteY7" fmla="*/ 256032 h 435235"/>
                <a:gd name="connsiteX8" fmla="*/ 216207 w 3682147"/>
                <a:gd name="connsiteY8" fmla="*/ 433681 h 435235"/>
                <a:gd name="connsiteX9" fmla="*/ 3682147 w 3682147"/>
                <a:gd name="connsiteY9" fmla="*/ 329184 h 435235"/>
                <a:gd name="connsiteX0" fmla="*/ 256195 w 3682147"/>
                <a:gd name="connsiteY0" fmla="*/ 48768 h 401763"/>
                <a:gd name="connsiteX1" fmla="*/ 2950627 w 3682147"/>
                <a:gd name="connsiteY1" fmla="*/ 0 h 401763"/>
                <a:gd name="connsiteX2" fmla="*/ 85507 w 3682147"/>
                <a:gd name="connsiteY2" fmla="*/ 158496 h 401763"/>
                <a:gd name="connsiteX3" fmla="*/ 3170083 w 3682147"/>
                <a:gd name="connsiteY3" fmla="*/ 73152 h 401763"/>
                <a:gd name="connsiteX4" fmla="*/ 163 w 3682147"/>
                <a:gd name="connsiteY4" fmla="*/ 243840 h 401763"/>
                <a:gd name="connsiteX5" fmla="*/ 3328579 w 3682147"/>
                <a:gd name="connsiteY5" fmla="*/ 158496 h 401763"/>
                <a:gd name="connsiteX6" fmla="*/ 12355 w 3682147"/>
                <a:gd name="connsiteY6" fmla="*/ 353568 h 401763"/>
                <a:gd name="connsiteX7" fmla="*/ 3511459 w 3682147"/>
                <a:gd name="connsiteY7" fmla="*/ 256032 h 401763"/>
                <a:gd name="connsiteX8" fmla="*/ 208366 w 3682147"/>
                <a:gd name="connsiteY8" fmla="*/ 398876 h 401763"/>
                <a:gd name="connsiteX9" fmla="*/ 3682147 w 3682147"/>
                <a:gd name="connsiteY9" fmla="*/ 329184 h 401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82147" h="401763">
                  <a:moveTo>
                    <a:pt x="256195" y="48768"/>
                  </a:moveTo>
                  <a:lnTo>
                    <a:pt x="2950627" y="0"/>
                  </a:lnTo>
                  <a:cubicBezTo>
                    <a:pt x="2922179" y="18288"/>
                    <a:pt x="48931" y="146304"/>
                    <a:pt x="85507" y="158496"/>
                  </a:cubicBezTo>
                  <a:cubicBezTo>
                    <a:pt x="122083" y="170688"/>
                    <a:pt x="3184307" y="58928"/>
                    <a:pt x="3170083" y="73152"/>
                  </a:cubicBezTo>
                  <a:cubicBezTo>
                    <a:pt x="3155859" y="87376"/>
                    <a:pt x="-26253" y="229616"/>
                    <a:pt x="163" y="243840"/>
                  </a:cubicBezTo>
                  <a:cubicBezTo>
                    <a:pt x="26579" y="258064"/>
                    <a:pt x="3326547" y="140208"/>
                    <a:pt x="3328579" y="158496"/>
                  </a:cubicBezTo>
                  <a:cubicBezTo>
                    <a:pt x="3330611" y="176784"/>
                    <a:pt x="-18125" y="337312"/>
                    <a:pt x="12355" y="353568"/>
                  </a:cubicBezTo>
                  <a:cubicBezTo>
                    <a:pt x="42835" y="369824"/>
                    <a:pt x="3478791" y="248481"/>
                    <a:pt x="3511459" y="256032"/>
                  </a:cubicBezTo>
                  <a:cubicBezTo>
                    <a:pt x="3544128" y="263583"/>
                    <a:pt x="179918" y="386684"/>
                    <a:pt x="208366" y="398876"/>
                  </a:cubicBezTo>
                  <a:cubicBezTo>
                    <a:pt x="236814" y="411068"/>
                    <a:pt x="1861475" y="384048"/>
                    <a:pt x="3682147" y="329184"/>
                  </a:cubicBezTo>
                </a:path>
              </a:pathLst>
            </a:custGeom>
            <a:solidFill>
              <a:srgbClr val="FFC000"/>
            </a:solidFill>
            <a:ln w="88900">
              <a:solidFill>
                <a:srgbClr val="FFC000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13" name="PA_库_文本框 121">
              <a:extLst>
                <a:ext uri="{FF2B5EF4-FFF2-40B4-BE49-F238E27FC236}">
                  <a16:creationId xmlns:a16="http://schemas.microsoft.com/office/drawing/2014/main" id="{5AB85F45-F639-4AC6-BBD5-BD67D1AEBDD0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1655393" y="2217480"/>
              <a:ext cx="92822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200" b="1" dirty="0">
                  <a:solidFill>
                    <a:schemeClr val="accent1">
                      <a:lumMod val="50000"/>
                    </a:schemeClr>
                  </a:solidFill>
                  <a:latin typeface="#9Slide03 Arima Madurai Bold" pitchFamily="2" charset="0"/>
                  <a:ea typeface="Microsoft YaHei UI" panose="020B0503020204020204" pitchFamily="34" charset="-122"/>
                  <a:cs typeface="#9Slide03 Arima Madurai Bold" pitchFamily="2" charset="0"/>
                </a:rPr>
                <a:t>(1)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A94C580-509F-4EE4-B6E4-641674B4FB94}"/>
                </a:ext>
              </a:extLst>
            </p:cNvPr>
            <p:cNvSpPr/>
            <p:nvPr/>
          </p:nvSpPr>
          <p:spPr>
            <a:xfrm>
              <a:off x="2873762" y="2242601"/>
              <a:ext cx="8363849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 err="1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Truyền</a:t>
              </a:r>
              <a:r>
                <a:rPr lang="en-US" sz="4000" dirty="0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thuyết</a:t>
              </a:r>
              <a:r>
                <a:rPr lang="en-US" sz="4000" dirty="0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 TG </a:t>
              </a:r>
              <a:r>
                <a:rPr lang="en-US" sz="4000" dirty="0" err="1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kể</a:t>
              </a:r>
              <a:r>
                <a:rPr lang="en-US" sz="4000" dirty="0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lại</a:t>
              </a:r>
              <a:r>
                <a:rPr lang="en-US" sz="4000" dirty="0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chuyện</a:t>
              </a:r>
              <a:r>
                <a:rPr lang="en-US" sz="4000" dirty="0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gì</a:t>
              </a:r>
              <a:r>
                <a:rPr lang="en-US" sz="4000" dirty="0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6084264-C4D1-42BC-AEC9-357ED78E4B1B}"/>
              </a:ext>
            </a:extLst>
          </p:cNvPr>
          <p:cNvGrpSpPr/>
          <p:nvPr/>
        </p:nvGrpSpPr>
        <p:grpSpPr>
          <a:xfrm>
            <a:off x="2097709" y="2837751"/>
            <a:ext cx="9656737" cy="733007"/>
            <a:chOff x="1580874" y="2217480"/>
            <a:chExt cx="9656737" cy="733007"/>
          </a:xfrm>
        </p:grpSpPr>
        <p:sp>
          <p:nvSpPr>
            <p:cNvPr id="16" name="PA_库_任意多边形 120">
              <a:extLst>
                <a:ext uri="{FF2B5EF4-FFF2-40B4-BE49-F238E27FC236}">
                  <a16:creationId xmlns:a16="http://schemas.microsoft.com/office/drawing/2014/main" id="{C2EA3492-EA59-4402-BCCD-1063AAF0394B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1580874" y="2284963"/>
              <a:ext cx="1077262" cy="596656"/>
            </a:xfrm>
            <a:custGeom>
              <a:avLst/>
              <a:gdLst>
                <a:gd name="connsiteX0" fmla="*/ 256195 w 3682147"/>
                <a:gd name="connsiteY0" fmla="*/ 48768 h 428436"/>
                <a:gd name="connsiteX1" fmla="*/ 2950627 w 3682147"/>
                <a:gd name="connsiteY1" fmla="*/ 0 h 428436"/>
                <a:gd name="connsiteX2" fmla="*/ 85507 w 3682147"/>
                <a:gd name="connsiteY2" fmla="*/ 158496 h 428436"/>
                <a:gd name="connsiteX3" fmla="*/ 3170083 w 3682147"/>
                <a:gd name="connsiteY3" fmla="*/ 73152 h 428436"/>
                <a:gd name="connsiteX4" fmla="*/ 163 w 3682147"/>
                <a:gd name="connsiteY4" fmla="*/ 243840 h 428436"/>
                <a:gd name="connsiteX5" fmla="*/ 3328579 w 3682147"/>
                <a:gd name="connsiteY5" fmla="*/ 158496 h 428436"/>
                <a:gd name="connsiteX6" fmla="*/ 12355 w 3682147"/>
                <a:gd name="connsiteY6" fmla="*/ 353568 h 428436"/>
                <a:gd name="connsiteX7" fmla="*/ 3511459 w 3682147"/>
                <a:gd name="connsiteY7" fmla="*/ 256032 h 428436"/>
                <a:gd name="connsiteX8" fmla="*/ 12355 w 3682147"/>
                <a:gd name="connsiteY8" fmla="*/ 426720 h 428436"/>
                <a:gd name="connsiteX9" fmla="*/ 3682147 w 3682147"/>
                <a:gd name="connsiteY9" fmla="*/ 329184 h 428436"/>
                <a:gd name="connsiteX0" fmla="*/ 256195 w 3682147"/>
                <a:gd name="connsiteY0" fmla="*/ 48768 h 435235"/>
                <a:gd name="connsiteX1" fmla="*/ 2950627 w 3682147"/>
                <a:gd name="connsiteY1" fmla="*/ 0 h 435235"/>
                <a:gd name="connsiteX2" fmla="*/ 85507 w 3682147"/>
                <a:gd name="connsiteY2" fmla="*/ 158496 h 435235"/>
                <a:gd name="connsiteX3" fmla="*/ 3170083 w 3682147"/>
                <a:gd name="connsiteY3" fmla="*/ 73152 h 435235"/>
                <a:gd name="connsiteX4" fmla="*/ 163 w 3682147"/>
                <a:gd name="connsiteY4" fmla="*/ 243840 h 435235"/>
                <a:gd name="connsiteX5" fmla="*/ 3328579 w 3682147"/>
                <a:gd name="connsiteY5" fmla="*/ 158496 h 435235"/>
                <a:gd name="connsiteX6" fmla="*/ 12355 w 3682147"/>
                <a:gd name="connsiteY6" fmla="*/ 353568 h 435235"/>
                <a:gd name="connsiteX7" fmla="*/ 3511459 w 3682147"/>
                <a:gd name="connsiteY7" fmla="*/ 256032 h 435235"/>
                <a:gd name="connsiteX8" fmla="*/ 216207 w 3682147"/>
                <a:gd name="connsiteY8" fmla="*/ 433681 h 435235"/>
                <a:gd name="connsiteX9" fmla="*/ 3682147 w 3682147"/>
                <a:gd name="connsiteY9" fmla="*/ 329184 h 435235"/>
                <a:gd name="connsiteX0" fmla="*/ 256195 w 3682147"/>
                <a:gd name="connsiteY0" fmla="*/ 48768 h 401763"/>
                <a:gd name="connsiteX1" fmla="*/ 2950627 w 3682147"/>
                <a:gd name="connsiteY1" fmla="*/ 0 h 401763"/>
                <a:gd name="connsiteX2" fmla="*/ 85507 w 3682147"/>
                <a:gd name="connsiteY2" fmla="*/ 158496 h 401763"/>
                <a:gd name="connsiteX3" fmla="*/ 3170083 w 3682147"/>
                <a:gd name="connsiteY3" fmla="*/ 73152 h 401763"/>
                <a:gd name="connsiteX4" fmla="*/ 163 w 3682147"/>
                <a:gd name="connsiteY4" fmla="*/ 243840 h 401763"/>
                <a:gd name="connsiteX5" fmla="*/ 3328579 w 3682147"/>
                <a:gd name="connsiteY5" fmla="*/ 158496 h 401763"/>
                <a:gd name="connsiteX6" fmla="*/ 12355 w 3682147"/>
                <a:gd name="connsiteY6" fmla="*/ 353568 h 401763"/>
                <a:gd name="connsiteX7" fmla="*/ 3511459 w 3682147"/>
                <a:gd name="connsiteY7" fmla="*/ 256032 h 401763"/>
                <a:gd name="connsiteX8" fmla="*/ 208366 w 3682147"/>
                <a:gd name="connsiteY8" fmla="*/ 398876 h 401763"/>
                <a:gd name="connsiteX9" fmla="*/ 3682147 w 3682147"/>
                <a:gd name="connsiteY9" fmla="*/ 329184 h 401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82147" h="401763">
                  <a:moveTo>
                    <a:pt x="256195" y="48768"/>
                  </a:moveTo>
                  <a:lnTo>
                    <a:pt x="2950627" y="0"/>
                  </a:lnTo>
                  <a:cubicBezTo>
                    <a:pt x="2922179" y="18288"/>
                    <a:pt x="48931" y="146304"/>
                    <a:pt x="85507" y="158496"/>
                  </a:cubicBezTo>
                  <a:cubicBezTo>
                    <a:pt x="122083" y="170688"/>
                    <a:pt x="3184307" y="58928"/>
                    <a:pt x="3170083" y="73152"/>
                  </a:cubicBezTo>
                  <a:cubicBezTo>
                    <a:pt x="3155859" y="87376"/>
                    <a:pt x="-26253" y="229616"/>
                    <a:pt x="163" y="243840"/>
                  </a:cubicBezTo>
                  <a:cubicBezTo>
                    <a:pt x="26579" y="258064"/>
                    <a:pt x="3326547" y="140208"/>
                    <a:pt x="3328579" y="158496"/>
                  </a:cubicBezTo>
                  <a:cubicBezTo>
                    <a:pt x="3330611" y="176784"/>
                    <a:pt x="-18125" y="337312"/>
                    <a:pt x="12355" y="353568"/>
                  </a:cubicBezTo>
                  <a:cubicBezTo>
                    <a:pt x="42835" y="369824"/>
                    <a:pt x="3478791" y="248481"/>
                    <a:pt x="3511459" y="256032"/>
                  </a:cubicBezTo>
                  <a:cubicBezTo>
                    <a:pt x="3544128" y="263583"/>
                    <a:pt x="179918" y="386684"/>
                    <a:pt x="208366" y="398876"/>
                  </a:cubicBezTo>
                  <a:cubicBezTo>
                    <a:pt x="236814" y="411068"/>
                    <a:pt x="1861475" y="384048"/>
                    <a:pt x="3682147" y="329184"/>
                  </a:cubicBezTo>
                </a:path>
              </a:pathLst>
            </a:custGeom>
            <a:solidFill>
              <a:srgbClr val="FFC000"/>
            </a:solidFill>
            <a:ln w="88900">
              <a:solidFill>
                <a:srgbClr val="FFC000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17" name="PA_库_文本框 121">
              <a:extLst>
                <a:ext uri="{FF2B5EF4-FFF2-40B4-BE49-F238E27FC236}">
                  <a16:creationId xmlns:a16="http://schemas.microsoft.com/office/drawing/2014/main" id="{986998CE-70F0-4D73-8797-4B0B62C5633E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1655393" y="2217480"/>
              <a:ext cx="92822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200" b="1" dirty="0">
                  <a:solidFill>
                    <a:schemeClr val="accent1">
                      <a:lumMod val="50000"/>
                    </a:schemeClr>
                  </a:solidFill>
                  <a:latin typeface="#9Slide03 Arima Madurai Bold" pitchFamily="2" charset="0"/>
                  <a:ea typeface="Microsoft YaHei UI" panose="020B0503020204020204" pitchFamily="34" charset="-122"/>
                  <a:cs typeface="#9Slide03 Arima Madurai Bold" pitchFamily="2" charset="0"/>
                </a:rPr>
                <a:t>(2)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47C085D-9734-40C1-8838-C48602A32A9A}"/>
                </a:ext>
              </a:extLst>
            </p:cNvPr>
            <p:cNvSpPr/>
            <p:nvPr/>
          </p:nvSpPr>
          <p:spPr>
            <a:xfrm>
              <a:off x="2873762" y="2242601"/>
              <a:ext cx="8363849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 err="1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Truyện</a:t>
              </a:r>
              <a:r>
                <a:rPr lang="en-US" sz="4000" dirty="0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có</a:t>
              </a:r>
              <a:r>
                <a:rPr lang="en-US" sz="4000" dirty="0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những</a:t>
              </a:r>
              <a:r>
                <a:rPr lang="en-US" sz="4000" dirty="0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sự</a:t>
              </a:r>
              <a:r>
                <a:rPr lang="en-US" sz="4000" dirty="0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kiện</a:t>
              </a:r>
              <a:r>
                <a:rPr lang="en-US" sz="4000" dirty="0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và</a:t>
              </a:r>
              <a:r>
                <a:rPr lang="en-US" sz="4000" dirty="0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nhân</a:t>
              </a:r>
              <a:r>
                <a:rPr lang="en-US" sz="4000" dirty="0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vật</a:t>
              </a:r>
              <a:r>
                <a:rPr lang="en-US" sz="4000" dirty="0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chính</a:t>
              </a:r>
              <a:r>
                <a:rPr lang="en-US" sz="4000" dirty="0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nào</a:t>
              </a:r>
              <a:r>
                <a:rPr lang="en-US" sz="4000" dirty="0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5234D52-36E7-4120-8FB1-A4D41D2BB9BC}"/>
              </a:ext>
            </a:extLst>
          </p:cNvPr>
          <p:cNvGrpSpPr/>
          <p:nvPr/>
        </p:nvGrpSpPr>
        <p:grpSpPr>
          <a:xfrm>
            <a:off x="2097709" y="3878591"/>
            <a:ext cx="9656737" cy="733007"/>
            <a:chOff x="1580874" y="2217480"/>
            <a:chExt cx="9656737" cy="733007"/>
          </a:xfrm>
        </p:grpSpPr>
        <p:sp>
          <p:nvSpPr>
            <p:cNvPr id="20" name="PA_库_任意多边形 120">
              <a:extLst>
                <a:ext uri="{FF2B5EF4-FFF2-40B4-BE49-F238E27FC236}">
                  <a16:creationId xmlns:a16="http://schemas.microsoft.com/office/drawing/2014/main" id="{6C3EADC3-C42C-4358-801E-63285868285E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1580874" y="2284963"/>
              <a:ext cx="1077262" cy="596656"/>
            </a:xfrm>
            <a:custGeom>
              <a:avLst/>
              <a:gdLst>
                <a:gd name="connsiteX0" fmla="*/ 256195 w 3682147"/>
                <a:gd name="connsiteY0" fmla="*/ 48768 h 428436"/>
                <a:gd name="connsiteX1" fmla="*/ 2950627 w 3682147"/>
                <a:gd name="connsiteY1" fmla="*/ 0 h 428436"/>
                <a:gd name="connsiteX2" fmla="*/ 85507 w 3682147"/>
                <a:gd name="connsiteY2" fmla="*/ 158496 h 428436"/>
                <a:gd name="connsiteX3" fmla="*/ 3170083 w 3682147"/>
                <a:gd name="connsiteY3" fmla="*/ 73152 h 428436"/>
                <a:gd name="connsiteX4" fmla="*/ 163 w 3682147"/>
                <a:gd name="connsiteY4" fmla="*/ 243840 h 428436"/>
                <a:gd name="connsiteX5" fmla="*/ 3328579 w 3682147"/>
                <a:gd name="connsiteY5" fmla="*/ 158496 h 428436"/>
                <a:gd name="connsiteX6" fmla="*/ 12355 w 3682147"/>
                <a:gd name="connsiteY6" fmla="*/ 353568 h 428436"/>
                <a:gd name="connsiteX7" fmla="*/ 3511459 w 3682147"/>
                <a:gd name="connsiteY7" fmla="*/ 256032 h 428436"/>
                <a:gd name="connsiteX8" fmla="*/ 12355 w 3682147"/>
                <a:gd name="connsiteY8" fmla="*/ 426720 h 428436"/>
                <a:gd name="connsiteX9" fmla="*/ 3682147 w 3682147"/>
                <a:gd name="connsiteY9" fmla="*/ 329184 h 428436"/>
                <a:gd name="connsiteX0" fmla="*/ 256195 w 3682147"/>
                <a:gd name="connsiteY0" fmla="*/ 48768 h 435235"/>
                <a:gd name="connsiteX1" fmla="*/ 2950627 w 3682147"/>
                <a:gd name="connsiteY1" fmla="*/ 0 h 435235"/>
                <a:gd name="connsiteX2" fmla="*/ 85507 w 3682147"/>
                <a:gd name="connsiteY2" fmla="*/ 158496 h 435235"/>
                <a:gd name="connsiteX3" fmla="*/ 3170083 w 3682147"/>
                <a:gd name="connsiteY3" fmla="*/ 73152 h 435235"/>
                <a:gd name="connsiteX4" fmla="*/ 163 w 3682147"/>
                <a:gd name="connsiteY4" fmla="*/ 243840 h 435235"/>
                <a:gd name="connsiteX5" fmla="*/ 3328579 w 3682147"/>
                <a:gd name="connsiteY5" fmla="*/ 158496 h 435235"/>
                <a:gd name="connsiteX6" fmla="*/ 12355 w 3682147"/>
                <a:gd name="connsiteY6" fmla="*/ 353568 h 435235"/>
                <a:gd name="connsiteX7" fmla="*/ 3511459 w 3682147"/>
                <a:gd name="connsiteY7" fmla="*/ 256032 h 435235"/>
                <a:gd name="connsiteX8" fmla="*/ 216207 w 3682147"/>
                <a:gd name="connsiteY8" fmla="*/ 433681 h 435235"/>
                <a:gd name="connsiteX9" fmla="*/ 3682147 w 3682147"/>
                <a:gd name="connsiteY9" fmla="*/ 329184 h 435235"/>
                <a:gd name="connsiteX0" fmla="*/ 256195 w 3682147"/>
                <a:gd name="connsiteY0" fmla="*/ 48768 h 401763"/>
                <a:gd name="connsiteX1" fmla="*/ 2950627 w 3682147"/>
                <a:gd name="connsiteY1" fmla="*/ 0 h 401763"/>
                <a:gd name="connsiteX2" fmla="*/ 85507 w 3682147"/>
                <a:gd name="connsiteY2" fmla="*/ 158496 h 401763"/>
                <a:gd name="connsiteX3" fmla="*/ 3170083 w 3682147"/>
                <a:gd name="connsiteY3" fmla="*/ 73152 h 401763"/>
                <a:gd name="connsiteX4" fmla="*/ 163 w 3682147"/>
                <a:gd name="connsiteY4" fmla="*/ 243840 h 401763"/>
                <a:gd name="connsiteX5" fmla="*/ 3328579 w 3682147"/>
                <a:gd name="connsiteY5" fmla="*/ 158496 h 401763"/>
                <a:gd name="connsiteX6" fmla="*/ 12355 w 3682147"/>
                <a:gd name="connsiteY6" fmla="*/ 353568 h 401763"/>
                <a:gd name="connsiteX7" fmla="*/ 3511459 w 3682147"/>
                <a:gd name="connsiteY7" fmla="*/ 256032 h 401763"/>
                <a:gd name="connsiteX8" fmla="*/ 208366 w 3682147"/>
                <a:gd name="connsiteY8" fmla="*/ 398876 h 401763"/>
                <a:gd name="connsiteX9" fmla="*/ 3682147 w 3682147"/>
                <a:gd name="connsiteY9" fmla="*/ 329184 h 401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82147" h="401763">
                  <a:moveTo>
                    <a:pt x="256195" y="48768"/>
                  </a:moveTo>
                  <a:lnTo>
                    <a:pt x="2950627" y="0"/>
                  </a:lnTo>
                  <a:cubicBezTo>
                    <a:pt x="2922179" y="18288"/>
                    <a:pt x="48931" y="146304"/>
                    <a:pt x="85507" y="158496"/>
                  </a:cubicBezTo>
                  <a:cubicBezTo>
                    <a:pt x="122083" y="170688"/>
                    <a:pt x="3184307" y="58928"/>
                    <a:pt x="3170083" y="73152"/>
                  </a:cubicBezTo>
                  <a:cubicBezTo>
                    <a:pt x="3155859" y="87376"/>
                    <a:pt x="-26253" y="229616"/>
                    <a:pt x="163" y="243840"/>
                  </a:cubicBezTo>
                  <a:cubicBezTo>
                    <a:pt x="26579" y="258064"/>
                    <a:pt x="3326547" y="140208"/>
                    <a:pt x="3328579" y="158496"/>
                  </a:cubicBezTo>
                  <a:cubicBezTo>
                    <a:pt x="3330611" y="176784"/>
                    <a:pt x="-18125" y="337312"/>
                    <a:pt x="12355" y="353568"/>
                  </a:cubicBezTo>
                  <a:cubicBezTo>
                    <a:pt x="42835" y="369824"/>
                    <a:pt x="3478791" y="248481"/>
                    <a:pt x="3511459" y="256032"/>
                  </a:cubicBezTo>
                  <a:cubicBezTo>
                    <a:pt x="3544128" y="263583"/>
                    <a:pt x="179918" y="386684"/>
                    <a:pt x="208366" y="398876"/>
                  </a:cubicBezTo>
                  <a:cubicBezTo>
                    <a:pt x="236814" y="411068"/>
                    <a:pt x="1861475" y="384048"/>
                    <a:pt x="3682147" y="329184"/>
                  </a:cubicBezTo>
                </a:path>
              </a:pathLst>
            </a:custGeom>
            <a:solidFill>
              <a:srgbClr val="FFC000"/>
            </a:solidFill>
            <a:ln w="88900">
              <a:solidFill>
                <a:srgbClr val="FFC000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21" name="PA_库_文本框 121">
              <a:extLst>
                <a:ext uri="{FF2B5EF4-FFF2-40B4-BE49-F238E27FC236}">
                  <a16:creationId xmlns:a16="http://schemas.microsoft.com/office/drawing/2014/main" id="{D0C28B75-3311-4E3F-9C98-5989DFE7C040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1655393" y="2217480"/>
              <a:ext cx="92822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200" b="1" dirty="0">
                  <a:solidFill>
                    <a:schemeClr val="accent1">
                      <a:lumMod val="50000"/>
                    </a:schemeClr>
                  </a:solidFill>
                  <a:latin typeface="#9Slide03 Arima Madurai Bold" pitchFamily="2" charset="0"/>
                  <a:ea typeface="Microsoft YaHei UI" panose="020B0503020204020204" pitchFamily="34" charset="-122"/>
                  <a:cs typeface="#9Slide03 Arima Madurai Bold" pitchFamily="2" charset="0"/>
                </a:rPr>
                <a:t>(3)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3CA7F90-1142-4847-A184-0ECBA4C780B7}"/>
                </a:ext>
              </a:extLst>
            </p:cNvPr>
            <p:cNvSpPr/>
            <p:nvPr/>
          </p:nvSpPr>
          <p:spPr>
            <a:xfrm>
              <a:off x="2873762" y="2242601"/>
              <a:ext cx="8363849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 err="1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Diễn</a:t>
              </a:r>
              <a:r>
                <a:rPr lang="en-US" sz="4000" dirty="0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biến</a:t>
              </a:r>
              <a:r>
                <a:rPr lang="en-US" sz="4000" dirty="0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của</a:t>
              </a:r>
              <a:r>
                <a:rPr lang="en-US" sz="4000" dirty="0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câu</a:t>
              </a:r>
              <a:r>
                <a:rPr lang="en-US" sz="4000" dirty="0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chuyện</a:t>
              </a:r>
              <a:r>
                <a:rPr lang="en-US" sz="4000" dirty="0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 ra </a:t>
              </a:r>
              <a:r>
                <a:rPr lang="en-US" sz="4000" dirty="0" err="1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sao</a:t>
              </a:r>
              <a:r>
                <a:rPr lang="en-US" sz="4000" dirty="0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?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8D8A815-BEBA-44EC-8104-69C1582F0E2C}"/>
              </a:ext>
            </a:extLst>
          </p:cNvPr>
          <p:cNvGrpSpPr/>
          <p:nvPr/>
        </p:nvGrpSpPr>
        <p:grpSpPr>
          <a:xfrm>
            <a:off x="2097709" y="4875606"/>
            <a:ext cx="9852991" cy="748089"/>
            <a:chOff x="1580874" y="2177277"/>
            <a:chExt cx="9852991" cy="748089"/>
          </a:xfrm>
        </p:grpSpPr>
        <p:sp>
          <p:nvSpPr>
            <p:cNvPr id="24" name="PA_库_任意多边形 120">
              <a:extLst>
                <a:ext uri="{FF2B5EF4-FFF2-40B4-BE49-F238E27FC236}">
                  <a16:creationId xmlns:a16="http://schemas.microsoft.com/office/drawing/2014/main" id="{DDE32255-6B23-46E5-B764-F3DBD1198F2D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1580874" y="2284963"/>
              <a:ext cx="1077262" cy="596656"/>
            </a:xfrm>
            <a:custGeom>
              <a:avLst/>
              <a:gdLst>
                <a:gd name="connsiteX0" fmla="*/ 256195 w 3682147"/>
                <a:gd name="connsiteY0" fmla="*/ 48768 h 428436"/>
                <a:gd name="connsiteX1" fmla="*/ 2950627 w 3682147"/>
                <a:gd name="connsiteY1" fmla="*/ 0 h 428436"/>
                <a:gd name="connsiteX2" fmla="*/ 85507 w 3682147"/>
                <a:gd name="connsiteY2" fmla="*/ 158496 h 428436"/>
                <a:gd name="connsiteX3" fmla="*/ 3170083 w 3682147"/>
                <a:gd name="connsiteY3" fmla="*/ 73152 h 428436"/>
                <a:gd name="connsiteX4" fmla="*/ 163 w 3682147"/>
                <a:gd name="connsiteY4" fmla="*/ 243840 h 428436"/>
                <a:gd name="connsiteX5" fmla="*/ 3328579 w 3682147"/>
                <a:gd name="connsiteY5" fmla="*/ 158496 h 428436"/>
                <a:gd name="connsiteX6" fmla="*/ 12355 w 3682147"/>
                <a:gd name="connsiteY6" fmla="*/ 353568 h 428436"/>
                <a:gd name="connsiteX7" fmla="*/ 3511459 w 3682147"/>
                <a:gd name="connsiteY7" fmla="*/ 256032 h 428436"/>
                <a:gd name="connsiteX8" fmla="*/ 12355 w 3682147"/>
                <a:gd name="connsiteY8" fmla="*/ 426720 h 428436"/>
                <a:gd name="connsiteX9" fmla="*/ 3682147 w 3682147"/>
                <a:gd name="connsiteY9" fmla="*/ 329184 h 428436"/>
                <a:gd name="connsiteX0" fmla="*/ 256195 w 3682147"/>
                <a:gd name="connsiteY0" fmla="*/ 48768 h 435235"/>
                <a:gd name="connsiteX1" fmla="*/ 2950627 w 3682147"/>
                <a:gd name="connsiteY1" fmla="*/ 0 h 435235"/>
                <a:gd name="connsiteX2" fmla="*/ 85507 w 3682147"/>
                <a:gd name="connsiteY2" fmla="*/ 158496 h 435235"/>
                <a:gd name="connsiteX3" fmla="*/ 3170083 w 3682147"/>
                <a:gd name="connsiteY3" fmla="*/ 73152 h 435235"/>
                <a:gd name="connsiteX4" fmla="*/ 163 w 3682147"/>
                <a:gd name="connsiteY4" fmla="*/ 243840 h 435235"/>
                <a:gd name="connsiteX5" fmla="*/ 3328579 w 3682147"/>
                <a:gd name="connsiteY5" fmla="*/ 158496 h 435235"/>
                <a:gd name="connsiteX6" fmla="*/ 12355 w 3682147"/>
                <a:gd name="connsiteY6" fmla="*/ 353568 h 435235"/>
                <a:gd name="connsiteX7" fmla="*/ 3511459 w 3682147"/>
                <a:gd name="connsiteY7" fmla="*/ 256032 h 435235"/>
                <a:gd name="connsiteX8" fmla="*/ 216207 w 3682147"/>
                <a:gd name="connsiteY8" fmla="*/ 433681 h 435235"/>
                <a:gd name="connsiteX9" fmla="*/ 3682147 w 3682147"/>
                <a:gd name="connsiteY9" fmla="*/ 329184 h 435235"/>
                <a:gd name="connsiteX0" fmla="*/ 256195 w 3682147"/>
                <a:gd name="connsiteY0" fmla="*/ 48768 h 401763"/>
                <a:gd name="connsiteX1" fmla="*/ 2950627 w 3682147"/>
                <a:gd name="connsiteY1" fmla="*/ 0 h 401763"/>
                <a:gd name="connsiteX2" fmla="*/ 85507 w 3682147"/>
                <a:gd name="connsiteY2" fmla="*/ 158496 h 401763"/>
                <a:gd name="connsiteX3" fmla="*/ 3170083 w 3682147"/>
                <a:gd name="connsiteY3" fmla="*/ 73152 h 401763"/>
                <a:gd name="connsiteX4" fmla="*/ 163 w 3682147"/>
                <a:gd name="connsiteY4" fmla="*/ 243840 h 401763"/>
                <a:gd name="connsiteX5" fmla="*/ 3328579 w 3682147"/>
                <a:gd name="connsiteY5" fmla="*/ 158496 h 401763"/>
                <a:gd name="connsiteX6" fmla="*/ 12355 w 3682147"/>
                <a:gd name="connsiteY6" fmla="*/ 353568 h 401763"/>
                <a:gd name="connsiteX7" fmla="*/ 3511459 w 3682147"/>
                <a:gd name="connsiteY7" fmla="*/ 256032 h 401763"/>
                <a:gd name="connsiteX8" fmla="*/ 208366 w 3682147"/>
                <a:gd name="connsiteY8" fmla="*/ 398876 h 401763"/>
                <a:gd name="connsiteX9" fmla="*/ 3682147 w 3682147"/>
                <a:gd name="connsiteY9" fmla="*/ 329184 h 401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82147" h="401763">
                  <a:moveTo>
                    <a:pt x="256195" y="48768"/>
                  </a:moveTo>
                  <a:lnTo>
                    <a:pt x="2950627" y="0"/>
                  </a:lnTo>
                  <a:cubicBezTo>
                    <a:pt x="2922179" y="18288"/>
                    <a:pt x="48931" y="146304"/>
                    <a:pt x="85507" y="158496"/>
                  </a:cubicBezTo>
                  <a:cubicBezTo>
                    <a:pt x="122083" y="170688"/>
                    <a:pt x="3184307" y="58928"/>
                    <a:pt x="3170083" y="73152"/>
                  </a:cubicBezTo>
                  <a:cubicBezTo>
                    <a:pt x="3155859" y="87376"/>
                    <a:pt x="-26253" y="229616"/>
                    <a:pt x="163" y="243840"/>
                  </a:cubicBezTo>
                  <a:cubicBezTo>
                    <a:pt x="26579" y="258064"/>
                    <a:pt x="3326547" y="140208"/>
                    <a:pt x="3328579" y="158496"/>
                  </a:cubicBezTo>
                  <a:cubicBezTo>
                    <a:pt x="3330611" y="176784"/>
                    <a:pt x="-18125" y="337312"/>
                    <a:pt x="12355" y="353568"/>
                  </a:cubicBezTo>
                  <a:cubicBezTo>
                    <a:pt x="42835" y="369824"/>
                    <a:pt x="3478791" y="248481"/>
                    <a:pt x="3511459" y="256032"/>
                  </a:cubicBezTo>
                  <a:cubicBezTo>
                    <a:pt x="3544128" y="263583"/>
                    <a:pt x="179918" y="386684"/>
                    <a:pt x="208366" y="398876"/>
                  </a:cubicBezTo>
                  <a:cubicBezTo>
                    <a:pt x="236814" y="411068"/>
                    <a:pt x="1861475" y="384048"/>
                    <a:pt x="3682147" y="329184"/>
                  </a:cubicBezTo>
                </a:path>
              </a:pathLst>
            </a:custGeom>
            <a:solidFill>
              <a:srgbClr val="FFC000"/>
            </a:solidFill>
            <a:ln w="88900">
              <a:solidFill>
                <a:srgbClr val="FFC000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25" name="PA_库_文本框 121">
              <a:extLst>
                <a:ext uri="{FF2B5EF4-FFF2-40B4-BE49-F238E27FC236}">
                  <a16:creationId xmlns:a16="http://schemas.microsoft.com/office/drawing/2014/main" id="{7BFF4705-83FC-4356-B6C8-53DA7632F6B1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1655393" y="2217480"/>
              <a:ext cx="92822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200" b="1" dirty="0">
                  <a:solidFill>
                    <a:schemeClr val="accent1">
                      <a:lumMod val="50000"/>
                    </a:schemeClr>
                  </a:solidFill>
                  <a:latin typeface="#9Slide03 Arima Madurai Bold" pitchFamily="2" charset="0"/>
                  <a:ea typeface="Microsoft YaHei UI" panose="020B0503020204020204" pitchFamily="34" charset="-122"/>
                  <a:cs typeface="#9Slide03 Arima Madurai Bold" pitchFamily="2" charset="0"/>
                </a:rPr>
                <a:t>(4)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6A21C4C-087D-4B84-AE56-288FF61D004F}"/>
                </a:ext>
              </a:extLst>
            </p:cNvPr>
            <p:cNvSpPr/>
            <p:nvPr/>
          </p:nvSpPr>
          <p:spPr>
            <a:xfrm>
              <a:off x="2873762" y="2177277"/>
              <a:ext cx="856010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 err="1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Có</a:t>
              </a:r>
              <a:r>
                <a:rPr lang="en-US" sz="4000" dirty="0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thể</a:t>
              </a:r>
              <a:r>
                <a:rPr lang="en-US" sz="4000" dirty="0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thêm</a:t>
              </a:r>
              <a:r>
                <a:rPr lang="en-US" sz="4000" dirty="0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, </a:t>
              </a:r>
              <a:r>
                <a:rPr lang="en-US" sz="4000" dirty="0" err="1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bớt</a:t>
              </a:r>
              <a:r>
                <a:rPr lang="en-US" sz="4000" dirty="0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những</a:t>
              </a:r>
              <a:r>
                <a:rPr lang="en-US" sz="4000" dirty="0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 chi </a:t>
              </a:r>
              <a:r>
                <a:rPr lang="en-US" sz="4000" dirty="0" err="1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tiết</a:t>
              </a:r>
              <a:r>
                <a:rPr lang="en-US" sz="4000" dirty="0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, </a:t>
              </a:r>
              <a:r>
                <a:rPr lang="en-US" sz="4000" dirty="0" err="1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hình</a:t>
              </a:r>
              <a:r>
                <a:rPr lang="en-US" sz="4000" dirty="0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ảnh</a:t>
              </a:r>
              <a:r>
                <a:rPr lang="en-US" sz="4000" dirty="0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 ... </a:t>
              </a:r>
              <a:r>
                <a:rPr lang="en-US" sz="4000" dirty="0" err="1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nào</a:t>
              </a:r>
              <a:r>
                <a:rPr lang="en-US" sz="4000" dirty="0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A30D7DC-2000-4E1D-9AC6-7A5B5855F136}"/>
              </a:ext>
            </a:extLst>
          </p:cNvPr>
          <p:cNvGrpSpPr/>
          <p:nvPr/>
        </p:nvGrpSpPr>
        <p:grpSpPr>
          <a:xfrm>
            <a:off x="2100356" y="5871081"/>
            <a:ext cx="9654090" cy="775369"/>
            <a:chOff x="1580874" y="2217480"/>
            <a:chExt cx="9654090" cy="775369"/>
          </a:xfrm>
        </p:grpSpPr>
        <p:sp>
          <p:nvSpPr>
            <p:cNvPr id="28" name="PA_库_任意多边形 120">
              <a:extLst>
                <a:ext uri="{FF2B5EF4-FFF2-40B4-BE49-F238E27FC236}">
                  <a16:creationId xmlns:a16="http://schemas.microsoft.com/office/drawing/2014/main" id="{2EE28E12-E611-4457-A8B0-0B95E71EB3F8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1580874" y="2284963"/>
              <a:ext cx="1077262" cy="596656"/>
            </a:xfrm>
            <a:custGeom>
              <a:avLst/>
              <a:gdLst>
                <a:gd name="connsiteX0" fmla="*/ 256195 w 3682147"/>
                <a:gd name="connsiteY0" fmla="*/ 48768 h 428436"/>
                <a:gd name="connsiteX1" fmla="*/ 2950627 w 3682147"/>
                <a:gd name="connsiteY1" fmla="*/ 0 h 428436"/>
                <a:gd name="connsiteX2" fmla="*/ 85507 w 3682147"/>
                <a:gd name="connsiteY2" fmla="*/ 158496 h 428436"/>
                <a:gd name="connsiteX3" fmla="*/ 3170083 w 3682147"/>
                <a:gd name="connsiteY3" fmla="*/ 73152 h 428436"/>
                <a:gd name="connsiteX4" fmla="*/ 163 w 3682147"/>
                <a:gd name="connsiteY4" fmla="*/ 243840 h 428436"/>
                <a:gd name="connsiteX5" fmla="*/ 3328579 w 3682147"/>
                <a:gd name="connsiteY5" fmla="*/ 158496 h 428436"/>
                <a:gd name="connsiteX6" fmla="*/ 12355 w 3682147"/>
                <a:gd name="connsiteY6" fmla="*/ 353568 h 428436"/>
                <a:gd name="connsiteX7" fmla="*/ 3511459 w 3682147"/>
                <a:gd name="connsiteY7" fmla="*/ 256032 h 428436"/>
                <a:gd name="connsiteX8" fmla="*/ 12355 w 3682147"/>
                <a:gd name="connsiteY8" fmla="*/ 426720 h 428436"/>
                <a:gd name="connsiteX9" fmla="*/ 3682147 w 3682147"/>
                <a:gd name="connsiteY9" fmla="*/ 329184 h 428436"/>
                <a:gd name="connsiteX0" fmla="*/ 256195 w 3682147"/>
                <a:gd name="connsiteY0" fmla="*/ 48768 h 435235"/>
                <a:gd name="connsiteX1" fmla="*/ 2950627 w 3682147"/>
                <a:gd name="connsiteY1" fmla="*/ 0 h 435235"/>
                <a:gd name="connsiteX2" fmla="*/ 85507 w 3682147"/>
                <a:gd name="connsiteY2" fmla="*/ 158496 h 435235"/>
                <a:gd name="connsiteX3" fmla="*/ 3170083 w 3682147"/>
                <a:gd name="connsiteY3" fmla="*/ 73152 h 435235"/>
                <a:gd name="connsiteX4" fmla="*/ 163 w 3682147"/>
                <a:gd name="connsiteY4" fmla="*/ 243840 h 435235"/>
                <a:gd name="connsiteX5" fmla="*/ 3328579 w 3682147"/>
                <a:gd name="connsiteY5" fmla="*/ 158496 h 435235"/>
                <a:gd name="connsiteX6" fmla="*/ 12355 w 3682147"/>
                <a:gd name="connsiteY6" fmla="*/ 353568 h 435235"/>
                <a:gd name="connsiteX7" fmla="*/ 3511459 w 3682147"/>
                <a:gd name="connsiteY7" fmla="*/ 256032 h 435235"/>
                <a:gd name="connsiteX8" fmla="*/ 216207 w 3682147"/>
                <a:gd name="connsiteY8" fmla="*/ 433681 h 435235"/>
                <a:gd name="connsiteX9" fmla="*/ 3682147 w 3682147"/>
                <a:gd name="connsiteY9" fmla="*/ 329184 h 435235"/>
                <a:gd name="connsiteX0" fmla="*/ 256195 w 3682147"/>
                <a:gd name="connsiteY0" fmla="*/ 48768 h 401763"/>
                <a:gd name="connsiteX1" fmla="*/ 2950627 w 3682147"/>
                <a:gd name="connsiteY1" fmla="*/ 0 h 401763"/>
                <a:gd name="connsiteX2" fmla="*/ 85507 w 3682147"/>
                <a:gd name="connsiteY2" fmla="*/ 158496 h 401763"/>
                <a:gd name="connsiteX3" fmla="*/ 3170083 w 3682147"/>
                <a:gd name="connsiteY3" fmla="*/ 73152 h 401763"/>
                <a:gd name="connsiteX4" fmla="*/ 163 w 3682147"/>
                <a:gd name="connsiteY4" fmla="*/ 243840 h 401763"/>
                <a:gd name="connsiteX5" fmla="*/ 3328579 w 3682147"/>
                <a:gd name="connsiteY5" fmla="*/ 158496 h 401763"/>
                <a:gd name="connsiteX6" fmla="*/ 12355 w 3682147"/>
                <a:gd name="connsiteY6" fmla="*/ 353568 h 401763"/>
                <a:gd name="connsiteX7" fmla="*/ 3511459 w 3682147"/>
                <a:gd name="connsiteY7" fmla="*/ 256032 h 401763"/>
                <a:gd name="connsiteX8" fmla="*/ 208366 w 3682147"/>
                <a:gd name="connsiteY8" fmla="*/ 398876 h 401763"/>
                <a:gd name="connsiteX9" fmla="*/ 3682147 w 3682147"/>
                <a:gd name="connsiteY9" fmla="*/ 329184 h 401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82147" h="401763">
                  <a:moveTo>
                    <a:pt x="256195" y="48768"/>
                  </a:moveTo>
                  <a:lnTo>
                    <a:pt x="2950627" y="0"/>
                  </a:lnTo>
                  <a:cubicBezTo>
                    <a:pt x="2922179" y="18288"/>
                    <a:pt x="48931" y="146304"/>
                    <a:pt x="85507" y="158496"/>
                  </a:cubicBezTo>
                  <a:cubicBezTo>
                    <a:pt x="122083" y="170688"/>
                    <a:pt x="3184307" y="58928"/>
                    <a:pt x="3170083" y="73152"/>
                  </a:cubicBezTo>
                  <a:cubicBezTo>
                    <a:pt x="3155859" y="87376"/>
                    <a:pt x="-26253" y="229616"/>
                    <a:pt x="163" y="243840"/>
                  </a:cubicBezTo>
                  <a:cubicBezTo>
                    <a:pt x="26579" y="258064"/>
                    <a:pt x="3326547" y="140208"/>
                    <a:pt x="3328579" y="158496"/>
                  </a:cubicBezTo>
                  <a:cubicBezTo>
                    <a:pt x="3330611" y="176784"/>
                    <a:pt x="-18125" y="337312"/>
                    <a:pt x="12355" y="353568"/>
                  </a:cubicBezTo>
                  <a:cubicBezTo>
                    <a:pt x="42835" y="369824"/>
                    <a:pt x="3478791" y="248481"/>
                    <a:pt x="3511459" y="256032"/>
                  </a:cubicBezTo>
                  <a:cubicBezTo>
                    <a:pt x="3544128" y="263583"/>
                    <a:pt x="179918" y="386684"/>
                    <a:pt x="208366" y="398876"/>
                  </a:cubicBezTo>
                  <a:cubicBezTo>
                    <a:pt x="236814" y="411068"/>
                    <a:pt x="1861475" y="384048"/>
                    <a:pt x="3682147" y="329184"/>
                  </a:cubicBezTo>
                </a:path>
              </a:pathLst>
            </a:custGeom>
            <a:solidFill>
              <a:srgbClr val="FFC000"/>
            </a:solidFill>
            <a:ln w="88900">
              <a:solidFill>
                <a:srgbClr val="FFC000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29" name="PA_库_文本框 121">
              <a:extLst>
                <a:ext uri="{FF2B5EF4-FFF2-40B4-BE49-F238E27FC236}">
                  <a16:creationId xmlns:a16="http://schemas.microsoft.com/office/drawing/2014/main" id="{6DC230A9-AE5D-43B0-B4A5-80F3017353D2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655393" y="2217480"/>
              <a:ext cx="92822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200" b="1" dirty="0">
                  <a:solidFill>
                    <a:schemeClr val="accent1">
                      <a:lumMod val="50000"/>
                    </a:schemeClr>
                  </a:solidFill>
                  <a:latin typeface="#9Slide03 Arima Madurai Bold" pitchFamily="2" charset="0"/>
                  <a:ea typeface="Microsoft YaHei UI" panose="020B0503020204020204" pitchFamily="34" charset="-122"/>
                  <a:cs typeface="#9Slide03 Arima Madurai Bold" pitchFamily="2" charset="0"/>
                </a:rPr>
                <a:t>(5)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0DCE5F7-8DB9-4788-A404-44DF5A649458}"/>
                </a:ext>
              </a:extLst>
            </p:cNvPr>
            <p:cNvSpPr/>
            <p:nvPr/>
          </p:nvSpPr>
          <p:spPr>
            <a:xfrm>
              <a:off x="2871115" y="2284963"/>
              <a:ext cx="8363849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 err="1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Truyện</a:t>
              </a:r>
              <a:r>
                <a:rPr lang="en-US" sz="4000" dirty="0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gợi</a:t>
              </a:r>
              <a:r>
                <a:rPr lang="en-US" sz="4000" dirty="0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cho</a:t>
              </a:r>
              <a:r>
                <a:rPr lang="en-US" sz="4000" dirty="0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em</a:t>
              </a:r>
              <a:r>
                <a:rPr lang="en-US" sz="4000" dirty="0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những</a:t>
              </a:r>
              <a:r>
                <a:rPr lang="en-US" sz="4000" dirty="0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suy</a:t>
              </a:r>
              <a:r>
                <a:rPr lang="en-US" sz="4000" dirty="0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nghĩ</a:t>
              </a:r>
              <a:r>
                <a:rPr lang="en-US" sz="4000" dirty="0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, </a:t>
              </a:r>
              <a:r>
                <a:rPr lang="en-US" sz="4000" dirty="0" err="1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cảm</a:t>
              </a:r>
              <a:r>
                <a:rPr lang="en-US" sz="4000" dirty="0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xúc</a:t>
              </a:r>
              <a:r>
                <a:rPr lang="en-US" sz="4000" dirty="0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gì</a:t>
              </a:r>
              <a:r>
                <a:rPr lang="en-US" sz="4000" dirty="0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39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4AE68E-A415-4479-89E4-A09254E3A7B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0" t="54136" b="26945"/>
          <a:stretch/>
        </p:blipFill>
        <p:spPr>
          <a:xfrm>
            <a:off x="2893384" y="407117"/>
            <a:ext cx="5969384" cy="1034020"/>
          </a:xfrm>
          <a:prstGeom prst="rect">
            <a:avLst/>
          </a:prstGeom>
        </p:spPr>
      </p:pic>
      <p:sp>
        <p:nvSpPr>
          <p:cNvPr id="5" name="Text Box 18">
            <a:extLst>
              <a:ext uri="{FF2B5EF4-FFF2-40B4-BE49-F238E27FC236}">
                <a16:creationId xmlns:a16="http://schemas.microsoft.com/office/drawing/2014/main" id="{9C6276AB-217A-415C-8C14-4B619183CC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5144" y="407116"/>
            <a:ext cx="5146023" cy="91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62540" tIns="81271" rIns="162540" bIns="81271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en-US" altLang="zh-CN" sz="3733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itchFamily="34" charset="-122"/>
                <a:cs typeface="#9Slide03 Arima Madurai Black" panose="00000A00000000000000" pitchFamily="2" charset="0"/>
              </a:rPr>
              <a:t>b/ </a:t>
            </a:r>
            <a:r>
              <a:rPr lang="en-US" altLang="zh-CN" sz="3733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itchFamily="34" charset="-122"/>
                <a:cs typeface="#9Slide03 Arima Madurai Black" panose="00000A00000000000000" pitchFamily="2" charset="0"/>
              </a:rPr>
              <a:t>Tìm</a:t>
            </a:r>
            <a:r>
              <a:rPr lang="en-US" altLang="zh-CN" sz="3733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itchFamily="34" charset="-122"/>
                <a:cs typeface="#9Slide03 Arima Madurai Black" panose="00000A00000000000000" pitchFamily="2" charset="0"/>
              </a:rPr>
              <a:t> ý </a:t>
            </a:r>
            <a:r>
              <a:rPr lang="en-US" altLang="zh-CN" sz="3733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itchFamily="34" charset="-122"/>
                <a:cs typeface="#9Slide03 Arima Madurai Black" panose="00000A00000000000000" pitchFamily="2" charset="0"/>
              </a:rPr>
              <a:t>và</a:t>
            </a:r>
            <a:r>
              <a:rPr lang="en-US" altLang="zh-CN" sz="3733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3733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itchFamily="34" charset="-122"/>
                <a:cs typeface="#9Slide03 Arima Madurai Black" panose="00000A00000000000000" pitchFamily="2" charset="0"/>
              </a:rPr>
              <a:t>lập</a:t>
            </a:r>
            <a:r>
              <a:rPr lang="en-US" altLang="zh-CN" sz="3733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3733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itchFamily="34" charset="-122"/>
                <a:cs typeface="#9Slide03 Arima Madurai Black" panose="00000A00000000000000" pitchFamily="2" charset="0"/>
              </a:rPr>
              <a:t>dàn</a:t>
            </a:r>
            <a:r>
              <a:rPr lang="en-US" altLang="zh-CN" sz="3733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itchFamily="34" charset="-122"/>
                <a:cs typeface="#9Slide03 Arima Madurai Black" panose="00000A00000000000000" pitchFamily="2" charset="0"/>
              </a:rPr>
              <a:t> ý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46737D5-EEC1-44B6-8DB0-DBC0FA17B2A8}"/>
              </a:ext>
            </a:extLst>
          </p:cNvPr>
          <p:cNvGrpSpPr/>
          <p:nvPr/>
        </p:nvGrpSpPr>
        <p:grpSpPr>
          <a:xfrm rot="16200000">
            <a:off x="-1160463" y="3640133"/>
            <a:ext cx="4303645" cy="1098423"/>
            <a:chOff x="1779058" y="996576"/>
            <a:chExt cx="7355976" cy="1187076"/>
          </a:xfrm>
        </p:grpSpPr>
        <p:sp>
          <p:nvSpPr>
            <p:cNvPr id="8" name="Rectangle: Rounded Corners 5">
              <a:extLst>
                <a:ext uri="{FF2B5EF4-FFF2-40B4-BE49-F238E27FC236}">
                  <a16:creationId xmlns:a16="http://schemas.microsoft.com/office/drawing/2014/main" id="{68316940-FA7B-495C-AF2A-9BFDB282F3E2}"/>
                </a:ext>
              </a:extLst>
            </p:cNvPr>
            <p:cNvSpPr/>
            <p:nvPr/>
          </p:nvSpPr>
          <p:spPr>
            <a:xfrm>
              <a:off x="2142565" y="1104152"/>
              <a:ext cx="6992469" cy="1079500"/>
            </a:xfrm>
            <a:prstGeom prst="roundRect">
              <a:avLst>
                <a:gd name="adj" fmla="val 28432"/>
              </a:avLst>
            </a:prstGeom>
            <a:solidFill>
              <a:srgbClr val="FDC570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313" dirty="0">
                  <a:solidFill>
                    <a:schemeClr val="bg1"/>
                  </a:solidFill>
                  <a:latin typeface="#9Slide05 SVNCookie" panose="020B0606040200020203" pitchFamily="34" charset="0"/>
                </a:rPr>
                <a:t>1</a:t>
              </a:r>
            </a:p>
          </p:txBody>
        </p:sp>
        <p:sp>
          <p:nvSpPr>
            <p:cNvPr id="9" name="Rectangle: Rounded Corners 6">
              <a:extLst>
                <a:ext uri="{FF2B5EF4-FFF2-40B4-BE49-F238E27FC236}">
                  <a16:creationId xmlns:a16="http://schemas.microsoft.com/office/drawing/2014/main" id="{16485E90-21BC-4FC9-8B6A-2B8C9B380B7D}"/>
                </a:ext>
              </a:extLst>
            </p:cNvPr>
            <p:cNvSpPr/>
            <p:nvPr/>
          </p:nvSpPr>
          <p:spPr>
            <a:xfrm>
              <a:off x="1779058" y="996576"/>
              <a:ext cx="7143155" cy="1079500"/>
            </a:xfrm>
            <a:prstGeom prst="roundRect">
              <a:avLst>
                <a:gd name="adj" fmla="val 28432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313" dirty="0">
                  <a:solidFill>
                    <a:schemeClr val="bg1"/>
                  </a:solidFill>
                  <a:latin typeface="#9Slide05 SVNCookie" panose="020B0606040200020203" pitchFamily="34" charset="0"/>
                </a:rPr>
                <a:t>1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805B23A4-F003-4620-9835-185645D3AB61}"/>
              </a:ext>
            </a:extLst>
          </p:cNvPr>
          <p:cNvSpPr/>
          <p:nvPr/>
        </p:nvSpPr>
        <p:spPr>
          <a:xfrm rot="16200000">
            <a:off x="-158232" y="3842692"/>
            <a:ext cx="2199641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67" dirty="0" err="1">
                <a:latin typeface="#9Slide05 SVNBulgary" pitchFamily="2" charset="0"/>
              </a:rPr>
              <a:t>Lập</a:t>
            </a:r>
            <a:r>
              <a:rPr lang="en-US" sz="4267" dirty="0">
                <a:latin typeface="#9Slide05 SVNBulgary" pitchFamily="2" charset="0"/>
              </a:rPr>
              <a:t> </a:t>
            </a:r>
            <a:r>
              <a:rPr lang="en-US" sz="4267" dirty="0" err="1">
                <a:latin typeface="#9Slide05 SVNBulgary" pitchFamily="2" charset="0"/>
              </a:rPr>
              <a:t>dàn</a:t>
            </a:r>
            <a:r>
              <a:rPr lang="en-US" sz="4267" dirty="0">
                <a:latin typeface="#9Slide05 SVNBulgary" pitchFamily="2" charset="0"/>
              </a:rPr>
              <a:t> ý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F029B5F-E0B3-45A9-A240-4AF14D40CB8D}"/>
              </a:ext>
            </a:extLst>
          </p:cNvPr>
          <p:cNvGrpSpPr/>
          <p:nvPr/>
        </p:nvGrpSpPr>
        <p:grpSpPr>
          <a:xfrm>
            <a:off x="2097709" y="2098941"/>
            <a:ext cx="9656737" cy="733007"/>
            <a:chOff x="1580874" y="2217480"/>
            <a:chExt cx="9656737" cy="733007"/>
          </a:xfrm>
        </p:grpSpPr>
        <p:sp>
          <p:nvSpPr>
            <p:cNvPr id="12" name="PA_库_任意多边形 120">
              <a:extLst>
                <a:ext uri="{FF2B5EF4-FFF2-40B4-BE49-F238E27FC236}">
                  <a16:creationId xmlns:a16="http://schemas.microsoft.com/office/drawing/2014/main" id="{3866306C-F4A4-435B-B29C-0364E078B06C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1580874" y="2284963"/>
              <a:ext cx="1077262" cy="596656"/>
            </a:xfrm>
            <a:custGeom>
              <a:avLst/>
              <a:gdLst>
                <a:gd name="connsiteX0" fmla="*/ 256195 w 3682147"/>
                <a:gd name="connsiteY0" fmla="*/ 48768 h 428436"/>
                <a:gd name="connsiteX1" fmla="*/ 2950627 w 3682147"/>
                <a:gd name="connsiteY1" fmla="*/ 0 h 428436"/>
                <a:gd name="connsiteX2" fmla="*/ 85507 w 3682147"/>
                <a:gd name="connsiteY2" fmla="*/ 158496 h 428436"/>
                <a:gd name="connsiteX3" fmla="*/ 3170083 w 3682147"/>
                <a:gd name="connsiteY3" fmla="*/ 73152 h 428436"/>
                <a:gd name="connsiteX4" fmla="*/ 163 w 3682147"/>
                <a:gd name="connsiteY4" fmla="*/ 243840 h 428436"/>
                <a:gd name="connsiteX5" fmla="*/ 3328579 w 3682147"/>
                <a:gd name="connsiteY5" fmla="*/ 158496 h 428436"/>
                <a:gd name="connsiteX6" fmla="*/ 12355 w 3682147"/>
                <a:gd name="connsiteY6" fmla="*/ 353568 h 428436"/>
                <a:gd name="connsiteX7" fmla="*/ 3511459 w 3682147"/>
                <a:gd name="connsiteY7" fmla="*/ 256032 h 428436"/>
                <a:gd name="connsiteX8" fmla="*/ 12355 w 3682147"/>
                <a:gd name="connsiteY8" fmla="*/ 426720 h 428436"/>
                <a:gd name="connsiteX9" fmla="*/ 3682147 w 3682147"/>
                <a:gd name="connsiteY9" fmla="*/ 329184 h 428436"/>
                <a:gd name="connsiteX0" fmla="*/ 256195 w 3682147"/>
                <a:gd name="connsiteY0" fmla="*/ 48768 h 435235"/>
                <a:gd name="connsiteX1" fmla="*/ 2950627 w 3682147"/>
                <a:gd name="connsiteY1" fmla="*/ 0 h 435235"/>
                <a:gd name="connsiteX2" fmla="*/ 85507 w 3682147"/>
                <a:gd name="connsiteY2" fmla="*/ 158496 h 435235"/>
                <a:gd name="connsiteX3" fmla="*/ 3170083 w 3682147"/>
                <a:gd name="connsiteY3" fmla="*/ 73152 h 435235"/>
                <a:gd name="connsiteX4" fmla="*/ 163 w 3682147"/>
                <a:gd name="connsiteY4" fmla="*/ 243840 h 435235"/>
                <a:gd name="connsiteX5" fmla="*/ 3328579 w 3682147"/>
                <a:gd name="connsiteY5" fmla="*/ 158496 h 435235"/>
                <a:gd name="connsiteX6" fmla="*/ 12355 w 3682147"/>
                <a:gd name="connsiteY6" fmla="*/ 353568 h 435235"/>
                <a:gd name="connsiteX7" fmla="*/ 3511459 w 3682147"/>
                <a:gd name="connsiteY7" fmla="*/ 256032 h 435235"/>
                <a:gd name="connsiteX8" fmla="*/ 216207 w 3682147"/>
                <a:gd name="connsiteY8" fmla="*/ 433681 h 435235"/>
                <a:gd name="connsiteX9" fmla="*/ 3682147 w 3682147"/>
                <a:gd name="connsiteY9" fmla="*/ 329184 h 435235"/>
                <a:gd name="connsiteX0" fmla="*/ 256195 w 3682147"/>
                <a:gd name="connsiteY0" fmla="*/ 48768 h 401763"/>
                <a:gd name="connsiteX1" fmla="*/ 2950627 w 3682147"/>
                <a:gd name="connsiteY1" fmla="*/ 0 h 401763"/>
                <a:gd name="connsiteX2" fmla="*/ 85507 w 3682147"/>
                <a:gd name="connsiteY2" fmla="*/ 158496 h 401763"/>
                <a:gd name="connsiteX3" fmla="*/ 3170083 w 3682147"/>
                <a:gd name="connsiteY3" fmla="*/ 73152 h 401763"/>
                <a:gd name="connsiteX4" fmla="*/ 163 w 3682147"/>
                <a:gd name="connsiteY4" fmla="*/ 243840 h 401763"/>
                <a:gd name="connsiteX5" fmla="*/ 3328579 w 3682147"/>
                <a:gd name="connsiteY5" fmla="*/ 158496 h 401763"/>
                <a:gd name="connsiteX6" fmla="*/ 12355 w 3682147"/>
                <a:gd name="connsiteY6" fmla="*/ 353568 h 401763"/>
                <a:gd name="connsiteX7" fmla="*/ 3511459 w 3682147"/>
                <a:gd name="connsiteY7" fmla="*/ 256032 h 401763"/>
                <a:gd name="connsiteX8" fmla="*/ 208366 w 3682147"/>
                <a:gd name="connsiteY8" fmla="*/ 398876 h 401763"/>
                <a:gd name="connsiteX9" fmla="*/ 3682147 w 3682147"/>
                <a:gd name="connsiteY9" fmla="*/ 329184 h 401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82147" h="401763">
                  <a:moveTo>
                    <a:pt x="256195" y="48768"/>
                  </a:moveTo>
                  <a:lnTo>
                    <a:pt x="2950627" y="0"/>
                  </a:lnTo>
                  <a:cubicBezTo>
                    <a:pt x="2922179" y="18288"/>
                    <a:pt x="48931" y="146304"/>
                    <a:pt x="85507" y="158496"/>
                  </a:cubicBezTo>
                  <a:cubicBezTo>
                    <a:pt x="122083" y="170688"/>
                    <a:pt x="3184307" y="58928"/>
                    <a:pt x="3170083" y="73152"/>
                  </a:cubicBezTo>
                  <a:cubicBezTo>
                    <a:pt x="3155859" y="87376"/>
                    <a:pt x="-26253" y="229616"/>
                    <a:pt x="163" y="243840"/>
                  </a:cubicBezTo>
                  <a:cubicBezTo>
                    <a:pt x="26579" y="258064"/>
                    <a:pt x="3326547" y="140208"/>
                    <a:pt x="3328579" y="158496"/>
                  </a:cubicBezTo>
                  <a:cubicBezTo>
                    <a:pt x="3330611" y="176784"/>
                    <a:pt x="-18125" y="337312"/>
                    <a:pt x="12355" y="353568"/>
                  </a:cubicBezTo>
                  <a:cubicBezTo>
                    <a:pt x="42835" y="369824"/>
                    <a:pt x="3478791" y="248481"/>
                    <a:pt x="3511459" y="256032"/>
                  </a:cubicBezTo>
                  <a:cubicBezTo>
                    <a:pt x="3544128" y="263583"/>
                    <a:pt x="179918" y="386684"/>
                    <a:pt x="208366" y="398876"/>
                  </a:cubicBezTo>
                  <a:cubicBezTo>
                    <a:pt x="236814" y="411068"/>
                    <a:pt x="1861475" y="384048"/>
                    <a:pt x="3682147" y="329184"/>
                  </a:cubicBezTo>
                </a:path>
              </a:pathLst>
            </a:custGeom>
            <a:solidFill>
              <a:srgbClr val="FFC000"/>
            </a:solidFill>
            <a:ln w="88900">
              <a:solidFill>
                <a:srgbClr val="FFC000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13" name="PA_库_文本框 121">
              <a:extLst>
                <a:ext uri="{FF2B5EF4-FFF2-40B4-BE49-F238E27FC236}">
                  <a16:creationId xmlns:a16="http://schemas.microsoft.com/office/drawing/2014/main" id="{5AB85F45-F639-4AC6-BBD5-BD67D1AEBDD0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1655393" y="2217480"/>
              <a:ext cx="92822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200" b="1" dirty="0">
                  <a:solidFill>
                    <a:schemeClr val="accent1">
                      <a:lumMod val="50000"/>
                    </a:schemeClr>
                  </a:solidFill>
                  <a:latin typeface="#9Slide03 Arima Madurai Bold" pitchFamily="2" charset="0"/>
                  <a:ea typeface="Microsoft YaHei UI" panose="020B0503020204020204" pitchFamily="34" charset="-122"/>
                  <a:cs typeface="#9Slide03 Arima Madurai Bold" pitchFamily="2" charset="0"/>
                </a:rPr>
                <a:t>MB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A94C580-509F-4EE4-B6E4-641674B4FB94}"/>
                </a:ext>
              </a:extLst>
            </p:cNvPr>
            <p:cNvSpPr/>
            <p:nvPr/>
          </p:nvSpPr>
          <p:spPr>
            <a:xfrm>
              <a:off x="2873762" y="2242601"/>
              <a:ext cx="8363849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 err="1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Giới</a:t>
              </a:r>
              <a:r>
                <a:rPr lang="en-US" sz="4000" dirty="0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thiệu</a:t>
              </a:r>
              <a:r>
                <a:rPr lang="en-US" sz="4000" dirty="0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 / </a:t>
              </a:r>
              <a:r>
                <a:rPr lang="en-US" sz="4000" dirty="0" err="1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nêu</a:t>
              </a:r>
              <a:r>
                <a:rPr lang="en-US" sz="4000" dirty="0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lí</a:t>
              </a:r>
              <a:r>
                <a:rPr lang="en-US" sz="4000" dirty="0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 do </a:t>
              </a:r>
              <a:r>
                <a:rPr lang="en-US" sz="4000" dirty="0" err="1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kể</a:t>
              </a:r>
              <a:r>
                <a:rPr lang="en-US" sz="4000" dirty="0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lại</a:t>
              </a:r>
              <a:r>
                <a:rPr lang="en-US" sz="4000" dirty="0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truyền</a:t>
              </a:r>
              <a:r>
                <a:rPr lang="en-US" sz="4000" dirty="0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thuyết</a:t>
              </a:r>
              <a:r>
                <a:rPr lang="en-US" sz="4000" dirty="0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 TG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6084264-C4D1-42BC-AEC9-357ED78E4B1B}"/>
              </a:ext>
            </a:extLst>
          </p:cNvPr>
          <p:cNvGrpSpPr/>
          <p:nvPr/>
        </p:nvGrpSpPr>
        <p:grpSpPr>
          <a:xfrm>
            <a:off x="2093116" y="3369512"/>
            <a:ext cx="9531791" cy="1323439"/>
            <a:chOff x="1580874" y="1971541"/>
            <a:chExt cx="9531791" cy="1323439"/>
          </a:xfrm>
        </p:grpSpPr>
        <p:sp>
          <p:nvSpPr>
            <p:cNvPr id="16" name="PA_库_任意多边形 120">
              <a:extLst>
                <a:ext uri="{FF2B5EF4-FFF2-40B4-BE49-F238E27FC236}">
                  <a16:creationId xmlns:a16="http://schemas.microsoft.com/office/drawing/2014/main" id="{C2EA3492-EA59-4402-BCCD-1063AAF0394B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1580874" y="2284963"/>
              <a:ext cx="1077262" cy="596656"/>
            </a:xfrm>
            <a:custGeom>
              <a:avLst/>
              <a:gdLst>
                <a:gd name="connsiteX0" fmla="*/ 256195 w 3682147"/>
                <a:gd name="connsiteY0" fmla="*/ 48768 h 428436"/>
                <a:gd name="connsiteX1" fmla="*/ 2950627 w 3682147"/>
                <a:gd name="connsiteY1" fmla="*/ 0 h 428436"/>
                <a:gd name="connsiteX2" fmla="*/ 85507 w 3682147"/>
                <a:gd name="connsiteY2" fmla="*/ 158496 h 428436"/>
                <a:gd name="connsiteX3" fmla="*/ 3170083 w 3682147"/>
                <a:gd name="connsiteY3" fmla="*/ 73152 h 428436"/>
                <a:gd name="connsiteX4" fmla="*/ 163 w 3682147"/>
                <a:gd name="connsiteY4" fmla="*/ 243840 h 428436"/>
                <a:gd name="connsiteX5" fmla="*/ 3328579 w 3682147"/>
                <a:gd name="connsiteY5" fmla="*/ 158496 h 428436"/>
                <a:gd name="connsiteX6" fmla="*/ 12355 w 3682147"/>
                <a:gd name="connsiteY6" fmla="*/ 353568 h 428436"/>
                <a:gd name="connsiteX7" fmla="*/ 3511459 w 3682147"/>
                <a:gd name="connsiteY7" fmla="*/ 256032 h 428436"/>
                <a:gd name="connsiteX8" fmla="*/ 12355 w 3682147"/>
                <a:gd name="connsiteY8" fmla="*/ 426720 h 428436"/>
                <a:gd name="connsiteX9" fmla="*/ 3682147 w 3682147"/>
                <a:gd name="connsiteY9" fmla="*/ 329184 h 428436"/>
                <a:gd name="connsiteX0" fmla="*/ 256195 w 3682147"/>
                <a:gd name="connsiteY0" fmla="*/ 48768 h 435235"/>
                <a:gd name="connsiteX1" fmla="*/ 2950627 w 3682147"/>
                <a:gd name="connsiteY1" fmla="*/ 0 h 435235"/>
                <a:gd name="connsiteX2" fmla="*/ 85507 w 3682147"/>
                <a:gd name="connsiteY2" fmla="*/ 158496 h 435235"/>
                <a:gd name="connsiteX3" fmla="*/ 3170083 w 3682147"/>
                <a:gd name="connsiteY3" fmla="*/ 73152 h 435235"/>
                <a:gd name="connsiteX4" fmla="*/ 163 w 3682147"/>
                <a:gd name="connsiteY4" fmla="*/ 243840 h 435235"/>
                <a:gd name="connsiteX5" fmla="*/ 3328579 w 3682147"/>
                <a:gd name="connsiteY5" fmla="*/ 158496 h 435235"/>
                <a:gd name="connsiteX6" fmla="*/ 12355 w 3682147"/>
                <a:gd name="connsiteY6" fmla="*/ 353568 h 435235"/>
                <a:gd name="connsiteX7" fmla="*/ 3511459 w 3682147"/>
                <a:gd name="connsiteY7" fmla="*/ 256032 h 435235"/>
                <a:gd name="connsiteX8" fmla="*/ 216207 w 3682147"/>
                <a:gd name="connsiteY8" fmla="*/ 433681 h 435235"/>
                <a:gd name="connsiteX9" fmla="*/ 3682147 w 3682147"/>
                <a:gd name="connsiteY9" fmla="*/ 329184 h 435235"/>
                <a:gd name="connsiteX0" fmla="*/ 256195 w 3682147"/>
                <a:gd name="connsiteY0" fmla="*/ 48768 h 401763"/>
                <a:gd name="connsiteX1" fmla="*/ 2950627 w 3682147"/>
                <a:gd name="connsiteY1" fmla="*/ 0 h 401763"/>
                <a:gd name="connsiteX2" fmla="*/ 85507 w 3682147"/>
                <a:gd name="connsiteY2" fmla="*/ 158496 h 401763"/>
                <a:gd name="connsiteX3" fmla="*/ 3170083 w 3682147"/>
                <a:gd name="connsiteY3" fmla="*/ 73152 h 401763"/>
                <a:gd name="connsiteX4" fmla="*/ 163 w 3682147"/>
                <a:gd name="connsiteY4" fmla="*/ 243840 h 401763"/>
                <a:gd name="connsiteX5" fmla="*/ 3328579 w 3682147"/>
                <a:gd name="connsiteY5" fmla="*/ 158496 h 401763"/>
                <a:gd name="connsiteX6" fmla="*/ 12355 w 3682147"/>
                <a:gd name="connsiteY6" fmla="*/ 353568 h 401763"/>
                <a:gd name="connsiteX7" fmla="*/ 3511459 w 3682147"/>
                <a:gd name="connsiteY7" fmla="*/ 256032 h 401763"/>
                <a:gd name="connsiteX8" fmla="*/ 208366 w 3682147"/>
                <a:gd name="connsiteY8" fmla="*/ 398876 h 401763"/>
                <a:gd name="connsiteX9" fmla="*/ 3682147 w 3682147"/>
                <a:gd name="connsiteY9" fmla="*/ 329184 h 401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82147" h="401763">
                  <a:moveTo>
                    <a:pt x="256195" y="48768"/>
                  </a:moveTo>
                  <a:lnTo>
                    <a:pt x="2950627" y="0"/>
                  </a:lnTo>
                  <a:cubicBezTo>
                    <a:pt x="2922179" y="18288"/>
                    <a:pt x="48931" y="146304"/>
                    <a:pt x="85507" y="158496"/>
                  </a:cubicBezTo>
                  <a:cubicBezTo>
                    <a:pt x="122083" y="170688"/>
                    <a:pt x="3184307" y="58928"/>
                    <a:pt x="3170083" y="73152"/>
                  </a:cubicBezTo>
                  <a:cubicBezTo>
                    <a:pt x="3155859" y="87376"/>
                    <a:pt x="-26253" y="229616"/>
                    <a:pt x="163" y="243840"/>
                  </a:cubicBezTo>
                  <a:cubicBezTo>
                    <a:pt x="26579" y="258064"/>
                    <a:pt x="3326547" y="140208"/>
                    <a:pt x="3328579" y="158496"/>
                  </a:cubicBezTo>
                  <a:cubicBezTo>
                    <a:pt x="3330611" y="176784"/>
                    <a:pt x="-18125" y="337312"/>
                    <a:pt x="12355" y="353568"/>
                  </a:cubicBezTo>
                  <a:cubicBezTo>
                    <a:pt x="42835" y="369824"/>
                    <a:pt x="3478791" y="248481"/>
                    <a:pt x="3511459" y="256032"/>
                  </a:cubicBezTo>
                  <a:cubicBezTo>
                    <a:pt x="3544128" y="263583"/>
                    <a:pt x="179918" y="386684"/>
                    <a:pt x="208366" y="398876"/>
                  </a:cubicBezTo>
                  <a:cubicBezTo>
                    <a:pt x="236814" y="411068"/>
                    <a:pt x="1861475" y="384048"/>
                    <a:pt x="3682147" y="329184"/>
                  </a:cubicBezTo>
                </a:path>
              </a:pathLst>
            </a:custGeom>
            <a:solidFill>
              <a:srgbClr val="FFC000"/>
            </a:solidFill>
            <a:ln w="88900">
              <a:solidFill>
                <a:srgbClr val="FFC000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17" name="PA_库_文本框 121">
              <a:extLst>
                <a:ext uri="{FF2B5EF4-FFF2-40B4-BE49-F238E27FC236}">
                  <a16:creationId xmlns:a16="http://schemas.microsoft.com/office/drawing/2014/main" id="{986998CE-70F0-4D73-8797-4B0B62C5633E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1655393" y="2217480"/>
              <a:ext cx="92822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200" b="1" dirty="0">
                  <a:solidFill>
                    <a:schemeClr val="accent1">
                      <a:lumMod val="50000"/>
                    </a:schemeClr>
                  </a:solidFill>
                  <a:latin typeface="#9Slide03 Arima Madurai Bold" pitchFamily="2" charset="0"/>
                  <a:ea typeface="Microsoft YaHei UI" panose="020B0503020204020204" pitchFamily="34" charset="-122"/>
                  <a:cs typeface="#9Slide03 Arima Madurai Bold" pitchFamily="2" charset="0"/>
                </a:rPr>
                <a:t>TB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47C085D-9734-40C1-8838-C48602A32A9A}"/>
                </a:ext>
              </a:extLst>
            </p:cNvPr>
            <p:cNvSpPr/>
            <p:nvPr/>
          </p:nvSpPr>
          <p:spPr>
            <a:xfrm>
              <a:off x="2873763" y="1971541"/>
              <a:ext cx="8238902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 err="1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Kể</a:t>
              </a:r>
              <a:r>
                <a:rPr lang="en-US" sz="4000" dirty="0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lại</a:t>
              </a:r>
              <a:r>
                <a:rPr lang="en-US" sz="4000" dirty="0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các</a:t>
              </a:r>
              <a:r>
                <a:rPr lang="en-US" sz="4000" dirty="0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sự</a:t>
              </a:r>
              <a:r>
                <a:rPr lang="en-US" sz="4000" dirty="0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kiện</a:t>
              </a:r>
              <a:r>
                <a:rPr lang="en-US" sz="4000" dirty="0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chính</a:t>
              </a:r>
              <a:r>
                <a:rPr lang="en-US" sz="4000" dirty="0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theo</a:t>
              </a:r>
              <a:r>
                <a:rPr lang="en-US" sz="4000" dirty="0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trình</a:t>
              </a:r>
              <a:r>
                <a:rPr lang="en-US" sz="4000" dirty="0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tự</a:t>
              </a:r>
              <a:r>
                <a:rPr lang="en-US" sz="4000" dirty="0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và</a:t>
              </a:r>
              <a:r>
                <a:rPr lang="en-US" sz="4000" dirty="0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bằng</a:t>
              </a:r>
              <a:r>
                <a:rPr lang="en-US" sz="4000" dirty="0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lời</a:t>
              </a:r>
              <a:r>
                <a:rPr lang="en-US" sz="4000" dirty="0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của</a:t>
              </a:r>
              <a:r>
                <a:rPr lang="en-US" sz="4000" dirty="0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mình</a:t>
              </a:r>
              <a:endParaRPr lang="en-US" sz="4000" dirty="0">
                <a:solidFill>
                  <a:srgbClr val="0070C0"/>
                </a:solidFill>
                <a:latin typeface="#9Slide05 SVNBulgary" pitchFamily="2" charset="0"/>
                <a:cs typeface="#9Slide03 Arima Madurai" panose="00000500000000000000" pitchFamily="2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8D8A815-BEBA-44EC-8104-69C1582F0E2C}"/>
              </a:ext>
            </a:extLst>
          </p:cNvPr>
          <p:cNvGrpSpPr/>
          <p:nvPr/>
        </p:nvGrpSpPr>
        <p:grpSpPr>
          <a:xfrm>
            <a:off x="2093116" y="5159688"/>
            <a:ext cx="9527197" cy="1323439"/>
            <a:chOff x="1580874" y="2037577"/>
            <a:chExt cx="9527197" cy="1323439"/>
          </a:xfrm>
        </p:grpSpPr>
        <p:sp>
          <p:nvSpPr>
            <p:cNvPr id="24" name="PA_库_任意多边形 120">
              <a:extLst>
                <a:ext uri="{FF2B5EF4-FFF2-40B4-BE49-F238E27FC236}">
                  <a16:creationId xmlns:a16="http://schemas.microsoft.com/office/drawing/2014/main" id="{DDE32255-6B23-46E5-B764-F3DBD1198F2D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1580874" y="2284963"/>
              <a:ext cx="1077262" cy="596656"/>
            </a:xfrm>
            <a:custGeom>
              <a:avLst/>
              <a:gdLst>
                <a:gd name="connsiteX0" fmla="*/ 256195 w 3682147"/>
                <a:gd name="connsiteY0" fmla="*/ 48768 h 428436"/>
                <a:gd name="connsiteX1" fmla="*/ 2950627 w 3682147"/>
                <a:gd name="connsiteY1" fmla="*/ 0 h 428436"/>
                <a:gd name="connsiteX2" fmla="*/ 85507 w 3682147"/>
                <a:gd name="connsiteY2" fmla="*/ 158496 h 428436"/>
                <a:gd name="connsiteX3" fmla="*/ 3170083 w 3682147"/>
                <a:gd name="connsiteY3" fmla="*/ 73152 h 428436"/>
                <a:gd name="connsiteX4" fmla="*/ 163 w 3682147"/>
                <a:gd name="connsiteY4" fmla="*/ 243840 h 428436"/>
                <a:gd name="connsiteX5" fmla="*/ 3328579 w 3682147"/>
                <a:gd name="connsiteY5" fmla="*/ 158496 h 428436"/>
                <a:gd name="connsiteX6" fmla="*/ 12355 w 3682147"/>
                <a:gd name="connsiteY6" fmla="*/ 353568 h 428436"/>
                <a:gd name="connsiteX7" fmla="*/ 3511459 w 3682147"/>
                <a:gd name="connsiteY7" fmla="*/ 256032 h 428436"/>
                <a:gd name="connsiteX8" fmla="*/ 12355 w 3682147"/>
                <a:gd name="connsiteY8" fmla="*/ 426720 h 428436"/>
                <a:gd name="connsiteX9" fmla="*/ 3682147 w 3682147"/>
                <a:gd name="connsiteY9" fmla="*/ 329184 h 428436"/>
                <a:gd name="connsiteX0" fmla="*/ 256195 w 3682147"/>
                <a:gd name="connsiteY0" fmla="*/ 48768 h 435235"/>
                <a:gd name="connsiteX1" fmla="*/ 2950627 w 3682147"/>
                <a:gd name="connsiteY1" fmla="*/ 0 h 435235"/>
                <a:gd name="connsiteX2" fmla="*/ 85507 w 3682147"/>
                <a:gd name="connsiteY2" fmla="*/ 158496 h 435235"/>
                <a:gd name="connsiteX3" fmla="*/ 3170083 w 3682147"/>
                <a:gd name="connsiteY3" fmla="*/ 73152 h 435235"/>
                <a:gd name="connsiteX4" fmla="*/ 163 w 3682147"/>
                <a:gd name="connsiteY4" fmla="*/ 243840 h 435235"/>
                <a:gd name="connsiteX5" fmla="*/ 3328579 w 3682147"/>
                <a:gd name="connsiteY5" fmla="*/ 158496 h 435235"/>
                <a:gd name="connsiteX6" fmla="*/ 12355 w 3682147"/>
                <a:gd name="connsiteY6" fmla="*/ 353568 h 435235"/>
                <a:gd name="connsiteX7" fmla="*/ 3511459 w 3682147"/>
                <a:gd name="connsiteY7" fmla="*/ 256032 h 435235"/>
                <a:gd name="connsiteX8" fmla="*/ 216207 w 3682147"/>
                <a:gd name="connsiteY8" fmla="*/ 433681 h 435235"/>
                <a:gd name="connsiteX9" fmla="*/ 3682147 w 3682147"/>
                <a:gd name="connsiteY9" fmla="*/ 329184 h 435235"/>
                <a:gd name="connsiteX0" fmla="*/ 256195 w 3682147"/>
                <a:gd name="connsiteY0" fmla="*/ 48768 h 401763"/>
                <a:gd name="connsiteX1" fmla="*/ 2950627 w 3682147"/>
                <a:gd name="connsiteY1" fmla="*/ 0 h 401763"/>
                <a:gd name="connsiteX2" fmla="*/ 85507 w 3682147"/>
                <a:gd name="connsiteY2" fmla="*/ 158496 h 401763"/>
                <a:gd name="connsiteX3" fmla="*/ 3170083 w 3682147"/>
                <a:gd name="connsiteY3" fmla="*/ 73152 h 401763"/>
                <a:gd name="connsiteX4" fmla="*/ 163 w 3682147"/>
                <a:gd name="connsiteY4" fmla="*/ 243840 h 401763"/>
                <a:gd name="connsiteX5" fmla="*/ 3328579 w 3682147"/>
                <a:gd name="connsiteY5" fmla="*/ 158496 h 401763"/>
                <a:gd name="connsiteX6" fmla="*/ 12355 w 3682147"/>
                <a:gd name="connsiteY6" fmla="*/ 353568 h 401763"/>
                <a:gd name="connsiteX7" fmla="*/ 3511459 w 3682147"/>
                <a:gd name="connsiteY7" fmla="*/ 256032 h 401763"/>
                <a:gd name="connsiteX8" fmla="*/ 208366 w 3682147"/>
                <a:gd name="connsiteY8" fmla="*/ 398876 h 401763"/>
                <a:gd name="connsiteX9" fmla="*/ 3682147 w 3682147"/>
                <a:gd name="connsiteY9" fmla="*/ 329184 h 401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82147" h="401763">
                  <a:moveTo>
                    <a:pt x="256195" y="48768"/>
                  </a:moveTo>
                  <a:lnTo>
                    <a:pt x="2950627" y="0"/>
                  </a:lnTo>
                  <a:cubicBezTo>
                    <a:pt x="2922179" y="18288"/>
                    <a:pt x="48931" y="146304"/>
                    <a:pt x="85507" y="158496"/>
                  </a:cubicBezTo>
                  <a:cubicBezTo>
                    <a:pt x="122083" y="170688"/>
                    <a:pt x="3184307" y="58928"/>
                    <a:pt x="3170083" y="73152"/>
                  </a:cubicBezTo>
                  <a:cubicBezTo>
                    <a:pt x="3155859" y="87376"/>
                    <a:pt x="-26253" y="229616"/>
                    <a:pt x="163" y="243840"/>
                  </a:cubicBezTo>
                  <a:cubicBezTo>
                    <a:pt x="26579" y="258064"/>
                    <a:pt x="3326547" y="140208"/>
                    <a:pt x="3328579" y="158496"/>
                  </a:cubicBezTo>
                  <a:cubicBezTo>
                    <a:pt x="3330611" y="176784"/>
                    <a:pt x="-18125" y="337312"/>
                    <a:pt x="12355" y="353568"/>
                  </a:cubicBezTo>
                  <a:cubicBezTo>
                    <a:pt x="42835" y="369824"/>
                    <a:pt x="3478791" y="248481"/>
                    <a:pt x="3511459" y="256032"/>
                  </a:cubicBezTo>
                  <a:cubicBezTo>
                    <a:pt x="3544128" y="263583"/>
                    <a:pt x="179918" y="386684"/>
                    <a:pt x="208366" y="398876"/>
                  </a:cubicBezTo>
                  <a:cubicBezTo>
                    <a:pt x="236814" y="411068"/>
                    <a:pt x="1861475" y="384048"/>
                    <a:pt x="3682147" y="329184"/>
                  </a:cubicBezTo>
                </a:path>
              </a:pathLst>
            </a:custGeom>
            <a:solidFill>
              <a:srgbClr val="FFC000"/>
            </a:solidFill>
            <a:ln w="88900">
              <a:solidFill>
                <a:srgbClr val="FFC000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25" name="PA_库_文本框 121">
              <a:extLst>
                <a:ext uri="{FF2B5EF4-FFF2-40B4-BE49-F238E27FC236}">
                  <a16:creationId xmlns:a16="http://schemas.microsoft.com/office/drawing/2014/main" id="{7BFF4705-83FC-4356-B6C8-53DA7632F6B1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655393" y="2217480"/>
              <a:ext cx="92822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200" b="1" dirty="0">
                  <a:solidFill>
                    <a:schemeClr val="accent1">
                      <a:lumMod val="50000"/>
                    </a:schemeClr>
                  </a:solidFill>
                  <a:latin typeface="#9Slide03 Arima Madurai Bold" pitchFamily="2" charset="0"/>
                  <a:ea typeface="Microsoft YaHei UI" panose="020B0503020204020204" pitchFamily="34" charset="-122"/>
                  <a:cs typeface="#9Slide03 Arima Madurai Bold" pitchFamily="2" charset="0"/>
                </a:rPr>
                <a:t>KB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6A21C4C-087D-4B84-AE56-288FF61D004F}"/>
                </a:ext>
              </a:extLst>
            </p:cNvPr>
            <p:cNvSpPr/>
            <p:nvPr/>
          </p:nvSpPr>
          <p:spPr>
            <a:xfrm>
              <a:off x="2873762" y="2037577"/>
              <a:ext cx="823430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 err="1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Nêu</a:t>
              </a:r>
              <a:r>
                <a:rPr lang="en-US" sz="4000" dirty="0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cảm</a:t>
              </a:r>
              <a:r>
                <a:rPr lang="en-US" sz="4000" dirty="0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nghĩ</a:t>
              </a:r>
              <a:r>
                <a:rPr lang="en-US" sz="4000" dirty="0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của</a:t>
              </a:r>
              <a:r>
                <a:rPr lang="en-US" sz="4000" dirty="0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mình</a:t>
              </a:r>
              <a:r>
                <a:rPr lang="en-US" sz="4000" dirty="0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về</a:t>
              </a:r>
              <a:r>
                <a:rPr lang="en-US" sz="4000" dirty="0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truyện</a:t>
              </a:r>
              <a:r>
                <a:rPr lang="en-US" sz="4000" dirty="0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 / </a:t>
              </a:r>
              <a:r>
                <a:rPr lang="en-US" sz="4000" dirty="0" err="1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nhân</a:t>
              </a:r>
              <a:r>
                <a:rPr lang="en-US" sz="4000" dirty="0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vật</a:t>
              </a:r>
              <a:r>
                <a:rPr lang="en-US" sz="4000" dirty="0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chính</a:t>
              </a:r>
              <a:r>
                <a:rPr lang="en-US" sz="4000" dirty="0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trong</a:t>
              </a:r>
              <a:r>
                <a:rPr lang="en-US" sz="4000" dirty="0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#9Slide05 SVNBulgary" pitchFamily="2" charset="0"/>
                  <a:cs typeface="#9Slide03 Arima Madurai" panose="00000500000000000000" pitchFamily="2" charset="0"/>
                </a:rPr>
                <a:t>truyện</a:t>
              </a:r>
              <a:endParaRPr lang="en-US" sz="4000" dirty="0">
                <a:solidFill>
                  <a:srgbClr val="0070C0"/>
                </a:solidFill>
                <a:latin typeface="#9Slide05 SVNBulgary" pitchFamily="2" charset="0"/>
                <a:cs typeface="#9Slide03 Arima Madurai" panose="00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2899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4AE68E-A415-4479-89E4-A09254E3A7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0" t="54136" b="26945"/>
          <a:stretch/>
        </p:blipFill>
        <p:spPr>
          <a:xfrm>
            <a:off x="4235165" y="304868"/>
            <a:ext cx="3517355" cy="1034020"/>
          </a:xfrm>
          <a:prstGeom prst="rect">
            <a:avLst/>
          </a:prstGeom>
        </p:spPr>
      </p:pic>
      <p:sp>
        <p:nvSpPr>
          <p:cNvPr id="5" name="Text Box 18">
            <a:extLst>
              <a:ext uri="{FF2B5EF4-FFF2-40B4-BE49-F238E27FC236}">
                <a16:creationId xmlns:a16="http://schemas.microsoft.com/office/drawing/2014/main" id="{9C6276AB-217A-415C-8C14-4B619183CC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7902" y="304867"/>
            <a:ext cx="2646508" cy="91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62540" tIns="81271" rIns="162540" bIns="81271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en-US" altLang="zh-CN" sz="3733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itchFamily="34" charset="-122"/>
                <a:cs typeface="#9Slide03 Arima Madurai Black" panose="00000A00000000000000" pitchFamily="2" charset="0"/>
              </a:rPr>
              <a:t>c/ </a:t>
            </a:r>
            <a:r>
              <a:rPr lang="en-US" altLang="zh-CN" sz="3733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itchFamily="34" charset="-122"/>
                <a:cs typeface="#9Slide03 Arima Madurai Black" panose="00000A00000000000000" pitchFamily="2" charset="0"/>
              </a:rPr>
              <a:t>Viết</a:t>
            </a:r>
            <a:r>
              <a:rPr lang="en-US" altLang="zh-CN" sz="3733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3733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itchFamily="34" charset="-122"/>
                <a:cs typeface="#9Slide03 Arima Madurai Black" panose="00000A00000000000000" pitchFamily="2" charset="0"/>
              </a:rPr>
              <a:t>bài</a:t>
            </a:r>
            <a:endParaRPr lang="en-US" altLang="zh-CN" sz="3733" b="1" dirty="0">
              <a:solidFill>
                <a:srgbClr val="FF0000"/>
              </a:solidFill>
              <a:latin typeface="#9Slide03 Arima Madurai Black" panose="00000A00000000000000" pitchFamily="2" charset="0"/>
              <a:ea typeface="微软雅黑" pitchFamily="34" charset="-122"/>
              <a:cs typeface="#9Slide03 Arima Madurai Black" panose="00000A00000000000000" pitchFamily="2" charset="0"/>
            </a:endParaRPr>
          </a:p>
        </p:txBody>
      </p:sp>
      <p:grpSp>
        <p:nvGrpSpPr>
          <p:cNvPr id="20" name="组合 10">
            <a:extLst>
              <a:ext uri="{FF2B5EF4-FFF2-40B4-BE49-F238E27FC236}">
                <a16:creationId xmlns:a16="http://schemas.microsoft.com/office/drawing/2014/main" id="{599B6D40-722D-43EA-8C3F-4014E0D6626E}"/>
              </a:ext>
            </a:extLst>
          </p:cNvPr>
          <p:cNvGrpSpPr/>
          <p:nvPr/>
        </p:nvGrpSpPr>
        <p:grpSpPr>
          <a:xfrm>
            <a:off x="4530997" y="2959193"/>
            <a:ext cx="3250921" cy="3254972"/>
            <a:chOff x="4705194" y="2090165"/>
            <a:chExt cx="3392488" cy="3444875"/>
          </a:xfrm>
        </p:grpSpPr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0D94F1AF-F4A5-4D7A-B6A1-1E559098E4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369" y="2977577"/>
              <a:ext cx="1363663" cy="2557463"/>
            </a:xfrm>
            <a:custGeom>
              <a:avLst/>
              <a:gdLst>
                <a:gd name="T0" fmla="*/ 346 w 450"/>
                <a:gd name="T1" fmla="*/ 43 h 846"/>
                <a:gd name="T2" fmla="*/ 336 w 450"/>
                <a:gd name="T3" fmla="*/ 49 h 846"/>
                <a:gd name="T4" fmla="*/ 273 w 450"/>
                <a:gd name="T5" fmla="*/ 93 h 846"/>
                <a:gd name="T6" fmla="*/ 210 w 450"/>
                <a:gd name="T7" fmla="*/ 172 h 846"/>
                <a:gd name="T8" fmla="*/ 178 w 450"/>
                <a:gd name="T9" fmla="*/ 253 h 846"/>
                <a:gd name="T10" fmla="*/ 167 w 450"/>
                <a:gd name="T11" fmla="*/ 327 h 846"/>
                <a:gd name="T12" fmla="*/ 170 w 450"/>
                <a:gd name="T13" fmla="*/ 378 h 846"/>
                <a:gd name="T14" fmla="*/ 176 w 450"/>
                <a:gd name="T15" fmla="*/ 414 h 846"/>
                <a:gd name="T16" fmla="*/ 164 w 450"/>
                <a:gd name="T17" fmla="*/ 429 h 846"/>
                <a:gd name="T18" fmla="*/ 160 w 450"/>
                <a:gd name="T19" fmla="*/ 429 h 846"/>
                <a:gd name="T20" fmla="*/ 80 w 450"/>
                <a:gd name="T21" fmla="*/ 470 h 846"/>
                <a:gd name="T22" fmla="*/ 15 w 450"/>
                <a:gd name="T23" fmla="*/ 558 h 846"/>
                <a:gd name="T24" fmla="*/ 2 w 450"/>
                <a:gd name="T25" fmla="*/ 631 h 846"/>
                <a:gd name="T26" fmla="*/ 2 w 450"/>
                <a:gd name="T27" fmla="*/ 649 h 846"/>
                <a:gd name="T28" fmla="*/ 17 w 450"/>
                <a:gd name="T29" fmla="*/ 714 h 846"/>
                <a:gd name="T30" fmla="*/ 48 w 450"/>
                <a:gd name="T31" fmla="*/ 766 h 846"/>
                <a:gd name="T32" fmla="*/ 103 w 450"/>
                <a:gd name="T33" fmla="*/ 815 h 846"/>
                <a:gd name="T34" fmla="*/ 209 w 450"/>
                <a:gd name="T35" fmla="*/ 846 h 846"/>
                <a:gd name="T36" fmla="*/ 237 w 450"/>
                <a:gd name="T37" fmla="*/ 843 h 846"/>
                <a:gd name="T38" fmla="*/ 296 w 450"/>
                <a:gd name="T39" fmla="*/ 827 h 846"/>
                <a:gd name="T40" fmla="*/ 341 w 450"/>
                <a:gd name="T41" fmla="*/ 800 h 846"/>
                <a:gd name="T42" fmla="*/ 394 w 450"/>
                <a:gd name="T43" fmla="*/ 738 h 846"/>
                <a:gd name="T44" fmla="*/ 419 w 450"/>
                <a:gd name="T45" fmla="*/ 678 h 846"/>
                <a:gd name="T46" fmla="*/ 410 w 450"/>
                <a:gd name="T47" fmla="*/ 658 h 846"/>
                <a:gd name="T48" fmla="*/ 380 w 450"/>
                <a:gd name="T49" fmla="*/ 642 h 846"/>
                <a:gd name="T50" fmla="*/ 334 w 450"/>
                <a:gd name="T51" fmla="*/ 609 h 846"/>
                <a:gd name="T52" fmla="*/ 269 w 450"/>
                <a:gd name="T53" fmla="*/ 535 h 846"/>
                <a:gd name="T54" fmla="*/ 228 w 450"/>
                <a:gd name="T55" fmla="*/ 456 h 846"/>
                <a:gd name="T56" fmla="*/ 207 w 450"/>
                <a:gd name="T57" fmla="*/ 362 h 846"/>
                <a:gd name="T58" fmla="*/ 213 w 450"/>
                <a:gd name="T59" fmla="*/ 261 h 846"/>
                <a:gd name="T60" fmla="*/ 230 w 450"/>
                <a:gd name="T61" fmla="*/ 209 h 846"/>
                <a:gd name="T62" fmla="*/ 279 w 450"/>
                <a:gd name="T63" fmla="*/ 125 h 846"/>
                <a:gd name="T64" fmla="*/ 326 w 450"/>
                <a:gd name="T65" fmla="*/ 80 h 846"/>
                <a:gd name="T66" fmla="*/ 356 w 450"/>
                <a:gd name="T67" fmla="*/ 61 h 846"/>
                <a:gd name="T68" fmla="*/ 356 w 450"/>
                <a:gd name="T69" fmla="*/ 91 h 846"/>
                <a:gd name="T70" fmla="*/ 361 w 450"/>
                <a:gd name="T71" fmla="*/ 98 h 846"/>
                <a:gd name="T72" fmla="*/ 368 w 450"/>
                <a:gd name="T73" fmla="*/ 95 h 846"/>
                <a:gd name="T74" fmla="*/ 393 w 450"/>
                <a:gd name="T75" fmla="*/ 67 h 846"/>
                <a:gd name="T76" fmla="*/ 445 w 450"/>
                <a:gd name="T77" fmla="*/ 12 h 846"/>
                <a:gd name="T78" fmla="*/ 450 w 450"/>
                <a:gd name="T79" fmla="*/ 2 h 846"/>
                <a:gd name="T80" fmla="*/ 448 w 450"/>
                <a:gd name="T81" fmla="*/ 0 h 846"/>
                <a:gd name="T82" fmla="*/ 425 w 450"/>
                <a:gd name="T83" fmla="*/ 3 h 846"/>
                <a:gd name="T84" fmla="*/ 389 w 450"/>
                <a:gd name="T85" fmla="*/ 7 h 846"/>
                <a:gd name="T86" fmla="*/ 326 w 450"/>
                <a:gd name="T87" fmla="*/ 15 h 846"/>
                <a:gd name="T88" fmla="*/ 320 w 450"/>
                <a:gd name="T89" fmla="*/ 18 h 846"/>
                <a:gd name="T90" fmla="*/ 323 w 450"/>
                <a:gd name="T91" fmla="*/ 26 h 846"/>
                <a:gd name="T92" fmla="*/ 346 w 450"/>
                <a:gd name="T93" fmla="*/ 4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50" h="846">
                  <a:moveTo>
                    <a:pt x="346" y="43"/>
                  </a:moveTo>
                  <a:cubicBezTo>
                    <a:pt x="342" y="45"/>
                    <a:pt x="339" y="48"/>
                    <a:pt x="336" y="49"/>
                  </a:cubicBezTo>
                  <a:cubicBezTo>
                    <a:pt x="313" y="61"/>
                    <a:pt x="292" y="76"/>
                    <a:pt x="273" y="93"/>
                  </a:cubicBezTo>
                  <a:cubicBezTo>
                    <a:pt x="249" y="117"/>
                    <a:pt x="226" y="142"/>
                    <a:pt x="210" y="172"/>
                  </a:cubicBezTo>
                  <a:cubicBezTo>
                    <a:pt x="196" y="198"/>
                    <a:pt x="185" y="224"/>
                    <a:pt x="178" y="253"/>
                  </a:cubicBezTo>
                  <a:cubicBezTo>
                    <a:pt x="172" y="277"/>
                    <a:pt x="168" y="302"/>
                    <a:pt x="167" y="327"/>
                  </a:cubicBezTo>
                  <a:cubicBezTo>
                    <a:pt x="167" y="344"/>
                    <a:pt x="169" y="361"/>
                    <a:pt x="170" y="378"/>
                  </a:cubicBezTo>
                  <a:cubicBezTo>
                    <a:pt x="171" y="390"/>
                    <a:pt x="174" y="402"/>
                    <a:pt x="176" y="414"/>
                  </a:cubicBezTo>
                  <a:cubicBezTo>
                    <a:pt x="178" y="424"/>
                    <a:pt x="175" y="428"/>
                    <a:pt x="164" y="429"/>
                  </a:cubicBezTo>
                  <a:cubicBezTo>
                    <a:pt x="163" y="429"/>
                    <a:pt x="162" y="429"/>
                    <a:pt x="160" y="429"/>
                  </a:cubicBezTo>
                  <a:cubicBezTo>
                    <a:pt x="131" y="439"/>
                    <a:pt x="103" y="450"/>
                    <a:pt x="80" y="470"/>
                  </a:cubicBezTo>
                  <a:cubicBezTo>
                    <a:pt x="52" y="495"/>
                    <a:pt x="28" y="522"/>
                    <a:pt x="15" y="558"/>
                  </a:cubicBezTo>
                  <a:cubicBezTo>
                    <a:pt x="7" y="582"/>
                    <a:pt x="0" y="606"/>
                    <a:pt x="2" y="631"/>
                  </a:cubicBezTo>
                  <a:cubicBezTo>
                    <a:pt x="3" y="637"/>
                    <a:pt x="2" y="643"/>
                    <a:pt x="2" y="649"/>
                  </a:cubicBezTo>
                  <a:cubicBezTo>
                    <a:pt x="2" y="672"/>
                    <a:pt x="7" y="693"/>
                    <a:pt x="17" y="714"/>
                  </a:cubicBezTo>
                  <a:cubicBezTo>
                    <a:pt x="26" y="732"/>
                    <a:pt x="35" y="751"/>
                    <a:pt x="48" y="766"/>
                  </a:cubicBezTo>
                  <a:cubicBezTo>
                    <a:pt x="63" y="785"/>
                    <a:pt x="82" y="801"/>
                    <a:pt x="103" y="815"/>
                  </a:cubicBezTo>
                  <a:cubicBezTo>
                    <a:pt x="136" y="835"/>
                    <a:pt x="171" y="843"/>
                    <a:pt x="209" y="846"/>
                  </a:cubicBezTo>
                  <a:cubicBezTo>
                    <a:pt x="218" y="846"/>
                    <a:pt x="228" y="843"/>
                    <a:pt x="237" y="843"/>
                  </a:cubicBezTo>
                  <a:cubicBezTo>
                    <a:pt x="258" y="842"/>
                    <a:pt x="278" y="836"/>
                    <a:pt x="296" y="827"/>
                  </a:cubicBezTo>
                  <a:cubicBezTo>
                    <a:pt x="312" y="820"/>
                    <a:pt x="326" y="809"/>
                    <a:pt x="341" y="800"/>
                  </a:cubicBezTo>
                  <a:cubicBezTo>
                    <a:pt x="365" y="785"/>
                    <a:pt x="381" y="762"/>
                    <a:pt x="394" y="738"/>
                  </a:cubicBezTo>
                  <a:cubicBezTo>
                    <a:pt x="405" y="720"/>
                    <a:pt x="412" y="698"/>
                    <a:pt x="419" y="678"/>
                  </a:cubicBezTo>
                  <a:cubicBezTo>
                    <a:pt x="422" y="669"/>
                    <a:pt x="419" y="663"/>
                    <a:pt x="410" y="658"/>
                  </a:cubicBezTo>
                  <a:cubicBezTo>
                    <a:pt x="400" y="653"/>
                    <a:pt x="390" y="648"/>
                    <a:pt x="380" y="642"/>
                  </a:cubicBezTo>
                  <a:cubicBezTo>
                    <a:pt x="365" y="631"/>
                    <a:pt x="348" y="622"/>
                    <a:pt x="334" y="609"/>
                  </a:cubicBezTo>
                  <a:cubicBezTo>
                    <a:pt x="310" y="587"/>
                    <a:pt x="287" y="563"/>
                    <a:pt x="269" y="535"/>
                  </a:cubicBezTo>
                  <a:cubicBezTo>
                    <a:pt x="252" y="510"/>
                    <a:pt x="239" y="484"/>
                    <a:pt x="228" y="456"/>
                  </a:cubicBezTo>
                  <a:cubicBezTo>
                    <a:pt x="215" y="426"/>
                    <a:pt x="209" y="394"/>
                    <a:pt x="207" y="362"/>
                  </a:cubicBezTo>
                  <a:cubicBezTo>
                    <a:pt x="204" y="328"/>
                    <a:pt x="204" y="294"/>
                    <a:pt x="213" y="261"/>
                  </a:cubicBezTo>
                  <a:cubicBezTo>
                    <a:pt x="217" y="243"/>
                    <a:pt x="224" y="226"/>
                    <a:pt x="230" y="209"/>
                  </a:cubicBezTo>
                  <a:cubicBezTo>
                    <a:pt x="240" y="177"/>
                    <a:pt x="258" y="150"/>
                    <a:pt x="279" y="125"/>
                  </a:cubicBezTo>
                  <a:cubicBezTo>
                    <a:pt x="293" y="108"/>
                    <a:pt x="310" y="95"/>
                    <a:pt x="326" y="80"/>
                  </a:cubicBezTo>
                  <a:cubicBezTo>
                    <a:pt x="334" y="73"/>
                    <a:pt x="344" y="68"/>
                    <a:pt x="356" y="61"/>
                  </a:cubicBezTo>
                  <a:cubicBezTo>
                    <a:pt x="356" y="73"/>
                    <a:pt x="356" y="82"/>
                    <a:pt x="356" y="91"/>
                  </a:cubicBezTo>
                  <a:cubicBezTo>
                    <a:pt x="357" y="93"/>
                    <a:pt x="358" y="97"/>
                    <a:pt x="361" y="98"/>
                  </a:cubicBezTo>
                  <a:cubicBezTo>
                    <a:pt x="362" y="99"/>
                    <a:pt x="366" y="97"/>
                    <a:pt x="368" y="95"/>
                  </a:cubicBezTo>
                  <a:cubicBezTo>
                    <a:pt x="376" y="86"/>
                    <a:pt x="384" y="76"/>
                    <a:pt x="393" y="67"/>
                  </a:cubicBezTo>
                  <a:cubicBezTo>
                    <a:pt x="410" y="49"/>
                    <a:pt x="428" y="31"/>
                    <a:pt x="445" y="12"/>
                  </a:cubicBezTo>
                  <a:cubicBezTo>
                    <a:pt x="447" y="10"/>
                    <a:pt x="448" y="6"/>
                    <a:pt x="450" y="2"/>
                  </a:cubicBezTo>
                  <a:cubicBezTo>
                    <a:pt x="449" y="2"/>
                    <a:pt x="449" y="1"/>
                    <a:pt x="448" y="0"/>
                  </a:cubicBezTo>
                  <a:cubicBezTo>
                    <a:pt x="440" y="1"/>
                    <a:pt x="433" y="2"/>
                    <a:pt x="425" y="3"/>
                  </a:cubicBezTo>
                  <a:cubicBezTo>
                    <a:pt x="413" y="4"/>
                    <a:pt x="401" y="5"/>
                    <a:pt x="389" y="7"/>
                  </a:cubicBezTo>
                  <a:cubicBezTo>
                    <a:pt x="368" y="9"/>
                    <a:pt x="347" y="12"/>
                    <a:pt x="326" y="15"/>
                  </a:cubicBezTo>
                  <a:cubicBezTo>
                    <a:pt x="324" y="16"/>
                    <a:pt x="320" y="17"/>
                    <a:pt x="320" y="18"/>
                  </a:cubicBezTo>
                  <a:cubicBezTo>
                    <a:pt x="321" y="21"/>
                    <a:pt x="322" y="24"/>
                    <a:pt x="323" y="26"/>
                  </a:cubicBezTo>
                  <a:cubicBezTo>
                    <a:pt x="330" y="31"/>
                    <a:pt x="337" y="36"/>
                    <a:pt x="346" y="4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999" dirty="0">
                <a:ea typeface="微软雅黑" panose="020B0503020204020204" pitchFamily="34" charset="-122"/>
              </a:endParaRPr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104B8591-84E5-4847-850E-B47AFF92ED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5194" y="2093340"/>
              <a:ext cx="2525713" cy="1438275"/>
            </a:xfrm>
            <a:custGeom>
              <a:avLst/>
              <a:gdLst>
                <a:gd name="T0" fmla="*/ 422 w 834"/>
                <a:gd name="T1" fmla="*/ 188 h 476"/>
                <a:gd name="T2" fmla="*/ 406 w 834"/>
                <a:gd name="T3" fmla="*/ 135 h 476"/>
                <a:gd name="T4" fmla="*/ 364 w 834"/>
                <a:gd name="T5" fmla="*/ 68 h 476"/>
                <a:gd name="T6" fmla="*/ 294 w 834"/>
                <a:gd name="T7" fmla="*/ 20 h 476"/>
                <a:gd name="T8" fmla="*/ 227 w 834"/>
                <a:gd name="T9" fmla="*/ 3 h 476"/>
                <a:gd name="T10" fmla="*/ 151 w 834"/>
                <a:gd name="T11" fmla="*/ 11 h 476"/>
                <a:gd name="T12" fmla="*/ 76 w 834"/>
                <a:gd name="T13" fmla="*/ 51 h 476"/>
                <a:gd name="T14" fmla="*/ 14 w 834"/>
                <a:gd name="T15" fmla="*/ 140 h 476"/>
                <a:gd name="T16" fmla="*/ 0 w 834"/>
                <a:gd name="T17" fmla="*/ 207 h 476"/>
                <a:gd name="T18" fmla="*/ 3 w 834"/>
                <a:gd name="T19" fmla="*/ 242 h 476"/>
                <a:gd name="T20" fmla="*/ 11 w 834"/>
                <a:gd name="T21" fmla="*/ 279 h 476"/>
                <a:gd name="T22" fmla="*/ 37 w 834"/>
                <a:gd name="T23" fmla="*/ 331 h 476"/>
                <a:gd name="T24" fmla="*/ 64 w 834"/>
                <a:gd name="T25" fmla="*/ 364 h 476"/>
                <a:gd name="T26" fmla="*/ 106 w 834"/>
                <a:gd name="T27" fmla="*/ 395 h 476"/>
                <a:gd name="T28" fmla="*/ 169 w 834"/>
                <a:gd name="T29" fmla="*/ 419 h 476"/>
                <a:gd name="T30" fmla="*/ 174 w 834"/>
                <a:gd name="T31" fmla="*/ 416 h 476"/>
                <a:gd name="T32" fmla="*/ 213 w 834"/>
                <a:gd name="T33" fmla="*/ 358 h 476"/>
                <a:gd name="T34" fmla="*/ 246 w 834"/>
                <a:gd name="T35" fmla="*/ 320 h 476"/>
                <a:gd name="T36" fmla="*/ 297 w 834"/>
                <a:gd name="T37" fmla="*/ 281 h 476"/>
                <a:gd name="T38" fmla="*/ 380 w 834"/>
                <a:gd name="T39" fmla="*/ 240 h 476"/>
                <a:gd name="T40" fmla="*/ 444 w 834"/>
                <a:gd name="T41" fmla="*/ 224 h 476"/>
                <a:gd name="T42" fmla="*/ 508 w 834"/>
                <a:gd name="T43" fmla="*/ 219 h 476"/>
                <a:gd name="T44" fmla="*/ 554 w 834"/>
                <a:gd name="T45" fmla="*/ 225 h 476"/>
                <a:gd name="T46" fmla="*/ 626 w 834"/>
                <a:gd name="T47" fmla="*/ 244 h 476"/>
                <a:gd name="T48" fmla="*/ 728 w 834"/>
                <a:gd name="T49" fmla="*/ 312 h 476"/>
                <a:gd name="T50" fmla="*/ 758 w 834"/>
                <a:gd name="T51" fmla="*/ 348 h 476"/>
                <a:gd name="T52" fmla="*/ 777 w 834"/>
                <a:gd name="T53" fmla="*/ 379 h 476"/>
                <a:gd name="T54" fmla="*/ 738 w 834"/>
                <a:gd name="T55" fmla="*/ 384 h 476"/>
                <a:gd name="T56" fmla="*/ 824 w 834"/>
                <a:gd name="T57" fmla="*/ 473 h 476"/>
                <a:gd name="T58" fmla="*/ 832 w 834"/>
                <a:gd name="T59" fmla="*/ 476 h 476"/>
                <a:gd name="T60" fmla="*/ 834 w 834"/>
                <a:gd name="T61" fmla="*/ 469 h 476"/>
                <a:gd name="T62" fmla="*/ 828 w 834"/>
                <a:gd name="T63" fmla="*/ 415 h 476"/>
                <a:gd name="T64" fmla="*/ 825 w 834"/>
                <a:gd name="T65" fmla="*/ 356 h 476"/>
                <a:gd name="T66" fmla="*/ 823 w 834"/>
                <a:gd name="T67" fmla="*/ 348 h 476"/>
                <a:gd name="T68" fmla="*/ 814 w 834"/>
                <a:gd name="T69" fmla="*/ 352 h 476"/>
                <a:gd name="T70" fmla="*/ 796 w 834"/>
                <a:gd name="T71" fmla="*/ 372 h 476"/>
                <a:gd name="T72" fmla="*/ 641 w 834"/>
                <a:gd name="T73" fmla="*/ 214 h 476"/>
                <a:gd name="T74" fmla="*/ 422 w 834"/>
                <a:gd name="T75" fmla="*/ 188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34" h="476">
                  <a:moveTo>
                    <a:pt x="422" y="188"/>
                  </a:moveTo>
                  <a:cubicBezTo>
                    <a:pt x="417" y="170"/>
                    <a:pt x="411" y="153"/>
                    <a:pt x="406" y="135"/>
                  </a:cubicBezTo>
                  <a:cubicBezTo>
                    <a:pt x="398" y="109"/>
                    <a:pt x="382" y="88"/>
                    <a:pt x="364" y="68"/>
                  </a:cubicBezTo>
                  <a:cubicBezTo>
                    <a:pt x="345" y="47"/>
                    <a:pt x="320" y="32"/>
                    <a:pt x="294" y="20"/>
                  </a:cubicBezTo>
                  <a:cubicBezTo>
                    <a:pt x="273" y="10"/>
                    <a:pt x="250" y="6"/>
                    <a:pt x="227" y="3"/>
                  </a:cubicBezTo>
                  <a:cubicBezTo>
                    <a:pt x="201" y="0"/>
                    <a:pt x="176" y="4"/>
                    <a:pt x="151" y="11"/>
                  </a:cubicBezTo>
                  <a:cubicBezTo>
                    <a:pt x="123" y="20"/>
                    <a:pt x="98" y="33"/>
                    <a:pt x="76" y="51"/>
                  </a:cubicBezTo>
                  <a:cubicBezTo>
                    <a:pt x="48" y="75"/>
                    <a:pt x="26" y="105"/>
                    <a:pt x="14" y="140"/>
                  </a:cubicBezTo>
                  <a:cubicBezTo>
                    <a:pt x="6" y="162"/>
                    <a:pt x="1" y="184"/>
                    <a:pt x="0" y="207"/>
                  </a:cubicBezTo>
                  <a:cubicBezTo>
                    <a:pt x="0" y="219"/>
                    <a:pt x="2" y="231"/>
                    <a:pt x="3" y="242"/>
                  </a:cubicBezTo>
                  <a:cubicBezTo>
                    <a:pt x="5" y="255"/>
                    <a:pt x="7" y="267"/>
                    <a:pt x="11" y="279"/>
                  </a:cubicBezTo>
                  <a:cubicBezTo>
                    <a:pt x="19" y="297"/>
                    <a:pt x="27" y="315"/>
                    <a:pt x="37" y="331"/>
                  </a:cubicBezTo>
                  <a:cubicBezTo>
                    <a:pt x="44" y="343"/>
                    <a:pt x="53" y="355"/>
                    <a:pt x="64" y="364"/>
                  </a:cubicBezTo>
                  <a:cubicBezTo>
                    <a:pt x="77" y="375"/>
                    <a:pt x="92" y="385"/>
                    <a:pt x="106" y="395"/>
                  </a:cubicBezTo>
                  <a:cubicBezTo>
                    <a:pt x="125" y="408"/>
                    <a:pt x="146" y="414"/>
                    <a:pt x="169" y="419"/>
                  </a:cubicBezTo>
                  <a:cubicBezTo>
                    <a:pt x="170" y="419"/>
                    <a:pt x="173" y="417"/>
                    <a:pt x="174" y="416"/>
                  </a:cubicBezTo>
                  <a:cubicBezTo>
                    <a:pt x="187" y="396"/>
                    <a:pt x="199" y="377"/>
                    <a:pt x="213" y="358"/>
                  </a:cubicBezTo>
                  <a:cubicBezTo>
                    <a:pt x="223" y="345"/>
                    <a:pt x="233" y="331"/>
                    <a:pt x="246" y="320"/>
                  </a:cubicBezTo>
                  <a:cubicBezTo>
                    <a:pt x="261" y="306"/>
                    <a:pt x="278" y="292"/>
                    <a:pt x="297" y="281"/>
                  </a:cubicBezTo>
                  <a:cubicBezTo>
                    <a:pt x="323" y="266"/>
                    <a:pt x="351" y="252"/>
                    <a:pt x="380" y="240"/>
                  </a:cubicBezTo>
                  <a:cubicBezTo>
                    <a:pt x="400" y="231"/>
                    <a:pt x="422" y="226"/>
                    <a:pt x="444" y="224"/>
                  </a:cubicBezTo>
                  <a:cubicBezTo>
                    <a:pt x="466" y="223"/>
                    <a:pt x="487" y="219"/>
                    <a:pt x="508" y="219"/>
                  </a:cubicBezTo>
                  <a:cubicBezTo>
                    <a:pt x="523" y="219"/>
                    <a:pt x="539" y="221"/>
                    <a:pt x="554" y="225"/>
                  </a:cubicBezTo>
                  <a:cubicBezTo>
                    <a:pt x="578" y="230"/>
                    <a:pt x="603" y="235"/>
                    <a:pt x="626" y="244"/>
                  </a:cubicBezTo>
                  <a:cubicBezTo>
                    <a:pt x="665" y="259"/>
                    <a:pt x="698" y="282"/>
                    <a:pt x="728" y="312"/>
                  </a:cubicBezTo>
                  <a:cubicBezTo>
                    <a:pt x="739" y="323"/>
                    <a:pt x="748" y="335"/>
                    <a:pt x="758" y="348"/>
                  </a:cubicBezTo>
                  <a:cubicBezTo>
                    <a:pt x="765" y="357"/>
                    <a:pt x="771" y="368"/>
                    <a:pt x="777" y="379"/>
                  </a:cubicBezTo>
                  <a:cubicBezTo>
                    <a:pt x="764" y="383"/>
                    <a:pt x="750" y="377"/>
                    <a:pt x="738" y="384"/>
                  </a:cubicBezTo>
                  <a:cubicBezTo>
                    <a:pt x="767" y="414"/>
                    <a:pt x="796" y="444"/>
                    <a:pt x="824" y="473"/>
                  </a:cubicBezTo>
                  <a:cubicBezTo>
                    <a:pt x="826" y="475"/>
                    <a:pt x="830" y="476"/>
                    <a:pt x="832" y="476"/>
                  </a:cubicBezTo>
                  <a:cubicBezTo>
                    <a:pt x="833" y="475"/>
                    <a:pt x="834" y="471"/>
                    <a:pt x="834" y="469"/>
                  </a:cubicBezTo>
                  <a:cubicBezTo>
                    <a:pt x="832" y="451"/>
                    <a:pt x="830" y="433"/>
                    <a:pt x="828" y="415"/>
                  </a:cubicBezTo>
                  <a:cubicBezTo>
                    <a:pt x="827" y="396"/>
                    <a:pt x="826" y="376"/>
                    <a:pt x="825" y="356"/>
                  </a:cubicBezTo>
                  <a:cubicBezTo>
                    <a:pt x="825" y="353"/>
                    <a:pt x="824" y="351"/>
                    <a:pt x="823" y="348"/>
                  </a:cubicBezTo>
                  <a:cubicBezTo>
                    <a:pt x="820" y="349"/>
                    <a:pt x="816" y="350"/>
                    <a:pt x="814" y="352"/>
                  </a:cubicBezTo>
                  <a:cubicBezTo>
                    <a:pt x="808" y="358"/>
                    <a:pt x="803" y="365"/>
                    <a:pt x="796" y="372"/>
                  </a:cubicBezTo>
                  <a:cubicBezTo>
                    <a:pt x="762" y="301"/>
                    <a:pt x="712" y="247"/>
                    <a:pt x="641" y="214"/>
                  </a:cubicBezTo>
                  <a:cubicBezTo>
                    <a:pt x="572" y="181"/>
                    <a:pt x="498" y="172"/>
                    <a:pt x="422" y="1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999" dirty="0">
                <a:ea typeface="微软雅黑" panose="020B0503020204020204" pitchFamily="34" charset="-122"/>
              </a:endParaRPr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68551B7A-A1A9-48FB-96D5-6EA4973A8B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5457" y="4099940"/>
              <a:ext cx="2562225" cy="1371600"/>
            </a:xfrm>
            <a:custGeom>
              <a:avLst/>
              <a:gdLst>
                <a:gd name="T0" fmla="*/ 426 w 846"/>
                <a:gd name="T1" fmla="*/ 276 h 454"/>
                <a:gd name="T2" fmla="*/ 442 w 846"/>
                <a:gd name="T3" fmla="*/ 325 h 454"/>
                <a:gd name="T4" fmla="*/ 512 w 846"/>
                <a:gd name="T5" fmla="*/ 413 h 454"/>
                <a:gd name="T6" fmla="*/ 607 w 846"/>
                <a:gd name="T7" fmla="*/ 450 h 454"/>
                <a:gd name="T8" fmla="*/ 735 w 846"/>
                <a:gd name="T9" fmla="*/ 427 h 454"/>
                <a:gd name="T10" fmla="*/ 776 w 846"/>
                <a:gd name="T11" fmla="*/ 398 h 454"/>
                <a:gd name="T12" fmla="*/ 824 w 846"/>
                <a:gd name="T13" fmla="*/ 337 h 454"/>
                <a:gd name="T14" fmla="*/ 845 w 846"/>
                <a:gd name="T15" fmla="*/ 247 h 454"/>
                <a:gd name="T16" fmla="*/ 842 w 846"/>
                <a:gd name="T17" fmla="*/ 206 h 454"/>
                <a:gd name="T18" fmla="*/ 828 w 846"/>
                <a:gd name="T19" fmla="*/ 155 h 454"/>
                <a:gd name="T20" fmla="*/ 794 w 846"/>
                <a:gd name="T21" fmla="*/ 104 h 454"/>
                <a:gd name="T22" fmla="*/ 741 w 846"/>
                <a:gd name="T23" fmla="*/ 59 h 454"/>
                <a:gd name="T24" fmla="*/ 681 w 846"/>
                <a:gd name="T25" fmla="*/ 34 h 454"/>
                <a:gd name="T26" fmla="*/ 658 w 846"/>
                <a:gd name="T27" fmla="*/ 45 h 454"/>
                <a:gd name="T28" fmla="*/ 641 w 846"/>
                <a:gd name="T29" fmla="*/ 75 h 454"/>
                <a:gd name="T30" fmla="*/ 604 w 846"/>
                <a:gd name="T31" fmla="*/ 126 h 454"/>
                <a:gd name="T32" fmla="*/ 554 w 846"/>
                <a:gd name="T33" fmla="*/ 171 h 454"/>
                <a:gd name="T34" fmla="*/ 495 w 846"/>
                <a:gd name="T35" fmla="*/ 208 h 454"/>
                <a:gd name="T36" fmla="*/ 424 w 846"/>
                <a:gd name="T37" fmla="*/ 235 h 454"/>
                <a:gd name="T38" fmla="*/ 365 w 846"/>
                <a:gd name="T39" fmla="*/ 246 h 454"/>
                <a:gd name="T40" fmla="*/ 265 w 846"/>
                <a:gd name="T41" fmla="*/ 241 h 454"/>
                <a:gd name="T42" fmla="*/ 196 w 846"/>
                <a:gd name="T43" fmla="*/ 219 h 454"/>
                <a:gd name="T44" fmla="*/ 103 w 846"/>
                <a:gd name="T45" fmla="*/ 154 h 454"/>
                <a:gd name="T46" fmla="*/ 88 w 846"/>
                <a:gd name="T47" fmla="*/ 136 h 454"/>
                <a:gd name="T48" fmla="*/ 59 w 846"/>
                <a:gd name="T49" fmla="*/ 98 h 454"/>
                <a:gd name="T50" fmla="*/ 99 w 846"/>
                <a:gd name="T51" fmla="*/ 89 h 454"/>
                <a:gd name="T52" fmla="*/ 69 w 846"/>
                <a:gd name="T53" fmla="*/ 64 h 454"/>
                <a:gd name="T54" fmla="*/ 10 w 846"/>
                <a:gd name="T55" fmla="*/ 7 h 454"/>
                <a:gd name="T56" fmla="*/ 2 w 846"/>
                <a:gd name="T57" fmla="*/ 0 h 454"/>
                <a:gd name="T58" fmla="*/ 0 w 846"/>
                <a:gd name="T59" fmla="*/ 12 h 454"/>
                <a:gd name="T60" fmla="*/ 2 w 846"/>
                <a:gd name="T61" fmla="*/ 25 h 454"/>
                <a:gd name="T62" fmla="*/ 5 w 846"/>
                <a:gd name="T63" fmla="*/ 58 h 454"/>
                <a:gd name="T64" fmla="*/ 11 w 846"/>
                <a:gd name="T65" fmla="*/ 102 h 454"/>
                <a:gd name="T66" fmla="*/ 15 w 846"/>
                <a:gd name="T67" fmla="*/ 128 h 454"/>
                <a:gd name="T68" fmla="*/ 19 w 846"/>
                <a:gd name="T69" fmla="*/ 134 h 454"/>
                <a:gd name="T70" fmla="*/ 30 w 846"/>
                <a:gd name="T71" fmla="*/ 119 h 454"/>
                <a:gd name="T72" fmla="*/ 42 w 846"/>
                <a:gd name="T73" fmla="*/ 107 h 454"/>
                <a:gd name="T74" fmla="*/ 426 w 846"/>
                <a:gd name="T75" fmla="*/ 276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46" h="454">
                  <a:moveTo>
                    <a:pt x="426" y="276"/>
                  </a:moveTo>
                  <a:cubicBezTo>
                    <a:pt x="431" y="292"/>
                    <a:pt x="436" y="309"/>
                    <a:pt x="442" y="325"/>
                  </a:cubicBezTo>
                  <a:cubicBezTo>
                    <a:pt x="457" y="361"/>
                    <a:pt x="481" y="391"/>
                    <a:pt x="512" y="413"/>
                  </a:cubicBezTo>
                  <a:cubicBezTo>
                    <a:pt x="541" y="433"/>
                    <a:pt x="572" y="447"/>
                    <a:pt x="607" y="450"/>
                  </a:cubicBezTo>
                  <a:cubicBezTo>
                    <a:pt x="651" y="454"/>
                    <a:pt x="695" y="451"/>
                    <a:pt x="735" y="427"/>
                  </a:cubicBezTo>
                  <a:cubicBezTo>
                    <a:pt x="749" y="418"/>
                    <a:pt x="763" y="409"/>
                    <a:pt x="776" y="398"/>
                  </a:cubicBezTo>
                  <a:cubicBezTo>
                    <a:pt x="796" y="381"/>
                    <a:pt x="812" y="360"/>
                    <a:pt x="824" y="337"/>
                  </a:cubicBezTo>
                  <a:cubicBezTo>
                    <a:pt x="838" y="308"/>
                    <a:pt x="846" y="279"/>
                    <a:pt x="845" y="247"/>
                  </a:cubicBezTo>
                  <a:cubicBezTo>
                    <a:pt x="845" y="233"/>
                    <a:pt x="843" y="220"/>
                    <a:pt x="842" y="206"/>
                  </a:cubicBezTo>
                  <a:cubicBezTo>
                    <a:pt x="842" y="187"/>
                    <a:pt x="835" y="171"/>
                    <a:pt x="828" y="155"/>
                  </a:cubicBezTo>
                  <a:cubicBezTo>
                    <a:pt x="819" y="136"/>
                    <a:pt x="807" y="120"/>
                    <a:pt x="794" y="104"/>
                  </a:cubicBezTo>
                  <a:cubicBezTo>
                    <a:pt x="780" y="84"/>
                    <a:pt x="761" y="71"/>
                    <a:pt x="741" y="59"/>
                  </a:cubicBezTo>
                  <a:cubicBezTo>
                    <a:pt x="723" y="48"/>
                    <a:pt x="701" y="42"/>
                    <a:pt x="681" y="34"/>
                  </a:cubicBezTo>
                  <a:cubicBezTo>
                    <a:pt x="670" y="31"/>
                    <a:pt x="664" y="34"/>
                    <a:pt x="658" y="45"/>
                  </a:cubicBezTo>
                  <a:cubicBezTo>
                    <a:pt x="653" y="55"/>
                    <a:pt x="648" y="66"/>
                    <a:pt x="641" y="75"/>
                  </a:cubicBezTo>
                  <a:cubicBezTo>
                    <a:pt x="630" y="93"/>
                    <a:pt x="618" y="111"/>
                    <a:pt x="604" y="126"/>
                  </a:cubicBezTo>
                  <a:cubicBezTo>
                    <a:pt x="589" y="142"/>
                    <a:pt x="571" y="157"/>
                    <a:pt x="554" y="171"/>
                  </a:cubicBezTo>
                  <a:cubicBezTo>
                    <a:pt x="535" y="184"/>
                    <a:pt x="516" y="197"/>
                    <a:pt x="495" y="208"/>
                  </a:cubicBezTo>
                  <a:cubicBezTo>
                    <a:pt x="473" y="220"/>
                    <a:pt x="450" y="231"/>
                    <a:pt x="424" y="235"/>
                  </a:cubicBezTo>
                  <a:cubicBezTo>
                    <a:pt x="404" y="239"/>
                    <a:pt x="385" y="245"/>
                    <a:pt x="365" y="246"/>
                  </a:cubicBezTo>
                  <a:cubicBezTo>
                    <a:pt x="332" y="247"/>
                    <a:pt x="298" y="249"/>
                    <a:pt x="265" y="241"/>
                  </a:cubicBezTo>
                  <a:cubicBezTo>
                    <a:pt x="241" y="236"/>
                    <a:pt x="218" y="230"/>
                    <a:pt x="196" y="219"/>
                  </a:cubicBezTo>
                  <a:cubicBezTo>
                    <a:pt x="161" y="203"/>
                    <a:pt x="129" y="183"/>
                    <a:pt x="103" y="154"/>
                  </a:cubicBezTo>
                  <a:cubicBezTo>
                    <a:pt x="97" y="148"/>
                    <a:pt x="92" y="142"/>
                    <a:pt x="88" y="136"/>
                  </a:cubicBezTo>
                  <a:cubicBezTo>
                    <a:pt x="78" y="123"/>
                    <a:pt x="69" y="111"/>
                    <a:pt x="59" y="98"/>
                  </a:cubicBezTo>
                  <a:cubicBezTo>
                    <a:pt x="72" y="89"/>
                    <a:pt x="87" y="100"/>
                    <a:pt x="99" y="89"/>
                  </a:cubicBezTo>
                  <a:cubicBezTo>
                    <a:pt x="89" y="80"/>
                    <a:pt x="79" y="72"/>
                    <a:pt x="69" y="64"/>
                  </a:cubicBezTo>
                  <a:cubicBezTo>
                    <a:pt x="49" y="45"/>
                    <a:pt x="30" y="26"/>
                    <a:pt x="10" y="7"/>
                  </a:cubicBezTo>
                  <a:cubicBezTo>
                    <a:pt x="8" y="5"/>
                    <a:pt x="6" y="3"/>
                    <a:pt x="2" y="0"/>
                  </a:cubicBezTo>
                  <a:cubicBezTo>
                    <a:pt x="1" y="5"/>
                    <a:pt x="0" y="8"/>
                    <a:pt x="0" y="12"/>
                  </a:cubicBezTo>
                  <a:cubicBezTo>
                    <a:pt x="0" y="16"/>
                    <a:pt x="2" y="21"/>
                    <a:pt x="2" y="25"/>
                  </a:cubicBezTo>
                  <a:cubicBezTo>
                    <a:pt x="3" y="36"/>
                    <a:pt x="4" y="47"/>
                    <a:pt x="5" y="58"/>
                  </a:cubicBezTo>
                  <a:cubicBezTo>
                    <a:pt x="7" y="73"/>
                    <a:pt x="9" y="87"/>
                    <a:pt x="11" y="102"/>
                  </a:cubicBezTo>
                  <a:cubicBezTo>
                    <a:pt x="12" y="111"/>
                    <a:pt x="13" y="119"/>
                    <a:pt x="15" y="128"/>
                  </a:cubicBezTo>
                  <a:cubicBezTo>
                    <a:pt x="15" y="130"/>
                    <a:pt x="17" y="131"/>
                    <a:pt x="19" y="134"/>
                  </a:cubicBezTo>
                  <a:cubicBezTo>
                    <a:pt x="23" y="128"/>
                    <a:pt x="26" y="123"/>
                    <a:pt x="30" y="119"/>
                  </a:cubicBezTo>
                  <a:cubicBezTo>
                    <a:pt x="34" y="115"/>
                    <a:pt x="38" y="111"/>
                    <a:pt x="42" y="107"/>
                  </a:cubicBezTo>
                  <a:cubicBezTo>
                    <a:pt x="129" y="257"/>
                    <a:pt x="261" y="305"/>
                    <a:pt x="426" y="2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999" dirty="0">
                <a:ea typeface="微软雅黑" panose="020B0503020204020204" pitchFamily="34" charset="-122"/>
              </a:endParaRPr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CD2CC1C3-F11E-4442-A48D-7356F76FF7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3057" y="2090165"/>
              <a:ext cx="1435100" cy="2571750"/>
            </a:xfrm>
            <a:custGeom>
              <a:avLst/>
              <a:gdLst>
                <a:gd name="T0" fmla="*/ 57 w 474"/>
                <a:gd name="T1" fmla="*/ 181 h 851"/>
                <a:gd name="T2" fmla="*/ 69 w 474"/>
                <a:gd name="T3" fmla="*/ 189 h 851"/>
                <a:gd name="T4" fmla="*/ 152 w 474"/>
                <a:gd name="T5" fmla="*/ 252 h 851"/>
                <a:gd name="T6" fmla="*/ 203 w 474"/>
                <a:gd name="T7" fmla="*/ 318 h 851"/>
                <a:gd name="T8" fmla="*/ 238 w 474"/>
                <a:gd name="T9" fmla="*/ 391 h 851"/>
                <a:gd name="T10" fmla="*/ 249 w 474"/>
                <a:gd name="T11" fmla="*/ 434 h 851"/>
                <a:gd name="T12" fmla="*/ 257 w 474"/>
                <a:gd name="T13" fmla="*/ 484 h 851"/>
                <a:gd name="T14" fmla="*/ 251 w 474"/>
                <a:gd name="T15" fmla="*/ 578 h 851"/>
                <a:gd name="T16" fmla="*/ 233 w 474"/>
                <a:gd name="T17" fmla="*/ 639 h 851"/>
                <a:gd name="T18" fmla="*/ 187 w 474"/>
                <a:gd name="T19" fmla="*/ 716 h 851"/>
                <a:gd name="T20" fmla="*/ 123 w 474"/>
                <a:gd name="T21" fmla="*/ 775 h 851"/>
                <a:gd name="T22" fmla="*/ 95 w 474"/>
                <a:gd name="T23" fmla="*/ 791 h 851"/>
                <a:gd name="T24" fmla="*/ 95 w 474"/>
                <a:gd name="T25" fmla="*/ 752 h 851"/>
                <a:gd name="T26" fmla="*/ 84 w 474"/>
                <a:gd name="T27" fmla="*/ 757 h 851"/>
                <a:gd name="T28" fmla="*/ 73 w 474"/>
                <a:gd name="T29" fmla="*/ 767 h 851"/>
                <a:gd name="T30" fmla="*/ 0 w 474"/>
                <a:gd name="T31" fmla="*/ 841 h 851"/>
                <a:gd name="T32" fmla="*/ 15 w 474"/>
                <a:gd name="T33" fmla="*/ 843 h 851"/>
                <a:gd name="T34" fmla="*/ 52 w 474"/>
                <a:gd name="T35" fmla="*/ 840 h 851"/>
                <a:gd name="T36" fmla="*/ 113 w 474"/>
                <a:gd name="T37" fmla="*/ 837 h 851"/>
                <a:gd name="T38" fmla="*/ 129 w 474"/>
                <a:gd name="T39" fmla="*/ 833 h 851"/>
                <a:gd name="T40" fmla="*/ 129 w 474"/>
                <a:gd name="T41" fmla="*/ 830 h 851"/>
                <a:gd name="T42" fmla="*/ 103 w 474"/>
                <a:gd name="T43" fmla="*/ 808 h 851"/>
                <a:gd name="T44" fmla="*/ 289 w 474"/>
                <a:gd name="T45" fmla="*/ 430 h 851"/>
                <a:gd name="T46" fmla="*/ 418 w 474"/>
                <a:gd name="T47" fmla="*/ 363 h 851"/>
                <a:gd name="T48" fmla="*/ 473 w 474"/>
                <a:gd name="T49" fmla="*/ 229 h 851"/>
                <a:gd name="T50" fmla="*/ 292 w 474"/>
                <a:gd name="T51" fmla="*/ 13 h 851"/>
                <a:gd name="T52" fmla="*/ 57 w 474"/>
                <a:gd name="T53" fmla="*/ 181 h 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74" h="851">
                  <a:moveTo>
                    <a:pt x="57" y="181"/>
                  </a:moveTo>
                  <a:cubicBezTo>
                    <a:pt x="61" y="183"/>
                    <a:pt x="64" y="187"/>
                    <a:pt x="69" y="189"/>
                  </a:cubicBezTo>
                  <a:cubicBezTo>
                    <a:pt x="100" y="205"/>
                    <a:pt x="128" y="227"/>
                    <a:pt x="152" y="252"/>
                  </a:cubicBezTo>
                  <a:cubicBezTo>
                    <a:pt x="172" y="272"/>
                    <a:pt x="188" y="294"/>
                    <a:pt x="203" y="318"/>
                  </a:cubicBezTo>
                  <a:cubicBezTo>
                    <a:pt x="217" y="341"/>
                    <a:pt x="227" y="366"/>
                    <a:pt x="238" y="391"/>
                  </a:cubicBezTo>
                  <a:cubicBezTo>
                    <a:pt x="243" y="404"/>
                    <a:pt x="246" y="419"/>
                    <a:pt x="249" y="434"/>
                  </a:cubicBezTo>
                  <a:cubicBezTo>
                    <a:pt x="252" y="451"/>
                    <a:pt x="256" y="467"/>
                    <a:pt x="257" y="484"/>
                  </a:cubicBezTo>
                  <a:cubicBezTo>
                    <a:pt x="258" y="516"/>
                    <a:pt x="260" y="547"/>
                    <a:pt x="251" y="578"/>
                  </a:cubicBezTo>
                  <a:cubicBezTo>
                    <a:pt x="245" y="598"/>
                    <a:pt x="241" y="619"/>
                    <a:pt x="233" y="639"/>
                  </a:cubicBezTo>
                  <a:cubicBezTo>
                    <a:pt x="222" y="667"/>
                    <a:pt x="208" y="694"/>
                    <a:pt x="187" y="716"/>
                  </a:cubicBezTo>
                  <a:cubicBezTo>
                    <a:pt x="168" y="737"/>
                    <a:pt x="148" y="759"/>
                    <a:pt x="123" y="775"/>
                  </a:cubicBezTo>
                  <a:cubicBezTo>
                    <a:pt x="115" y="780"/>
                    <a:pt x="106" y="785"/>
                    <a:pt x="95" y="791"/>
                  </a:cubicBezTo>
                  <a:cubicBezTo>
                    <a:pt x="95" y="777"/>
                    <a:pt x="95" y="765"/>
                    <a:pt x="95" y="752"/>
                  </a:cubicBezTo>
                  <a:cubicBezTo>
                    <a:pt x="90" y="754"/>
                    <a:pt x="87" y="755"/>
                    <a:pt x="84" y="757"/>
                  </a:cubicBezTo>
                  <a:cubicBezTo>
                    <a:pt x="80" y="760"/>
                    <a:pt x="77" y="764"/>
                    <a:pt x="73" y="767"/>
                  </a:cubicBezTo>
                  <a:cubicBezTo>
                    <a:pt x="49" y="792"/>
                    <a:pt x="24" y="816"/>
                    <a:pt x="0" y="841"/>
                  </a:cubicBezTo>
                  <a:cubicBezTo>
                    <a:pt x="4" y="851"/>
                    <a:pt x="10" y="843"/>
                    <a:pt x="15" y="843"/>
                  </a:cubicBezTo>
                  <a:cubicBezTo>
                    <a:pt x="27" y="843"/>
                    <a:pt x="40" y="841"/>
                    <a:pt x="52" y="840"/>
                  </a:cubicBezTo>
                  <a:cubicBezTo>
                    <a:pt x="73" y="839"/>
                    <a:pt x="93" y="838"/>
                    <a:pt x="113" y="837"/>
                  </a:cubicBezTo>
                  <a:cubicBezTo>
                    <a:pt x="118" y="836"/>
                    <a:pt x="124" y="835"/>
                    <a:pt x="129" y="833"/>
                  </a:cubicBezTo>
                  <a:cubicBezTo>
                    <a:pt x="129" y="832"/>
                    <a:pt x="129" y="831"/>
                    <a:pt x="129" y="830"/>
                  </a:cubicBezTo>
                  <a:cubicBezTo>
                    <a:pt x="121" y="823"/>
                    <a:pt x="113" y="816"/>
                    <a:pt x="103" y="808"/>
                  </a:cubicBezTo>
                  <a:cubicBezTo>
                    <a:pt x="260" y="728"/>
                    <a:pt x="311" y="597"/>
                    <a:pt x="289" y="430"/>
                  </a:cubicBezTo>
                  <a:cubicBezTo>
                    <a:pt x="340" y="423"/>
                    <a:pt x="383" y="401"/>
                    <a:pt x="418" y="363"/>
                  </a:cubicBezTo>
                  <a:cubicBezTo>
                    <a:pt x="453" y="325"/>
                    <a:pt x="472" y="280"/>
                    <a:pt x="473" y="229"/>
                  </a:cubicBezTo>
                  <a:cubicBezTo>
                    <a:pt x="474" y="118"/>
                    <a:pt x="401" y="29"/>
                    <a:pt x="292" y="13"/>
                  </a:cubicBezTo>
                  <a:cubicBezTo>
                    <a:pt x="199" y="0"/>
                    <a:pt x="88" y="49"/>
                    <a:pt x="57" y="1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999" dirty="0">
                <a:ea typeface="微软雅黑" panose="020B0503020204020204" pitchFamily="34" charset="-122"/>
              </a:endParaRPr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D27093E4-FD03-4149-8466-0CE2D02AD8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6594" y="3214115"/>
              <a:ext cx="1227138" cy="1200150"/>
            </a:xfrm>
            <a:custGeom>
              <a:avLst/>
              <a:gdLst>
                <a:gd name="T0" fmla="*/ 202 w 405"/>
                <a:gd name="T1" fmla="*/ 396 h 397"/>
                <a:gd name="T2" fmla="*/ 349 w 405"/>
                <a:gd name="T3" fmla="*/ 332 h 397"/>
                <a:gd name="T4" fmla="*/ 400 w 405"/>
                <a:gd name="T5" fmla="*/ 180 h 397"/>
                <a:gd name="T6" fmla="*/ 214 w 405"/>
                <a:gd name="T7" fmla="*/ 4 h 397"/>
                <a:gd name="T8" fmla="*/ 59 w 405"/>
                <a:gd name="T9" fmla="*/ 64 h 397"/>
                <a:gd name="T10" fmla="*/ 4 w 405"/>
                <a:gd name="T11" fmla="*/ 215 h 397"/>
                <a:gd name="T12" fmla="*/ 68 w 405"/>
                <a:gd name="T13" fmla="*/ 345 h 397"/>
                <a:gd name="T14" fmla="*/ 202 w 405"/>
                <a:gd name="T15" fmla="*/ 396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5" h="397">
                  <a:moveTo>
                    <a:pt x="202" y="396"/>
                  </a:moveTo>
                  <a:cubicBezTo>
                    <a:pt x="261" y="396"/>
                    <a:pt x="310" y="375"/>
                    <a:pt x="349" y="332"/>
                  </a:cubicBezTo>
                  <a:cubicBezTo>
                    <a:pt x="389" y="289"/>
                    <a:pt x="405" y="237"/>
                    <a:pt x="400" y="180"/>
                  </a:cubicBezTo>
                  <a:cubicBezTo>
                    <a:pt x="391" y="88"/>
                    <a:pt x="315" y="9"/>
                    <a:pt x="214" y="4"/>
                  </a:cubicBezTo>
                  <a:cubicBezTo>
                    <a:pt x="153" y="0"/>
                    <a:pt x="101" y="21"/>
                    <a:pt x="59" y="64"/>
                  </a:cubicBezTo>
                  <a:cubicBezTo>
                    <a:pt x="19" y="106"/>
                    <a:pt x="0" y="157"/>
                    <a:pt x="4" y="215"/>
                  </a:cubicBezTo>
                  <a:cubicBezTo>
                    <a:pt x="8" y="266"/>
                    <a:pt x="30" y="310"/>
                    <a:pt x="68" y="345"/>
                  </a:cubicBezTo>
                  <a:cubicBezTo>
                    <a:pt x="106" y="379"/>
                    <a:pt x="151" y="397"/>
                    <a:pt x="202" y="3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999" dirty="0">
                <a:ea typeface="微软雅黑" panose="020B0503020204020204" pitchFamily="34" charset="-122"/>
              </a:endParaRPr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CCC2F1F6-043C-4044-AC51-F5AA0E61AA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369" y="2977577"/>
              <a:ext cx="1363663" cy="2557463"/>
            </a:xfrm>
            <a:custGeom>
              <a:avLst/>
              <a:gdLst>
                <a:gd name="T0" fmla="*/ 346 w 450"/>
                <a:gd name="T1" fmla="*/ 43 h 846"/>
                <a:gd name="T2" fmla="*/ 323 w 450"/>
                <a:gd name="T3" fmla="*/ 26 h 846"/>
                <a:gd name="T4" fmla="*/ 320 w 450"/>
                <a:gd name="T5" fmla="*/ 18 h 846"/>
                <a:gd name="T6" fmla="*/ 326 w 450"/>
                <a:gd name="T7" fmla="*/ 15 h 846"/>
                <a:gd name="T8" fmla="*/ 389 w 450"/>
                <a:gd name="T9" fmla="*/ 7 h 846"/>
                <a:gd name="T10" fmla="*/ 425 w 450"/>
                <a:gd name="T11" fmla="*/ 3 h 846"/>
                <a:gd name="T12" fmla="*/ 448 w 450"/>
                <a:gd name="T13" fmla="*/ 0 h 846"/>
                <a:gd name="T14" fmla="*/ 450 w 450"/>
                <a:gd name="T15" fmla="*/ 2 h 846"/>
                <a:gd name="T16" fmla="*/ 445 w 450"/>
                <a:gd name="T17" fmla="*/ 12 h 846"/>
                <a:gd name="T18" fmla="*/ 393 w 450"/>
                <a:gd name="T19" fmla="*/ 67 h 846"/>
                <a:gd name="T20" fmla="*/ 368 w 450"/>
                <a:gd name="T21" fmla="*/ 95 h 846"/>
                <a:gd name="T22" fmla="*/ 361 w 450"/>
                <a:gd name="T23" fmla="*/ 98 h 846"/>
                <a:gd name="T24" fmla="*/ 356 w 450"/>
                <a:gd name="T25" fmla="*/ 91 h 846"/>
                <a:gd name="T26" fmla="*/ 356 w 450"/>
                <a:gd name="T27" fmla="*/ 61 h 846"/>
                <a:gd name="T28" fmla="*/ 326 w 450"/>
                <a:gd name="T29" fmla="*/ 80 h 846"/>
                <a:gd name="T30" fmla="*/ 279 w 450"/>
                <a:gd name="T31" fmla="*/ 125 h 846"/>
                <a:gd name="T32" fmla="*/ 230 w 450"/>
                <a:gd name="T33" fmla="*/ 209 h 846"/>
                <a:gd name="T34" fmla="*/ 213 w 450"/>
                <a:gd name="T35" fmla="*/ 261 h 846"/>
                <a:gd name="T36" fmla="*/ 207 w 450"/>
                <a:gd name="T37" fmla="*/ 362 h 846"/>
                <a:gd name="T38" fmla="*/ 228 w 450"/>
                <a:gd name="T39" fmla="*/ 456 h 846"/>
                <a:gd name="T40" fmla="*/ 269 w 450"/>
                <a:gd name="T41" fmla="*/ 535 h 846"/>
                <a:gd name="T42" fmla="*/ 334 w 450"/>
                <a:gd name="T43" fmla="*/ 609 h 846"/>
                <a:gd name="T44" fmla="*/ 380 w 450"/>
                <a:gd name="T45" fmla="*/ 642 h 846"/>
                <a:gd name="T46" fmla="*/ 410 w 450"/>
                <a:gd name="T47" fmla="*/ 658 h 846"/>
                <a:gd name="T48" fmla="*/ 419 w 450"/>
                <a:gd name="T49" fmla="*/ 678 h 846"/>
                <a:gd name="T50" fmla="*/ 394 w 450"/>
                <a:gd name="T51" fmla="*/ 738 h 846"/>
                <a:gd name="T52" fmla="*/ 341 w 450"/>
                <a:gd name="T53" fmla="*/ 800 h 846"/>
                <a:gd name="T54" fmla="*/ 296 w 450"/>
                <a:gd name="T55" fmla="*/ 827 h 846"/>
                <a:gd name="T56" fmla="*/ 237 w 450"/>
                <a:gd name="T57" fmla="*/ 843 h 846"/>
                <a:gd name="T58" fmla="*/ 209 w 450"/>
                <a:gd name="T59" fmla="*/ 846 h 846"/>
                <a:gd name="T60" fmla="*/ 103 w 450"/>
                <a:gd name="T61" fmla="*/ 815 h 846"/>
                <a:gd name="T62" fmla="*/ 48 w 450"/>
                <a:gd name="T63" fmla="*/ 766 h 846"/>
                <a:gd name="T64" fmla="*/ 17 w 450"/>
                <a:gd name="T65" fmla="*/ 714 h 846"/>
                <a:gd name="T66" fmla="*/ 2 w 450"/>
                <a:gd name="T67" fmla="*/ 649 h 846"/>
                <a:gd name="T68" fmla="*/ 2 w 450"/>
                <a:gd name="T69" fmla="*/ 631 h 846"/>
                <a:gd name="T70" fmla="*/ 15 w 450"/>
                <a:gd name="T71" fmla="*/ 558 h 846"/>
                <a:gd name="T72" fmla="*/ 80 w 450"/>
                <a:gd name="T73" fmla="*/ 470 h 846"/>
                <a:gd name="T74" fmla="*/ 160 w 450"/>
                <a:gd name="T75" fmla="*/ 429 h 846"/>
                <a:gd name="T76" fmla="*/ 164 w 450"/>
                <a:gd name="T77" fmla="*/ 429 h 846"/>
                <a:gd name="T78" fmla="*/ 176 w 450"/>
                <a:gd name="T79" fmla="*/ 414 h 846"/>
                <a:gd name="T80" fmla="*/ 170 w 450"/>
                <a:gd name="T81" fmla="*/ 378 h 846"/>
                <a:gd name="T82" fmla="*/ 167 w 450"/>
                <a:gd name="T83" fmla="*/ 327 h 846"/>
                <a:gd name="T84" fmla="*/ 178 w 450"/>
                <a:gd name="T85" fmla="*/ 253 h 846"/>
                <a:gd name="T86" fmla="*/ 210 w 450"/>
                <a:gd name="T87" fmla="*/ 172 h 846"/>
                <a:gd name="T88" fmla="*/ 273 w 450"/>
                <a:gd name="T89" fmla="*/ 93 h 846"/>
                <a:gd name="T90" fmla="*/ 336 w 450"/>
                <a:gd name="T91" fmla="*/ 49 h 846"/>
                <a:gd name="T92" fmla="*/ 346 w 450"/>
                <a:gd name="T93" fmla="*/ 4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50" h="846">
                  <a:moveTo>
                    <a:pt x="346" y="43"/>
                  </a:moveTo>
                  <a:cubicBezTo>
                    <a:pt x="337" y="36"/>
                    <a:pt x="330" y="31"/>
                    <a:pt x="323" y="26"/>
                  </a:cubicBezTo>
                  <a:cubicBezTo>
                    <a:pt x="322" y="24"/>
                    <a:pt x="321" y="21"/>
                    <a:pt x="320" y="18"/>
                  </a:cubicBezTo>
                  <a:cubicBezTo>
                    <a:pt x="320" y="17"/>
                    <a:pt x="324" y="16"/>
                    <a:pt x="326" y="15"/>
                  </a:cubicBezTo>
                  <a:cubicBezTo>
                    <a:pt x="347" y="12"/>
                    <a:pt x="368" y="9"/>
                    <a:pt x="389" y="7"/>
                  </a:cubicBezTo>
                  <a:cubicBezTo>
                    <a:pt x="401" y="5"/>
                    <a:pt x="413" y="4"/>
                    <a:pt x="425" y="3"/>
                  </a:cubicBezTo>
                  <a:cubicBezTo>
                    <a:pt x="433" y="2"/>
                    <a:pt x="440" y="1"/>
                    <a:pt x="448" y="0"/>
                  </a:cubicBezTo>
                  <a:cubicBezTo>
                    <a:pt x="449" y="1"/>
                    <a:pt x="449" y="2"/>
                    <a:pt x="450" y="2"/>
                  </a:cubicBezTo>
                  <a:cubicBezTo>
                    <a:pt x="448" y="6"/>
                    <a:pt x="447" y="10"/>
                    <a:pt x="445" y="12"/>
                  </a:cubicBezTo>
                  <a:cubicBezTo>
                    <a:pt x="428" y="31"/>
                    <a:pt x="410" y="49"/>
                    <a:pt x="393" y="67"/>
                  </a:cubicBezTo>
                  <a:cubicBezTo>
                    <a:pt x="384" y="76"/>
                    <a:pt x="376" y="86"/>
                    <a:pt x="368" y="95"/>
                  </a:cubicBezTo>
                  <a:cubicBezTo>
                    <a:pt x="366" y="97"/>
                    <a:pt x="362" y="99"/>
                    <a:pt x="361" y="98"/>
                  </a:cubicBezTo>
                  <a:cubicBezTo>
                    <a:pt x="358" y="97"/>
                    <a:pt x="357" y="93"/>
                    <a:pt x="356" y="91"/>
                  </a:cubicBezTo>
                  <a:cubicBezTo>
                    <a:pt x="356" y="82"/>
                    <a:pt x="356" y="73"/>
                    <a:pt x="356" y="61"/>
                  </a:cubicBezTo>
                  <a:cubicBezTo>
                    <a:pt x="344" y="68"/>
                    <a:pt x="334" y="73"/>
                    <a:pt x="326" y="80"/>
                  </a:cubicBezTo>
                  <a:cubicBezTo>
                    <a:pt x="310" y="95"/>
                    <a:pt x="293" y="108"/>
                    <a:pt x="279" y="125"/>
                  </a:cubicBezTo>
                  <a:cubicBezTo>
                    <a:pt x="258" y="150"/>
                    <a:pt x="240" y="177"/>
                    <a:pt x="230" y="209"/>
                  </a:cubicBezTo>
                  <a:cubicBezTo>
                    <a:pt x="224" y="226"/>
                    <a:pt x="217" y="243"/>
                    <a:pt x="213" y="261"/>
                  </a:cubicBezTo>
                  <a:cubicBezTo>
                    <a:pt x="204" y="294"/>
                    <a:pt x="204" y="328"/>
                    <a:pt x="207" y="362"/>
                  </a:cubicBezTo>
                  <a:cubicBezTo>
                    <a:pt x="209" y="394"/>
                    <a:pt x="215" y="426"/>
                    <a:pt x="228" y="456"/>
                  </a:cubicBezTo>
                  <a:cubicBezTo>
                    <a:pt x="239" y="484"/>
                    <a:pt x="252" y="510"/>
                    <a:pt x="269" y="535"/>
                  </a:cubicBezTo>
                  <a:cubicBezTo>
                    <a:pt x="287" y="563"/>
                    <a:pt x="310" y="587"/>
                    <a:pt x="334" y="609"/>
                  </a:cubicBezTo>
                  <a:cubicBezTo>
                    <a:pt x="348" y="622"/>
                    <a:pt x="365" y="631"/>
                    <a:pt x="380" y="642"/>
                  </a:cubicBezTo>
                  <a:cubicBezTo>
                    <a:pt x="390" y="648"/>
                    <a:pt x="400" y="653"/>
                    <a:pt x="410" y="658"/>
                  </a:cubicBezTo>
                  <a:cubicBezTo>
                    <a:pt x="419" y="663"/>
                    <a:pt x="422" y="669"/>
                    <a:pt x="419" y="678"/>
                  </a:cubicBezTo>
                  <a:cubicBezTo>
                    <a:pt x="412" y="698"/>
                    <a:pt x="405" y="720"/>
                    <a:pt x="394" y="738"/>
                  </a:cubicBezTo>
                  <a:cubicBezTo>
                    <a:pt x="381" y="762"/>
                    <a:pt x="365" y="785"/>
                    <a:pt x="341" y="800"/>
                  </a:cubicBezTo>
                  <a:cubicBezTo>
                    <a:pt x="326" y="809"/>
                    <a:pt x="312" y="820"/>
                    <a:pt x="296" y="827"/>
                  </a:cubicBezTo>
                  <a:cubicBezTo>
                    <a:pt x="278" y="836"/>
                    <a:pt x="258" y="842"/>
                    <a:pt x="237" y="843"/>
                  </a:cubicBezTo>
                  <a:cubicBezTo>
                    <a:pt x="228" y="843"/>
                    <a:pt x="218" y="846"/>
                    <a:pt x="209" y="846"/>
                  </a:cubicBezTo>
                  <a:cubicBezTo>
                    <a:pt x="171" y="843"/>
                    <a:pt x="136" y="835"/>
                    <a:pt x="103" y="815"/>
                  </a:cubicBezTo>
                  <a:cubicBezTo>
                    <a:pt x="82" y="801"/>
                    <a:pt x="63" y="785"/>
                    <a:pt x="48" y="766"/>
                  </a:cubicBezTo>
                  <a:cubicBezTo>
                    <a:pt x="35" y="751"/>
                    <a:pt x="26" y="732"/>
                    <a:pt x="17" y="714"/>
                  </a:cubicBezTo>
                  <a:cubicBezTo>
                    <a:pt x="7" y="693"/>
                    <a:pt x="2" y="672"/>
                    <a:pt x="2" y="649"/>
                  </a:cubicBezTo>
                  <a:cubicBezTo>
                    <a:pt x="2" y="643"/>
                    <a:pt x="3" y="637"/>
                    <a:pt x="2" y="631"/>
                  </a:cubicBezTo>
                  <a:cubicBezTo>
                    <a:pt x="0" y="606"/>
                    <a:pt x="7" y="582"/>
                    <a:pt x="15" y="558"/>
                  </a:cubicBezTo>
                  <a:cubicBezTo>
                    <a:pt x="28" y="522"/>
                    <a:pt x="52" y="495"/>
                    <a:pt x="80" y="470"/>
                  </a:cubicBezTo>
                  <a:cubicBezTo>
                    <a:pt x="103" y="450"/>
                    <a:pt x="131" y="439"/>
                    <a:pt x="160" y="429"/>
                  </a:cubicBezTo>
                  <a:cubicBezTo>
                    <a:pt x="162" y="429"/>
                    <a:pt x="163" y="429"/>
                    <a:pt x="164" y="429"/>
                  </a:cubicBezTo>
                  <a:cubicBezTo>
                    <a:pt x="175" y="428"/>
                    <a:pt x="178" y="424"/>
                    <a:pt x="176" y="414"/>
                  </a:cubicBezTo>
                  <a:cubicBezTo>
                    <a:pt x="174" y="402"/>
                    <a:pt x="171" y="390"/>
                    <a:pt x="170" y="378"/>
                  </a:cubicBezTo>
                  <a:cubicBezTo>
                    <a:pt x="169" y="361"/>
                    <a:pt x="167" y="344"/>
                    <a:pt x="167" y="327"/>
                  </a:cubicBezTo>
                  <a:cubicBezTo>
                    <a:pt x="168" y="302"/>
                    <a:pt x="172" y="277"/>
                    <a:pt x="178" y="253"/>
                  </a:cubicBezTo>
                  <a:cubicBezTo>
                    <a:pt x="185" y="224"/>
                    <a:pt x="196" y="198"/>
                    <a:pt x="210" y="172"/>
                  </a:cubicBezTo>
                  <a:cubicBezTo>
                    <a:pt x="226" y="142"/>
                    <a:pt x="249" y="117"/>
                    <a:pt x="273" y="93"/>
                  </a:cubicBezTo>
                  <a:cubicBezTo>
                    <a:pt x="292" y="76"/>
                    <a:pt x="313" y="61"/>
                    <a:pt x="336" y="49"/>
                  </a:cubicBezTo>
                  <a:cubicBezTo>
                    <a:pt x="339" y="48"/>
                    <a:pt x="342" y="45"/>
                    <a:pt x="346" y="43"/>
                  </a:cubicBezTo>
                  <a:close/>
                </a:path>
              </a:pathLst>
            </a:custGeom>
            <a:solidFill>
              <a:srgbClr val="99BC3E"/>
            </a:solidFill>
            <a:ln>
              <a:noFill/>
            </a:ln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999" dirty="0">
                <a:ea typeface="微软雅黑" panose="020B0503020204020204" pitchFamily="34" charset="-122"/>
              </a:endParaRPr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593DEE1C-F7F4-4874-A69B-FB7D0FE341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5194" y="2093340"/>
              <a:ext cx="2525713" cy="1438275"/>
            </a:xfrm>
            <a:custGeom>
              <a:avLst/>
              <a:gdLst>
                <a:gd name="T0" fmla="*/ 422 w 834"/>
                <a:gd name="T1" fmla="*/ 188 h 476"/>
                <a:gd name="T2" fmla="*/ 641 w 834"/>
                <a:gd name="T3" fmla="*/ 214 h 476"/>
                <a:gd name="T4" fmla="*/ 796 w 834"/>
                <a:gd name="T5" fmla="*/ 372 h 476"/>
                <a:gd name="T6" fmla="*/ 814 w 834"/>
                <a:gd name="T7" fmla="*/ 352 h 476"/>
                <a:gd name="T8" fmla="*/ 823 w 834"/>
                <a:gd name="T9" fmla="*/ 348 h 476"/>
                <a:gd name="T10" fmla="*/ 825 w 834"/>
                <a:gd name="T11" fmla="*/ 356 h 476"/>
                <a:gd name="T12" fmla="*/ 828 w 834"/>
                <a:gd name="T13" fmla="*/ 415 h 476"/>
                <a:gd name="T14" fmla="*/ 834 w 834"/>
                <a:gd name="T15" fmla="*/ 469 h 476"/>
                <a:gd name="T16" fmla="*/ 832 w 834"/>
                <a:gd name="T17" fmla="*/ 476 h 476"/>
                <a:gd name="T18" fmla="*/ 824 w 834"/>
                <a:gd name="T19" fmla="*/ 473 h 476"/>
                <a:gd name="T20" fmla="*/ 738 w 834"/>
                <a:gd name="T21" fmla="*/ 384 h 476"/>
                <a:gd name="T22" fmla="*/ 777 w 834"/>
                <a:gd name="T23" fmla="*/ 379 h 476"/>
                <a:gd name="T24" fmla="*/ 758 w 834"/>
                <a:gd name="T25" fmla="*/ 348 h 476"/>
                <a:gd name="T26" fmla="*/ 728 w 834"/>
                <a:gd name="T27" fmla="*/ 312 h 476"/>
                <a:gd name="T28" fmla="*/ 626 w 834"/>
                <a:gd name="T29" fmla="*/ 244 h 476"/>
                <a:gd name="T30" fmla="*/ 554 w 834"/>
                <a:gd name="T31" fmla="*/ 225 h 476"/>
                <a:gd name="T32" fmla="*/ 508 w 834"/>
                <a:gd name="T33" fmla="*/ 219 h 476"/>
                <a:gd name="T34" fmla="*/ 444 w 834"/>
                <a:gd name="T35" fmla="*/ 224 h 476"/>
                <a:gd name="T36" fmla="*/ 380 w 834"/>
                <a:gd name="T37" fmla="*/ 240 h 476"/>
                <a:gd name="T38" fmla="*/ 297 w 834"/>
                <a:gd name="T39" fmla="*/ 281 h 476"/>
                <a:gd name="T40" fmla="*/ 246 w 834"/>
                <a:gd name="T41" fmla="*/ 320 h 476"/>
                <a:gd name="T42" fmla="*/ 213 w 834"/>
                <a:gd name="T43" fmla="*/ 358 h 476"/>
                <a:gd name="T44" fmla="*/ 174 w 834"/>
                <a:gd name="T45" fmla="*/ 416 h 476"/>
                <a:gd name="T46" fmla="*/ 169 w 834"/>
                <a:gd name="T47" fmla="*/ 419 h 476"/>
                <a:gd name="T48" fmla="*/ 106 w 834"/>
                <a:gd name="T49" fmla="*/ 395 h 476"/>
                <a:gd name="T50" fmla="*/ 64 w 834"/>
                <a:gd name="T51" fmla="*/ 364 h 476"/>
                <a:gd name="T52" fmla="*/ 37 w 834"/>
                <a:gd name="T53" fmla="*/ 331 h 476"/>
                <a:gd name="T54" fmla="*/ 11 w 834"/>
                <a:gd name="T55" fmla="*/ 279 h 476"/>
                <a:gd name="T56" fmla="*/ 3 w 834"/>
                <a:gd name="T57" fmla="*/ 242 h 476"/>
                <a:gd name="T58" fmla="*/ 0 w 834"/>
                <a:gd name="T59" fmla="*/ 207 h 476"/>
                <a:gd name="T60" fmla="*/ 14 w 834"/>
                <a:gd name="T61" fmla="*/ 140 h 476"/>
                <a:gd name="T62" fmla="*/ 76 w 834"/>
                <a:gd name="T63" fmla="*/ 51 h 476"/>
                <a:gd name="T64" fmla="*/ 151 w 834"/>
                <a:gd name="T65" fmla="*/ 11 h 476"/>
                <a:gd name="T66" fmla="*/ 227 w 834"/>
                <a:gd name="T67" fmla="*/ 3 h 476"/>
                <a:gd name="T68" fmla="*/ 294 w 834"/>
                <a:gd name="T69" fmla="*/ 20 h 476"/>
                <a:gd name="T70" fmla="*/ 364 w 834"/>
                <a:gd name="T71" fmla="*/ 68 h 476"/>
                <a:gd name="T72" fmla="*/ 406 w 834"/>
                <a:gd name="T73" fmla="*/ 135 h 476"/>
                <a:gd name="T74" fmla="*/ 422 w 834"/>
                <a:gd name="T75" fmla="*/ 188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34" h="476">
                  <a:moveTo>
                    <a:pt x="422" y="188"/>
                  </a:moveTo>
                  <a:cubicBezTo>
                    <a:pt x="498" y="172"/>
                    <a:pt x="572" y="181"/>
                    <a:pt x="641" y="214"/>
                  </a:cubicBezTo>
                  <a:cubicBezTo>
                    <a:pt x="712" y="247"/>
                    <a:pt x="762" y="301"/>
                    <a:pt x="796" y="372"/>
                  </a:cubicBezTo>
                  <a:cubicBezTo>
                    <a:pt x="803" y="365"/>
                    <a:pt x="808" y="358"/>
                    <a:pt x="814" y="352"/>
                  </a:cubicBezTo>
                  <a:cubicBezTo>
                    <a:pt x="816" y="350"/>
                    <a:pt x="820" y="349"/>
                    <a:pt x="823" y="348"/>
                  </a:cubicBezTo>
                  <a:cubicBezTo>
                    <a:pt x="824" y="351"/>
                    <a:pt x="825" y="353"/>
                    <a:pt x="825" y="356"/>
                  </a:cubicBezTo>
                  <a:cubicBezTo>
                    <a:pt x="826" y="376"/>
                    <a:pt x="827" y="396"/>
                    <a:pt x="828" y="415"/>
                  </a:cubicBezTo>
                  <a:cubicBezTo>
                    <a:pt x="830" y="433"/>
                    <a:pt x="832" y="451"/>
                    <a:pt x="834" y="469"/>
                  </a:cubicBezTo>
                  <a:cubicBezTo>
                    <a:pt x="834" y="471"/>
                    <a:pt x="833" y="475"/>
                    <a:pt x="832" y="476"/>
                  </a:cubicBezTo>
                  <a:cubicBezTo>
                    <a:pt x="830" y="476"/>
                    <a:pt x="826" y="475"/>
                    <a:pt x="824" y="473"/>
                  </a:cubicBezTo>
                  <a:cubicBezTo>
                    <a:pt x="796" y="444"/>
                    <a:pt x="767" y="414"/>
                    <a:pt x="738" y="384"/>
                  </a:cubicBezTo>
                  <a:cubicBezTo>
                    <a:pt x="750" y="377"/>
                    <a:pt x="764" y="383"/>
                    <a:pt x="777" y="379"/>
                  </a:cubicBezTo>
                  <a:cubicBezTo>
                    <a:pt x="771" y="368"/>
                    <a:pt x="765" y="357"/>
                    <a:pt x="758" y="348"/>
                  </a:cubicBezTo>
                  <a:cubicBezTo>
                    <a:pt x="748" y="335"/>
                    <a:pt x="739" y="323"/>
                    <a:pt x="728" y="312"/>
                  </a:cubicBezTo>
                  <a:cubicBezTo>
                    <a:pt x="698" y="282"/>
                    <a:pt x="665" y="259"/>
                    <a:pt x="626" y="244"/>
                  </a:cubicBezTo>
                  <a:cubicBezTo>
                    <a:pt x="603" y="235"/>
                    <a:pt x="578" y="230"/>
                    <a:pt x="554" y="225"/>
                  </a:cubicBezTo>
                  <a:cubicBezTo>
                    <a:pt x="539" y="221"/>
                    <a:pt x="523" y="219"/>
                    <a:pt x="508" y="219"/>
                  </a:cubicBezTo>
                  <a:cubicBezTo>
                    <a:pt x="487" y="219"/>
                    <a:pt x="466" y="223"/>
                    <a:pt x="444" y="224"/>
                  </a:cubicBezTo>
                  <a:cubicBezTo>
                    <a:pt x="422" y="226"/>
                    <a:pt x="400" y="231"/>
                    <a:pt x="380" y="240"/>
                  </a:cubicBezTo>
                  <a:cubicBezTo>
                    <a:pt x="351" y="252"/>
                    <a:pt x="323" y="266"/>
                    <a:pt x="297" y="281"/>
                  </a:cubicBezTo>
                  <a:cubicBezTo>
                    <a:pt x="278" y="292"/>
                    <a:pt x="261" y="306"/>
                    <a:pt x="246" y="320"/>
                  </a:cubicBezTo>
                  <a:cubicBezTo>
                    <a:pt x="233" y="331"/>
                    <a:pt x="223" y="345"/>
                    <a:pt x="213" y="358"/>
                  </a:cubicBezTo>
                  <a:cubicBezTo>
                    <a:pt x="199" y="377"/>
                    <a:pt x="187" y="396"/>
                    <a:pt x="174" y="416"/>
                  </a:cubicBezTo>
                  <a:cubicBezTo>
                    <a:pt x="173" y="417"/>
                    <a:pt x="170" y="419"/>
                    <a:pt x="169" y="419"/>
                  </a:cubicBezTo>
                  <a:cubicBezTo>
                    <a:pt x="146" y="414"/>
                    <a:pt x="125" y="408"/>
                    <a:pt x="106" y="395"/>
                  </a:cubicBezTo>
                  <a:cubicBezTo>
                    <a:pt x="92" y="385"/>
                    <a:pt x="77" y="375"/>
                    <a:pt x="64" y="364"/>
                  </a:cubicBezTo>
                  <a:cubicBezTo>
                    <a:pt x="53" y="355"/>
                    <a:pt x="44" y="343"/>
                    <a:pt x="37" y="331"/>
                  </a:cubicBezTo>
                  <a:cubicBezTo>
                    <a:pt x="27" y="315"/>
                    <a:pt x="19" y="297"/>
                    <a:pt x="11" y="279"/>
                  </a:cubicBezTo>
                  <a:cubicBezTo>
                    <a:pt x="7" y="267"/>
                    <a:pt x="5" y="255"/>
                    <a:pt x="3" y="242"/>
                  </a:cubicBezTo>
                  <a:cubicBezTo>
                    <a:pt x="2" y="231"/>
                    <a:pt x="0" y="219"/>
                    <a:pt x="0" y="207"/>
                  </a:cubicBezTo>
                  <a:cubicBezTo>
                    <a:pt x="1" y="184"/>
                    <a:pt x="6" y="162"/>
                    <a:pt x="14" y="140"/>
                  </a:cubicBezTo>
                  <a:cubicBezTo>
                    <a:pt x="26" y="105"/>
                    <a:pt x="48" y="75"/>
                    <a:pt x="76" y="51"/>
                  </a:cubicBezTo>
                  <a:cubicBezTo>
                    <a:pt x="98" y="33"/>
                    <a:pt x="123" y="20"/>
                    <a:pt x="151" y="11"/>
                  </a:cubicBezTo>
                  <a:cubicBezTo>
                    <a:pt x="176" y="4"/>
                    <a:pt x="201" y="0"/>
                    <a:pt x="227" y="3"/>
                  </a:cubicBezTo>
                  <a:cubicBezTo>
                    <a:pt x="250" y="6"/>
                    <a:pt x="273" y="10"/>
                    <a:pt x="294" y="20"/>
                  </a:cubicBezTo>
                  <a:cubicBezTo>
                    <a:pt x="320" y="32"/>
                    <a:pt x="345" y="47"/>
                    <a:pt x="364" y="68"/>
                  </a:cubicBezTo>
                  <a:cubicBezTo>
                    <a:pt x="382" y="88"/>
                    <a:pt x="398" y="109"/>
                    <a:pt x="406" y="135"/>
                  </a:cubicBezTo>
                  <a:cubicBezTo>
                    <a:pt x="411" y="153"/>
                    <a:pt x="417" y="170"/>
                    <a:pt x="422" y="188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999" dirty="0">
                <a:ea typeface="微软雅黑" panose="020B0503020204020204" pitchFamily="34" charset="-122"/>
              </a:endParaRPr>
            </a:p>
          </p:txBody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0B864FA8-5828-428E-B40B-2F33BAB5D9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5457" y="4099940"/>
              <a:ext cx="2562225" cy="1371600"/>
            </a:xfrm>
            <a:custGeom>
              <a:avLst/>
              <a:gdLst>
                <a:gd name="T0" fmla="*/ 426 w 846"/>
                <a:gd name="T1" fmla="*/ 276 h 454"/>
                <a:gd name="T2" fmla="*/ 42 w 846"/>
                <a:gd name="T3" fmla="*/ 107 h 454"/>
                <a:gd name="T4" fmla="*/ 30 w 846"/>
                <a:gd name="T5" fmla="*/ 119 h 454"/>
                <a:gd name="T6" fmla="*/ 19 w 846"/>
                <a:gd name="T7" fmla="*/ 134 h 454"/>
                <a:gd name="T8" fmla="*/ 15 w 846"/>
                <a:gd name="T9" fmla="*/ 128 h 454"/>
                <a:gd name="T10" fmla="*/ 11 w 846"/>
                <a:gd name="T11" fmla="*/ 102 h 454"/>
                <a:gd name="T12" fmla="*/ 5 w 846"/>
                <a:gd name="T13" fmla="*/ 58 h 454"/>
                <a:gd name="T14" fmla="*/ 2 w 846"/>
                <a:gd name="T15" fmla="*/ 25 h 454"/>
                <a:gd name="T16" fmla="*/ 0 w 846"/>
                <a:gd name="T17" fmla="*/ 12 h 454"/>
                <a:gd name="T18" fmla="*/ 2 w 846"/>
                <a:gd name="T19" fmla="*/ 0 h 454"/>
                <a:gd name="T20" fmla="*/ 10 w 846"/>
                <a:gd name="T21" fmla="*/ 7 h 454"/>
                <a:gd name="T22" fmla="*/ 69 w 846"/>
                <a:gd name="T23" fmla="*/ 64 h 454"/>
                <a:gd name="T24" fmla="*/ 99 w 846"/>
                <a:gd name="T25" fmla="*/ 89 h 454"/>
                <a:gd name="T26" fmla="*/ 59 w 846"/>
                <a:gd name="T27" fmla="*/ 98 h 454"/>
                <a:gd name="T28" fmla="*/ 88 w 846"/>
                <a:gd name="T29" fmla="*/ 136 h 454"/>
                <a:gd name="T30" fmla="*/ 103 w 846"/>
                <a:gd name="T31" fmla="*/ 154 h 454"/>
                <a:gd name="T32" fmla="*/ 196 w 846"/>
                <a:gd name="T33" fmla="*/ 219 h 454"/>
                <a:gd name="T34" fmla="*/ 265 w 846"/>
                <a:gd name="T35" fmla="*/ 241 h 454"/>
                <a:gd name="T36" fmla="*/ 365 w 846"/>
                <a:gd name="T37" fmla="*/ 246 h 454"/>
                <a:gd name="T38" fmla="*/ 424 w 846"/>
                <a:gd name="T39" fmla="*/ 235 h 454"/>
                <a:gd name="T40" fmla="*/ 495 w 846"/>
                <a:gd name="T41" fmla="*/ 208 h 454"/>
                <a:gd name="T42" fmla="*/ 554 w 846"/>
                <a:gd name="T43" fmla="*/ 171 h 454"/>
                <a:gd name="T44" fmla="*/ 604 w 846"/>
                <a:gd name="T45" fmla="*/ 126 h 454"/>
                <a:gd name="T46" fmla="*/ 641 w 846"/>
                <a:gd name="T47" fmla="*/ 75 h 454"/>
                <a:gd name="T48" fmla="*/ 658 w 846"/>
                <a:gd name="T49" fmla="*/ 45 h 454"/>
                <a:gd name="T50" fmla="*/ 681 w 846"/>
                <a:gd name="T51" fmla="*/ 34 h 454"/>
                <a:gd name="T52" fmla="*/ 741 w 846"/>
                <a:gd name="T53" fmla="*/ 59 h 454"/>
                <a:gd name="T54" fmla="*/ 794 w 846"/>
                <a:gd name="T55" fmla="*/ 104 h 454"/>
                <a:gd name="T56" fmla="*/ 828 w 846"/>
                <a:gd name="T57" fmla="*/ 155 h 454"/>
                <a:gd name="T58" fmla="*/ 842 w 846"/>
                <a:gd name="T59" fmla="*/ 206 h 454"/>
                <a:gd name="T60" fmla="*/ 845 w 846"/>
                <a:gd name="T61" fmla="*/ 247 h 454"/>
                <a:gd name="T62" fmla="*/ 824 w 846"/>
                <a:gd name="T63" fmla="*/ 337 h 454"/>
                <a:gd name="T64" fmla="*/ 776 w 846"/>
                <a:gd name="T65" fmla="*/ 398 h 454"/>
                <a:gd name="T66" fmla="*/ 735 w 846"/>
                <a:gd name="T67" fmla="*/ 427 h 454"/>
                <a:gd name="T68" fmla="*/ 607 w 846"/>
                <a:gd name="T69" fmla="*/ 450 h 454"/>
                <a:gd name="T70" fmla="*/ 512 w 846"/>
                <a:gd name="T71" fmla="*/ 413 h 454"/>
                <a:gd name="T72" fmla="*/ 442 w 846"/>
                <a:gd name="T73" fmla="*/ 325 h 454"/>
                <a:gd name="T74" fmla="*/ 426 w 846"/>
                <a:gd name="T75" fmla="*/ 276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46" h="454">
                  <a:moveTo>
                    <a:pt x="426" y="276"/>
                  </a:moveTo>
                  <a:cubicBezTo>
                    <a:pt x="261" y="305"/>
                    <a:pt x="129" y="257"/>
                    <a:pt x="42" y="107"/>
                  </a:cubicBezTo>
                  <a:cubicBezTo>
                    <a:pt x="38" y="111"/>
                    <a:pt x="34" y="115"/>
                    <a:pt x="30" y="119"/>
                  </a:cubicBezTo>
                  <a:cubicBezTo>
                    <a:pt x="26" y="123"/>
                    <a:pt x="23" y="128"/>
                    <a:pt x="19" y="134"/>
                  </a:cubicBezTo>
                  <a:cubicBezTo>
                    <a:pt x="17" y="131"/>
                    <a:pt x="15" y="130"/>
                    <a:pt x="15" y="128"/>
                  </a:cubicBezTo>
                  <a:cubicBezTo>
                    <a:pt x="13" y="119"/>
                    <a:pt x="12" y="111"/>
                    <a:pt x="11" y="102"/>
                  </a:cubicBezTo>
                  <a:cubicBezTo>
                    <a:pt x="9" y="87"/>
                    <a:pt x="7" y="73"/>
                    <a:pt x="5" y="58"/>
                  </a:cubicBezTo>
                  <a:cubicBezTo>
                    <a:pt x="4" y="47"/>
                    <a:pt x="3" y="36"/>
                    <a:pt x="2" y="25"/>
                  </a:cubicBezTo>
                  <a:cubicBezTo>
                    <a:pt x="2" y="21"/>
                    <a:pt x="0" y="16"/>
                    <a:pt x="0" y="12"/>
                  </a:cubicBezTo>
                  <a:cubicBezTo>
                    <a:pt x="0" y="8"/>
                    <a:pt x="1" y="5"/>
                    <a:pt x="2" y="0"/>
                  </a:cubicBezTo>
                  <a:cubicBezTo>
                    <a:pt x="6" y="3"/>
                    <a:pt x="8" y="5"/>
                    <a:pt x="10" y="7"/>
                  </a:cubicBezTo>
                  <a:cubicBezTo>
                    <a:pt x="30" y="26"/>
                    <a:pt x="49" y="45"/>
                    <a:pt x="69" y="64"/>
                  </a:cubicBezTo>
                  <a:cubicBezTo>
                    <a:pt x="79" y="72"/>
                    <a:pt x="89" y="80"/>
                    <a:pt x="99" y="89"/>
                  </a:cubicBezTo>
                  <a:cubicBezTo>
                    <a:pt x="87" y="100"/>
                    <a:pt x="72" y="89"/>
                    <a:pt x="59" y="98"/>
                  </a:cubicBezTo>
                  <a:cubicBezTo>
                    <a:pt x="69" y="111"/>
                    <a:pt x="78" y="123"/>
                    <a:pt x="88" y="136"/>
                  </a:cubicBezTo>
                  <a:cubicBezTo>
                    <a:pt x="92" y="142"/>
                    <a:pt x="97" y="148"/>
                    <a:pt x="103" y="154"/>
                  </a:cubicBezTo>
                  <a:cubicBezTo>
                    <a:pt x="129" y="183"/>
                    <a:pt x="161" y="203"/>
                    <a:pt x="196" y="219"/>
                  </a:cubicBezTo>
                  <a:cubicBezTo>
                    <a:pt x="218" y="230"/>
                    <a:pt x="241" y="236"/>
                    <a:pt x="265" y="241"/>
                  </a:cubicBezTo>
                  <a:cubicBezTo>
                    <a:pt x="298" y="249"/>
                    <a:pt x="332" y="247"/>
                    <a:pt x="365" y="246"/>
                  </a:cubicBezTo>
                  <a:cubicBezTo>
                    <a:pt x="385" y="245"/>
                    <a:pt x="404" y="239"/>
                    <a:pt x="424" y="235"/>
                  </a:cubicBezTo>
                  <a:cubicBezTo>
                    <a:pt x="450" y="231"/>
                    <a:pt x="473" y="220"/>
                    <a:pt x="495" y="208"/>
                  </a:cubicBezTo>
                  <a:cubicBezTo>
                    <a:pt x="516" y="197"/>
                    <a:pt x="535" y="184"/>
                    <a:pt x="554" y="171"/>
                  </a:cubicBezTo>
                  <a:cubicBezTo>
                    <a:pt x="571" y="157"/>
                    <a:pt x="589" y="142"/>
                    <a:pt x="604" y="126"/>
                  </a:cubicBezTo>
                  <a:cubicBezTo>
                    <a:pt x="618" y="111"/>
                    <a:pt x="630" y="93"/>
                    <a:pt x="641" y="75"/>
                  </a:cubicBezTo>
                  <a:cubicBezTo>
                    <a:pt x="648" y="66"/>
                    <a:pt x="653" y="55"/>
                    <a:pt x="658" y="45"/>
                  </a:cubicBezTo>
                  <a:cubicBezTo>
                    <a:pt x="664" y="34"/>
                    <a:pt x="670" y="31"/>
                    <a:pt x="681" y="34"/>
                  </a:cubicBezTo>
                  <a:cubicBezTo>
                    <a:pt x="701" y="42"/>
                    <a:pt x="723" y="48"/>
                    <a:pt x="741" y="59"/>
                  </a:cubicBezTo>
                  <a:cubicBezTo>
                    <a:pt x="761" y="71"/>
                    <a:pt x="780" y="84"/>
                    <a:pt x="794" y="104"/>
                  </a:cubicBezTo>
                  <a:cubicBezTo>
                    <a:pt x="807" y="120"/>
                    <a:pt x="819" y="136"/>
                    <a:pt x="828" y="155"/>
                  </a:cubicBezTo>
                  <a:cubicBezTo>
                    <a:pt x="835" y="171"/>
                    <a:pt x="842" y="187"/>
                    <a:pt x="842" y="206"/>
                  </a:cubicBezTo>
                  <a:cubicBezTo>
                    <a:pt x="843" y="220"/>
                    <a:pt x="845" y="233"/>
                    <a:pt x="845" y="247"/>
                  </a:cubicBezTo>
                  <a:cubicBezTo>
                    <a:pt x="846" y="279"/>
                    <a:pt x="838" y="308"/>
                    <a:pt x="824" y="337"/>
                  </a:cubicBezTo>
                  <a:cubicBezTo>
                    <a:pt x="812" y="360"/>
                    <a:pt x="796" y="381"/>
                    <a:pt x="776" y="398"/>
                  </a:cubicBezTo>
                  <a:cubicBezTo>
                    <a:pt x="763" y="409"/>
                    <a:pt x="749" y="418"/>
                    <a:pt x="735" y="427"/>
                  </a:cubicBezTo>
                  <a:cubicBezTo>
                    <a:pt x="695" y="451"/>
                    <a:pt x="651" y="454"/>
                    <a:pt x="607" y="450"/>
                  </a:cubicBezTo>
                  <a:cubicBezTo>
                    <a:pt x="572" y="447"/>
                    <a:pt x="541" y="433"/>
                    <a:pt x="512" y="413"/>
                  </a:cubicBezTo>
                  <a:cubicBezTo>
                    <a:pt x="481" y="391"/>
                    <a:pt x="457" y="361"/>
                    <a:pt x="442" y="325"/>
                  </a:cubicBezTo>
                  <a:cubicBezTo>
                    <a:pt x="436" y="309"/>
                    <a:pt x="431" y="292"/>
                    <a:pt x="426" y="2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999" dirty="0">
                <a:ea typeface="微软雅黑" panose="020B0503020204020204" pitchFamily="34" charset="-122"/>
              </a:endParaRPr>
            </a:p>
          </p:txBody>
        </p:sp>
        <p:sp>
          <p:nvSpPr>
            <p:cNvPr id="33" name="Freeform 14">
              <a:extLst>
                <a:ext uri="{FF2B5EF4-FFF2-40B4-BE49-F238E27FC236}">
                  <a16:creationId xmlns:a16="http://schemas.microsoft.com/office/drawing/2014/main" id="{FE5A10B8-2E05-43C7-9713-A5E3FDA6E2F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3057" y="2090165"/>
              <a:ext cx="1435100" cy="2571750"/>
            </a:xfrm>
            <a:custGeom>
              <a:avLst/>
              <a:gdLst>
                <a:gd name="T0" fmla="*/ 57 w 474"/>
                <a:gd name="T1" fmla="*/ 181 h 851"/>
                <a:gd name="T2" fmla="*/ 292 w 474"/>
                <a:gd name="T3" fmla="*/ 13 h 851"/>
                <a:gd name="T4" fmla="*/ 473 w 474"/>
                <a:gd name="T5" fmla="*/ 229 h 851"/>
                <a:gd name="T6" fmla="*/ 418 w 474"/>
                <a:gd name="T7" fmla="*/ 363 h 851"/>
                <a:gd name="T8" fmla="*/ 289 w 474"/>
                <a:gd name="T9" fmla="*/ 430 h 851"/>
                <a:gd name="T10" fmla="*/ 103 w 474"/>
                <a:gd name="T11" fmla="*/ 808 h 851"/>
                <a:gd name="T12" fmla="*/ 129 w 474"/>
                <a:gd name="T13" fmla="*/ 830 h 851"/>
                <a:gd name="T14" fmla="*/ 129 w 474"/>
                <a:gd name="T15" fmla="*/ 833 h 851"/>
                <a:gd name="T16" fmla="*/ 113 w 474"/>
                <a:gd name="T17" fmla="*/ 837 h 851"/>
                <a:gd name="T18" fmla="*/ 52 w 474"/>
                <a:gd name="T19" fmla="*/ 840 h 851"/>
                <a:gd name="T20" fmla="*/ 15 w 474"/>
                <a:gd name="T21" fmla="*/ 843 h 851"/>
                <a:gd name="T22" fmla="*/ 0 w 474"/>
                <a:gd name="T23" fmla="*/ 841 h 851"/>
                <a:gd name="T24" fmla="*/ 73 w 474"/>
                <a:gd name="T25" fmla="*/ 767 h 851"/>
                <a:gd name="T26" fmla="*/ 84 w 474"/>
                <a:gd name="T27" fmla="*/ 757 h 851"/>
                <a:gd name="T28" fmla="*/ 95 w 474"/>
                <a:gd name="T29" fmla="*/ 752 h 851"/>
                <a:gd name="T30" fmla="*/ 95 w 474"/>
                <a:gd name="T31" fmla="*/ 791 h 851"/>
                <a:gd name="T32" fmla="*/ 123 w 474"/>
                <a:gd name="T33" fmla="*/ 775 h 851"/>
                <a:gd name="T34" fmla="*/ 187 w 474"/>
                <a:gd name="T35" fmla="*/ 716 h 851"/>
                <a:gd name="T36" fmla="*/ 233 w 474"/>
                <a:gd name="T37" fmla="*/ 639 h 851"/>
                <a:gd name="T38" fmla="*/ 251 w 474"/>
                <a:gd name="T39" fmla="*/ 578 h 851"/>
                <a:gd name="T40" fmla="*/ 257 w 474"/>
                <a:gd name="T41" fmla="*/ 484 h 851"/>
                <a:gd name="T42" fmla="*/ 249 w 474"/>
                <a:gd name="T43" fmla="*/ 434 h 851"/>
                <a:gd name="T44" fmla="*/ 238 w 474"/>
                <a:gd name="T45" fmla="*/ 391 h 851"/>
                <a:gd name="T46" fmla="*/ 203 w 474"/>
                <a:gd name="T47" fmla="*/ 318 h 851"/>
                <a:gd name="T48" fmla="*/ 152 w 474"/>
                <a:gd name="T49" fmla="*/ 252 h 851"/>
                <a:gd name="T50" fmla="*/ 69 w 474"/>
                <a:gd name="T51" fmla="*/ 189 h 851"/>
                <a:gd name="T52" fmla="*/ 57 w 474"/>
                <a:gd name="T53" fmla="*/ 181 h 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74" h="851">
                  <a:moveTo>
                    <a:pt x="57" y="181"/>
                  </a:moveTo>
                  <a:cubicBezTo>
                    <a:pt x="88" y="49"/>
                    <a:pt x="199" y="0"/>
                    <a:pt x="292" y="13"/>
                  </a:cubicBezTo>
                  <a:cubicBezTo>
                    <a:pt x="401" y="29"/>
                    <a:pt x="474" y="118"/>
                    <a:pt x="473" y="229"/>
                  </a:cubicBezTo>
                  <a:cubicBezTo>
                    <a:pt x="472" y="280"/>
                    <a:pt x="453" y="325"/>
                    <a:pt x="418" y="363"/>
                  </a:cubicBezTo>
                  <a:cubicBezTo>
                    <a:pt x="383" y="401"/>
                    <a:pt x="340" y="423"/>
                    <a:pt x="289" y="430"/>
                  </a:cubicBezTo>
                  <a:cubicBezTo>
                    <a:pt x="311" y="597"/>
                    <a:pt x="260" y="728"/>
                    <a:pt x="103" y="808"/>
                  </a:cubicBezTo>
                  <a:cubicBezTo>
                    <a:pt x="113" y="816"/>
                    <a:pt x="121" y="823"/>
                    <a:pt x="129" y="830"/>
                  </a:cubicBezTo>
                  <a:cubicBezTo>
                    <a:pt x="129" y="831"/>
                    <a:pt x="129" y="832"/>
                    <a:pt x="129" y="833"/>
                  </a:cubicBezTo>
                  <a:cubicBezTo>
                    <a:pt x="124" y="835"/>
                    <a:pt x="118" y="836"/>
                    <a:pt x="113" y="837"/>
                  </a:cubicBezTo>
                  <a:cubicBezTo>
                    <a:pt x="93" y="838"/>
                    <a:pt x="73" y="839"/>
                    <a:pt x="52" y="840"/>
                  </a:cubicBezTo>
                  <a:cubicBezTo>
                    <a:pt x="40" y="841"/>
                    <a:pt x="27" y="843"/>
                    <a:pt x="15" y="843"/>
                  </a:cubicBezTo>
                  <a:cubicBezTo>
                    <a:pt x="10" y="843"/>
                    <a:pt x="4" y="851"/>
                    <a:pt x="0" y="841"/>
                  </a:cubicBezTo>
                  <a:cubicBezTo>
                    <a:pt x="24" y="816"/>
                    <a:pt x="49" y="792"/>
                    <a:pt x="73" y="767"/>
                  </a:cubicBezTo>
                  <a:cubicBezTo>
                    <a:pt x="77" y="764"/>
                    <a:pt x="80" y="760"/>
                    <a:pt x="84" y="757"/>
                  </a:cubicBezTo>
                  <a:cubicBezTo>
                    <a:pt x="87" y="755"/>
                    <a:pt x="90" y="754"/>
                    <a:pt x="95" y="752"/>
                  </a:cubicBezTo>
                  <a:cubicBezTo>
                    <a:pt x="95" y="765"/>
                    <a:pt x="95" y="777"/>
                    <a:pt x="95" y="791"/>
                  </a:cubicBezTo>
                  <a:cubicBezTo>
                    <a:pt x="106" y="785"/>
                    <a:pt x="115" y="780"/>
                    <a:pt x="123" y="775"/>
                  </a:cubicBezTo>
                  <a:cubicBezTo>
                    <a:pt x="148" y="759"/>
                    <a:pt x="168" y="737"/>
                    <a:pt x="187" y="716"/>
                  </a:cubicBezTo>
                  <a:cubicBezTo>
                    <a:pt x="208" y="694"/>
                    <a:pt x="222" y="667"/>
                    <a:pt x="233" y="639"/>
                  </a:cubicBezTo>
                  <a:cubicBezTo>
                    <a:pt x="241" y="619"/>
                    <a:pt x="245" y="598"/>
                    <a:pt x="251" y="578"/>
                  </a:cubicBezTo>
                  <a:cubicBezTo>
                    <a:pt x="260" y="547"/>
                    <a:pt x="258" y="516"/>
                    <a:pt x="257" y="484"/>
                  </a:cubicBezTo>
                  <a:cubicBezTo>
                    <a:pt x="256" y="467"/>
                    <a:pt x="252" y="451"/>
                    <a:pt x="249" y="434"/>
                  </a:cubicBezTo>
                  <a:cubicBezTo>
                    <a:pt x="246" y="419"/>
                    <a:pt x="243" y="404"/>
                    <a:pt x="238" y="391"/>
                  </a:cubicBezTo>
                  <a:cubicBezTo>
                    <a:pt x="227" y="366"/>
                    <a:pt x="217" y="341"/>
                    <a:pt x="203" y="318"/>
                  </a:cubicBezTo>
                  <a:cubicBezTo>
                    <a:pt x="188" y="294"/>
                    <a:pt x="172" y="272"/>
                    <a:pt x="152" y="252"/>
                  </a:cubicBezTo>
                  <a:cubicBezTo>
                    <a:pt x="128" y="227"/>
                    <a:pt x="100" y="205"/>
                    <a:pt x="69" y="189"/>
                  </a:cubicBezTo>
                  <a:cubicBezTo>
                    <a:pt x="64" y="187"/>
                    <a:pt x="61" y="183"/>
                    <a:pt x="57" y="181"/>
                  </a:cubicBezTo>
                  <a:close/>
                </a:path>
              </a:pathLst>
            </a:custGeom>
            <a:solidFill>
              <a:srgbClr val="99BC3E"/>
            </a:solidFill>
            <a:ln>
              <a:noFill/>
            </a:ln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999" dirty="0">
                <a:ea typeface="微软雅黑" panose="020B0503020204020204" pitchFamily="34" charset="-122"/>
              </a:endParaRPr>
            </a:p>
          </p:txBody>
        </p:sp>
        <p:sp>
          <p:nvSpPr>
            <p:cNvPr id="34" name="Freeform 15">
              <a:extLst>
                <a:ext uri="{FF2B5EF4-FFF2-40B4-BE49-F238E27FC236}">
                  <a16:creationId xmlns:a16="http://schemas.microsoft.com/office/drawing/2014/main" id="{3263B67B-5629-48C6-B279-7AC9E22CF1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6594" y="3214115"/>
              <a:ext cx="1227138" cy="1200150"/>
            </a:xfrm>
            <a:custGeom>
              <a:avLst/>
              <a:gdLst>
                <a:gd name="T0" fmla="*/ 202 w 405"/>
                <a:gd name="T1" fmla="*/ 396 h 397"/>
                <a:gd name="T2" fmla="*/ 68 w 405"/>
                <a:gd name="T3" fmla="*/ 345 h 397"/>
                <a:gd name="T4" fmla="*/ 4 w 405"/>
                <a:gd name="T5" fmla="*/ 215 h 397"/>
                <a:gd name="T6" fmla="*/ 59 w 405"/>
                <a:gd name="T7" fmla="*/ 64 h 397"/>
                <a:gd name="T8" fmla="*/ 214 w 405"/>
                <a:gd name="T9" fmla="*/ 4 h 397"/>
                <a:gd name="T10" fmla="*/ 400 w 405"/>
                <a:gd name="T11" fmla="*/ 180 h 397"/>
                <a:gd name="T12" fmla="*/ 349 w 405"/>
                <a:gd name="T13" fmla="*/ 332 h 397"/>
                <a:gd name="T14" fmla="*/ 202 w 405"/>
                <a:gd name="T15" fmla="*/ 396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5" h="397">
                  <a:moveTo>
                    <a:pt x="202" y="396"/>
                  </a:moveTo>
                  <a:cubicBezTo>
                    <a:pt x="151" y="397"/>
                    <a:pt x="106" y="379"/>
                    <a:pt x="68" y="345"/>
                  </a:cubicBezTo>
                  <a:cubicBezTo>
                    <a:pt x="30" y="310"/>
                    <a:pt x="8" y="266"/>
                    <a:pt x="4" y="215"/>
                  </a:cubicBezTo>
                  <a:cubicBezTo>
                    <a:pt x="0" y="157"/>
                    <a:pt x="19" y="106"/>
                    <a:pt x="59" y="64"/>
                  </a:cubicBezTo>
                  <a:cubicBezTo>
                    <a:pt x="101" y="21"/>
                    <a:pt x="153" y="0"/>
                    <a:pt x="214" y="4"/>
                  </a:cubicBezTo>
                  <a:cubicBezTo>
                    <a:pt x="315" y="9"/>
                    <a:pt x="391" y="88"/>
                    <a:pt x="400" y="180"/>
                  </a:cubicBezTo>
                  <a:cubicBezTo>
                    <a:pt x="405" y="237"/>
                    <a:pt x="389" y="289"/>
                    <a:pt x="349" y="332"/>
                  </a:cubicBezTo>
                  <a:cubicBezTo>
                    <a:pt x="310" y="375"/>
                    <a:pt x="261" y="396"/>
                    <a:pt x="202" y="396"/>
                  </a:cubicBezTo>
                  <a:close/>
                </a:path>
              </a:pathLst>
            </a:custGeom>
            <a:solidFill>
              <a:srgbClr val="99BC3E"/>
            </a:solidFill>
            <a:ln>
              <a:noFill/>
            </a:ln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999" dirty="0">
                <a:ea typeface="微软雅黑" panose="020B0503020204020204" pitchFamily="34" charset="-122"/>
              </a:endParaRPr>
            </a:p>
          </p:txBody>
        </p:sp>
        <p:sp>
          <p:nvSpPr>
            <p:cNvPr id="35" name="文本框 25">
              <a:extLst>
                <a:ext uri="{FF2B5EF4-FFF2-40B4-BE49-F238E27FC236}">
                  <a16:creationId xmlns:a16="http://schemas.microsoft.com/office/drawing/2014/main" id="{3B523F10-EAEE-4DFF-ADC9-5AB2CBD9335B}"/>
                </a:ext>
              </a:extLst>
            </p:cNvPr>
            <p:cNvSpPr txBox="1"/>
            <p:nvPr/>
          </p:nvSpPr>
          <p:spPr>
            <a:xfrm>
              <a:off x="5020773" y="2350955"/>
              <a:ext cx="515705" cy="4960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999" dirty="0">
                  <a:solidFill>
                    <a:schemeClr val="bg1"/>
                  </a:solidFill>
                  <a:ea typeface="微软雅黑" panose="020B0503020204020204" pitchFamily="34" charset="-122"/>
                </a:rPr>
                <a:t>01</a:t>
              </a:r>
              <a:endParaRPr lang="zh-CN" altLang="en-US" sz="2999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36" name="文本框 26">
              <a:extLst>
                <a:ext uri="{FF2B5EF4-FFF2-40B4-BE49-F238E27FC236}">
                  <a16:creationId xmlns:a16="http://schemas.microsoft.com/office/drawing/2014/main" id="{140B5ED9-8E68-4150-BF64-24D5E9EA6AF9}"/>
                </a:ext>
              </a:extLst>
            </p:cNvPr>
            <p:cNvSpPr txBox="1"/>
            <p:nvPr/>
          </p:nvSpPr>
          <p:spPr>
            <a:xfrm>
              <a:off x="7316154" y="2378831"/>
              <a:ext cx="515705" cy="4960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999" dirty="0">
                  <a:solidFill>
                    <a:schemeClr val="bg1"/>
                  </a:solidFill>
                  <a:ea typeface="微软雅黑" panose="020B0503020204020204" pitchFamily="34" charset="-122"/>
                </a:rPr>
                <a:t>02</a:t>
              </a:r>
              <a:endParaRPr lang="zh-CN" altLang="en-US" sz="2999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37" name="文本框 27">
              <a:extLst>
                <a:ext uri="{FF2B5EF4-FFF2-40B4-BE49-F238E27FC236}">
                  <a16:creationId xmlns:a16="http://schemas.microsoft.com/office/drawing/2014/main" id="{1D432BFD-0E7D-4C91-AC58-D9B7A42B1F4D}"/>
                </a:ext>
              </a:extLst>
            </p:cNvPr>
            <p:cNvSpPr txBox="1"/>
            <p:nvPr/>
          </p:nvSpPr>
          <p:spPr>
            <a:xfrm>
              <a:off x="4977733" y="4690084"/>
              <a:ext cx="515705" cy="4960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999" dirty="0">
                  <a:solidFill>
                    <a:schemeClr val="bg1"/>
                  </a:solidFill>
                  <a:ea typeface="微软雅黑" panose="020B0503020204020204" pitchFamily="34" charset="-122"/>
                </a:rPr>
                <a:t>04</a:t>
              </a:r>
              <a:endParaRPr lang="zh-CN" altLang="en-US" sz="2999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38" name="文本框 28">
              <a:extLst>
                <a:ext uri="{FF2B5EF4-FFF2-40B4-BE49-F238E27FC236}">
                  <a16:creationId xmlns:a16="http://schemas.microsoft.com/office/drawing/2014/main" id="{AA3F490D-255E-4F87-8797-8C25D4AE6C21}"/>
                </a:ext>
              </a:extLst>
            </p:cNvPr>
            <p:cNvSpPr txBox="1"/>
            <p:nvPr/>
          </p:nvSpPr>
          <p:spPr>
            <a:xfrm>
              <a:off x="7278722" y="4636639"/>
              <a:ext cx="515705" cy="4960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999" dirty="0">
                  <a:solidFill>
                    <a:schemeClr val="bg1"/>
                  </a:solidFill>
                  <a:ea typeface="微软雅黑" panose="020B0503020204020204" pitchFamily="34" charset="-122"/>
                </a:rPr>
                <a:t>03</a:t>
              </a:r>
              <a:endParaRPr lang="zh-CN" altLang="en-US" sz="2999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39" name="直接连接符 24">
            <a:extLst>
              <a:ext uri="{FF2B5EF4-FFF2-40B4-BE49-F238E27FC236}">
                <a16:creationId xmlns:a16="http://schemas.microsoft.com/office/drawing/2014/main" id="{EC349CD0-1B3E-4DA9-AB05-1A0659A3997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764992" y="3350833"/>
            <a:ext cx="4091628" cy="1"/>
          </a:xfrm>
          <a:prstGeom prst="line">
            <a:avLst/>
          </a:prstGeom>
          <a:noFill/>
          <a:ln w="12700" cmpd="sng">
            <a:solidFill>
              <a:schemeClr val="bg1">
                <a:lumMod val="50000"/>
              </a:schemeClr>
            </a:solidFill>
            <a:prstDash val="sysDot"/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133">
              <a:defRPr/>
            </a:pPr>
            <a:endParaRPr lang="zh-CN" altLang="en-US" sz="1600" kern="0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40" name="直接连接符 24">
            <a:extLst>
              <a:ext uri="{FF2B5EF4-FFF2-40B4-BE49-F238E27FC236}">
                <a16:creationId xmlns:a16="http://schemas.microsoft.com/office/drawing/2014/main" id="{5EED4CB8-A642-4A56-A147-D41B372A040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08878" y="5929349"/>
            <a:ext cx="4091628" cy="1"/>
          </a:xfrm>
          <a:prstGeom prst="line">
            <a:avLst/>
          </a:prstGeom>
          <a:noFill/>
          <a:ln w="12700" cmpd="sng">
            <a:solidFill>
              <a:schemeClr val="bg1">
                <a:lumMod val="50000"/>
              </a:schemeClr>
            </a:solidFill>
            <a:prstDash val="sysDot"/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133">
              <a:defRPr/>
            </a:pPr>
            <a:endParaRPr lang="zh-CN" altLang="en-US" sz="1600" kern="0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41" name="直接连接符 24">
            <a:extLst>
              <a:ext uri="{FF2B5EF4-FFF2-40B4-BE49-F238E27FC236}">
                <a16:creationId xmlns:a16="http://schemas.microsoft.com/office/drawing/2014/main" id="{44BCE59E-F273-43A4-B273-C2656B354D6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12775" y="3350833"/>
            <a:ext cx="3834512" cy="0"/>
          </a:xfrm>
          <a:prstGeom prst="line">
            <a:avLst/>
          </a:prstGeom>
          <a:noFill/>
          <a:ln w="12700" cmpd="sng">
            <a:solidFill>
              <a:schemeClr val="bg1">
                <a:lumMod val="50000"/>
              </a:schemeClr>
            </a:solidFill>
            <a:prstDash val="sysDot"/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133">
              <a:defRPr/>
            </a:pPr>
            <a:endParaRPr lang="zh-CN" altLang="en-US" sz="1600" kern="0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42" name="直接连接符 24">
            <a:extLst>
              <a:ext uri="{FF2B5EF4-FFF2-40B4-BE49-F238E27FC236}">
                <a16:creationId xmlns:a16="http://schemas.microsoft.com/office/drawing/2014/main" id="{9B146C81-7512-4C7A-BD5A-D774236466E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12775" y="5945220"/>
            <a:ext cx="3834512" cy="0"/>
          </a:xfrm>
          <a:prstGeom prst="line">
            <a:avLst/>
          </a:prstGeom>
          <a:noFill/>
          <a:ln w="12700" cmpd="sng">
            <a:solidFill>
              <a:schemeClr val="bg1">
                <a:lumMod val="50000"/>
              </a:schemeClr>
            </a:solidFill>
            <a:prstDash val="sysDot"/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133">
              <a:defRPr/>
            </a:pPr>
            <a:endParaRPr lang="zh-CN" altLang="en-US" sz="1600" kern="0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D19241B-91D2-4369-8B7B-48B88B272BF2}"/>
              </a:ext>
            </a:extLst>
          </p:cNvPr>
          <p:cNvSpPr txBox="1"/>
          <p:nvPr/>
        </p:nvSpPr>
        <p:spPr>
          <a:xfrm>
            <a:off x="401317" y="2010580"/>
            <a:ext cx="42459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591A266-7364-4A63-8146-3DA56D66F3D2}"/>
              </a:ext>
            </a:extLst>
          </p:cNvPr>
          <p:cNvSpPr txBox="1"/>
          <p:nvPr/>
        </p:nvSpPr>
        <p:spPr>
          <a:xfrm>
            <a:off x="7739564" y="2194199"/>
            <a:ext cx="4452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đủ các sự việc quan trọng, đặc biệt là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56D5455-D16A-4BFA-81AD-1C4162E7D438}"/>
              </a:ext>
            </a:extLst>
          </p:cNvPr>
          <p:cNvSpPr txBox="1"/>
          <p:nvPr/>
        </p:nvSpPr>
        <p:spPr>
          <a:xfrm>
            <a:off x="8090874" y="4858177"/>
            <a:ext cx="35608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sự việc trình bày theo trình tự thời gian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CBBF8FB-6F22-49D2-83C2-0812E24739B8}"/>
              </a:ext>
            </a:extLst>
          </p:cNvPr>
          <p:cNvSpPr txBox="1"/>
          <p:nvPr/>
        </p:nvSpPr>
        <p:spPr>
          <a:xfrm>
            <a:off x="253631" y="4858176"/>
            <a:ext cx="40339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887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9" grpId="0" animBg="1"/>
      <p:bldP spid="40" grpId="0" animBg="1"/>
      <p:bldP spid="41" grpId="0" animBg="1"/>
      <p:bldP spid="42" grpId="0" animBg="1"/>
      <p:bldP spid="43" grpId="0"/>
      <p:bldP spid="44" grpId="0"/>
      <p:bldP spid="45" grpId="0"/>
      <p:bldP spid="4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09991" y="1208870"/>
            <a:ext cx="3714309" cy="501331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824A042-D392-4111-A447-766AAF65F5AD}"/>
              </a:ext>
            </a:extLst>
          </p:cNvPr>
          <p:cNvSpPr txBox="1"/>
          <p:nvPr/>
        </p:nvSpPr>
        <p:spPr>
          <a:xfrm flipH="1">
            <a:off x="4279901" y="662477"/>
            <a:ext cx="632460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 err="1">
                <a:solidFill>
                  <a:srgbClr val="FF9933"/>
                </a:solidFill>
                <a:latin typeface="#9Slide05 SVNBulgary" pitchFamily="2" charset="0"/>
              </a:rPr>
              <a:t>Đố</a:t>
            </a:r>
            <a:r>
              <a:rPr lang="en-US" sz="13800" dirty="0">
                <a:solidFill>
                  <a:srgbClr val="FF9933"/>
                </a:solidFill>
                <a:latin typeface="#9Slide05 SVNBulgary" pitchFamily="2" charset="0"/>
              </a:rPr>
              <a:t> </a:t>
            </a:r>
            <a:r>
              <a:rPr lang="en-US" sz="13800" dirty="0" err="1">
                <a:solidFill>
                  <a:srgbClr val="FF9933"/>
                </a:solidFill>
                <a:latin typeface="#9Slide05 SVNBulgary" pitchFamily="2" charset="0"/>
              </a:rPr>
              <a:t>vui</a:t>
            </a:r>
            <a:endParaRPr lang="en-SG" sz="13800" dirty="0">
              <a:solidFill>
                <a:srgbClr val="FF9933"/>
              </a:solidFill>
              <a:latin typeface="#9Slide05 SVNBulgary" pitchFamily="2" charset="0"/>
            </a:endParaRPr>
          </a:p>
        </p:txBody>
      </p:sp>
      <p:grpSp>
        <p:nvGrpSpPr>
          <p:cNvPr id="24" name="Group 4">
            <a:extLst>
              <a:ext uri="{FF2B5EF4-FFF2-40B4-BE49-F238E27FC236}">
                <a16:creationId xmlns:a16="http://schemas.microsoft.com/office/drawing/2014/main" id="{30E15583-A63C-4D73-88DC-D58A4B87648D}"/>
              </a:ext>
            </a:extLst>
          </p:cNvPr>
          <p:cNvGrpSpPr>
            <a:grpSpLocks/>
          </p:cNvGrpSpPr>
          <p:nvPr/>
        </p:nvGrpSpPr>
        <p:grpSpPr bwMode="auto">
          <a:xfrm>
            <a:off x="3924301" y="3190339"/>
            <a:ext cx="7531100" cy="2550061"/>
            <a:chOff x="457200" y="1239996"/>
            <a:chExt cx="2177144" cy="2804886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FBC8E33-1F13-44F3-BE51-7724CB312765}"/>
                </a:ext>
              </a:extLst>
            </p:cNvPr>
            <p:cNvSpPr/>
            <p:nvPr/>
          </p:nvSpPr>
          <p:spPr>
            <a:xfrm>
              <a:off x="457200" y="1239996"/>
              <a:ext cx="2177144" cy="2804886"/>
            </a:xfrm>
            <a:prstGeom prst="rect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600" dirty="0">
                <a:solidFill>
                  <a:srgbClr val="333399"/>
                </a:solidFill>
                <a:latin typeface="#9Slide05 FS Blonde Script" panose="03000503000000000000" pitchFamily="65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3360086-3171-4D98-BA08-F9D5944B6F71}"/>
                </a:ext>
              </a:extLst>
            </p:cNvPr>
            <p:cNvSpPr/>
            <p:nvPr/>
          </p:nvSpPr>
          <p:spPr>
            <a:xfrm>
              <a:off x="486764" y="1352663"/>
              <a:ext cx="2119264" cy="2602501"/>
            </a:xfrm>
            <a:prstGeom prst="rect">
              <a:avLst/>
            </a:prstGeom>
            <a:grpFill/>
            <a:ln w="19050">
              <a:solidFill>
                <a:schemeClr val="accent2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600">
                <a:solidFill>
                  <a:srgbClr val="333399"/>
                </a:solidFill>
                <a:latin typeface="#9Slide05 FS Blonde Script" panose="03000503000000000000" pitchFamily="65" charset="0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C868CBA-DED5-452C-AFEE-BC968FAA9B2A}"/>
              </a:ext>
            </a:extLst>
          </p:cNvPr>
          <p:cNvSpPr txBox="1"/>
          <p:nvPr/>
        </p:nvSpPr>
        <p:spPr>
          <a:xfrm>
            <a:off x="4026567" y="3814081"/>
            <a:ext cx="7288580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Đọc</a:t>
            </a:r>
            <a:r>
              <a:rPr lang="en-US" sz="40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0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40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40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đoán</a:t>
            </a:r>
            <a:r>
              <a:rPr lang="en-US" sz="40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0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nhân</a:t>
            </a:r>
            <a:r>
              <a:rPr lang="en-US" sz="40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0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vật</a:t>
            </a:r>
            <a:r>
              <a:rPr lang="en-US" sz="40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0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40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0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truyện</a:t>
            </a:r>
            <a:r>
              <a:rPr lang="en-US" sz="40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0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cổ</a:t>
            </a:r>
            <a:r>
              <a:rPr lang="en-US" sz="40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0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tích</a:t>
            </a:r>
            <a:r>
              <a:rPr lang="en-US" sz="40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/ </a:t>
            </a:r>
            <a:r>
              <a:rPr lang="en-US" sz="40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truyền</a:t>
            </a:r>
            <a:r>
              <a:rPr lang="en-US" sz="40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0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thuyết</a:t>
            </a:r>
            <a:endParaRPr lang="en-US" sz="2800" b="1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306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4AE68E-A415-4479-89E4-A09254E3A7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0" t="54136" b="26945"/>
          <a:stretch/>
        </p:blipFill>
        <p:spPr>
          <a:xfrm>
            <a:off x="2575794" y="488113"/>
            <a:ext cx="6530007" cy="1034020"/>
          </a:xfrm>
          <a:prstGeom prst="rect">
            <a:avLst/>
          </a:prstGeom>
        </p:spPr>
      </p:pic>
      <p:sp>
        <p:nvSpPr>
          <p:cNvPr id="5" name="Text Box 18">
            <a:extLst>
              <a:ext uri="{FF2B5EF4-FFF2-40B4-BE49-F238E27FC236}">
                <a16:creationId xmlns:a16="http://schemas.microsoft.com/office/drawing/2014/main" id="{9C6276AB-217A-415C-8C14-4B619183CC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1838" y="488112"/>
            <a:ext cx="5575853" cy="91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62540" tIns="81271" rIns="162540" bIns="81271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en-US" altLang="zh-CN" sz="3733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itchFamily="34" charset="-122"/>
                <a:cs typeface="#9Slide03 Arima Madurai Black" panose="00000A00000000000000" pitchFamily="2" charset="0"/>
              </a:rPr>
              <a:t>d/ </a:t>
            </a:r>
            <a:r>
              <a:rPr lang="en-US" altLang="zh-CN" sz="3733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itchFamily="34" charset="-122"/>
                <a:cs typeface="#9Slide03 Arima Madurai Black" panose="00000A00000000000000" pitchFamily="2" charset="0"/>
              </a:rPr>
              <a:t>Kiểm</a:t>
            </a:r>
            <a:r>
              <a:rPr lang="en-US" altLang="zh-CN" sz="3733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3733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itchFamily="34" charset="-122"/>
                <a:cs typeface="#9Slide03 Arima Madurai Black" panose="00000A00000000000000" pitchFamily="2" charset="0"/>
              </a:rPr>
              <a:t>tra</a:t>
            </a:r>
            <a:r>
              <a:rPr lang="en-US" altLang="zh-CN" sz="3733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3733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itchFamily="34" charset="-122"/>
                <a:cs typeface="#9Slide03 Arima Madurai Black" panose="00000A00000000000000" pitchFamily="2" charset="0"/>
              </a:rPr>
              <a:t>và</a:t>
            </a:r>
            <a:r>
              <a:rPr lang="en-US" altLang="zh-CN" sz="3733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3733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itchFamily="34" charset="-122"/>
                <a:cs typeface="#9Slide03 Arima Madurai Black" panose="00000A00000000000000" pitchFamily="2" charset="0"/>
              </a:rPr>
              <a:t>chỉnh</a:t>
            </a:r>
            <a:r>
              <a:rPr lang="en-US" altLang="zh-CN" sz="3733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3733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itchFamily="34" charset="-122"/>
                <a:cs typeface="#9Slide03 Arima Madurai Black" panose="00000A00000000000000" pitchFamily="2" charset="0"/>
              </a:rPr>
              <a:t>sửa</a:t>
            </a:r>
            <a:endParaRPr lang="en-US" altLang="zh-CN" sz="3733" b="1" dirty="0">
              <a:solidFill>
                <a:srgbClr val="FF0000"/>
              </a:solidFill>
              <a:latin typeface="#9Slide03 Arima Madurai Black" panose="00000A00000000000000" pitchFamily="2" charset="0"/>
              <a:ea typeface="微软雅黑" pitchFamily="34" charset="-122"/>
              <a:cs typeface="#9Slide03 Arima Madurai Black" panose="00000A00000000000000" pitchFamily="2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8A3C511-EE13-4C35-9301-FE2B0D629E77}"/>
              </a:ext>
            </a:extLst>
          </p:cNvPr>
          <p:cNvSpPr/>
          <p:nvPr/>
        </p:nvSpPr>
        <p:spPr>
          <a:xfrm>
            <a:off x="606287" y="2206487"/>
            <a:ext cx="3129266" cy="411977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#9Slide05 SVNBulgary" pitchFamily="2" charset="0"/>
              </a:rPr>
              <a:t>Bài</a:t>
            </a:r>
            <a:r>
              <a:rPr lang="en-US" sz="4000" dirty="0">
                <a:solidFill>
                  <a:schemeClr val="tx1"/>
                </a:solidFill>
                <a:latin typeface="#9Slide05 SVNBulgary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5 SVNBulgary" pitchFamily="2" charset="0"/>
              </a:rPr>
              <a:t>viết</a:t>
            </a:r>
            <a:r>
              <a:rPr lang="en-US" sz="4000" dirty="0">
                <a:solidFill>
                  <a:schemeClr val="tx1"/>
                </a:solidFill>
                <a:latin typeface="#9Slide05 SVNBulgary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5 SVNBulgary" pitchFamily="2" charset="0"/>
              </a:rPr>
              <a:t>đã</a:t>
            </a:r>
            <a:r>
              <a:rPr lang="en-US" sz="4000" dirty="0">
                <a:solidFill>
                  <a:schemeClr val="tx1"/>
                </a:solidFill>
                <a:latin typeface="#9Slide05 SVNBulgary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5 SVNBulgary" pitchFamily="2" charset="0"/>
              </a:rPr>
              <a:t>thể</a:t>
            </a:r>
            <a:r>
              <a:rPr lang="en-US" sz="4000" dirty="0">
                <a:solidFill>
                  <a:schemeClr val="tx1"/>
                </a:solidFill>
                <a:latin typeface="#9Slide05 SVNBulgary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5 SVNBulgary" pitchFamily="2" charset="0"/>
              </a:rPr>
              <a:t>hiện</a:t>
            </a:r>
            <a:r>
              <a:rPr lang="en-US" sz="4000" dirty="0">
                <a:solidFill>
                  <a:schemeClr val="tx1"/>
                </a:solidFill>
                <a:latin typeface="#9Slide05 SVNBulgary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5 SVNBulgary" pitchFamily="2" charset="0"/>
              </a:rPr>
              <a:t>đầy</a:t>
            </a:r>
            <a:r>
              <a:rPr lang="en-US" sz="4000" dirty="0">
                <a:solidFill>
                  <a:schemeClr val="tx1"/>
                </a:solidFill>
                <a:latin typeface="#9Slide05 SVNBulgary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5 SVNBulgary" pitchFamily="2" charset="0"/>
              </a:rPr>
              <a:t>đủ</a:t>
            </a:r>
            <a:r>
              <a:rPr lang="en-US" sz="4000" dirty="0">
                <a:solidFill>
                  <a:schemeClr val="tx1"/>
                </a:solidFill>
                <a:latin typeface="#9Slide05 SVNBulgary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5 SVNBulgary" pitchFamily="2" charset="0"/>
              </a:rPr>
              <a:t>nội</a:t>
            </a:r>
            <a:r>
              <a:rPr lang="en-US" sz="4000" dirty="0">
                <a:solidFill>
                  <a:schemeClr val="tx1"/>
                </a:solidFill>
                <a:latin typeface="#9Slide05 SVNBulgary" pitchFamily="2" charset="0"/>
              </a:rPr>
              <a:t> dung </a:t>
            </a:r>
            <a:r>
              <a:rPr lang="en-US" sz="4000" dirty="0" err="1">
                <a:solidFill>
                  <a:schemeClr val="tx1"/>
                </a:solidFill>
                <a:latin typeface="#9Slide05 SVNBulgary" pitchFamily="2" charset="0"/>
              </a:rPr>
              <a:t>truyện</a:t>
            </a:r>
            <a:r>
              <a:rPr lang="en-US" sz="4000" dirty="0">
                <a:solidFill>
                  <a:schemeClr val="tx1"/>
                </a:solidFill>
                <a:latin typeface="#9Slide05 SVNBulgary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5 SVNBulgary" pitchFamily="2" charset="0"/>
              </a:rPr>
              <a:t>Thánh</a:t>
            </a:r>
            <a:r>
              <a:rPr lang="en-US" sz="4000" dirty="0">
                <a:solidFill>
                  <a:schemeClr val="tx1"/>
                </a:solidFill>
                <a:latin typeface="#9Slide05 SVNBulgary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5 SVNBulgary" pitchFamily="2" charset="0"/>
              </a:rPr>
              <a:t>Gióng</a:t>
            </a:r>
            <a:r>
              <a:rPr lang="en-US" sz="4000" dirty="0">
                <a:solidFill>
                  <a:schemeClr val="tx1"/>
                </a:solidFill>
                <a:latin typeface="#9Slide05 SVNBulgary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5 SVNBulgary" pitchFamily="2" charset="0"/>
              </a:rPr>
              <a:t>chưa</a:t>
            </a:r>
            <a:r>
              <a:rPr lang="en-US" sz="4000" dirty="0">
                <a:solidFill>
                  <a:schemeClr val="tx1"/>
                </a:solidFill>
                <a:latin typeface="#9Slide05 SVNBulgary" pitchFamily="2" charset="0"/>
              </a:rPr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5C9B917-E3FB-4B9E-8D4E-0299DAE2AD6C}"/>
              </a:ext>
            </a:extLst>
          </p:cNvPr>
          <p:cNvSpPr/>
          <p:nvPr/>
        </p:nvSpPr>
        <p:spPr>
          <a:xfrm>
            <a:off x="4531367" y="2206487"/>
            <a:ext cx="3129266" cy="411977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#9Slide05 SVNBulgary" pitchFamily="2" charset="0"/>
              </a:rPr>
              <a:t>Có</a:t>
            </a:r>
            <a:r>
              <a:rPr lang="en-US" sz="4000" dirty="0">
                <a:solidFill>
                  <a:schemeClr val="tx1"/>
                </a:solidFill>
                <a:latin typeface="#9Slide05 SVNBulgary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5 SVNBulgary" pitchFamily="2" charset="0"/>
              </a:rPr>
              <a:t>điều</a:t>
            </a:r>
            <a:r>
              <a:rPr lang="en-US" sz="4000" dirty="0">
                <a:solidFill>
                  <a:schemeClr val="tx1"/>
                </a:solidFill>
                <a:latin typeface="#9Slide05 SVNBulgary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5 SVNBulgary" pitchFamily="2" charset="0"/>
              </a:rPr>
              <a:t>gì</a:t>
            </a:r>
            <a:r>
              <a:rPr lang="en-US" sz="4000" dirty="0">
                <a:solidFill>
                  <a:schemeClr val="tx1"/>
                </a:solidFill>
                <a:latin typeface="#9Slide05 SVNBulgary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5 SVNBulgary" pitchFamily="2" charset="0"/>
              </a:rPr>
              <a:t>thay</a:t>
            </a:r>
            <a:r>
              <a:rPr lang="en-US" sz="4000" dirty="0">
                <a:solidFill>
                  <a:schemeClr val="tx1"/>
                </a:solidFill>
                <a:latin typeface="#9Slide05 SVNBulgary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5 SVNBulgary" pitchFamily="2" charset="0"/>
              </a:rPr>
              <a:t>đổi</a:t>
            </a:r>
            <a:r>
              <a:rPr lang="en-US" sz="4000" dirty="0">
                <a:solidFill>
                  <a:schemeClr val="tx1"/>
                </a:solidFill>
                <a:latin typeface="#9Slide05 SVNBulgary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5 SVNBulgary" pitchFamily="2" charset="0"/>
              </a:rPr>
              <a:t>trong</a:t>
            </a:r>
            <a:r>
              <a:rPr lang="en-US" sz="4000" dirty="0">
                <a:solidFill>
                  <a:schemeClr val="tx1"/>
                </a:solidFill>
                <a:latin typeface="#9Slide05 SVNBulgary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5 SVNBulgary" pitchFamily="2" charset="0"/>
              </a:rPr>
              <a:t>nội</a:t>
            </a:r>
            <a:r>
              <a:rPr lang="en-US" sz="4000" dirty="0">
                <a:solidFill>
                  <a:schemeClr val="tx1"/>
                </a:solidFill>
                <a:latin typeface="#9Slide05 SVNBulgary" pitchFamily="2" charset="0"/>
              </a:rPr>
              <a:t> dung </a:t>
            </a:r>
            <a:r>
              <a:rPr lang="en-US" sz="4000" dirty="0" err="1">
                <a:solidFill>
                  <a:schemeClr val="tx1"/>
                </a:solidFill>
                <a:latin typeface="#9Slide05 SVNBulgary" pitchFamily="2" charset="0"/>
              </a:rPr>
              <a:t>và</a:t>
            </a:r>
            <a:r>
              <a:rPr lang="en-US" sz="4000" dirty="0">
                <a:solidFill>
                  <a:schemeClr val="tx1"/>
                </a:solidFill>
                <a:latin typeface="#9Slide05 SVNBulgary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5 SVNBulgary" pitchFamily="2" charset="0"/>
              </a:rPr>
              <a:t>cách</a:t>
            </a:r>
            <a:r>
              <a:rPr lang="en-US" sz="4000" dirty="0">
                <a:solidFill>
                  <a:schemeClr val="tx1"/>
                </a:solidFill>
                <a:latin typeface="#9Slide05 SVNBulgary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5 SVNBulgary" pitchFamily="2" charset="0"/>
              </a:rPr>
              <a:t>kể</a:t>
            </a:r>
            <a:r>
              <a:rPr lang="en-US" sz="4000" dirty="0">
                <a:solidFill>
                  <a:schemeClr val="tx1"/>
                </a:solidFill>
                <a:latin typeface="#9Slide05 SVNBulgary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5 SVNBulgary" pitchFamily="2" charset="0"/>
              </a:rPr>
              <a:t>lại</a:t>
            </a:r>
            <a:r>
              <a:rPr lang="en-US" sz="4000" dirty="0">
                <a:solidFill>
                  <a:schemeClr val="tx1"/>
                </a:solidFill>
                <a:latin typeface="#9Slide05 SVNBulgary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5 SVNBulgary" pitchFamily="2" charset="0"/>
              </a:rPr>
              <a:t>câu</a:t>
            </a:r>
            <a:r>
              <a:rPr lang="en-US" sz="4000" dirty="0">
                <a:solidFill>
                  <a:schemeClr val="tx1"/>
                </a:solidFill>
                <a:latin typeface="#9Slide05 SVNBulgary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5 SVNBulgary" pitchFamily="2" charset="0"/>
              </a:rPr>
              <a:t>chuyện</a:t>
            </a:r>
            <a:r>
              <a:rPr lang="en-US" sz="4000" dirty="0">
                <a:solidFill>
                  <a:schemeClr val="tx1"/>
                </a:solidFill>
                <a:latin typeface="#9Slide05 SVNBulgary" pitchFamily="2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FB09E99-070B-41C2-B83D-FAFB7BCC2795}"/>
              </a:ext>
            </a:extLst>
          </p:cNvPr>
          <p:cNvSpPr/>
          <p:nvPr/>
        </p:nvSpPr>
        <p:spPr>
          <a:xfrm>
            <a:off x="8456447" y="2241273"/>
            <a:ext cx="3129266" cy="411977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#9Slide05 SVNBulgary" pitchFamily="2" charset="0"/>
              </a:rPr>
              <a:t>Xác</a:t>
            </a:r>
            <a:r>
              <a:rPr lang="en-US" sz="4000" dirty="0">
                <a:solidFill>
                  <a:schemeClr val="tx1"/>
                </a:solidFill>
                <a:latin typeface="#9Slide05 SVNBulgary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5 SVNBulgary" pitchFamily="2" charset="0"/>
              </a:rPr>
              <a:t>định</a:t>
            </a:r>
            <a:r>
              <a:rPr lang="en-US" sz="4000" dirty="0">
                <a:solidFill>
                  <a:schemeClr val="tx1"/>
                </a:solidFill>
                <a:latin typeface="#9Slide05 SVNBulgary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5 SVNBulgary" pitchFamily="2" charset="0"/>
              </a:rPr>
              <a:t>và</a:t>
            </a:r>
            <a:r>
              <a:rPr lang="en-US" sz="4000" dirty="0">
                <a:solidFill>
                  <a:schemeClr val="tx1"/>
                </a:solidFill>
                <a:latin typeface="#9Slide05 SVNBulgary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5 SVNBulgary" pitchFamily="2" charset="0"/>
              </a:rPr>
              <a:t>sửa</a:t>
            </a:r>
            <a:r>
              <a:rPr lang="en-US" sz="4000" dirty="0">
                <a:solidFill>
                  <a:schemeClr val="tx1"/>
                </a:solidFill>
                <a:latin typeface="#9Slide05 SVNBulgary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5 SVNBulgary" pitchFamily="2" charset="0"/>
              </a:rPr>
              <a:t>lỗi</a:t>
            </a:r>
            <a:r>
              <a:rPr lang="en-US" sz="4000" dirty="0">
                <a:solidFill>
                  <a:schemeClr val="tx1"/>
                </a:solidFill>
                <a:latin typeface="#9Slide05 SVNBulgary" pitchFamily="2" charset="0"/>
              </a:rPr>
              <a:t>: </a:t>
            </a:r>
            <a:r>
              <a:rPr lang="en-US" sz="4000" dirty="0" err="1">
                <a:solidFill>
                  <a:schemeClr val="tx1"/>
                </a:solidFill>
                <a:latin typeface="#9Slide05 SVNBulgary" pitchFamily="2" charset="0"/>
              </a:rPr>
              <a:t>dùng</a:t>
            </a:r>
            <a:r>
              <a:rPr lang="en-US" sz="4000" dirty="0">
                <a:solidFill>
                  <a:schemeClr val="tx1"/>
                </a:solidFill>
                <a:latin typeface="#9Slide05 SVNBulgary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5 SVNBulgary" pitchFamily="2" charset="0"/>
              </a:rPr>
              <a:t>từ</a:t>
            </a:r>
            <a:r>
              <a:rPr lang="en-US" sz="4000" dirty="0">
                <a:solidFill>
                  <a:schemeClr val="tx1"/>
                </a:solidFill>
                <a:latin typeface="#9Slide05 SVNBulgary" pitchFamily="2" charset="0"/>
              </a:rPr>
              <a:t> ; </a:t>
            </a:r>
            <a:r>
              <a:rPr lang="en-US" sz="4000" dirty="0" err="1">
                <a:solidFill>
                  <a:schemeClr val="tx1"/>
                </a:solidFill>
                <a:latin typeface="#9Slide05 SVNBulgary" pitchFamily="2" charset="0"/>
              </a:rPr>
              <a:t>chính</a:t>
            </a:r>
            <a:r>
              <a:rPr lang="en-US" sz="4000" dirty="0">
                <a:solidFill>
                  <a:schemeClr val="tx1"/>
                </a:solidFill>
                <a:latin typeface="#9Slide05 SVNBulgary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5 SVNBulgary" pitchFamily="2" charset="0"/>
              </a:rPr>
              <a:t>tả</a:t>
            </a:r>
            <a:r>
              <a:rPr lang="en-US" sz="4000" dirty="0">
                <a:solidFill>
                  <a:schemeClr val="tx1"/>
                </a:solidFill>
                <a:latin typeface="#9Slide05 SVNBulgary" pitchFamily="2" charset="0"/>
              </a:rPr>
              <a:t> ; </a:t>
            </a:r>
            <a:r>
              <a:rPr lang="en-US" sz="4000" dirty="0" err="1">
                <a:solidFill>
                  <a:schemeClr val="tx1"/>
                </a:solidFill>
                <a:latin typeface="#9Slide05 SVNBulgary" pitchFamily="2" charset="0"/>
              </a:rPr>
              <a:t>ngữ</a:t>
            </a:r>
            <a:r>
              <a:rPr lang="en-US" sz="4000" dirty="0">
                <a:solidFill>
                  <a:schemeClr val="tx1"/>
                </a:solidFill>
                <a:latin typeface="#9Slide05 SVNBulgary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5 SVNBulgary" pitchFamily="2" charset="0"/>
              </a:rPr>
              <a:t>pháp</a:t>
            </a:r>
            <a:r>
              <a:rPr lang="en-US" sz="4000" dirty="0">
                <a:solidFill>
                  <a:schemeClr val="tx1"/>
                </a:solidFill>
                <a:latin typeface="#9Slide05 SVNBulgary" pitchFamily="2" charset="0"/>
              </a:rPr>
              <a:t>, </a:t>
            </a:r>
            <a:r>
              <a:rPr lang="en-US" sz="4000" dirty="0" err="1">
                <a:solidFill>
                  <a:schemeClr val="tx1"/>
                </a:solidFill>
                <a:latin typeface="#9Slide05 SVNBulgary" pitchFamily="2" charset="0"/>
              </a:rPr>
              <a:t>liên</a:t>
            </a:r>
            <a:r>
              <a:rPr lang="en-US" sz="4000" dirty="0">
                <a:solidFill>
                  <a:schemeClr val="tx1"/>
                </a:solidFill>
                <a:latin typeface="#9Slide05 SVNBulgary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5 SVNBulgary" pitchFamily="2" charset="0"/>
              </a:rPr>
              <a:t>kết</a:t>
            </a:r>
            <a:r>
              <a:rPr lang="en-US" sz="4000" dirty="0">
                <a:solidFill>
                  <a:schemeClr val="tx1"/>
                </a:solidFill>
                <a:latin typeface="#9Slide05 SVNBulgary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5 SVNBulgary" pitchFamily="2" charset="0"/>
              </a:rPr>
              <a:t>câu</a:t>
            </a:r>
            <a:r>
              <a:rPr lang="en-US" sz="4000" dirty="0">
                <a:solidFill>
                  <a:schemeClr val="tx1"/>
                </a:solidFill>
                <a:latin typeface="#9Slide05 SVNBulgary" pitchFamily="2" charset="0"/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1039191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5E3C5F86-2D02-486B-867F-45B1EDA2C062}"/>
              </a:ext>
            </a:extLst>
          </p:cNvPr>
          <p:cNvGrpSpPr/>
          <p:nvPr/>
        </p:nvGrpSpPr>
        <p:grpSpPr>
          <a:xfrm>
            <a:off x="964442" y="464713"/>
            <a:ext cx="4198573" cy="744229"/>
            <a:chOff x="450396" y="464820"/>
            <a:chExt cx="3382464" cy="744401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B9F323D5-EE64-47E6-A39F-38E923690B8D}"/>
                </a:ext>
              </a:extLst>
            </p:cNvPr>
            <p:cNvGrpSpPr/>
            <p:nvPr/>
          </p:nvGrpSpPr>
          <p:grpSpPr>
            <a:xfrm>
              <a:off x="450396" y="640158"/>
              <a:ext cx="3382464" cy="569063"/>
              <a:chOff x="4124325" y="1387645"/>
              <a:chExt cx="3382464" cy="569063"/>
            </a:xfrm>
          </p:grpSpPr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49AD35DD-7B7A-440C-BE15-94A9DFC5A19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68140" y="1387645"/>
                <a:ext cx="2685925" cy="4308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 anchor="ctr">
                <a:spAutoFit/>
              </a:bodyPr>
              <a:lstStyle/>
              <a:p>
                <a:pPr algn="ctr" eaLnBrk="1" hangingPunct="1"/>
                <a:r>
                  <a:rPr lang="en-US" altLang="zh-CN" sz="2799" b="1" dirty="0">
                    <a:solidFill>
                      <a:srgbClr val="99BC3E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Arial" panose="020B0604020202020204" pitchFamily="34" charset="0"/>
                  </a:rPr>
                  <a:t>THỰC HÀNH VIẾT </a:t>
                </a:r>
                <a:endParaRPr lang="zh-CN" altLang="en-US" sz="2799" b="1" dirty="0">
                  <a:solidFill>
                    <a:srgbClr val="99BC3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  <p:cxnSp>
            <p:nvCxnSpPr>
              <p:cNvPr id="10" name="直接连接符 9">
                <a:extLst>
                  <a:ext uri="{FF2B5EF4-FFF2-40B4-BE49-F238E27FC236}">
                    <a16:creationId xmlns:a16="http://schemas.microsoft.com/office/drawing/2014/main" id="{865A8998-E925-4C2E-9184-87C883B680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4325" y="1956708"/>
                <a:ext cx="3382464" cy="0"/>
              </a:xfrm>
              <a:prstGeom prst="line">
                <a:avLst/>
              </a:prstGeom>
              <a:ln>
                <a:solidFill>
                  <a:srgbClr val="99BC3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BD0FB6F7-35A8-4819-B006-9E95BB245161}"/>
                </a:ext>
              </a:extLst>
            </p:cNvPr>
            <p:cNvSpPr/>
            <p:nvPr/>
          </p:nvSpPr>
          <p:spPr>
            <a:xfrm>
              <a:off x="488496" y="464820"/>
              <a:ext cx="281124" cy="6324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529BE2AE-F370-494E-B9D6-28C8275B66D2}"/>
              </a:ext>
            </a:extLst>
          </p:cNvPr>
          <p:cNvGrpSpPr/>
          <p:nvPr/>
        </p:nvGrpSpPr>
        <p:grpSpPr>
          <a:xfrm>
            <a:off x="1283592" y="1839509"/>
            <a:ext cx="5357184" cy="4375662"/>
            <a:chOff x="1175672" y="1141379"/>
            <a:chExt cx="5198938" cy="3462569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4BE7EEC1-4C18-4BBB-BE72-FDEF9D23AE56}"/>
                </a:ext>
              </a:extLst>
            </p:cNvPr>
            <p:cNvSpPr/>
            <p:nvPr/>
          </p:nvSpPr>
          <p:spPr>
            <a:xfrm>
              <a:off x="4632991" y="2867768"/>
              <a:ext cx="1741619" cy="1736180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00751" tIns="50376" rIns="100751" bIns="50376" anchor="ctr"/>
            <a:lstStyle/>
            <a:p>
              <a:pPr algn="ctr">
                <a:lnSpc>
                  <a:spcPct val="130000"/>
                </a:lnSpc>
                <a:defRPr/>
              </a:pPr>
              <a:endParaRPr lang="zh-CN" altLang="en-US" sz="1500" kern="0" dirty="0">
                <a:solidFill>
                  <a:srgbClr val="F9F9F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5DA215E5-D66A-485F-B4CA-6F73800687A5}"/>
                </a:ext>
              </a:extLst>
            </p:cNvPr>
            <p:cNvSpPr/>
            <p:nvPr/>
          </p:nvSpPr>
          <p:spPr>
            <a:xfrm>
              <a:off x="1175672" y="1141379"/>
              <a:ext cx="1737157" cy="1736180"/>
            </a:xfrm>
            <a:prstGeom prst="rect">
              <a:avLst/>
            </a:prstGeom>
            <a:solidFill>
              <a:srgbClr val="99BC3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00751" tIns="50376" rIns="100751" bIns="50376" anchor="ctr"/>
            <a:lstStyle/>
            <a:p>
              <a:pPr algn="ctr">
                <a:lnSpc>
                  <a:spcPct val="130000"/>
                </a:lnSpc>
                <a:defRPr/>
              </a:pPr>
              <a:endParaRPr lang="zh-CN" altLang="en-US" sz="1500" kern="0" dirty="0">
                <a:solidFill>
                  <a:srgbClr val="F9F9F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958F74EB-C677-BF44-BF29-D8528D4B6D4D}"/>
              </a:ext>
            </a:extLst>
          </p:cNvPr>
          <p:cNvSpPr txBox="1"/>
          <p:nvPr/>
        </p:nvSpPr>
        <p:spPr>
          <a:xfrm>
            <a:off x="7874250" y="1844318"/>
            <a:ext cx="3560881" cy="3169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9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9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9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9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9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9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9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9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9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9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9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9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9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9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9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9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39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Sanh</a:t>
            </a:r>
            <a:r>
              <a:rPr lang="en-US" sz="39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vi-VN" sz="39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399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020BB0D4-B3B7-4443-8D6F-91CD924BFB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592" y="4040393"/>
            <a:ext cx="3562553" cy="2148540"/>
          </a:xfrm>
          <a:prstGeom prst="rect">
            <a:avLst/>
          </a:prstGeom>
        </p:spPr>
      </p:pic>
      <p:pic>
        <p:nvPicPr>
          <p:cNvPr id="29" name="Picture 28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D1F58A58-E6C4-594A-9D5B-05BD1B0ACE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156" y="1839510"/>
            <a:ext cx="3544620" cy="219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00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05AD86E1-2389-49F4-BF60-EA133EA0C4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12185651" cy="6858000"/>
          </a:xfrm>
          <a:prstGeom prst="rect">
            <a:avLst/>
          </a:prstGeom>
        </p:spPr>
      </p:pic>
      <p:sp>
        <p:nvSpPr>
          <p:cNvPr id="29" name="MH_Number_1">
            <a:extLst>
              <a:ext uri="{FF2B5EF4-FFF2-40B4-BE49-F238E27FC236}">
                <a16:creationId xmlns:a16="http://schemas.microsoft.com/office/drawing/2014/main" id="{F839AC3A-6BC5-40A9-8D44-53FD85B1111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356685" y="984313"/>
            <a:ext cx="1676064" cy="1683078"/>
          </a:xfrm>
          <a:prstGeom prst="ellipse">
            <a:avLst/>
          </a:prstGeom>
          <a:solidFill>
            <a:srgbClr val="99BC3E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5499" b="1" noProof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III</a:t>
            </a: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A986128D-74C5-433F-8F7E-1F89A3A887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124" y="654601"/>
            <a:ext cx="1850468" cy="2012790"/>
          </a:xfrm>
          <a:prstGeom prst="rect">
            <a:avLst/>
          </a:prstGeom>
        </p:spPr>
      </p:pic>
      <p:grpSp>
        <p:nvGrpSpPr>
          <p:cNvPr id="35" name="组合 34">
            <a:extLst>
              <a:ext uri="{FF2B5EF4-FFF2-40B4-BE49-F238E27FC236}">
                <a16:creationId xmlns:a16="http://schemas.microsoft.com/office/drawing/2014/main" id="{C8E29F6E-236A-4781-ACE1-5333C84344DF}"/>
              </a:ext>
            </a:extLst>
          </p:cNvPr>
          <p:cNvGrpSpPr/>
          <p:nvPr/>
        </p:nvGrpSpPr>
        <p:grpSpPr>
          <a:xfrm>
            <a:off x="4254638" y="2779010"/>
            <a:ext cx="3929879" cy="878227"/>
            <a:chOff x="932703" y="3354661"/>
            <a:chExt cx="3240000" cy="724056"/>
          </a:xfrm>
        </p:grpSpPr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BCC4FB16-F781-41BE-B8AB-AA7D58597170}"/>
                </a:ext>
              </a:extLst>
            </p:cNvPr>
            <p:cNvSpPr txBox="1"/>
            <p:nvPr/>
          </p:nvSpPr>
          <p:spPr>
            <a:xfrm>
              <a:off x="1514035" y="3354661"/>
              <a:ext cx="2077340" cy="634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399" b="1" dirty="0">
                  <a:solidFill>
                    <a:srgbClr val="99BC3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TRẢ BÀI</a:t>
              </a:r>
              <a:endParaRPr lang="zh-CN" altLang="en-US" sz="4399" b="1" dirty="0">
                <a:solidFill>
                  <a:srgbClr val="99BC3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61538E43-F594-4039-B940-01A4EC3EAD79}"/>
                </a:ext>
              </a:extLst>
            </p:cNvPr>
            <p:cNvSpPr/>
            <p:nvPr/>
          </p:nvSpPr>
          <p:spPr>
            <a:xfrm>
              <a:off x="932703" y="4060717"/>
              <a:ext cx="3240000" cy="18000"/>
            </a:xfrm>
            <a:prstGeom prst="rect">
              <a:avLst/>
            </a:prstGeom>
            <a:solidFill>
              <a:schemeClr val="accent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71AF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043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05AD86E1-2389-49F4-BF60-EA133EA0C4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12185651" cy="6858000"/>
          </a:xfrm>
          <a:prstGeom prst="rect">
            <a:avLst/>
          </a:prstGeom>
        </p:spPr>
      </p:pic>
      <p:sp>
        <p:nvSpPr>
          <p:cNvPr id="29" name="MH_Number_1">
            <a:extLst>
              <a:ext uri="{FF2B5EF4-FFF2-40B4-BE49-F238E27FC236}">
                <a16:creationId xmlns:a16="http://schemas.microsoft.com/office/drawing/2014/main" id="{F839AC3A-6BC5-40A9-8D44-53FD85B1111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356685" y="984313"/>
            <a:ext cx="1676064" cy="1683078"/>
          </a:xfrm>
          <a:prstGeom prst="ellipse">
            <a:avLst/>
          </a:prstGeom>
          <a:solidFill>
            <a:srgbClr val="99BC3E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endParaRPr lang="en-US" altLang="zh-CN" sz="5499" b="1" noProof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A986128D-74C5-433F-8F7E-1F89A3A887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342" y="654601"/>
            <a:ext cx="1850468" cy="2012790"/>
          </a:xfrm>
          <a:prstGeom prst="rect">
            <a:avLst/>
          </a:prstGeom>
        </p:spPr>
      </p:pic>
      <p:grpSp>
        <p:nvGrpSpPr>
          <p:cNvPr id="35" name="组合 34">
            <a:extLst>
              <a:ext uri="{FF2B5EF4-FFF2-40B4-BE49-F238E27FC236}">
                <a16:creationId xmlns:a16="http://schemas.microsoft.com/office/drawing/2014/main" id="{C8E29F6E-236A-4781-ACE1-5333C84344DF}"/>
              </a:ext>
            </a:extLst>
          </p:cNvPr>
          <p:cNvGrpSpPr/>
          <p:nvPr/>
        </p:nvGrpSpPr>
        <p:grpSpPr>
          <a:xfrm>
            <a:off x="4254638" y="2779010"/>
            <a:ext cx="3929879" cy="878227"/>
            <a:chOff x="932703" y="3354661"/>
            <a:chExt cx="3240000" cy="724056"/>
          </a:xfrm>
        </p:grpSpPr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BCC4FB16-F781-41BE-B8AB-AA7D58597170}"/>
                </a:ext>
              </a:extLst>
            </p:cNvPr>
            <p:cNvSpPr txBox="1"/>
            <p:nvPr/>
          </p:nvSpPr>
          <p:spPr>
            <a:xfrm>
              <a:off x="1143655" y="3354661"/>
              <a:ext cx="2818110" cy="634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399" b="1" dirty="0">
                  <a:solidFill>
                    <a:srgbClr val="99BC3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LUYỆN TẬP</a:t>
              </a:r>
              <a:endParaRPr lang="zh-CN" altLang="en-US" sz="4399" b="1" dirty="0">
                <a:solidFill>
                  <a:srgbClr val="99BC3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61538E43-F594-4039-B940-01A4EC3EAD79}"/>
                </a:ext>
              </a:extLst>
            </p:cNvPr>
            <p:cNvSpPr/>
            <p:nvPr/>
          </p:nvSpPr>
          <p:spPr>
            <a:xfrm>
              <a:off x="932703" y="4060717"/>
              <a:ext cx="3240000" cy="18000"/>
            </a:xfrm>
            <a:prstGeom prst="rect">
              <a:avLst/>
            </a:prstGeom>
            <a:solidFill>
              <a:schemeClr val="accent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71AFA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553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05AD86E1-2389-49F4-BF60-EA133EA0C4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12185651" cy="6858000"/>
          </a:xfrm>
          <a:prstGeom prst="rect">
            <a:avLst/>
          </a:prstGeom>
        </p:spPr>
      </p:pic>
      <p:sp>
        <p:nvSpPr>
          <p:cNvPr id="29" name="MH_Number_1">
            <a:extLst>
              <a:ext uri="{FF2B5EF4-FFF2-40B4-BE49-F238E27FC236}">
                <a16:creationId xmlns:a16="http://schemas.microsoft.com/office/drawing/2014/main" id="{F839AC3A-6BC5-40A9-8D44-53FD85B1111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356685" y="984313"/>
            <a:ext cx="1676064" cy="1683078"/>
          </a:xfrm>
          <a:prstGeom prst="ellipse">
            <a:avLst/>
          </a:prstGeom>
          <a:solidFill>
            <a:srgbClr val="99BC3E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endParaRPr lang="en-US" altLang="zh-CN" sz="5499" b="1" noProof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A986128D-74C5-433F-8F7E-1F89A3A887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342" y="654601"/>
            <a:ext cx="1850468" cy="2012790"/>
          </a:xfrm>
          <a:prstGeom prst="rect">
            <a:avLst/>
          </a:prstGeom>
        </p:spPr>
      </p:pic>
      <p:grpSp>
        <p:nvGrpSpPr>
          <p:cNvPr id="35" name="组合 34">
            <a:extLst>
              <a:ext uri="{FF2B5EF4-FFF2-40B4-BE49-F238E27FC236}">
                <a16:creationId xmlns:a16="http://schemas.microsoft.com/office/drawing/2014/main" id="{C8E29F6E-236A-4781-ACE1-5333C84344DF}"/>
              </a:ext>
            </a:extLst>
          </p:cNvPr>
          <p:cNvGrpSpPr/>
          <p:nvPr/>
        </p:nvGrpSpPr>
        <p:grpSpPr>
          <a:xfrm>
            <a:off x="4254638" y="2779010"/>
            <a:ext cx="3929879" cy="878227"/>
            <a:chOff x="932703" y="3354661"/>
            <a:chExt cx="3240000" cy="724056"/>
          </a:xfrm>
        </p:grpSpPr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BCC4FB16-F781-41BE-B8AB-AA7D58597170}"/>
                </a:ext>
              </a:extLst>
            </p:cNvPr>
            <p:cNvSpPr txBox="1"/>
            <p:nvPr/>
          </p:nvSpPr>
          <p:spPr>
            <a:xfrm>
              <a:off x="1230623" y="3354661"/>
              <a:ext cx="2644174" cy="634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399" b="1" dirty="0">
                  <a:solidFill>
                    <a:srgbClr val="99BC3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VẬN DỤNG</a:t>
              </a:r>
              <a:endParaRPr lang="zh-CN" altLang="en-US" sz="4399" b="1" dirty="0">
                <a:solidFill>
                  <a:srgbClr val="99BC3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61538E43-F594-4039-B940-01A4EC3EAD79}"/>
                </a:ext>
              </a:extLst>
            </p:cNvPr>
            <p:cNvSpPr/>
            <p:nvPr/>
          </p:nvSpPr>
          <p:spPr>
            <a:xfrm>
              <a:off x="932703" y="4060717"/>
              <a:ext cx="3240000" cy="18000"/>
            </a:xfrm>
            <a:prstGeom prst="rect">
              <a:avLst/>
            </a:prstGeom>
            <a:solidFill>
              <a:schemeClr val="accent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71AFA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648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" descr="ce1ed7f935192fceca30dfb2bcebe602">
            <a:extLst>
              <a:ext uri="{FF2B5EF4-FFF2-40B4-BE49-F238E27FC236}">
                <a16:creationId xmlns:a16="http://schemas.microsoft.com/office/drawing/2014/main" id="{B195EE1C-99C6-2F48-8C58-B46DA4B4997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64442" y="1097026"/>
            <a:ext cx="10072664" cy="6037514"/>
          </a:xfrm>
          <a:prstGeom prst="rect">
            <a:avLst/>
          </a:prstGeom>
        </p:spPr>
      </p:pic>
      <p:pic>
        <p:nvPicPr>
          <p:cNvPr id="16" name="图片 2" descr="13b19602480d22fb9a77200e8643e3bf">
            <a:extLst>
              <a:ext uri="{FF2B5EF4-FFF2-40B4-BE49-F238E27FC236}">
                <a16:creationId xmlns:a16="http://schemas.microsoft.com/office/drawing/2014/main" id="{05538267-9BC6-4443-833E-506D1388FA94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884967" y="1311876"/>
            <a:ext cx="1405382" cy="245561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58F74EB-C677-BF44-BF29-D8528D4B6D4D}"/>
              </a:ext>
            </a:extLst>
          </p:cNvPr>
          <p:cNvSpPr txBox="1"/>
          <p:nvPr/>
        </p:nvSpPr>
        <p:spPr>
          <a:xfrm>
            <a:off x="2901653" y="2855841"/>
            <a:ext cx="5649449" cy="2553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9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Hãy kể lại một truyền thuyết hoặc cổ tích (mà em đã học, đã nghe) bằng lời văn của bản thân</a:t>
            </a:r>
            <a:endParaRPr lang="en-VN" sz="399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81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677" y="-135615"/>
            <a:ext cx="8235554" cy="285257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898760" y="518722"/>
            <a:ext cx="644599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300" dirty="0">
                <a:solidFill>
                  <a:srgbClr val="C00000"/>
                </a:solidFill>
                <a:latin typeface="Algerian" panose="04020705040A02060702" pitchFamily="82" charset="0"/>
              </a:rPr>
              <a:t>KIẾN VỀ TỔ</a:t>
            </a:r>
          </a:p>
        </p:txBody>
      </p:sp>
      <p:pic>
        <p:nvPicPr>
          <p:cNvPr id="54" name="Picture 11" descr="C:\Users\ADMIN\Desktop\Tai nguyen thiet ke tro choi\Angry birds epic birds\1505573783630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933" y="2738435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648784" y="5187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661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5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6" descr="HÃ¬nh áº£nh cÃ³ liÃªn qua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980" y="-1031631"/>
            <a:ext cx="4314825" cy="277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Ã¬nh áº£nh cÃ³ liÃªn quan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6119" y="-2861962"/>
            <a:ext cx="7635600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Ã¬nh áº£nh cÃ³ liÃªn quan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3977" y="-3033596"/>
            <a:ext cx="6706119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322717"/>
            <a:ext cx="11220450" cy="653528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85939" y="1745218"/>
            <a:ext cx="74866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dirty="0" err="1">
                <a:solidFill>
                  <a:srgbClr val="009900"/>
                </a:solidFill>
                <a:latin typeface="#9Slide05 SVNBulgary" pitchFamily="2" charset="0"/>
                <a:cs typeface="Arial" panose="020B0604020202020204" pitchFamily="34" charset="0"/>
              </a:rPr>
              <a:t>Hãy</a:t>
            </a:r>
            <a:r>
              <a:rPr lang="en-US" sz="6000" dirty="0">
                <a:solidFill>
                  <a:srgbClr val="009900"/>
                </a:solidFill>
                <a:latin typeface="#9Slide05 SVNBulgary" pitchFamily="2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9900"/>
                </a:solidFill>
                <a:latin typeface="#9Slide05 SVNBulgary" pitchFamily="2" charset="0"/>
                <a:cs typeface="Arial" panose="020B0604020202020204" pitchFamily="34" charset="0"/>
              </a:rPr>
              <a:t>giúp</a:t>
            </a:r>
            <a:r>
              <a:rPr lang="en-US" sz="6000" dirty="0">
                <a:solidFill>
                  <a:srgbClr val="009900"/>
                </a:solidFill>
                <a:latin typeface="#9Slide05 SVNBulgary" pitchFamily="2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9900"/>
                </a:solidFill>
                <a:latin typeface="#9Slide05 SVNBulgary" pitchFamily="2" charset="0"/>
                <a:cs typeface="Arial" panose="020B0604020202020204" pitchFamily="34" charset="0"/>
              </a:rPr>
              <a:t>các</a:t>
            </a:r>
            <a:r>
              <a:rPr lang="en-US" sz="6000" dirty="0">
                <a:solidFill>
                  <a:srgbClr val="009900"/>
                </a:solidFill>
                <a:latin typeface="#9Slide05 SVNBulgary" pitchFamily="2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9900"/>
                </a:solidFill>
                <a:latin typeface="#9Slide05 SVNBulgary" pitchFamily="2" charset="0"/>
                <a:cs typeface="Arial" panose="020B0604020202020204" pitchFamily="34" charset="0"/>
              </a:rPr>
              <a:t>chú</a:t>
            </a:r>
            <a:r>
              <a:rPr lang="en-US" sz="6000" dirty="0">
                <a:solidFill>
                  <a:srgbClr val="009900"/>
                </a:solidFill>
                <a:latin typeface="#9Slide05 SVNBulgary" pitchFamily="2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9900"/>
                </a:solidFill>
                <a:latin typeface="#9Slide05 SVNBulgary" pitchFamily="2" charset="0"/>
                <a:cs typeface="Arial" panose="020B0604020202020204" pitchFamily="34" charset="0"/>
              </a:rPr>
              <a:t>kiến</a:t>
            </a:r>
            <a:r>
              <a:rPr lang="en-US" sz="6000" dirty="0">
                <a:solidFill>
                  <a:srgbClr val="009900"/>
                </a:solidFill>
                <a:latin typeface="#9Slide05 SVNBulgary" pitchFamily="2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9900"/>
                </a:solidFill>
                <a:latin typeface="#9Slide05 SVNBulgary" pitchFamily="2" charset="0"/>
                <a:cs typeface="Arial" panose="020B0604020202020204" pitchFamily="34" charset="0"/>
              </a:rPr>
              <a:t>mang</a:t>
            </a:r>
            <a:r>
              <a:rPr lang="en-US" sz="6000" dirty="0">
                <a:solidFill>
                  <a:srgbClr val="009900"/>
                </a:solidFill>
                <a:latin typeface="#9Slide05 SVNBulgary" pitchFamily="2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9900"/>
                </a:solidFill>
                <a:latin typeface="#9Slide05 SVNBulgary" pitchFamily="2" charset="0"/>
                <a:cs typeface="Arial" panose="020B0604020202020204" pitchFamily="34" charset="0"/>
              </a:rPr>
              <a:t>thức</a:t>
            </a:r>
            <a:r>
              <a:rPr lang="en-US" sz="6000" dirty="0">
                <a:solidFill>
                  <a:srgbClr val="009900"/>
                </a:solidFill>
                <a:latin typeface="#9Slide05 SVNBulgary" pitchFamily="2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9900"/>
                </a:solidFill>
                <a:latin typeface="#9Slide05 SVNBulgary" pitchFamily="2" charset="0"/>
                <a:cs typeface="Arial" panose="020B0604020202020204" pitchFamily="34" charset="0"/>
              </a:rPr>
              <a:t>ăn</a:t>
            </a:r>
            <a:r>
              <a:rPr lang="en-US" sz="6000" dirty="0">
                <a:solidFill>
                  <a:srgbClr val="009900"/>
                </a:solidFill>
                <a:latin typeface="#9Slide05 SVNBulgary" pitchFamily="2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9900"/>
                </a:solidFill>
                <a:latin typeface="#9Slide05 SVNBulgary" pitchFamily="2" charset="0"/>
                <a:cs typeface="Arial" panose="020B0604020202020204" pitchFamily="34" charset="0"/>
              </a:rPr>
              <a:t>về</a:t>
            </a:r>
            <a:r>
              <a:rPr lang="en-US" sz="6000" dirty="0">
                <a:solidFill>
                  <a:srgbClr val="009900"/>
                </a:solidFill>
                <a:latin typeface="#9Slide05 SVNBulgary" pitchFamily="2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9900"/>
                </a:solidFill>
                <a:latin typeface="#9Slide05 SVNBulgary" pitchFamily="2" charset="0"/>
                <a:cs typeface="Arial" panose="020B0604020202020204" pitchFamily="34" charset="0"/>
              </a:rPr>
              <a:t>tổ</a:t>
            </a:r>
            <a:r>
              <a:rPr lang="en-US" sz="6000" dirty="0">
                <a:solidFill>
                  <a:srgbClr val="009900"/>
                </a:solidFill>
                <a:latin typeface="#9Slide05 SVNBulgary" pitchFamily="2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9900"/>
                </a:solidFill>
                <a:latin typeface="#9Slide05 SVNBulgary" pitchFamily="2" charset="0"/>
                <a:cs typeface="Arial" panose="020B0604020202020204" pitchFamily="34" charset="0"/>
              </a:rPr>
              <a:t>trước</a:t>
            </a:r>
            <a:r>
              <a:rPr lang="en-US" sz="6000" dirty="0">
                <a:solidFill>
                  <a:srgbClr val="009900"/>
                </a:solidFill>
                <a:latin typeface="#9Slide05 SVNBulgary" pitchFamily="2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9900"/>
                </a:solidFill>
                <a:latin typeface="#9Slide05 SVNBulgary" pitchFamily="2" charset="0"/>
                <a:cs typeface="Arial" panose="020B0604020202020204" pitchFamily="34" charset="0"/>
              </a:rPr>
              <a:t>khi</a:t>
            </a:r>
            <a:r>
              <a:rPr lang="en-US" sz="6000" dirty="0">
                <a:solidFill>
                  <a:srgbClr val="009900"/>
                </a:solidFill>
                <a:latin typeface="#9Slide05 SVNBulgary" pitchFamily="2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9900"/>
                </a:solidFill>
                <a:latin typeface="#9Slide05 SVNBulgary" pitchFamily="2" charset="0"/>
                <a:cs typeface="Arial" panose="020B0604020202020204" pitchFamily="34" charset="0"/>
              </a:rPr>
              <a:t>trời</a:t>
            </a:r>
            <a:r>
              <a:rPr lang="en-US" sz="6000" dirty="0">
                <a:solidFill>
                  <a:srgbClr val="009900"/>
                </a:solidFill>
                <a:latin typeface="#9Slide05 SVNBulgary" pitchFamily="2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9900"/>
                </a:solidFill>
                <a:latin typeface="#9Slide05 SVNBulgary" pitchFamily="2" charset="0"/>
                <a:cs typeface="Arial" panose="020B0604020202020204" pitchFamily="34" charset="0"/>
              </a:rPr>
              <a:t>mưa</a:t>
            </a:r>
            <a:r>
              <a:rPr lang="en-US" sz="6000" dirty="0">
                <a:solidFill>
                  <a:srgbClr val="009900"/>
                </a:solidFill>
                <a:latin typeface="#9Slide05 SVNBulgary" pitchFamily="2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9900"/>
                </a:solidFill>
                <a:latin typeface="#9Slide05 SVNBulgary" pitchFamily="2" charset="0"/>
                <a:cs typeface="Arial" panose="020B0604020202020204" pitchFamily="34" charset="0"/>
              </a:rPr>
              <a:t>bằng</a:t>
            </a:r>
            <a:r>
              <a:rPr lang="en-US" sz="6000" dirty="0">
                <a:solidFill>
                  <a:srgbClr val="009900"/>
                </a:solidFill>
                <a:latin typeface="#9Slide05 SVNBulgary" pitchFamily="2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9900"/>
                </a:solidFill>
                <a:latin typeface="#9Slide05 SVNBulgary" pitchFamily="2" charset="0"/>
                <a:cs typeface="Arial" panose="020B0604020202020204" pitchFamily="34" charset="0"/>
              </a:rPr>
              <a:t>cách</a:t>
            </a:r>
            <a:r>
              <a:rPr lang="en-US" sz="6000" dirty="0">
                <a:solidFill>
                  <a:srgbClr val="009900"/>
                </a:solidFill>
                <a:latin typeface="#9Slide05 SVNBulgary" pitchFamily="2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9900"/>
                </a:solidFill>
                <a:latin typeface="#9Slide05 SVNBulgary" pitchFamily="2" charset="0"/>
                <a:cs typeface="Arial" panose="020B0604020202020204" pitchFamily="34" charset="0"/>
              </a:rPr>
              <a:t>trả</a:t>
            </a:r>
            <a:r>
              <a:rPr lang="en-US" sz="6000" dirty="0">
                <a:solidFill>
                  <a:srgbClr val="009900"/>
                </a:solidFill>
                <a:latin typeface="#9Slide05 SVNBulgary" pitchFamily="2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9900"/>
                </a:solidFill>
                <a:latin typeface="#9Slide05 SVNBulgary" pitchFamily="2" charset="0"/>
                <a:cs typeface="Arial" panose="020B0604020202020204" pitchFamily="34" charset="0"/>
              </a:rPr>
              <a:t>lời</a:t>
            </a:r>
            <a:r>
              <a:rPr lang="en-US" sz="6000" dirty="0">
                <a:solidFill>
                  <a:srgbClr val="009900"/>
                </a:solidFill>
                <a:latin typeface="#9Slide05 SVNBulgary" pitchFamily="2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9900"/>
                </a:solidFill>
                <a:latin typeface="#9Slide05 SVNBulgary" pitchFamily="2" charset="0"/>
                <a:cs typeface="Arial" panose="020B0604020202020204" pitchFamily="34" charset="0"/>
              </a:rPr>
              <a:t>đúng</a:t>
            </a:r>
            <a:r>
              <a:rPr lang="en-US" sz="6000" dirty="0">
                <a:solidFill>
                  <a:srgbClr val="009900"/>
                </a:solidFill>
                <a:latin typeface="#9Slide05 SVNBulgary" pitchFamily="2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9900"/>
                </a:solidFill>
                <a:latin typeface="#9Slide05 SVNBulgary" pitchFamily="2" charset="0"/>
                <a:cs typeface="Arial" panose="020B0604020202020204" pitchFamily="34" charset="0"/>
              </a:rPr>
              <a:t>các</a:t>
            </a:r>
            <a:r>
              <a:rPr lang="en-US" sz="6000" dirty="0">
                <a:solidFill>
                  <a:srgbClr val="009900"/>
                </a:solidFill>
                <a:latin typeface="#9Slide05 SVNBulgary" pitchFamily="2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9900"/>
                </a:solidFill>
                <a:latin typeface="#9Slide05 SVNBulgary" pitchFamily="2" charset="0"/>
                <a:cs typeface="Arial" panose="020B0604020202020204" pitchFamily="34" charset="0"/>
              </a:rPr>
              <a:t>câu</a:t>
            </a:r>
            <a:r>
              <a:rPr lang="en-US" sz="6000" dirty="0">
                <a:solidFill>
                  <a:srgbClr val="009900"/>
                </a:solidFill>
                <a:latin typeface="#9Slide05 SVNBulgary" pitchFamily="2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9900"/>
                </a:solidFill>
                <a:latin typeface="#9Slide05 SVNBulgary" pitchFamily="2" charset="0"/>
                <a:cs typeface="Arial" panose="020B0604020202020204" pitchFamily="34" charset="0"/>
              </a:rPr>
              <a:t>hỏi</a:t>
            </a:r>
            <a:r>
              <a:rPr lang="en-US" sz="6000" dirty="0">
                <a:solidFill>
                  <a:srgbClr val="009900"/>
                </a:solidFill>
                <a:latin typeface="#9Slide05 SVNBulgary" pitchFamily="2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904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18069" y="3822610"/>
            <a:ext cx="652605" cy="157914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9527" y="5000839"/>
            <a:ext cx="732469" cy="154122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271" y="3902882"/>
            <a:ext cx="729775" cy="161982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0982" flipH="1">
            <a:off x="2153688" y="3514355"/>
            <a:ext cx="857843" cy="173736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7290" y="4579828"/>
            <a:ext cx="817309" cy="173736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2907" y="4251795"/>
            <a:ext cx="662490" cy="139398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269" y="3617444"/>
            <a:ext cx="782728" cy="17373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725" y="5364123"/>
            <a:ext cx="1022086" cy="89629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8585">
            <a:off x="11077571" y="4224209"/>
            <a:ext cx="782728" cy="173736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553" y="4628322"/>
            <a:ext cx="782728" cy="1737363"/>
          </a:xfrm>
          <a:prstGeom prst="rect">
            <a:avLst/>
          </a:prstGeom>
        </p:spPr>
      </p:pic>
      <p:sp>
        <p:nvSpPr>
          <p:cNvPr id="41" name="Oval 40">
            <a:hlinkClick r:id="rId15" action="ppaction://hlinksldjump"/>
          </p:cNvPr>
          <p:cNvSpPr/>
          <p:nvPr/>
        </p:nvSpPr>
        <p:spPr>
          <a:xfrm>
            <a:off x="374049" y="3816365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9900"/>
                </a:solidFill>
              </a:rPr>
              <a:t>1</a:t>
            </a:r>
          </a:p>
        </p:txBody>
      </p:sp>
      <p:sp>
        <p:nvSpPr>
          <p:cNvPr id="43" name="Oval 42">
            <a:hlinkClick r:id="rId16" action="ppaction://hlinksldjump"/>
          </p:cNvPr>
          <p:cNvSpPr/>
          <p:nvPr/>
        </p:nvSpPr>
        <p:spPr>
          <a:xfrm>
            <a:off x="1309241" y="4804287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9900"/>
                </a:solidFill>
              </a:rPr>
              <a:t>2</a:t>
            </a:r>
          </a:p>
        </p:txBody>
      </p:sp>
      <p:sp>
        <p:nvSpPr>
          <p:cNvPr id="44" name="Oval 43">
            <a:hlinkClick r:id="rId17" action="ppaction://hlinksldjump"/>
          </p:cNvPr>
          <p:cNvSpPr/>
          <p:nvPr/>
        </p:nvSpPr>
        <p:spPr>
          <a:xfrm>
            <a:off x="2202261" y="3619546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9900"/>
                </a:solidFill>
              </a:rPr>
              <a:t>3</a:t>
            </a:r>
          </a:p>
        </p:txBody>
      </p:sp>
      <p:sp>
        <p:nvSpPr>
          <p:cNvPr id="45" name="Oval 44">
            <a:hlinkClick r:id="rId18" action="ppaction://hlinksldjump"/>
          </p:cNvPr>
          <p:cNvSpPr/>
          <p:nvPr/>
        </p:nvSpPr>
        <p:spPr>
          <a:xfrm>
            <a:off x="2879849" y="5001511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9900"/>
                </a:solidFill>
              </a:rPr>
              <a:t>4</a:t>
            </a:r>
          </a:p>
        </p:txBody>
      </p:sp>
      <p:sp>
        <p:nvSpPr>
          <p:cNvPr id="47" name="Oval 46">
            <a:hlinkClick r:id="rId19" action="ppaction://hlinksldjump"/>
          </p:cNvPr>
          <p:cNvSpPr/>
          <p:nvPr/>
        </p:nvSpPr>
        <p:spPr>
          <a:xfrm>
            <a:off x="4440135" y="3908498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9900"/>
                </a:solidFill>
              </a:rPr>
              <a:t>5</a:t>
            </a:r>
          </a:p>
        </p:txBody>
      </p:sp>
      <p:sp>
        <p:nvSpPr>
          <p:cNvPr id="48" name="Oval 47">
            <a:hlinkClick r:id="rId20" action="ppaction://hlinksldjump"/>
          </p:cNvPr>
          <p:cNvSpPr/>
          <p:nvPr/>
        </p:nvSpPr>
        <p:spPr>
          <a:xfrm>
            <a:off x="6309223" y="3881116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9900"/>
                </a:solidFill>
              </a:rPr>
              <a:t>6</a:t>
            </a:r>
          </a:p>
        </p:txBody>
      </p:sp>
      <p:sp>
        <p:nvSpPr>
          <p:cNvPr id="49" name="Oval 48">
            <a:hlinkClick r:id="rId21" action="ppaction://hlinksldjump"/>
          </p:cNvPr>
          <p:cNvSpPr/>
          <p:nvPr/>
        </p:nvSpPr>
        <p:spPr>
          <a:xfrm>
            <a:off x="7748595" y="4520951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9900"/>
                </a:solidFill>
              </a:rPr>
              <a:t>7</a:t>
            </a:r>
          </a:p>
        </p:txBody>
      </p:sp>
      <p:sp>
        <p:nvSpPr>
          <p:cNvPr id="51" name="Oval 50">
            <a:hlinkClick r:id="rId22" action="ppaction://hlinksldjump"/>
          </p:cNvPr>
          <p:cNvSpPr/>
          <p:nvPr/>
        </p:nvSpPr>
        <p:spPr>
          <a:xfrm>
            <a:off x="8773713" y="3411505"/>
            <a:ext cx="854859" cy="719567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9900"/>
                </a:solidFill>
              </a:rPr>
              <a:t>8</a:t>
            </a:r>
          </a:p>
        </p:txBody>
      </p:sp>
      <p:sp>
        <p:nvSpPr>
          <p:cNvPr id="52" name="Oval 51">
            <a:hlinkClick r:id="rId23" action="ppaction://hlinksldjump"/>
          </p:cNvPr>
          <p:cNvSpPr/>
          <p:nvPr/>
        </p:nvSpPr>
        <p:spPr>
          <a:xfrm>
            <a:off x="9863555" y="4510685"/>
            <a:ext cx="854859" cy="719567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9900"/>
                </a:solidFill>
              </a:rPr>
              <a:t>9</a:t>
            </a:r>
          </a:p>
        </p:txBody>
      </p:sp>
      <p:sp>
        <p:nvSpPr>
          <p:cNvPr id="53" name="Oval 52">
            <a:hlinkClick r:id="rId24" action="ppaction://hlinksldjump"/>
          </p:cNvPr>
          <p:cNvSpPr/>
          <p:nvPr/>
        </p:nvSpPr>
        <p:spPr>
          <a:xfrm>
            <a:off x="10959514" y="4155596"/>
            <a:ext cx="854859" cy="719567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9900"/>
                </a:solidFill>
              </a:rPr>
              <a:t>10</a:t>
            </a:r>
          </a:p>
        </p:txBody>
      </p:sp>
      <p:sp>
        <p:nvSpPr>
          <p:cNvPr id="2" name="AutoShape 2" descr="HÃ¬nh áº£nh cÃ³ liÃ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HÃ¬nh áº£nh cÃ³ liÃªn quan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980" y="-1031631"/>
            <a:ext cx="4314825" cy="277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HÃ¬nh áº£nh cÃ³ liÃªn quan"/>
          <p:cNvPicPr>
            <a:picLocks noChangeAspect="1" noChangeArrowheads="1"/>
          </p:cNvPicPr>
          <p:nvPr/>
        </p:nvPicPr>
        <p:blipFill>
          <a:blip r:embed="rId25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6119" y="-2861962"/>
            <a:ext cx="7635600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HÃ¬nh áº£nh cÃ³ liÃªn quan"/>
          <p:cNvPicPr>
            <a:picLocks noChangeAspect="1" noChangeArrowheads="1"/>
          </p:cNvPicPr>
          <p:nvPr/>
        </p:nvPicPr>
        <p:blipFill>
          <a:blip r:embed="rId25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3977" y="-3033596"/>
            <a:ext cx="6706119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hlinkClick r:id="rId27" action="ppaction://hlinksldjump"/>
            <a:extLst>
              <a:ext uri="{FF2B5EF4-FFF2-40B4-BE49-F238E27FC236}">
                <a16:creationId xmlns:a16="http://schemas.microsoft.com/office/drawing/2014/main" id="{CD9691A0-5DE1-4921-9C7A-4D49F4C73AB2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35" y="791669"/>
            <a:ext cx="915728" cy="84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17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22222E-6 L 0.44271 0.05301 " pathEditMode="relative" rAng="0" ptsTypes="AA">
                                      <p:cBhvr>
                                        <p:cTn id="13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35" y="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000"/>
                            </p:stCondLst>
                            <p:childTnLst>
                              <p:par>
                                <p:cTn id="13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44444E-6 L 0.36458 -0.0199 " pathEditMode="relative" rAng="0" ptsTypes="AA">
                                      <p:cBhvr>
                                        <p:cTn id="149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29" y="-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3000"/>
                            </p:stCondLst>
                            <p:childTnLst>
                              <p:par>
                                <p:cTn id="151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2901 0.12361 " pathEditMode="relative" rAng="0" ptsTypes="AA">
                                      <p:cBhvr>
                                        <p:cTn id="161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05" y="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3000"/>
                            </p:stCondLst>
                            <p:childTnLst>
                              <p:par>
                                <p:cTn id="16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0.23255 -0.0669 " pathEditMode="relative" rAng="0" ptsTypes="AA">
                                      <p:cBhvr>
                                        <p:cTn id="173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28" y="-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3000"/>
                            </p:stCondLst>
                            <p:childTnLst>
                              <p:par>
                                <p:cTn id="17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" decel="10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022E-16 L 0.06536 0.09954 " pathEditMode="relative" rAng="0" ptsTypes="AA">
                                      <p:cBhvr>
                                        <p:cTn id="185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8" y="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3000"/>
                            </p:stCondLst>
                            <p:childTnLst>
                              <p:par>
                                <p:cTn id="187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48148E-6 L -0.04193 0.09583 " pathEditMode="relative" rAng="0" ptsTypes="AA">
                                      <p:cBhvr>
                                        <p:cTn id="197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6" y="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" decel="10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59259E-6 L -0.13828 0.05023 " pathEditMode="relative" rAng="0" ptsTypes="AA">
                                      <p:cBhvr>
                                        <p:cTn id="209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14" y="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1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" decel="10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33333E-6 L -0.27018 0.12037 " pathEditMode="relative" rAng="0" ptsTypes="AA">
                                      <p:cBhvr>
                                        <p:cTn id="221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16" y="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2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" decel="10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111E-6 L -0.35039 -0.02176 " pathEditMode="relative" rAng="0" ptsTypes="AA">
                                      <p:cBhvr>
                                        <p:cTn id="233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26" y="-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3000"/>
                            </p:stCondLst>
                            <p:childTnLst>
                              <p:par>
                                <p:cTn id="23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" decel="10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>
                      <p:stCondLst>
                        <p:cond delay="0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59259E-6 L -0.44883 0.03195 " pathEditMode="relative" rAng="0" ptsTypes="AA">
                                      <p:cBhvr>
                                        <p:cTn id="245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48" y="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3000"/>
                            </p:stCondLst>
                            <p:childTnLst>
                              <p:par>
                                <p:cTn id="247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" decel="10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  <p:bldP spid="44" grpId="0" animBg="1"/>
      <p:bldP spid="45" grpId="0" animBg="1"/>
      <p:bldP spid="47" grpId="0" animBg="1"/>
      <p:bldP spid="48" grpId="0" animBg="1"/>
      <p:bldP spid="49" grpId="0" animBg="1"/>
      <p:bldP spid="51" grpId="0" animBg="1"/>
      <p:bldP spid="52" grpId="0" animBg="1"/>
      <p:bldP spid="5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70631" y="68037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9900"/>
                </a:solidFill>
              </a:rPr>
              <a:t>1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47EB7E6-765D-42F9-90CA-093D5EE44CE8}"/>
              </a:ext>
            </a:extLst>
          </p:cNvPr>
          <p:cNvSpPr/>
          <p:nvPr/>
        </p:nvSpPr>
        <p:spPr>
          <a:xfrm>
            <a:off x="898853" y="575900"/>
            <a:ext cx="10475844" cy="175979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BE712B-1408-4217-A56C-E4447862977F}"/>
              </a:ext>
            </a:extLst>
          </p:cNvPr>
          <p:cNvSpPr txBox="1"/>
          <p:nvPr/>
        </p:nvSpPr>
        <p:spPr>
          <a:xfrm>
            <a:off x="1003767" y="874609"/>
            <a:ext cx="101479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Em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cần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chuẩn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bị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những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gì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khi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viết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bài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văn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: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Kể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lại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truyền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thuyết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“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Thánh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Gióng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”?</a:t>
            </a:r>
            <a:endParaRPr lang="en-US" altLang="en-US" sz="4000" b="1" dirty="0">
              <a:solidFill>
                <a:srgbClr val="0070C0"/>
              </a:solidFill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BD21444-0636-4AAA-BA09-2F931A11BA0E}"/>
              </a:ext>
            </a:extLst>
          </p:cNvPr>
          <p:cNvSpPr/>
          <p:nvPr/>
        </p:nvSpPr>
        <p:spPr>
          <a:xfrm>
            <a:off x="2057909" y="3262417"/>
            <a:ext cx="8076182" cy="28326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3C343B-9402-4B43-9BAB-347B3198CF4C}"/>
              </a:ext>
            </a:extLst>
          </p:cNvPr>
          <p:cNvSpPr txBox="1"/>
          <p:nvPr/>
        </p:nvSpPr>
        <p:spPr>
          <a:xfrm>
            <a:off x="2216054" y="3550695"/>
            <a:ext cx="78411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Đọc</a:t>
            </a:r>
            <a:r>
              <a:rPr lang="en-US" alt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lại</a:t>
            </a:r>
            <a:r>
              <a:rPr lang="en-US" alt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văn</a:t>
            </a:r>
            <a:r>
              <a:rPr lang="en-US" alt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bản</a:t>
            </a:r>
            <a:r>
              <a:rPr lang="en-US" alt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; </a:t>
            </a:r>
            <a:r>
              <a:rPr lang="en-US" alt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ghi</a:t>
            </a:r>
            <a:r>
              <a:rPr lang="en-US" alt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những</a:t>
            </a:r>
            <a:r>
              <a:rPr lang="en-US" alt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sự</a:t>
            </a:r>
            <a:r>
              <a:rPr lang="en-US" alt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kiện</a:t>
            </a:r>
            <a:r>
              <a:rPr lang="en-US" alt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chính</a:t>
            </a:r>
            <a:r>
              <a:rPr lang="en-US" alt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; </a:t>
            </a:r>
            <a:r>
              <a:rPr lang="en-US" alt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tưởng</a:t>
            </a:r>
            <a:r>
              <a:rPr lang="en-US" alt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tượng</a:t>
            </a:r>
            <a:r>
              <a:rPr lang="en-US" alt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nhân</a:t>
            </a:r>
            <a:r>
              <a:rPr lang="en-US" alt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vật</a:t>
            </a:r>
            <a:r>
              <a:rPr lang="en-US" alt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(</a:t>
            </a:r>
            <a:r>
              <a:rPr lang="en-US" alt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ngoại</a:t>
            </a:r>
            <a:r>
              <a:rPr lang="en-US" alt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hình</a:t>
            </a:r>
            <a:r>
              <a:rPr lang="en-US" alt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+ </a:t>
            </a:r>
            <a:r>
              <a:rPr lang="en-US" alt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tính</a:t>
            </a:r>
            <a:r>
              <a:rPr lang="en-US" alt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cách</a:t>
            </a:r>
            <a:r>
              <a:rPr lang="en-US" alt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) ; </a:t>
            </a:r>
            <a:r>
              <a:rPr lang="en-US" alt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những</a:t>
            </a:r>
            <a:r>
              <a:rPr lang="en-US" alt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chi </a:t>
            </a:r>
            <a:r>
              <a:rPr lang="en-US" alt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tiết</a:t>
            </a:r>
            <a:r>
              <a:rPr lang="en-US" alt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hình</a:t>
            </a:r>
            <a:r>
              <a:rPr lang="en-US" alt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ảnh</a:t>
            </a:r>
            <a:r>
              <a:rPr lang="en-US" alt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từ</a:t>
            </a:r>
            <a:r>
              <a:rPr lang="en-US" alt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ngữ</a:t>
            </a:r>
            <a:r>
              <a:rPr lang="en-US" alt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sẽ</a:t>
            </a:r>
            <a:r>
              <a:rPr lang="en-US" alt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thêm</a:t>
            </a:r>
            <a:r>
              <a:rPr lang="en-US" alt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vào</a:t>
            </a:r>
            <a:r>
              <a:rPr lang="en-US" alt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bài</a:t>
            </a:r>
            <a:r>
              <a:rPr lang="en-US" alt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viết</a:t>
            </a:r>
            <a:r>
              <a:rPr lang="en-US" alt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...</a:t>
            </a:r>
          </a:p>
        </p:txBody>
      </p:sp>
    </p:spTree>
    <p:extLst>
      <p:ext uri="{BB962C8B-B14F-4D97-AF65-F5344CB8AC3E}">
        <p14:creationId xmlns:p14="http://schemas.microsoft.com/office/powerpoint/2010/main" val="1031296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2" grpId="0" animBg="1"/>
      <p:bldP spid="10" grpId="0"/>
      <p:bldP spid="13" grpId="0" animBg="1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4">
            <a:extLst>
              <a:ext uri="{FF2B5EF4-FFF2-40B4-BE49-F238E27FC236}">
                <a16:creationId xmlns:a16="http://schemas.microsoft.com/office/drawing/2014/main" id="{F8AEA167-CF8B-490B-B461-E37713E746EB}"/>
              </a:ext>
            </a:extLst>
          </p:cNvPr>
          <p:cNvGrpSpPr/>
          <p:nvPr/>
        </p:nvGrpSpPr>
        <p:grpSpPr>
          <a:xfrm>
            <a:off x="749300" y="635000"/>
            <a:ext cx="4787900" cy="576580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" name="同心圆 54">
              <a:extLst>
                <a:ext uri="{FF2B5EF4-FFF2-40B4-BE49-F238E27FC236}">
                  <a16:creationId xmlns:a16="http://schemas.microsoft.com/office/drawing/2014/main" id="{87FDBDCD-F1E5-40C0-8F13-4AA7A6267909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roundRect">
              <a:avLst>
                <a:gd name="adj" fmla="val 9468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" name="椭圆 55">
              <a:extLst>
                <a:ext uri="{FF2B5EF4-FFF2-40B4-BE49-F238E27FC236}">
                  <a16:creationId xmlns:a16="http://schemas.microsoft.com/office/drawing/2014/main" id="{047BE4FE-F2A7-43E9-ADF7-F20B14235857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roundRect">
              <a:avLst>
                <a:gd name="adj" fmla="val 5913"/>
              </a:avLst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0F83C4C9-0126-4925-906B-9FC579D1D8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301" y="1255742"/>
            <a:ext cx="42291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Chém chết chằn tinh</a:t>
            </a:r>
            <a:br>
              <a:rPr lang="vi-VN" alt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Lấy được tên vàng</a:t>
            </a:r>
            <a:br>
              <a:rPr lang="vi-VN" alt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Giết cả đại bàng</a:t>
            </a:r>
            <a:br>
              <a:rPr lang="vi-VN" alt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Cứu nguy công chúa</a:t>
            </a:r>
            <a:br>
              <a:rPr lang="vi-VN" alt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Chư hầu khiếp vía</a:t>
            </a:r>
            <a:br>
              <a:rPr lang="vi-VN" alt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Bởi một niêu cơm</a:t>
            </a:r>
            <a:br>
              <a:rPr lang="vi-VN" alt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lại tiếng thơm</a:t>
            </a:r>
            <a:br>
              <a:rPr lang="vi-VN" alt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Lưu truyền sử sách.</a:t>
            </a:r>
            <a:endParaRPr lang="en-US" altLang="en-US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任意多边形 4">
            <a:extLst>
              <a:ext uri="{FF2B5EF4-FFF2-40B4-BE49-F238E27FC236}">
                <a16:creationId xmlns:a16="http://schemas.microsoft.com/office/drawing/2014/main" id="{DDA196A4-FD51-46C5-ABD6-BF1617460397}"/>
              </a:ext>
            </a:extLst>
          </p:cNvPr>
          <p:cNvSpPr>
            <a:spLocks/>
          </p:cNvSpPr>
          <p:nvPr/>
        </p:nvSpPr>
        <p:spPr bwMode="auto">
          <a:xfrm rot="5400000">
            <a:off x="7962903" y="176215"/>
            <a:ext cx="1904999" cy="2133600"/>
          </a:xfrm>
          <a:custGeom>
            <a:avLst/>
            <a:gdLst>
              <a:gd name="connsiteX0" fmla="*/ 2389719 w 3268922"/>
              <a:gd name="connsiteY0" fmla="*/ 97 h 1945710"/>
              <a:gd name="connsiteX1" fmla="*/ 2489590 w 3268922"/>
              <a:gd name="connsiteY1" fmla="*/ 73289 h 1945710"/>
              <a:gd name="connsiteX2" fmla="*/ 3193503 w 3268922"/>
              <a:gd name="connsiteY2" fmla="*/ 771568 h 1945710"/>
              <a:gd name="connsiteX3" fmla="*/ 3193503 w 3268922"/>
              <a:gd name="connsiteY3" fmla="*/ 1159501 h 1945710"/>
              <a:gd name="connsiteX4" fmla="*/ 2489590 w 3268922"/>
              <a:gd name="connsiteY4" fmla="*/ 1883641 h 1945710"/>
              <a:gd name="connsiteX5" fmla="*/ 2313612 w 3268922"/>
              <a:gd name="connsiteY5" fmla="*/ 1806055 h 1945710"/>
              <a:gd name="connsiteX6" fmla="*/ 2037075 w 3268922"/>
              <a:gd name="connsiteY6" fmla="*/ 1521571 h 1945710"/>
              <a:gd name="connsiteX7" fmla="*/ 1374210 w 3268922"/>
              <a:gd name="connsiteY7" fmla="*/ 1521571 h 1945710"/>
              <a:gd name="connsiteX8" fmla="*/ 1283452 w 3268922"/>
              <a:gd name="connsiteY8" fmla="*/ 1521571 h 1945710"/>
              <a:gd name="connsiteX9" fmla="*/ 1283452 w 3268922"/>
              <a:gd name="connsiteY9" fmla="*/ 1521571 h 1945710"/>
              <a:gd name="connsiteX10" fmla="*/ 1275261 w 3268922"/>
              <a:gd name="connsiteY10" fmla="*/ 1521571 h 1945710"/>
              <a:gd name="connsiteX11" fmla="*/ 1108752 w 3268922"/>
              <a:gd name="connsiteY11" fmla="*/ 1521571 h 1945710"/>
              <a:gd name="connsiteX12" fmla="*/ 956065 w 3268922"/>
              <a:gd name="connsiteY12" fmla="*/ 1521571 h 1945710"/>
              <a:gd name="connsiteX13" fmla="*/ 947874 w 3268922"/>
              <a:gd name="connsiteY13" fmla="*/ 1521571 h 1945710"/>
              <a:gd name="connsiteX14" fmla="*/ 903970 w 3268922"/>
              <a:gd name="connsiteY14" fmla="*/ 1521571 h 1945710"/>
              <a:gd name="connsiteX15" fmla="*/ 781365 w 3268922"/>
              <a:gd name="connsiteY15" fmla="*/ 1521571 h 1945710"/>
              <a:gd name="connsiteX16" fmla="*/ 654774 w 3268922"/>
              <a:gd name="connsiteY16" fmla="*/ 1521571 h 1945710"/>
              <a:gd name="connsiteX17" fmla="*/ 646583 w 3268922"/>
              <a:gd name="connsiteY17" fmla="*/ 1521571 h 1945710"/>
              <a:gd name="connsiteX18" fmla="*/ 576583 w 3268922"/>
              <a:gd name="connsiteY18" fmla="*/ 1521571 h 1945710"/>
              <a:gd name="connsiteX19" fmla="*/ 480074 w 3268922"/>
              <a:gd name="connsiteY19" fmla="*/ 1521571 h 1945710"/>
              <a:gd name="connsiteX20" fmla="*/ 275292 w 3268922"/>
              <a:gd name="connsiteY20" fmla="*/ 1521571 h 1945710"/>
              <a:gd name="connsiteX21" fmla="*/ 0 w 3268922"/>
              <a:gd name="connsiteY21" fmla="*/ 1237087 h 1945710"/>
              <a:gd name="connsiteX22" fmla="*/ 0 w 3268922"/>
              <a:gd name="connsiteY22" fmla="*/ 693981 h 1945710"/>
              <a:gd name="connsiteX23" fmla="*/ 275292 w 3268922"/>
              <a:gd name="connsiteY23" fmla="*/ 409497 h 1945710"/>
              <a:gd name="connsiteX24" fmla="*/ 501631 w 3268922"/>
              <a:gd name="connsiteY24" fmla="*/ 409497 h 1945710"/>
              <a:gd name="connsiteX25" fmla="*/ 576583 w 3268922"/>
              <a:gd name="connsiteY25" fmla="*/ 409497 h 1945710"/>
              <a:gd name="connsiteX26" fmla="*/ 604876 w 3268922"/>
              <a:gd name="connsiteY26" fmla="*/ 409497 h 1945710"/>
              <a:gd name="connsiteX27" fmla="*/ 613150 w 3268922"/>
              <a:gd name="connsiteY27" fmla="*/ 409497 h 1945710"/>
              <a:gd name="connsiteX28" fmla="*/ 631842 w 3268922"/>
              <a:gd name="connsiteY28" fmla="*/ 409497 h 1945710"/>
              <a:gd name="connsiteX29" fmla="*/ 654774 w 3268922"/>
              <a:gd name="connsiteY29" fmla="*/ 409497 h 1945710"/>
              <a:gd name="connsiteX30" fmla="*/ 672070 w 3268922"/>
              <a:gd name="connsiteY30" fmla="*/ 409497 h 1945710"/>
              <a:gd name="connsiteX31" fmla="*/ 802922 w 3268922"/>
              <a:gd name="connsiteY31" fmla="*/ 409497 h 1945710"/>
              <a:gd name="connsiteX32" fmla="*/ 903970 w 3268922"/>
              <a:gd name="connsiteY32" fmla="*/ 409497 h 1945710"/>
              <a:gd name="connsiteX33" fmla="*/ 909249 w 3268922"/>
              <a:gd name="connsiteY33" fmla="*/ 409497 h 1945710"/>
              <a:gd name="connsiteX34" fmla="*/ 914441 w 3268922"/>
              <a:gd name="connsiteY34" fmla="*/ 409497 h 1945710"/>
              <a:gd name="connsiteX35" fmla="*/ 921787 w 3268922"/>
              <a:gd name="connsiteY35" fmla="*/ 409497 h 1945710"/>
              <a:gd name="connsiteX36" fmla="*/ 946202 w 3268922"/>
              <a:gd name="connsiteY36" fmla="*/ 409497 h 1945710"/>
              <a:gd name="connsiteX37" fmla="*/ 956065 w 3268922"/>
              <a:gd name="connsiteY37" fmla="*/ 409497 h 1945710"/>
              <a:gd name="connsiteX38" fmla="*/ 986455 w 3268922"/>
              <a:gd name="connsiteY38" fmla="*/ 409497 h 1945710"/>
              <a:gd name="connsiteX39" fmla="*/ 1241828 w 3268922"/>
              <a:gd name="connsiteY39" fmla="*/ 409497 h 1945710"/>
              <a:gd name="connsiteX40" fmla="*/ 1283452 w 3268922"/>
              <a:gd name="connsiteY40" fmla="*/ 409497 h 1945710"/>
              <a:gd name="connsiteX41" fmla="*/ 1283452 w 3268922"/>
              <a:gd name="connsiteY41" fmla="*/ 409497 h 1945710"/>
              <a:gd name="connsiteX42" fmla="*/ 1333161 w 3268922"/>
              <a:gd name="connsiteY42" fmla="*/ 409497 h 1945710"/>
              <a:gd name="connsiteX43" fmla="*/ 2037075 w 3268922"/>
              <a:gd name="connsiteY43" fmla="*/ 409497 h 1945710"/>
              <a:gd name="connsiteX44" fmla="*/ 2313612 w 3268922"/>
              <a:gd name="connsiteY44" fmla="*/ 150875 h 1945710"/>
              <a:gd name="connsiteX45" fmla="*/ 2389719 w 3268922"/>
              <a:gd name="connsiteY45" fmla="*/ 97 h 1945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3268922" h="1945710">
                <a:moveTo>
                  <a:pt x="2389719" y="97"/>
                </a:moveTo>
                <a:cubicBezTo>
                  <a:pt x="2417706" y="1764"/>
                  <a:pt x="2451881" y="24797"/>
                  <a:pt x="2489590" y="73289"/>
                </a:cubicBezTo>
                <a:cubicBezTo>
                  <a:pt x="2489590" y="73289"/>
                  <a:pt x="2489590" y="73289"/>
                  <a:pt x="3193503" y="771568"/>
                </a:cubicBezTo>
                <a:cubicBezTo>
                  <a:pt x="3294062" y="875016"/>
                  <a:pt x="3294062" y="1056052"/>
                  <a:pt x="3193503" y="1159501"/>
                </a:cubicBezTo>
                <a:lnTo>
                  <a:pt x="2489590" y="1883641"/>
                </a:lnTo>
                <a:cubicBezTo>
                  <a:pt x="2389031" y="1987090"/>
                  <a:pt x="2313612" y="1961228"/>
                  <a:pt x="2313612" y="1806055"/>
                </a:cubicBezTo>
                <a:cubicBezTo>
                  <a:pt x="2313612" y="1650882"/>
                  <a:pt x="2187913" y="1521571"/>
                  <a:pt x="2037075" y="1521571"/>
                </a:cubicBezTo>
                <a:cubicBezTo>
                  <a:pt x="2037075" y="1521571"/>
                  <a:pt x="2037075" y="1521571"/>
                  <a:pt x="1374210" y="1521571"/>
                </a:cubicBezTo>
                <a:lnTo>
                  <a:pt x="1283452" y="1521571"/>
                </a:lnTo>
                <a:lnTo>
                  <a:pt x="1283452" y="1521571"/>
                </a:lnTo>
                <a:lnTo>
                  <a:pt x="1275261" y="1521571"/>
                </a:lnTo>
                <a:cubicBezTo>
                  <a:pt x="1225697" y="1521571"/>
                  <a:pt x="1170414" y="1521571"/>
                  <a:pt x="1108752" y="1521571"/>
                </a:cubicBezTo>
                <a:lnTo>
                  <a:pt x="956065" y="1521571"/>
                </a:lnTo>
                <a:lnTo>
                  <a:pt x="947874" y="1521571"/>
                </a:lnTo>
                <a:lnTo>
                  <a:pt x="903970" y="1521571"/>
                </a:lnTo>
                <a:lnTo>
                  <a:pt x="781365" y="1521571"/>
                </a:lnTo>
                <a:lnTo>
                  <a:pt x="654774" y="1521571"/>
                </a:lnTo>
                <a:lnTo>
                  <a:pt x="646583" y="1521571"/>
                </a:lnTo>
                <a:lnTo>
                  <a:pt x="576583" y="1521571"/>
                </a:lnTo>
                <a:lnTo>
                  <a:pt x="480074" y="1521571"/>
                </a:lnTo>
                <a:cubicBezTo>
                  <a:pt x="418412" y="1521571"/>
                  <a:pt x="350372" y="1521571"/>
                  <a:pt x="275292" y="1521571"/>
                </a:cubicBezTo>
                <a:cubicBezTo>
                  <a:pt x="125133" y="1521571"/>
                  <a:pt x="0" y="1392260"/>
                  <a:pt x="0" y="1237087"/>
                </a:cubicBezTo>
                <a:cubicBezTo>
                  <a:pt x="0" y="1237087"/>
                  <a:pt x="0" y="1237087"/>
                  <a:pt x="0" y="693981"/>
                </a:cubicBezTo>
                <a:cubicBezTo>
                  <a:pt x="0" y="538808"/>
                  <a:pt x="125133" y="409497"/>
                  <a:pt x="275292" y="409497"/>
                </a:cubicBezTo>
                <a:cubicBezTo>
                  <a:pt x="275292" y="409497"/>
                  <a:pt x="275292" y="409497"/>
                  <a:pt x="501631" y="409497"/>
                </a:cubicBezTo>
                <a:lnTo>
                  <a:pt x="576583" y="409497"/>
                </a:lnTo>
                <a:cubicBezTo>
                  <a:pt x="576583" y="409497"/>
                  <a:pt x="576583" y="409497"/>
                  <a:pt x="604876" y="409497"/>
                </a:cubicBezTo>
                <a:lnTo>
                  <a:pt x="613150" y="409497"/>
                </a:lnTo>
                <a:lnTo>
                  <a:pt x="631842" y="409497"/>
                </a:lnTo>
                <a:lnTo>
                  <a:pt x="654774" y="409497"/>
                </a:lnTo>
                <a:lnTo>
                  <a:pt x="672070" y="409497"/>
                </a:lnTo>
                <a:cubicBezTo>
                  <a:pt x="703899" y="409497"/>
                  <a:pt x="746337" y="409497"/>
                  <a:pt x="802922" y="409497"/>
                </a:cubicBezTo>
                <a:lnTo>
                  <a:pt x="903970" y="409497"/>
                </a:lnTo>
                <a:lnTo>
                  <a:pt x="909249" y="409497"/>
                </a:lnTo>
                <a:lnTo>
                  <a:pt x="914441" y="409497"/>
                </a:lnTo>
                <a:lnTo>
                  <a:pt x="921787" y="409497"/>
                </a:lnTo>
                <a:lnTo>
                  <a:pt x="946202" y="409497"/>
                </a:lnTo>
                <a:lnTo>
                  <a:pt x="956065" y="409497"/>
                </a:lnTo>
                <a:lnTo>
                  <a:pt x="986455" y="409497"/>
                </a:lnTo>
                <a:cubicBezTo>
                  <a:pt x="1035946" y="409497"/>
                  <a:pt x="1115131" y="409497"/>
                  <a:pt x="1241828" y="409497"/>
                </a:cubicBezTo>
                <a:lnTo>
                  <a:pt x="1283452" y="409497"/>
                </a:lnTo>
                <a:lnTo>
                  <a:pt x="1283452" y="409497"/>
                </a:lnTo>
                <a:lnTo>
                  <a:pt x="1333161" y="409497"/>
                </a:lnTo>
                <a:cubicBezTo>
                  <a:pt x="1433721" y="409497"/>
                  <a:pt x="1634839" y="409497"/>
                  <a:pt x="2037075" y="409497"/>
                </a:cubicBezTo>
                <a:cubicBezTo>
                  <a:pt x="2187913" y="409497"/>
                  <a:pt x="2313612" y="306048"/>
                  <a:pt x="2313612" y="150875"/>
                </a:cubicBezTo>
                <a:cubicBezTo>
                  <a:pt x="2313612" y="53892"/>
                  <a:pt x="2343073" y="-2681"/>
                  <a:pt x="2389719" y="97"/>
                </a:cubicBezTo>
                <a:close/>
              </a:path>
            </a:pathLst>
          </a:custGeom>
          <a:gradFill>
            <a:gsLst>
              <a:gs pos="53000">
                <a:srgbClr val="F2F2F2"/>
              </a:gs>
              <a:gs pos="100000">
                <a:schemeClr val="bg1"/>
              </a:gs>
              <a:gs pos="0">
                <a:srgbClr val="D7D7D7"/>
              </a:gs>
            </a:gsLst>
            <a:lin ang="3600000" scaled="0"/>
          </a:gradFill>
          <a:ln w="28575">
            <a:gradFill>
              <a:gsLst>
                <a:gs pos="22000">
                  <a:schemeClr val="bg1"/>
                </a:gs>
                <a:gs pos="58000">
                  <a:srgbClr val="EEEEEE"/>
                </a:gs>
                <a:gs pos="100000">
                  <a:srgbClr val="FAFAFA"/>
                </a:gs>
              </a:gsLst>
              <a:lin ang="3600000" scaled="0"/>
            </a:gradFill>
          </a:ln>
          <a:effectLst>
            <a:outerShdw blurRad="317500" dist="127000" dir="2700000" algn="tl" rotWithShape="0">
              <a:prstClr val="black">
                <a:alpha val="3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" name="文本框 55">
            <a:extLst>
              <a:ext uri="{FF2B5EF4-FFF2-40B4-BE49-F238E27FC236}">
                <a16:creationId xmlns:a16="http://schemas.microsoft.com/office/drawing/2014/main" id="{836C379A-780F-4115-B06A-A65A1A10A0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2" y="519115"/>
            <a:ext cx="13827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Thạch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Sanh</a:t>
            </a:r>
            <a:endParaRPr lang="zh-CN" altLang="en-US" sz="3600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3">
            <a:extLst>
              <a:ext uri="{FF2B5EF4-FFF2-40B4-BE49-F238E27FC236}">
                <a16:creationId xmlns:a16="http://schemas.microsoft.com/office/drawing/2014/main" id="{EFFCEC89-734A-4D51-A8E0-2036D8EA3A04}"/>
              </a:ext>
            </a:extLst>
          </p:cNvPr>
          <p:cNvSpPr/>
          <p:nvPr/>
        </p:nvSpPr>
        <p:spPr>
          <a:xfrm>
            <a:off x="7315200" y="3733801"/>
            <a:ext cx="2292350" cy="11033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1" name="Rectangle: Rounded Corners 179">
            <a:extLst>
              <a:ext uri="{FF2B5EF4-FFF2-40B4-BE49-F238E27FC236}">
                <a16:creationId xmlns:a16="http://schemas.microsoft.com/office/drawing/2014/main" id="{CA287EE4-6E76-4679-B4F8-445924473473}"/>
              </a:ext>
            </a:extLst>
          </p:cNvPr>
          <p:cNvSpPr/>
          <p:nvPr/>
        </p:nvSpPr>
        <p:spPr>
          <a:xfrm>
            <a:off x="7315200" y="3733801"/>
            <a:ext cx="2292350" cy="11033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12" name="Rectangle: Rounded Corners 180">
            <a:extLst>
              <a:ext uri="{FF2B5EF4-FFF2-40B4-BE49-F238E27FC236}">
                <a16:creationId xmlns:a16="http://schemas.microsoft.com/office/drawing/2014/main" id="{2ED5E6EC-0FE4-4D7A-AC85-8B155C3AC1F6}"/>
              </a:ext>
            </a:extLst>
          </p:cNvPr>
          <p:cNvSpPr/>
          <p:nvPr/>
        </p:nvSpPr>
        <p:spPr>
          <a:xfrm>
            <a:off x="7315200" y="3733801"/>
            <a:ext cx="2292350" cy="11033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13" name="Rectangle: Rounded Corners 181">
            <a:extLst>
              <a:ext uri="{FF2B5EF4-FFF2-40B4-BE49-F238E27FC236}">
                <a16:creationId xmlns:a16="http://schemas.microsoft.com/office/drawing/2014/main" id="{350BA4F4-E42C-48F6-AC9E-2B98BABBB294}"/>
              </a:ext>
            </a:extLst>
          </p:cNvPr>
          <p:cNvSpPr/>
          <p:nvPr/>
        </p:nvSpPr>
        <p:spPr>
          <a:xfrm>
            <a:off x="7315200" y="3733801"/>
            <a:ext cx="2292350" cy="110331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4" name="Rectangle: Rounded Corners 182">
            <a:extLst>
              <a:ext uri="{FF2B5EF4-FFF2-40B4-BE49-F238E27FC236}">
                <a16:creationId xmlns:a16="http://schemas.microsoft.com/office/drawing/2014/main" id="{04F30F23-077E-467A-BBD6-95C46F5E54D9}"/>
              </a:ext>
            </a:extLst>
          </p:cNvPr>
          <p:cNvSpPr/>
          <p:nvPr/>
        </p:nvSpPr>
        <p:spPr>
          <a:xfrm>
            <a:off x="7315200" y="3733801"/>
            <a:ext cx="2292350" cy="110331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5" name="Rectangle: Rounded Corners 183">
            <a:extLst>
              <a:ext uri="{FF2B5EF4-FFF2-40B4-BE49-F238E27FC236}">
                <a16:creationId xmlns:a16="http://schemas.microsoft.com/office/drawing/2014/main" id="{B4A5BCF1-0DBC-4D37-99DD-954C6BA8E3D7}"/>
              </a:ext>
            </a:extLst>
          </p:cNvPr>
          <p:cNvSpPr/>
          <p:nvPr/>
        </p:nvSpPr>
        <p:spPr>
          <a:xfrm>
            <a:off x="7315200" y="3733801"/>
            <a:ext cx="2292350" cy="110331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6" name="Rectangle: Rounded Corners 184">
            <a:extLst>
              <a:ext uri="{FF2B5EF4-FFF2-40B4-BE49-F238E27FC236}">
                <a16:creationId xmlns:a16="http://schemas.microsoft.com/office/drawing/2014/main" id="{7EA36B90-2D70-4B79-8086-336EB73E74FD}"/>
              </a:ext>
            </a:extLst>
          </p:cNvPr>
          <p:cNvSpPr/>
          <p:nvPr/>
        </p:nvSpPr>
        <p:spPr>
          <a:xfrm>
            <a:off x="7315200" y="3733801"/>
            <a:ext cx="2292350" cy="110331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17" name="Rectangle: Rounded Corners 186">
            <a:extLst>
              <a:ext uri="{FF2B5EF4-FFF2-40B4-BE49-F238E27FC236}">
                <a16:creationId xmlns:a16="http://schemas.microsoft.com/office/drawing/2014/main" id="{FD841D78-278B-4D27-A739-AF734E9F1937}"/>
              </a:ext>
            </a:extLst>
          </p:cNvPr>
          <p:cNvSpPr/>
          <p:nvPr/>
        </p:nvSpPr>
        <p:spPr>
          <a:xfrm>
            <a:off x="7315200" y="3733801"/>
            <a:ext cx="2292350" cy="110331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18" name="Picture 2" descr="Kết quả hình ảnh cho thạch sanh&quot;">
            <a:extLst>
              <a:ext uri="{FF2B5EF4-FFF2-40B4-BE49-F238E27FC236}">
                <a16:creationId xmlns:a16="http://schemas.microsoft.com/office/drawing/2014/main" id="{500D2D55-9D19-4F17-872E-92D83F056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5822" r="13828"/>
          <a:stretch>
            <a:fillRect/>
          </a:stretch>
        </p:blipFill>
        <p:spPr bwMode="auto">
          <a:xfrm>
            <a:off x="7112000" y="2514600"/>
            <a:ext cx="3733800" cy="3886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98887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41262" y="145201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9900"/>
                </a:solidFill>
              </a:rPr>
              <a:t>2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4CF5B17-C03A-4CCC-8CD0-4DFFC0CC2923}"/>
              </a:ext>
            </a:extLst>
          </p:cNvPr>
          <p:cNvSpPr/>
          <p:nvPr/>
        </p:nvSpPr>
        <p:spPr>
          <a:xfrm>
            <a:off x="898853" y="575900"/>
            <a:ext cx="10475844" cy="175979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8FFD95-FE1E-4571-9B75-7043F8CB0C5A}"/>
              </a:ext>
            </a:extLst>
          </p:cNvPr>
          <p:cNvSpPr txBox="1"/>
          <p:nvPr/>
        </p:nvSpPr>
        <p:spPr>
          <a:xfrm>
            <a:off x="1022031" y="649311"/>
            <a:ext cx="101479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Em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có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thể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tìm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ý </a:t>
            </a: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bằng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cách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đặt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các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câu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hỏi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 </a:t>
            </a: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Em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sẽ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đặt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câu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hỏi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gì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đối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với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đề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viết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bài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văn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: </a:t>
            </a: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Kể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lại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truyền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thuyết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“</a:t>
            </a: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Thánh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Gióng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” ?</a:t>
            </a:r>
            <a:endParaRPr lang="en-US" altLang="en-US" sz="3600" b="1" dirty="0">
              <a:solidFill>
                <a:srgbClr val="0070C0"/>
              </a:solidFill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3C7D7B8-BC39-4851-9FD8-43FB747A8922}"/>
              </a:ext>
            </a:extLst>
          </p:cNvPr>
          <p:cNvSpPr/>
          <p:nvPr/>
        </p:nvSpPr>
        <p:spPr>
          <a:xfrm>
            <a:off x="487016" y="3163027"/>
            <a:ext cx="9736526" cy="321789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4ACF7C-4A71-45D1-9471-34A69918F809}"/>
              </a:ext>
            </a:extLst>
          </p:cNvPr>
          <p:cNvSpPr txBox="1"/>
          <p:nvPr/>
        </p:nvSpPr>
        <p:spPr>
          <a:xfrm>
            <a:off x="625034" y="3262417"/>
            <a:ext cx="945318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1/ </a:t>
            </a:r>
            <a:r>
              <a:rPr lang="en-US" sz="32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Truyền</a:t>
            </a:r>
            <a:r>
              <a:rPr lang="en-US" sz="32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thuyết</a:t>
            </a:r>
            <a:r>
              <a:rPr lang="en-US" sz="32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TG </a:t>
            </a:r>
            <a:r>
              <a:rPr lang="en-US" sz="32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kể</a:t>
            </a:r>
            <a:r>
              <a:rPr lang="en-US" sz="32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chuyện</a:t>
            </a:r>
            <a:r>
              <a:rPr lang="en-US" sz="32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?</a:t>
            </a:r>
          </a:p>
          <a:p>
            <a:pPr algn="just"/>
            <a:r>
              <a:rPr lang="en-US" sz="32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2/ </a:t>
            </a:r>
            <a:r>
              <a:rPr lang="en-US" sz="32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Truyện</a:t>
            </a:r>
            <a:r>
              <a:rPr lang="en-US" sz="32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sự</a:t>
            </a:r>
            <a:r>
              <a:rPr lang="en-US" sz="32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kiện</a:t>
            </a:r>
            <a:r>
              <a:rPr lang="en-US" sz="32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chính</a:t>
            </a:r>
            <a:r>
              <a:rPr lang="en-US" sz="32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? </a:t>
            </a:r>
          </a:p>
          <a:p>
            <a:pPr algn="just"/>
            <a:r>
              <a:rPr lang="en-US" sz="32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3/ </a:t>
            </a:r>
            <a:r>
              <a:rPr lang="en-US" sz="32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Diễn</a:t>
            </a:r>
            <a:r>
              <a:rPr lang="en-US" sz="32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biến</a:t>
            </a:r>
            <a:r>
              <a:rPr lang="en-US" sz="32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chuyện</a:t>
            </a:r>
            <a:r>
              <a:rPr lang="en-US" sz="32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ra </a:t>
            </a:r>
            <a:r>
              <a:rPr lang="en-US" sz="32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sao</a:t>
            </a:r>
            <a:r>
              <a:rPr lang="en-US" sz="32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?</a:t>
            </a:r>
          </a:p>
          <a:p>
            <a:pPr algn="just"/>
            <a:r>
              <a:rPr lang="en-US" sz="32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4/ </a:t>
            </a:r>
            <a:r>
              <a:rPr lang="en-US" sz="32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thêm</a:t>
            </a:r>
            <a:r>
              <a:rPr lang="en-US" sz="32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bớt</a:t>
            </a:r>
            <a:r>
              <a:rPr lang="en-US" sz="32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chi </a:t>
            </a:r>
            <a:r>
              <a:rPr lang="en-US" sz="32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ảnh</a:t>
            </a:r>
            <a:r>
              <a:rPr lang="en-US" sz="32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... </a:t>
            </a:r>
            <a:r>
              <a:rPr lang="en-US" sz="32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truyện</a:t>
            </a:r>
            <a:r>
              <a:rPr lang="en-US" sz="32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này</a:t>
            </a:r>
            <a:r>
              <a:rPr lang="en-US" sz="32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như</a:t>
            </a:r>
            <a:r>
              <a:rPr lang="en-US" sz="32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thế</a:t>
            </a:r>
            <a:r>
              <a:rPr lang="en-US" sz="32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?</a:t>
            </a:r>
          </a:p>
          <a:p>
            <a:pPr algn="just"/>
            <a:r>
              <a:rPr lang="en-US" sz="32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5/ </a:t>
            </a:r>
            <a:r>
              <a:rPr lang="en-US" sz="32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Truyện</a:t>
            </a:r>
            <a:r>
              <a:rPr lang="en-US" sz="32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gợi</a:t>
            </a:r>
            <a:r>
              <a:rPr lang="en-US" sz="32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suy</a:t>
            </a:r>
            <a:r>
              <a:rPr lang="en-US" sz="32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nghĩ</a:t>
            </a:r>
            <a:r>
              <a:rPr lang="en-US" sz="32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cảm</a:t>
            </a:r>
            <a:r>
              <a:rPr lang="en-US" sz="32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xúc</a:t>
            </a:r>
            <a:r>
              <a:rPr lang="en-US" sz="32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?</a:t>
            </a:r>
            <a:endParaRPr lang="en-US" sz="3200" dirty="0">
              <a:solidFill>
                <a:srgbClr val="FF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242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/>
      <p:bldP spid="14" grpId="0" animBg="1"/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70631" y="12160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9900"/>
                </a:solidFill>
              </a:rPr>
              <a:t>3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D98A090-CB14-4344-B2AD-E282DE6E3C0A}"/>
              </a:ext>
            </a:extLst>
          </p:cNvPr>
          <p:cNvSpPr/>
          <p:nvPr/>
        </p:nvSpPr>
        <p:spPr>
          <a:xfrm>
            <a:off x="898853" y="575900"/>
            <a:ext cx="10475844" cy="175979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FCFC48-A0D4-4BB7-B170-26763257DB64}"/>
              </a:ext>
            </a:extLst>
          </p:cNvPr>
          <p:cNvSpPr txBox="1"/>
          <p:nvPr/>
        </p:nvSpPr>
        <p:spPr>
          <a:xfrm>
            <a:off x="1003767" y="874609"/>
            <a:ext cx="101479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Dàn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ý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của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1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bài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viết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kể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lại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1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truyền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thuyết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/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cổ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tích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gồm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có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mấy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phần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?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Kể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tên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</a:t>
            </a:r>
            <a:endParaRPr lang="en-US" altLang="en-US" sz="4000" b="1" dirty="0">
              <a:solidFill>
                <a:srgbClr val="0070C0"/>
              </a:solidFill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1970F88-BD6A-4F82-AA55-F0F7CA246697}"/>
              </a:ext>
            </a:extLst>
          </p:cNvPr>
          <p:cNvSpPr/>
          <p:nvPr/>
        </p:nvSpPr>
        <p:spPr>
          <a:xfrm>
            <a:off x="2057909" y="3262417"/>
            <a:ext cx="8076182" cy="28326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B1292D-A445-4CEA-98DA-C1988C0D1C66}"/>
              </a:ext>
            </a:extLst>
          </p:cNvPr>
          <p:cNvSpPr txBox="1"/>
          <p:nvPr/>
        </p:nvSpPr>
        <p:spPr>
          <a:xfrm>
            <a:off x="2802463" y="3754309"/>
            <a:ext cx="7841157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Gồm</a:t>
            </a:r>
            <a:r>
              <a:rPr 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3 </a:t>
            </a:r>
            <a:r>
              <a:rPr 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phần</a:t>
            </a:r>
            <a:r>
              <a:rPr 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Mở</a:t>
            </a:r>
            <a:r>
              <a:rPr 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; </a:t>
            </a:r>
            <a:r>
              <a:rPr 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Thân</a:t>
            </a:r>
            <a:r>
              <a:rPr 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; </a:t>
            </a:r>
            <a:r>
              <a:rPr 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Kết</a:t>
            </a:r>
            <a:r>
              <a:rPr 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bài</a:t>
            </a:r>
            <a:endParaRPr lang="en-US" sz="3600" dirty="0">
              <a:solidFill>
                <a:srgbClr val="FF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803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/>
      <p:bldP spid="14" grpId="0" animBg="1"/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41262" y="19728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9900"/>
                </a:solidFill>
              </a:rPr>
              <a:t>4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CD4CA73-2850-4EBB-81CC-6EDA3D1E0A67}"/>
              </a:ext>
            </a:extLst>
          </p:cNvPr>
          <p:cNvSpPr/>
          <p:nvPr/>
        </p:nvSpPr>
        <p:spPr>
          <a:xfrm>
            <a:off x="898853" y="575900"/>
            <a:ext cx="10475844" cy="175979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DFC1AF-F7DF-4A53-9A8C-44985D814263}"/>
              </a:ext>
            </a:extLst>
          </p:cNvPr>
          <p:cNvSpPr txBox="1"/>
          <p:nvPr/>
        </p:nvSpPr>
        <p:spPr>
          <a:xfrm>
            <a:off x="1215844" y="813898"/>
            <a:ext cx="97603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Trong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phần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mở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bài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của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bài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kể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lại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truyền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thuyết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TG,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em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có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thể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viết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những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ý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gì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?</a:t>
            </a:r>
            <a:endParaRPr lang="en-US" altLang="en-US" sz="4000" b="1" dirty="0">
              <a:solidFill>
                <a:srgbClr val="0070C0"/>
              </a:solidFill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4652A43-8A88-4E93-9019-CB848026C4A5}"/>
              </a:ext>
            </a:extLst>
          </p:cNvPr>
          <p:cNvSpPr/>
          <p:nvPr/>
        </p:nvSpPr>
        <p:spPr>
          <a:xfrm>
            <a:off x="2057909" y="3262417"/>
            <a:ext cx="8076182" cy="28326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E59A9E-3F39-4971-85E9-B19D97864498}"/>
              </a:ext>
            </a:extLst>
          </p:cNvPr>
          <p:cNvSpPr txBox="1"/>
          <p:nvPr/>
        </p:nvSpPr>
        <p:spPr>
          <a:xfrm>
            <a:off x="2597313" y="4078578"/>
            <a:ext cx="70869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Giới</a:t>
            </a:r>
            <a:r>
              <a:rPr 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thiệu</a:t>
            </a:r>
            <a:r>
              <a:rPr 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hoặc</a:t>
            </a:r>
            <a:r>
              <a:rPr 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nêu</a:t>
            </a:r>
            <a:r>
              <a:rPr 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lí</a:t>
            </a:r>
            <a:r>
              <a:rPr 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do </a:t>
            </a:r>
            <a:r>
              <a:rPr 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kể</a:t>
            </a:r>
            <a:r>
              <a:rPr 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lại</a:t>
            </a:r>
            <a:r>
              <a:rPr 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truyền</a:t>
            </a:r>
            <a:r>
              <a:rPr 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thuyết</a:t>
            </a:r>
            <a:r>
              <a:rPr 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“</a:t>
            </a:r>
            <a:r>
              <a:rPr 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Thánh</a:t>
            </a:r>
            <a:r>
              <a:rPr 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Gióng</a:t>
            </a:r>
            <a:r>
              <a:rPr 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”</a:t>
            </a:r>
            <a:endParaRPr lang="en-US" sz="3600" dirty="0">
              <a:solidFill>
                <a:srgbClr val="FF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709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/>
      <p:bldP spid="14" grpId="0" animBg="1"/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41262" y="19728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9900"/>
                </a:solidFill>
              </a:rPr>
              <a:t>5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FAEE16A-26F7-4341-A41A-1C3E6A6F056A}"/>
              </a:ext>
            </a:extLst>
          </p:cNvPr>
          <p:cNvSpPr/>
          <p:nvPr/>
        </p:nvSpPr>
        <p:spPr>
          <a:xfrm>
            <a:off x="1321542" y="546082"/>
            <a:ext cx="9548913" cy="144174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9D2666-F4C1-475E-A446-AA74A367FDB5}"/>
              </a:ext>
            </a:extLst>
          </p:cNvPr>
          <p:cNvSpPr txBox="1"/>
          <p:nvPr/>
        </p:nvSpPr>
        <p:spPr>
          <a:xfrm>
            <a:off x="1022031" y="913011"/>
            <a:ext cx="101479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Thân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bài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em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sẽ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viết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những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ý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gì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?</a:t>
            </a:r>
            <a:endParaRPr lang="en-US" altLang="en-US" sz="4000" b="1" dirty="0">
              <a:solidFill>
                <a:srgbClr val="0070C0"/>
              </a:solidFill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DA4EDAB-1C2F-4E9C-8657-7A35934579BB}"/>
              </a:ext>
            </a:extLst>
          </p:cNvPr>
          <p:cNvSpPr/>
          <p:nvPr/>
        </p:nvSpPr>
        <p:spPr>
          <a:xfrm>
            <a:off x="2057909" y="3262417"/>
            <a:ext cx="8076182" cy="28326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CB4937-AE9A-44B2-A136-E51ECAAF7BFB}"/>
              </a:ext>
            </a:extLst>
          </p:cNvPr>
          <p:cNvSpPr txBox="1"/>
          <p:nvPr/>
        </p:nvSpPr>
        <p:spPr>
          <a:xfrm>
            <a:off x="2360798" y="4078578"/>
            <a:ext cx="74432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Kể</a:t>
            </a:r>
            <a:r>
              <a:rPr 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lại</a:t>
            </a:r>
            <a:r>
              <a:rPr 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sự</a:t>
            </a:r>
            <a:r>
              <a:rPr 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kiện</a:t>
            </a:r>
            <a:r>
              <a:rPr 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chính</a:t>
            </a:r>
            <a:r>
              <a:rPr 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theo</a:t>
            </a:r>
            <a:r>
              <a:rPr 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trình</a:t>
            </a:r>
            <a:r>
              <a:rPr 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tự</a:t>
            </a:r>
            <a:r>
              <a:rPr 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bằng</a:t>
            </a:r>
            <a:r>
              <a:rPr 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lời</a:t>
            </a:r>
            <a:r>
              <a:rPr 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mình</a:t>
            </a:r>
            <a:endParaRPr lang="en-US" sz="3600" dirty="0">
              <a:solidFill>
                <a:srgbClr val="FF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008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/>
      <p:bldP spid="14" grpId="0" animBg="1"/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41262" y="19728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9900"/>
                </a:solidFill>
              </a:rPr>
              <a:t>6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60138B8-CD7A-4FD8-91C2-308FB706AC68}"/>
              </a:ext>
            </a:extLst>
          </p:cNvPr>
          <p:cNvSpPr/>
          <p:nvPr/>
        </p:nvSpPr>
        <p:spPr>
          <a:xfrm>
            <a:off x="898853" y="575900"/>
            <a:ext cx="10475844" cy="175979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DC81D0-43CC-420B-B4A0-2A58F2BC1934}"/>
              </a:ext>
            </a:extLst>
          </p:cNvPr>
          <p:cNvSpPr txBox="1"/>
          <p:nvPr/>
        </p:nvSpPr>
        <p:spPr>
          <a:xfrm>
            <a:off x="1003767" y="874609"/>
            <a:ext cx="101479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Em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hãy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nêu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trình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tự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diễn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biến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của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Thánh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Gióng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bằng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các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ý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ngắn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gọn</a:t>
            </a:r>
            <a:endParaRPr lang="en-US" altLang="en-US" sz="4000" b="1" dirty="0">
              <a:solidFill>
                <a:srgbClr val="0070C0"/>
              </a:solidFill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57665F9-FD4A-4C0C-82A8-3E4DCBE3B48D}"/>
              </a:ext>
            </a:extLst>
          </p:cNvPr>
          <p:cNvSpPr/>
          <p:nvPr/>
        </p:nvSpPr>
        <p:spPr>
          <a:xfrm>
            <a:off x="1411357" y="3262416"/>
            <a:ext cx="8722734" cy="301968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C83174-7FB4-45FE-95F4-2D3EEB0B6834}"/>
              </a:ext>
            </a:extLst>
          </p:cNvPr>
          <p:cNvSpPr txBox="1"/>
          <p:nvPr/>
        </p:nvSpPr>
        <p:spPr>
          <a:xfrm>
            <a:off x="1599826" y="3373795"/>
            <a:ext cx="85468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1/ </a:t>
            </a:r>
            <a:r>
              <a:rPr lang="en-US" sz="3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Hoàn</a:t>
            </a:r>
            <a:r>
              <a:rPr lang="en-US" sz="3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cảnh</a:t>
            </a:r>
            <a:r>
              <a:rPr lang="en-US" sz="3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ra </a:t>
            </a:r>
            <a:r>
              <a:rPr lang="en-US" sz="3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đời</a:t>
            </a:r>
            <a:r>
              <a:rPr lang="en-US" sz="3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khác</a:t>
            </a:r>
            <a:r>
              <a:rPr lang="en-US" sz="3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thường</a:t>
            </a:r>
            <a:r>
              <a:rPr lang="en-US" sz="3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3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Gióng</a:t>
            </a:r>
            <a:endParaRPr lang="en-US" sz="3000" b="1" dirty="0">
              <a:solidFill>
                <a:srgbClr val="FF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 algn="just"/>
            <a:r>
              <a:rPr lang="en-US" sz="3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2/ </a:t>
            </a:r>
            <a:r>
              <a:rPr lang="en-US" sz="3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Gióng</a:t>
            </a:r>
            <a:r>
              <a:rPr lang="en-US" sz="3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xin</a:t>
            </a:r>
            <a:r>
              <a:rPr lang="en-US" sz="3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</a:t>
            </a:r>
            <a:r>
              <a:rPr lang="en-US" sz="3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đánh</a:t>
            </a:r>
            <a:r>
              <a:rPr lang="en-US" sz="3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giặc</a:t>
            </a:r>
            <a:r>
              <a:rPr lang="en-US" sz="3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3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lớn</a:t>
            </a:r>
            <a:r>
              <a:rPr lang="en-US" sz="3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nhanh</a:t>
            </a:r>
            <a:r>
              <a:rPr lang="en-US" sz="3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như</a:t>
            </a:r>
            <a:r>
              <a:rPr lang="en-US" sz="3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thổi</a:t>
            </a:r>
            <a:endParaRPr lang="en-US" sz="3000" b="1" dirty="0">
              <a:solidFill>
                <a:srgbClr val="FF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 algn="just"/>
            <a:r>
              <a:rPr lang="en-US" sz="3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3/ </a:t>
            </a:r>
            <a:r>
              <a:rPr lang="en-US" sz="3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Gióng</a:t>
            </a:r>
            <a:r>
              <a:rPr lang="en-US" sz="3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ra </a:t>
            </a:r>
            <a:r>
              <a:rPr lang="en-US" sz="3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trận</a:t>
            </a:r>
            <a:r>
              <a:rPr lang="en-US" sz="3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đánh</a:t>
            </a:r>
            <a:r>
              <a:rPr lang="en-US" sz="3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giặc</a:t>
            </a:r>
            <a:endParaRPr lang="en-US" sz="3000" b="1" dirty="0">
              <a:solidFill>
                <a:srgbClr val="FF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 algn="just"/>
            <a:r>
              <a:rPr lang="en-US" sz="3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4/ </a:t>
            </a:r>
            <a:r>
              <a:rPr lang="en-US" sz="3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Giặc</a:t>
            </a:r>
            <a:r>
              <a:rPr lang="en-US" sz="3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tan, TG </a:t>
            </a:r>
            <a:r>
              <a:rPr lang="en-US" sz="3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cưỡi</a:t>
            </a:r>
            <a:r>
              <a:rPr lang="en-US" sz="3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ngựa</a:t>
            </a:r>
            <a:r>
              <a:rPr lang="en-US" sz="3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sắt</a:t>
            </a:r>
            <a:r>
              <a:rPr lang="en-US" sz="3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bay </a:t>
            </a:r>
            <a:r>
              <a:rPr lang="en-US" sz="3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US" sz="3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trời</a:t>
            </a:r>
            <a:endParaRPr lang="en-US" sz="3000" b="1" dirty="0">
              <a:solidFill>
                <a:srgbClr val="FF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 algn="just"/>
            <a:r>
              <a:rPr lang="en-US" sz="3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5/ </a:t>
            </a:r>
            <a:r>
              <a:rPr lang="en-US" sz="3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Vua</a:t>
            </a:r>
            <a:r>
              <a:rPr lang="en-US" sz="3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ghi</a:t>
            </a:r>
            <a:r>
              <a:rPr lang="en-US" sz="3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nhớ</a:t>
            </a:r>
            <a:r>
              <a:rPr lang="en-US" sz="3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công</a:t>
            </a:r>
            <a:r>
              <a:rPr lang="en-US" sz="3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ơn</a:t>
            </a:r>
            <a:r>
              <a:rPr lang="en-US" sz="3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TG</a:t>
            </a:r>
          </a:p>
          <a:p>
            <a:pPr algn="just"/>
            <a:r>
              <a:rPr lang="en-US" sz="3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6/ </a:t>
            </a:r>
            <a:r>
              <a:rPr lang="en-US" sz="3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Gióng</a:t>
            </a:r>
            <a:r>
              <a:rPr lang="en-US" sz="3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còn</a:t>
            </a:r>
            <a:r>
              <a:rPr lang="en-US" sz="3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để</a:t>
            </a:r>
            <a:r>
              <a:rPr lang="en-US" sz="3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lại</a:t>
            </a:r>
            <a:r>
              <a:rPr lang="en-US" sz="3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nhiều</a:t>
            </a:r>
            <a:r>
              <a:rPr lang="en-US" sz="3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dấu</a:t>
            </a:r>
            <a:r>
              <a:rPr lang="en-US" sz="3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tích</a:t>
            </a:r>
            <a:endParaRPr lang="en-US" sz="3000" dirty="0">
              <a:solidFill>
                <a:srgbClr val="FF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54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/>
      <p:bldP spid="14" grpId="0" animBg="1"/>
      <p:bldP spid="1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41262" y="19728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9900"/>
                </a:solidFill>
              </a:rPr>
              <a:t>7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21A8002-872C-4AEA-BF9A-0AAA7B4F5A82}"/>
              </a:ext>
            </a:extLst>
          </p:cNvPr>
          <p:cNvSpPr/>
          <p:nvPr/>
        </p:nvSpPr>
        <p:spPr>
          <a:xfrm>
            <a:off x="898853" y="575900"/>
            <a:ext cx="10475844" cy="175979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339CEB-133B-4165-8CDF-E81AE7A542FF}"/>
              </a:ext>
            </a:extLst>
          </p:cNvPr>
          <p:cNvSpPr txBox="1"/>
          <p:nvPr/>
        </p:nvSpPr>
        <p:spPr>
          <a:xfrm>
            <a:off x="1145210" y="1204540"/>
            <a:ext cx="101479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Em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có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thể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viết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gì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ở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phần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kết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bài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?</a:t>
            </a:r>
            <a:endParaRPr lang="en-US" altLang="en-US" sz="4000" b="1" dirty="0">
              <a:solidFill>
                <a:srgbClr val="0070C0"/>
              </a:solidFill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12E33A9-86F0-4218-A5BB-4177F3B26401}"/>
              </a:ext>
            </a:extLst>
          </p:cNvPr>
          <p:cNvSpPr/>
          <p:nvPr/>
        </p:nvSpPr>
        <p:spPr>
          <a:xfrm>
            <a:off x="2057909" y="3262417"/>
            <a:ext cx="8076182" cy="28326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38C2AE-61DC-4A84-B2BF-5D3EB543E6DF}"/>
              </a:ext>
            </a:extLst>
          </p:cNvPr>
          <p:cNvSpPr txBox="1"/>
          <p:nvPr/>
        </p:nvSpPr>
        <p:spPr>
          <a:xfrm>
            <a:off x="2434948" y="3996683"/>
            <a:ext cx="74646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Nêu</a:t>
            </a:r>
            <a:r>
              <a:rPr 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cảm</a:t>
            </a:r>
            <a:r>
              <a:rPr 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nghĩ</a:t>
            </a:r>
            <a:r>
              <a:rPr 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mình</a:t>
            </a:r>
            <a:r>
              <a:rPr 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truyện</a:t>
            </a:r>
            <a:r>
              <a:rPr 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/ </a:t>
            </a:r>
            <a:r>
              <a:rPr 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nhân</a:t>
            </a:r>
            <a:r>
              <a:rPr 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vật</a:t>
            </a:r>
            <a:r>
              <a:rPr 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chính</a:t>
            </a:r>
            <a:r>
              <a:rPr 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truyện</a:t>
            </a:r>
            <a:endParaRPr lang="en-US" sz="3600" dirty="0">
              <a:solidFill>
                <a:srgbClr val="FF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95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/>
      <p:bldP spid="14" grpId="0" animBg="1"/>
      <p:bldP spid="1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41263" y="168255"/>
            <a:ext cx="679268" cy="706354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9900"/>
                </a:solidFill>
              </a:rPr>
              <a:t>8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05F9405-AE08-4F0E-A350-1B355A1A6BF4}"/>
              </a:ext>
            </a:extLst>
          </p:cNvPr>
          <p:cNvSpPr/>
          <p:nvPr/>
        </p:nvSpPr>
        <p:spPr>
          <a:xfrm>
            <a:off x="938609" y="575900"/>
            <a:ext cx="10475844" cy="175979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E7BD45-8CF8-41FD-BDF4-55B786095E00}"/>
              </a:ext>
            </a:extLst>
          </p:cNvPr>
          <p:cNvSpPr txBox="1"/>
          <p:nvPr/>
        </p:nvSpPr>
        <p:spPr>
          <a:xfrm>
            <a:off x="1105454" y="1138875"/>
            <a:ext cx="101479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Khi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viết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bài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em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cần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lưu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ý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những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gì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?</a:t>
            </a:r>
            <a:endParaRPr lang="en-US" altLang="en-US" sz="4000" b="1" dirty="0">
              <a:solidFill>
                <a:srgbClr val="0070C0"/>
              </a:solidFill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5AD3DBB-75D1-4377-AB47-F694F63DD63F}"/>
              </a:ext>
            </a:extLst>
          </p:cNvPr>
          <p:cNvSpPr/>
          <p:nvPr/>
        </p:nvSpPr>
        <p:spPr>
          <a:xfrm>
            <a:off x="2097665" y="3262417"/>
            <a:ext cx="8076182" cy="28326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D91D83-E907-4CD5-B42D-13DF3FC0DAB8}"/>
              </a:ext>
            </a:extLst>
          </p:cNvPr>
          <p:cNvSpPr txBox="1"/>
          <p:nvPr/>
        </p:nvSpPr>
        <p:spPr>
          <a:xfrm>
            <a:off x="2265749" y="3964799"/>
            <a:ext cx="78411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Bám</a:t>
            </a:r>
            <a:r>
              <a:rPr 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sát</a:t>
            </a:r>
            <a:r>
              <a:rPr 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dàn</a:t>
            </a:r>
            <a:r>
              <a:rPr 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ý, </a:t>
            </a:r>
            <a:r>
              <a:rPr 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viết</a:t>
            </a:r>
            <a:r>
              <a:rPr 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theo</a:t>
            </a:r>
            <a:r>
              <a:rPr 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lời</a:t>
            </a:r>
            <a:r>
              <a:rPr 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kể</a:t>
            </a:r>
            <a:r>
              <a:rPr 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mình</a:t>
            </a:r>
            <a:r>
              <a:rPr 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; </a:t>
            </a:r>
            <a:r>
              <a:rPr 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Chú</a:t>
            </a:r>
            <a:r>
              <a:rPr 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ý </a:t>
            </a:r>
            <a:r>
              <a:rPr 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diễn</a:t>
            </a:r>
            <a:r>
              <a:rPr 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đạt</a:t>
            </a:r>
            <a:r>
              <a:rPr 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chính</a:t>
            </a:r>
            <a:r>
              <a:rPr 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tả</a:t>
            </a:r>
            <a:r>
              <a:rPr 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+ </a:t>
            </a:r>
            <a:r>
              <a:rPr 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trình</a:t>
            </a:r>
            <a:r>
              <a:rPr 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bày</a:t>
            </a:r>
            <a:r>
              <a:rPr 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văn</a:t>
            </a:r>
            <a:endParaRPr lang="en-US" sz="3600" dirty="0">
              <a:solidFill>
                <a:srgbClr val="FF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806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/>
      <p:bldP spid="14" grpId="0" animBg="1"/>
      <p:bldP spid="1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41262" y="168255"/>
            <a:ext cx="757591" cy="706354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9900"/>
                </a:solidFill>
              </a:rPr>
              <a:t>9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E799419-D77D-4275-8B37-A57E1A78F36E}"/>
              </a:ext>
            </a:extLst>
          </p:cNvPr>
          <p:cNvSpPr/>
          <p:nvPr/>
        </p:nvSpPr>
        <p:spPr>
          <a:xfrm>
            <a:off x="898853" y="575900"/>
            <a:ext cx="10475844" cy="175979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ACF91F-EE42-44CF-8014-FB22D46EAC27}"/>
              </a:ext>
            </a:extLst>
          </p:cNvPr>
          <p:cNvSpPr txBox="1"/>
          <p:nvPr/>
        </p:nvSpPr>
        <p:spPr>
          <a:xfrm>
            <a:off x="1003767" y="874609"/>
            <a:ext cx="101479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Bài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viết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kể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về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1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truyền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thuyết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/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cổ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tích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cần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được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viết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ở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ngôi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thứ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mấy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?</a:t>
            </a:r>
            <a:endParaRPr lang="en-US" altLang="en-US" sz="4000" b="1" dirty="0">
              <a:solidFill>
                <a:srgbClr val="0070C0"/>
              </a:solidFill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2987EBF-CC77-4725-BE63-5A16A58421D6}"/>
              </a:ext>
            </a:extLst>
          </p:cNvPr>
          <p:cNvSpPr/>
          <p:nvPr/>
        </p:nvSpPr>
        <p:spPr>
          <a:xfrm>
            <a:off x="2057909" y="3262417"/>
            <a:ext cx="8076182" cy="28326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EE1CE0-673E-4B9D-ADF7-25058CD0F90D}"/>
              </a:ext>
            </a:extLst>
          </p:cNvPr>
          <p:cNvSpPr txBox="1"/>
          <p:nvPr/>
        </p:nvSpPr>
        <p:spPr>
          <a:xfrm>
            <a:off x="2157156" y="4273682"/>
            <a:ext cx="78411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Ngôi</a:t>
            </a:r>
            <a:r>
              <a:rPr lang="en-US" sz="4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thứ</a:t>
            </a:r>
            <a:r>
              <a:rPr lang="en-US" sz="4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3</a:t>
            </a:r>
            <a:endParaRPr lang="en-US" sz="4000" dirty="0">
              <a:solidFill>
                <a:srgbClr val="FF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20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/>
      <p:bldP spid="14" grpId="0" animBg="1"/>
      <p:bldP spid="1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41262" y="168255"/>
            <a:ext cx="1011677" cy="984684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9900"/>
                </a:solidFill>
              </a:rPr>
              <a:t>10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6D63E5E-66A1-4938-AE22-E2B063D60B94}"/>
              </a:ext>
            </a:extLst>
          </p:cNvPr>
          <p:cNvSpPr/>
          <p:nvPr/>
        </p:nvSpPr>
        <p:spPr>
          <a:xfrm>
            <a:off x="978366" y="762931"/>
            <a:ext cx="10475844" cy="175979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EC2B20-D6E5-419D-A64D-07F83FF6FD22}"/>
              </a:ext>
            </a:extLst>
          </p:cNvPr>
          <p:cNvSpPr txBox="1"/>
          <p:nvPr/>
        </p:nvSpPr>
        <p:spPr>
          <a:xfrm>
            <a:off x="1083280" y="1061640"/>
            <a:ext cx="101479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Theo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em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vì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sao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sau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khi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viết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xong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phải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kiểm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tra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và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chỉnh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sửa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bài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?</a:t>
            </a:r>
            <a:endParaRPr lang="en-US" altLang="en-US" sz="4000" b="1" dirty="0">
              <a:solidFill>
                <a:srgbClr val="0070C0"/>
              </a:solidFill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D61FDD9-60B1-4B35-9B73-4044DF71E23C}"/>
              </a:ext>
            </a:extLst>
          </p:cNvPr>
          <p:cNvSpPr/>
          <p:nvPr/>
        </p:nvSpPr>
        <p:spPr>
          <a:xfrm>
            <a:off x="2057909" y="3262417"/>
            <a:ext cx="8076182" cy="28326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B244E3-7E80-46BC-BD86-23BB033349E3}"/>
              </a:ext>
            </a:extLst>
          </p:cNvPr>
          <p:cNvSpPr txBox="1"/>
          <p:nvPr/>
        </p:nvSpPr>
        <p:spPr>
          <a:xfrm>
            <a:off x="2439827" y="3924559"/>
            <a:ext cx="74348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Để</a:t>
            </a:r>
            <a:r>
              <a:rPr 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phát</a:t>
            </a:r>
            <a:r>
              <a:rPr 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hiện</a:t>
            </a:r>
            <a:r>
              <a:rPr 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kịp</a:t>
            </a:r>
            <a:r>
              <a:rPr 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thời</a:t>
            </a:r>
            <a:r>
              <a:rPr 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sửa</a:t>
            </a:r>
            <a:r>
              <a:rPr 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lỗi</a:t>
            </a:r>
            <a:r>
              <a:rPr 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dung </a:t>
            </a:r>
            <a:r>
              <a:rPr 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thức</a:t>
            </a:r>
            <a:r>
              <a:rPr 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 </a:t>
            </a:r>
            <a:r>
              <a:rPr 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văn</a:t>
            </a:r>
            <a:r>
              <a:rPr 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hoàn</a:t>
            </a:r>
            <a:r>
              <a:rPr 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thiện</a:t>
            </a:r>
            <a:r>
              <a:rPr 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hơn</a:t>
            </a:r>
            <a:endParaRPr lang="en-US" sz="3600" dirty="0">
              <a:solidFill>
                <a:srgbClr val="FF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73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/>
      <p:bldP spid="14" grpId="0" animBg="1"/>
      <p:bldP spid="1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337" y="190"/>
            <a:ext cx="12191665" cy="6857247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5900" b="-1222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96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sp>
        <p:nvSpPr>
          <p:cNvPr id="11" name="TextBox 84"/>
          <p:cNvSpPr txBox="1"/>
          <p:nvPr/>
        </p:nvSpPr>
        <p:spPr>
          <a:xfrm>
            <a:off x="2641600" y="2717800"/>
            <a:ext cx="7531947" cy="295465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altLang="zh-CN" sz="9600" b="1" dirty="0">
                <a:solidFill>
                  <a:srgbClr val="FF0000"/>
                </a:solidFill>
                <a:latin typeface="#9Slide07 IcielLa Chic Pro Shad" panose="02000506090000020004" pitchFamily="2" charset="0"/>
                <a:cs typeface="Times New Roman" pitchFamily="18" charset="0"/>
                <a:sym typeface="+mn-lt"/>
              </a:rPr>
              <a:t>CHÚC CÁC EM </a:t>
            </a:r>
          </a:p>
          <a:p>
            <a:pPr algn="ctr">
              <a:defRPr/>
            </a:pPr>
            <a:r>
              <a:rPr lang="en-US" altLang="zh-CN" sz="9600" b="1" dirty="0">
                <a:solidFill>
                  <a:srgbClr val="FF0000"/>
                </a:solidFill>
                <a:latin typeface="#9Slide07 IcielLa Chic Pro Shad" panose="02000506090000020004" pitchFamily="2" charset="0"/>
                <a:cs typeface="Times New Roman" pitchFamily="18" charset="0"/>
                <a:sym typeface="+mn-lt"/>
              </a:rPr>
              <a:t>HỌC TẬP TỐT</a:t>
            </a:r>
            <a:endParaRPr lang="zh-CN" altLang="en-US" sz="9600" b="1" dirty="0">
              <a:solidFill>
                <a:srgbClr val="FF0000"/>
              </a:solidFill>
              <a:latin typeface="#9Slide07 IcielLa Chic Pro Shad" panose="02000506090000020004" pitchFamily="2" charset="0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30965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40000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0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3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4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0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3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11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4">
            <a:extLst>
              <a:ext uri="{FF2B5EF4-FFF2-40B4-BE49-F238E27FC236}">
                <a16:creationId xmlns:a16="http://schemas.microsoft.com/office/drawing/2014/main" id="{F8AEA167-CF8B-490B-B461-E37713E746EB}"/>
              </a:ext>
            </a:extLst>
          </p:cNvPr>
          <p:cNvGrpSpPr/>
          <p:nvPr/>
        </p:nvGrpSpPr>
        <p:grpSpPr>
          <a:xfrm>
            <a:off x="1520825" y="489739"/>
            <a:ext cx="9150349" cy="231696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" name="同心圆 54">
              <a:extLst>
                <a:ext uri="{FF2B5EF4-FFF2-40B4-BE49-F238E27FC236}">
                  <a16:creationId xmlns:a16="http://schemas.microsoft.com/office/drawing/2014/main" id="{87FDBDCD-F1E5-40C0-8F13-4AA7A6267909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roundRect">
              <a:avLst>
                <a:gd name="adj" fmla="val 9468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" name="椭圆 55">
              <a:extLst>
                <a:ext uri="{FF2B5EF4-FFF2-40B4-BE49-F238E27FC236}">
                  <a16:creationId xmlns:a16="http://schemas.microsoft.com/office/drawing/2014/main" id="{047BE4FE-F2A7-43E9-ADF7-F20B14235857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roundRect">
              <a:avLst>
                <a:gd name="adj" fmla="val 5913"/>
              </a:avLst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0F83C4C9-0126-4925-906B-9FC579D1D8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3902" y="1036628"/>
            <a:ext cx="853756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sz="4000" dirty="0">
                <a:latin typeface="+mj-lt"/>
              </a:rPr>
              <a:t>Bà sinh một bọc trứng ngà</a:t>
            </a:r>
            <a:r>
              <a:rPr lang="vi-VN" sz="6600" dirty="0">
                <a:latin typeface="+mj-lt"/>
              </a:rPr>
              <a:t/>
            </a:r>
            <a:br>
              <a:rPr lang="vi-VN" sz="6600" dirty="0">
                <a:latin typeface="+mj-lt"/>
              </a:rPr>
            </a:br>
            <a:r>
              <a:rPr lang="vi-VN" sz="4000" dirty="0">
                <a:latin typeface="+mj-lt"/>
              </a:rPr>
              <a:t>Một trăm trứng nở thành ra trăm người</a:t>
            </a:r>
            <a:endParaRPr lang="en-US" altLang="en-US" sz="66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3">
            <a:extLst>
              <a:ext uri="{FF2B5EF4-FFF2-40B4-BE49-F238E27FC236}">
                <a16:creationId xmlns:a16="http://schemas.microsoft.com/office/drawing/2014/main" id="{EFFCEC89-734A-4D51-A8E0-2036D8EA3A04}"/>
              </a:ext>
            </a:extLst>
          </p:cNvPr>
          <p:cNvSpPr/>
          <p:nvPr/>
        </p:nvSpPr>
        <p:spPr>
          <a:xfrm>
            <a:off x="990600" y="4800601"/>
            <a:ext cx="2292350" cy="11033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1" name="Rectangle: Rounded Corners 179">
            <a:extLst>
              <a:ext uri="{FF2B5EF4-FFF2-40B4-BE49-F238E27FC236}">
                <a16:creationId xmlns:a16="http://schemas.microsoft.com/office/drawing/2014/main" id="{CA287EE4-6E76-4679-B4F8-445924473473}"/>
              </a:ext>
            </a:extLst>
          </p:cNvPr>
          <p:cNvSpPr/>
          <p:nvPr/>
        </p:nvSpPr>
        <p:spPr>
          <a:xfrm>
            <a:off x="990600" y="4800601"/>
            <a:ext cx="2292350" cy="11033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12" name="Rectangle: Rounded Corners 180">
            <a:extLst>
              <a:ext uri="{FF2B5EF4-FFF2-40B4-BE49-F238E27FC236}">
                <a16:creationId xmlns:a16="http://schemas.microsoft.com/office/drawing/2014/main" id="{2ED5E6EC-0FE4-4D7A-AC85-8B155C3AC1F6}"/>
              </a:ext>
            </a:extLst>
          </p:cNvPr>
          <p:cNvSpPr/>
          <p:nvPr/>
        </p:nvSpPr>
        <p:spPr>
          <a:xfrm>
            <a:off x="990600" y="4800601"/>
            <a:ext cx="2292350" cy="11033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13" name="Rectangle: Rounded Corners 181">
            <a:extLst>
              <a:ext uri="{FF2B5EF4-FFF2-40B4-BE49-F238E27FC236}">
                <a16:creationId xmlns:a16="http://schemas.microsoft.com/office/drawing/2014/main" id="{350BA4F4-E42C-48F6-AC9E-2B98BABBB294}"/>
              </a:ext>
            </a:extLst>
          </p:cNvPr>
          <p:cNvSpPr/>
          <p:nvPr/>
        </p:nvSpPr>
        <p:spPr>
          <a:xfrm>
            <a:off x="990600" y="4800601"/>
            <a:ext cx="2292350" cy="110331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4" name="Rectangle: Rounded Corners 182">
            <a:extLst>
              <a:ext uri="{FF2B5EF4-FFF2-40B4-BE49-F238E27FC236}">
                <a16:creationId xmlns:a16="http://schemas.microsoft.com/office/drawing/2014/main" id="{04F30F23-077E-467A-BBD6-95C46F5E54D9}"/>
              </a:ext>
            </a:extLst>
          </p:cNvPr>
          <p:cNvSpPr/>
          <p:nvPr/>
        </p:nvSpPr>
        <p:spPr>
          <a:xfrm>
            <a:off x="990600" y="4800601"/>
            <a:ext cx="2292350" cy="110331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5" name="Rectangle: Rounded Corners 183">
            <a:extLst>
              <a:ext uri="{FF2B5EF4-FFF2-40B4-BE49-F238E27FC236}">
                <a16:creationId xmlns:a16="http://schemas.microsoft.com/office/drawing/2014/main" id="{B4A5BCF1-0DBC-4D37-99DD-954C6BA8E3D7}"/>
              </a:ext>
            </a:extLst>
          </p:cNvPr>
          <p:cNvSpPr/>
          <p:nvPr/>
        </p:nvSpPr>
        <p:spPr>
          <a:xfrm>
            <a:off x="990600" y="4800601"/>
            <a:ext cx="2292350" cy="110331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6" name="Rectangle: Rounded Corners 184">
            <a:extLst>
              <a:ext uri="{FF2B5EF4-FFF2-40B4-BE49-F238E27FC236}">
                <a16:creationId xmlns:a16="http://schemas.microsoft.com/office/drawing/2014/main" id="{7EA36B90-2D70-4B79-8086-336EB73E74FD}"/>
              </a:ext>
            </a:extLst>
          </p:cNvPr>
          <p:cNvSpPr/>
          <p:nvPr/>
        </p:nvSpPr>
        <p:spPr>
          <a:xfrm>
            <a:off x="990600" y="4800601"/>
            <a:ext cx="2292350" cy="110331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17" name="Rectangle: Rounded Corners 186">
            <a:extLst>
              <a:ext uri="{FF2B5EF4-FFF2-40B4-BE49-F238E27FC236}">
                <a16:creationId xmlns:a16="http://schemas.microsoft.com/office/drawing/2014/main" id="{FD841D78-278B-4D27-A739-AF734E9F1937}"/>
              </a:ext>
            </a:extLst>
          </p:cNvPr>
          <p:cNvSpPr/>
          <p:nvPr/>
        </p:nvSpPr>
        <p:spPr>
          <a:xfrm>
            <a:off x="990600" y="4800601"/>
            <a:ext cx="2292350" cy="110331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19" name="任意多边形 4">
            <a:extLst>
              <a:ext uri="{FF2B5EF4-FFF2-40B4-BE49-F238E27FC236}">
                <a16:creationId xmlns:a16="http://schemas.microsoft.com/office/drawing/2014/main" id="{309297D4-6216-4FC9-9317-DBD6F8105B46}"/>
              </a:ext>
            </a:extLst>
          </p:cNvPr>
          <p:cNvSpPr>
            <a:spLocks/>
          </p:cNvSpPr>
          <p:nvPr/>
        </p:nvSpPr>
        <p:spPr bwMode="auto">
          <a:xfrm>
            <a:off x="4699001" y="4508501"/>
            <a:ext cx="2158998" cy="1657357"/>
          </a:xfrm>
          <a:custGeom>
            <a:avLst/>
            <a:gdLst>
              <a:gd name="connsiteX0" fmla="*/ 2389719 w 3268922"/>
              <a:gd name="connsiteY0" fmla="*/ 97 h 1945710"/>
              <a:gd name="connsiteX1" fmla="*/ 2489590 w 3268922"/>
              <a:gd name="connsiteY1" fmla="*/ 73289 h 1945710"/>
              <a:gd name="connsiteX2" fmla="*/ 3193503 w 3268922"/>
              <a:gd name="connsiteY2" fmla="*/ 771568 h 1945710"/>
              <a:gd name="connsiteX3" fmla="*/ 3193503 w 3268922"/>
              <a:gd name="connsiteY3" fmla="*/ 1159501 h 1945710"/>
              <a:gd name="connsiteX4" fmla="*/ 2489590 w 3268922"/>
              <a:gd name="connsiteY4" fmla="*/ 1883641 h 1945710"/>
              <a:gd name="connsiteX5" fmla="*/ 2313612 w 3268922"/>
              <a:gd name="connsiteY5" fmla="*/ 1806055 h 1945710"/>
              <a:gd name="connsiteX6" fmla="*/ 2037075 w 3268922"/>
              <a:gd name="connsiteY6" fmla="*/ 1521571 h 1945710"/>
              <a:gd name="connsiteX7" fmla="*/ 1374210 w 3268922"/>
              <a:gd name="connsiteY7" fmla="*/ 1521571 h 1945710"/>
              <a:gd name="connsiteX8" fmla="*/ 1283452 w 3268922"/>
              <a:gd name="connsiteY8" fmla="*/ 1521571 h 1945710"/>
              <a:gd name="connsiteX9" fmla="*/ 1283452 w 3268922"/>
              <a:gd name="connsiteY9" fmla="*/ 1521571 h 1945710"/>
              <a:gd name="connsiteX10" fmla="*/ 1275261 w 3268922"/>
              <a:gd name="connsiteY10" fmla="*/ 1521571 h 1945710"/>
              <a:gd name="connsiteX11" fmla="*/ 1108752 w 3268922"/>
              <a:gd name="connsiteY11" fmla="*/ 1521571 h 1945710"/>
              <a:gd name="connsiteX12" fmla="*/ 956065 w 3268922"/>
              <a:gd name="connsiteY12" fmla="*/ 1521571 h 1945710"/>
              <a:gd name="connsiteX13" fmla="*/ 947874 w 3268922"/>
              <a:gd name="connsiteY13" fmla="*/ 1521571 h 1945710"/>
              <a:gd name="connsiteX14" fmla="*/ 903970 w 3268922"/>
              <a:gd name="connsiteY14" fmla="*/ 1521571 h 1945710"/>
              <a:gd name="connsiteX15" fmla="*/ 781365 w 3268922"/>
              <a:gd name="connsiteY15" fmla="*/ 1521571 h 1945710"/>
              <a:gd name="connsiteX16" fmla="*/ 654774 w 3268922"/>
              <a:gd name="connsiteY16" fmla="*/ 1521571 h 1945710"/>
              <a:gd name="connsiteX17" fmla="*/ 646583 w 3268922"/>
              <a:gd name="connsiteY17" fmla="*/ 1521571 h 1945710"/>
              <a:gd name="connsiteX18" fmla="*/ 576583 w 3268922"/>
              <a:gd name="connsiteY18" fmla="*/ 1521571 h 1945710"/>
              <a:gd name="connsiteX19" fmla="*/ 480074 w 3268922"/>
              <a:gd name="connsiteY19" fmla="*/ 1521571 h 1945710"/>
              <a:gd name="connsiteX20" fmla="*/ 275292 w 3268922"/>
              <a:gd name="connsiteY20" fmla="*/ 1521571 h 1945710"/>
              <a:gd name="connsiteX21" fmla="*/ 0 w 3268922"/>
              <a:gd name="connsiteY21" fmla="*/ 1237087 h 1945710"/>
              <a:gd name="connsiteX22" fmla="*/ 0 w 3268922"/>
              <a:gd name="connsiteY22" fmla="*/ 693981 h 1945710"/>
              <a:gd name="connsiteX23" fmla="*/ 275292 w 3268922"/>
              <a:gd name="connsiteY23" fmla="*/ 409497 h 1945710"/>
              <a:gd name="connsiteX24" fmla="*/ 501631 w 3268922"/>
              <a:gd name="connsiteY24" fmla="*/ 409497 h 1945710"/>
              <a:gd name="connsiteX25" fmla="*/ 576583 w 3268922"/>
              <a:gd name="connsiteY25" fmla="*/ 409497 h 1945710"/>
              <a:gd name="connsiteX26" fmla="*/ 604876 w 3268922"/>
              <a:gd name="connsiteY26" fmla="*/ 409497 h 1945710"/>
              <a:gd name="connsiteX27" fmla="*/ 613150 w 3268922"/>
              <a:gd name="connsiteY27" fmla="*/ 409497 h 1945710"/>
              <a:gd name="connsiteX28" fmla="*/ 631842 w 3268922"/>
              <a:gd name="connsiteY28" fmla="*/ 409497 h 1945710"/>
              <a:gd name="connsiteX29" fmla="*/ 654774 w 3268922"/>
              <a:gd name="connsiteY29" fmla="*/ 409497 h 1945710"/>
              <a:gd name="connsiteX30" fmla="*/ 672070 w 3268922"/>
              <a:gd name="connsiteY30" fmla="*/ 409497 h 1945710"/>
              <a:gd name="connsiteX31" fmla="*/ 802922 w 3268922"/>
              <a:gd name="connsiteY31" fmla="*/ 409497 h 1945710"/>
              <a:gd name="connsiteX32" fmla="*/ 903970 w 3268922"/>
              <a:gd name="connsiteY32" fmla="*/ 409497 h 1945710"/>
              <a:gd name="connsiteX33" fmla="*/ 909249 w 3268922"/>
              <a:gd name="connsiteY33" fmla="*/ 409497 h 1945710"/>
              <a:gd name="connsiteX34" fmla="*/ 914441 w 3268922"/>
              <a:gd name="connsiteY34" fmla="*/ 409497 h 1945710"/>
              <a:gd name="connsiteX35" fmla="*/ 921787 w 3268922"/>
              <a:gd name="connsiteY35" fmla="*/ 409497 h 1945710"/>
              <a:gd name="connsiteX36" fmla="*/ 946202 w 3268922"/>
              <a:gd name="connsiteY36" fmla="*/ 409497 h 1945710"/>
              <a:gd name="connsiteX37" fmla="*/ 956065 w 3268922"/>
              <a:gd name="connsiteY37" fmla="*/ 409497 h 1945710"/>
              <a:gd name="connsiteX38" fmla="*/ 986455 w 3268922"/>
              <a:gd name="connsiteY38" fmla="*/ 409497 h 1945710"/>
              <a:gd name="connsiteX39" fmla="*/ 1241828 w 3268922"/>
              <a:gd name="connsiteY39" fmla="*/ 409497 h 1945710"/>
              <a:gd name="connsiteX40" fmla="*/ 1283452 w 3268922"/>
              <a:gd name="connsiteY40" fmla="*/ 409497 h 1945710"/>
              <a:gd name="connsiteX41" fmla="*/ 1283452 w 3268922"/>
              <a:gd name="connsiteY41" fmla="*/ 409497 h 1945710"/>
              <a:gd name="connsiteX42" fmla="*/ 1333161 w 3268922"/>
              <a:gd name="connsiteY42" fmla="*/ 409497 h 1945710"/>
              <a:gd name="connsiteX43" fmla="*/ 2037075 w 3268922"/>
              <a:gd name="connsiteY43" fmla="*/ 409497 h 1945710"/>
              <a:gd name="connsiteX44" fmla="*/ 2313612 w 3268922"/>
              <a:gd name="connsiteY44" fmla="*/ 150875 h 1945710"/>
              <a:gd name="connsiteX45" fmla="*/ 2389719 w 3268922"/>
              <a:gd name="connsiteY45" fmla="*/ 97 h 1945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3268922" h="1945710">
                <a:moveTo>
                  <a:pt x="2389719" y="97"/>
                </a:moveTo>
                <a:cubicBezTo>
                  <a:pt x="2417706" y="1764"/>
                  <a:pt x="2451881" y="24797"/>
                  <a:pt x="2489590" y="73289"/>
                </a:cubicBezTo>
                <a:cubicBezTo>
                  <a:pt x="2489590" y="73289"/>
                  <a:pt x="2489590" y="73289"/>
                  <a:pt x="3193503" y="771568"/>
                </a:cubicBezTo>
                <a:cubicBezTo>
                  <a:pt x="3294062" y="875016"/>
                  <a:pt x="3294062" y="1056052"/>
                  <a:pt x="3193503" y="1159501"/>
                </a:cubicBezTo>
                <a:lnTo>
                  <a:pt x="2489590" y="1883641"/>
                </a:lnTo>
                <a:cubicBezTo>
                  <a:pt x="2389031" y="1987090"/>
                  <a:pt x="2313612" y="1961228"/>
                  <a:pt x="2313612" y="1806055"/>
                </a:cubicBezTo>
                <a:cubicBezTo>
                  <a:pt x="2313612" y="1650882"/>
                  <a:pt x="2187913" y="1521571"/>
                  <a:pt x="2037075" y="1521571"/>
                </a:cubicBezTo>
                <a:cubicBezTo>
                  <a:pt x="2037075" y="1521571"/>
                  <a:pt x="2037075" y="1521571"/>
                  <a:pt x="1374210" y="1521571"/>
                </a:cubicBezTo>
                <a:lnTo>
                  <a:pt x="1283452" y="1521571"/>
                </a:lnTo>
                <a:lnTo>
                  <a:pt x="1283452" y="1521571"/>
                </a:lnTo>
                <a:lnTo>
                  <a:pt x="1275261" y="1521571"/>
                </a:lnTo>
                <a:cubicBezTo>
                  <a:pt x="1225697" y="1521571"/>
                  <a:pt x="1170414" y="1521571"/>
                  <a:pt x="1108752" y="1521571"/>
                </a:cubicBezTo>
                <a:lnTo>
                  <a:pt x="956065" y="1521571"/>
                </a:lnTo>
                <a:lnTo>
                  <a:pt x="947874" y="1521571"/>
                </a:lnTo>
                <a:lnTo>
                  <a:pt x="903970" y="1521571"/>
                </a:lnTo>
                <a:lnTo>
                  <a:pt x="781365" y="1521571"/>
                </a:lnTo>
                <a:lnTo>
                  <a:pt x="654774" y="1521571"/>
                </a:lnTo>
                <a:lnTo>
                  <a:pt x="646583" y="1521571"/>
                </a:lnTo>
                <a:lnTo>
                  <a:pt x="576583" y="1521571"/>
                </a:lnTo>
                <a:lnTo>
                  <a:pt x="480074" y="1521571"/>
                </a:lnTo>
                <a:cubicBezTo>
                  <a:pt x="418412" y="1521571"/>
                  <a:pt x="350372" y="1521571"/>
                  <a:pt x="275292" y="1521571"/>
                </a:cubicBezTo>
                <a:cubicBezTo>
                  <a:pt x="125133" y="1521571"/>
                  <a:pt x="0" y="1392260"/>
                  <a:pt x="0" y="1237087"/>
                </a:cubicBezTo>
                <a:cubicBezTo>
                  <a:pt x="0" y="1237087"/>
                  <a:pt x="0" y="1237087"/>
                  <a:pt x="0" y="693981"/>
                </a:cubicBezTo>
                <a:cubicBezTo>
                  <a:pt x="0" y="538808"/>
                  <a:pt x="125133" y="409497"/>
                  <a:pt x="275292" y="409497"/>
                </a:cubicBezTo>
                <a:cubicBezTo>
                  <a:pt x="275292" y="409497"/>
                  <a:pt x="275292" y="409497"/>
                  <a:pt x="501631" y="409497"/>
                </a:cubicBezTo>
                <a:lnTo>
                  <a:pt x="576583" y="409497"/>
                </a:lnTo>
                <a:cubicBezTo>
                  <a:pt x="576583" y="409497"/>
                  <a:pt x="576583" y="409497"/>
                  <a:pt x="604876" y="409497"/>
                </a:cubicBezTo>
                <a:lnTo>
                  <a:pt x="613150" y="409497"/>
                </a:lnTo>
                <a:lnTo>
                  <a:pt x="631842" y="409497"/>
                </a:lnTo>
                <a:lnTo>
                  <a:pt x="654774" y="409497"/>
                </a:lnTo>
                <a:lnTo>
                  <a:pt x="672070" y="409497"/>
                </a:lnTo>
                <a:cubicBezTo>
                  <a:pt x="703899" y="409497"/>
                  <a:pt x="746337" y="409497"/>
                  <a:pt x="802922" y="409497"/>
                </a:cubicBezTo>
                <a:lnTo>
                  <a:pt x="903970" y="409497"/>
                </a:lnTo>
                <a:lnTo>
                  <a:pt x="909249" y="409497"/>
                </a:lnTo>
                <a:lnTo>
                  <a:pt x="914441" y="409497"/>
                </a:lnTo>
                <a:lnTo>
                  <a:pt x="921787" y="409497"/>
                </a:lnTo>
                <a:lnTo>
                  <a:pt x="946202" y="409497"/>
                </a:lnTo>
                <a:lnTo>
                  <a:pt x="956065" y="409497"/>
                </a:lnTo>
                <a:lnTo>
                  <a:pt x="986455" y="409497"/>
                </a:lnTo>
                <a:cubicBezTo>
                  <a:pt x="1035946" y="409497"/>
                  <a:pt x="1115131" y="409497"/>
                  <a:pt x="1241828" y="409497"/>
                </a:cubicBezTo>
                <a:lnTo>
                  <a:pt x="1283452" y="409497"/>
                </a:lnTo>
                <a:lnTo>
                  <a:pt x="1283452" y="409497"/>
                </a:lnTo>
                <a:lnTo>
                  <a:pt x="1333161" y="409497"/>
                </a:lnTo>
                <a:cubicBezTo>
                  <a:pt x="1433721" y="409497"/>
                  <a:pt x="1634839" y="409497"/>
                  <a:pt x="2037075" y="409497"/>
                </a:cubicBezTo>
                <a:cubicBezTo>
                  <a:pt x="2187913" y="409497"/>
                  <a:pt x="2313612" y="306048"/>
                  <a:pt x="2313612" y="150875"/>
                </a:cubicBezTo>
                <a:cubicBezTo>
                  <a:pt x="2313612" y="53892"/>
                  <a:pt x="2343073" y="-2681"/>
                  <a:pt x="2389719" y="97"/>
                </a:cubicBezTo>
                <a:close/>
              </a:path>
            </a:pathLst>
          </a:custGeom>
          <a:gradFill>
            <a:gsLst>
              <a:gs pos="53000">
                <a:srgbClr val="F2F2F2"/>
              </a:gs>
              <a:gs pos="100000">
                <a:schemeClr val="bg1"/>
              </a:gs>
              <a:gs pos="0">
                <a:srgbClr val="D7D7D7"/>
              </a:gs>
            </a:gsLst>
            <a:lin ang="3600000" scaled="0"/>
          </a:gradFill>
          <a:ln w="28575">
            <a:gradFill>
              <a:gsLst>
                <a:gs pos="22000">
                  <a:schemeClr val="bg1"/>
                </a:gs>
                <a:gs pos="58000">
                  <a:srgbClr val="EEEEEE"/>
                </a:gs>
                <a:gs pos="100000">
                  <a:srgbClr val="FAFAFA"/>
                </a:gs>
              </a:gsLst>
              <a:lin ang="3600000" scaled="0"/>
            </a:gradFill>
          </a:ln>
          <a:effectLst>
            <a:outerShdw blurRad="317500" dist="127000" dir="2700000" algn="tl" rotWithShape="0">
              <a:prstClr val="black">
                <a:alpha val="3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0" name="文本框 55">
            <a:extLst>
              <a:ext uri="{FF2B5EF4-FFF2-40B4-BE49-F238E27FC236}">
                <a16:creationId xmlns:a16="http://schemas.microsoft.com/office/drawing/2014/main" id="{35AB4383-C1B2-4856-8051-D93B703E77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4856" y="4965483"/>
            <a:ext cx="156707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Âu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Cơ</a:t>
            </a:r>
            <a:endParaRPr lang="zh-CN" altLang="en-US" sz="3600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5F4712-0974-41A1-ADAC-F59E07D90E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200" y="3303020"/>
            <a:ext cx="3975100" cy="311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018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4">
            <a:extLst>
              <a:ext uri="{FF2B5EF4-FFF2-40B4-BE49-F238E27FC236}">
                <a16:creationId xmlns:a16="http://schemas.microsoft.com/office/drawing/2014/main" id="{4F6A6F38-CB39-4CFC-AD7B-A705BD80197A}"/>
              </a:ext>
            </a:extLst>
          </p:cNvPr>
          <p:cNvGrpSpPr/>
          <p:nvPr/>
        </p:nvGrpSpPr>
        <p:grpSpPr>
          <a:xfrm>
            <a:off x="914400" y="437908"/>
            <a:ext cx="5118098" cy="597559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" name="同心圆 54">
              <a:extLst>
                <a:ext uri="{FF2B5EF4-FFF2-40B4-BE49-F238E27FC236}">
                  <a16:creationId xmlns:a16="http://schemas.microsoft.com/office/drawing/2014/main" id="{785A949F-6787-4B28-9C8A-7998C238EE51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roundRect">
              <a:avLst>
                <a:gd name="adj" fmla="val 9468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" name="椭圆 55">
              <a:extLst>
                <a:ext uri="{FF2B5EF4-FFF2-40B4-BE49-F238E27FC236}">
                  <a16:creationId xmlns:a16="http://schemas.microsoft.com/office/drawing/2014/main" id="{8A75A983-682F-402B-97A5-C1669502D8B7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roundRect">
              <a:avLst>
                <a:gd name="adj" fmla="val 5913"/>
              </a:avLst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F5E10CC2-9C7A-41AA-9D1F-B0E6C7A6B4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1163545"/>
            <a:ext cx="44958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Sấm rền gió giật</a:t>
            </a:r>
            <a:br>
              <a:rPr lang="vi-VN" alt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Mưa trút bốn phương</a:t>
            </a:r>
            <a:br>
              <a:rPr lang="vi-VN" alt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Đòi cướp Mị Nương</a:t>
            </a:r>
            <a:br>
              <a:rPr lang="vi-VN" alt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tay thần núi.</a:t>
            </a:r>
            <a:br>
              <a:rPr lang="vi-VN" alt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danh từ đó</a:t>
            </a:r>
            <a:br>
              <a:rPr lang="vi-VN" alt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Cuộc chiến thiên nhiên</a:t>
            </a:r>
            <a:br>
              <a:rPr lang="vi-VN" alt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Cũng bởi cớ duyên</a:t>
            </a:r>
            <a:br>
              <a:rPr lang="vi-VN" alt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Thần tiên cưới vợ</a:t>
            </a:r>
            <a:endParaRPr lang="en-US" altLang="en-US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任意多边形 4">
            <a:extLst>
              <a:ext uri="{FF2B5EF4-FFF2-40B4-BE49-F238E27FC236}">
                <a16:creationId xmlns:a16="http://schemas.microsoft.com/office/drawing/2014/main" id="{1AB1B280-4F74-41EC-8349-C4B230B5A6EF}"/>
              </a:ext>
            </a:extLst>
          </p:cNvPr>
          <p:cNvSpPr>
            <a:spLocks/>
          </p:cNvSpPr>
          <p:nvPr/>
        </p:nvSpPr>
        <p:spPr bwMode="auto">
          <a:xfrm rot="5400000">
            <a:off x="7947630" y="247409"/>
            <a:ext cx="1904999" cy="2286000"/>
          </a:xfrm>
          <a:custGeom>
            <a:avLst/>
            <a:gdLst>
              <a:gd name="connsiteX0" fmla="*/ 2389719 w 3268922"/>
              <a:gd name="connsiteY0" fmla="*/ 97 h 1945710"/>
              <a:gd name="connsiteX1" fmla="*/ 2489590 w 3268922"/>
              <a:gd name="connsiteY1" fmla="*/ 73289 h 1945710"/>
              <a:gd name="connsiteX2" fmla="*/ 3193503 w 3268922"/>
              <a:gd name="connsiteY2" fmla="*/ 771568 h 1945710"/>
              <a:gd name="connsiteX3" fmla="*/ 3193503 w 3268922"/>
              <a:gd name="connsiteY3" fmla="*/ 1159501 h 1945710"/>
              <a:gd name="connsiteX4" fmla="*/ 2489590 w 3268922"/>
              <a:gd name="connsiteY4" fmla="*/ 1883641 h 1945710"/>
              <a:gd name="connsiteX5" fmla="*/ 2313612 w 3268922"/>
              <a:gd name="connsiteY5" fmla="*/ 1806055 h 1945710"/>
              <a:gd name="connsiteX6" fmla="*/ 2037075 w 3268922"/>
              <a:gd name="connsiteY6" fmla="*/ 1521571 h 1945710"/>
              <a:gd name="connsiteX7" fmla="*/ 1374210 w 3268922"/>
              <a:gd name="connsiteY7" fmla="*/ 1521571 h 1945710"/>
              <a:gd name="connsiteX8" fmla="*/ 1283452 w 3268922"/>
              <a:gd name="connsiteY8" fmla="*/ 1521571 h 1945710"/>
              <a:gd name="connsiteX9" fmla="*/ 1283452 w 3268922"/>
              <a:gd name="connsiteY9" fmla="*/ 1521571 h 1945710"/>
              <a:gd name="connsiteX10" fmla="*/ 1275261 w 3268922"/>
              <a:gd name="connsiteY10" fmla="*/ 1521571 h 1945710"/>
              <a:gd name="connsiteX11" fmla="*/ 1108752 w 3268922"/>
              <a:gd name="connsiteY11" fmla="*/ 1521571 h 1945710"/>
              <a:gd name="connsiteX12" fmla="*/ 956065 w 3268922"/>
              <a:gd name="connsiteY12" fmla="*/ 1521571 h 1945710"/>
              <a:gd name="connsiteX13" fmla="*/ 947874 w 3268922"/>
              <a:gd name="connsiteY13" fmla="*/ 1521571 h 1945710"/>
              <a:gd name="connsiteX14" fmla="*/ 903970 w 3268922"/>
              <a:gd name="connsiteY14" fmla="*/ 1521571 h 1945710"/>
              <a:gd name="connsiteX15" fmla="*/ 781365 w 3268922"/>
              <a:gd name="connsiteY15" fmla="*/ 1521571 h 1945710"/>
              <a:gd name="connsiteX16" fmla="*/ 654774 w 3268922"/>
              <a:gd name="connsiteY16" fmla="*/ 1521571 h 1945710"/>
              <a:gd name="connsiteX17" fmla="*/ 646583 w 3268922"/>
              <a:gd name="connsiteY17" fmla="*/ 1521571 h 1945710"/>
              <a:gd name="connsiteX18" fmla="*/ 576583 w 3268922"/>
              <a:gd name="connsiteY18" fmla="*/ 1521571 h 1945710"/>
              <a:gd name="connsiteX19" fmla="*/ 480074 w 3268922"/>
              <a:gd name="connsiteY19" fmla="*/ 1521571 h 1945710"/>
              <a:gd name="connsiteX20" fmla="*/ 275292 w 3268922"/>
              <a:gd name="connsiteY20" fmla="*/ 1521571 h 1945710"/>
              <a:gd name="connsiteX21" fmla="*/ 0 w 3268922"/>
              <a:gd name="connsiteY21" fmla="*/ 1237087 h 1945710"/>
              <a:gd name="connsiteX22" fmla="*/ 0 w 3268922"/>
              <a:gd name="connsiteY22" fmla="*/ 693981 h 1945710"/>
              <a:gd name="connsiteX23" fmla="*/ 275292 w 3268922"/>
              <a:gd name="connsiteY23" fmla="*/ 409497 h 1945710"/>
              <a:gd name="connsiteX24" fmla="*/ 501631 w 3268922"/>
              <a:gd name="connsiteY24" fmla="*/ 409497 h 1945710"/>
              <a:gd name="connsiteX25" fmla="*/ 576583 w 3268922"/>
              <a:gd name="connsiteY25" fmla="*/ 409497 h 1945710"/>
              <a:gd name="connsiteX26" fmla="*/ 604876 w 3268922"/>
              <a:gd name="connsiteY26" fmla="*/ 409497 h 1945710"/>
              <a:gd name="connsiteX27" fmla="*/ 613150 w 3268922"/>
              <a:gd name="connsiteY27" fmla="*/ 409497 h 1945710"/>
              <a:gd name="connsiteX28" fmla="*/ 631842 w 3268922"/>
              <a:gd name="connsiteY28" fmla="*/ 409497 h 1945710"/>
              <a:gd name="connsiteX29" fmla="*/ 654774 w 3268922"/>
              <a:gd name="connsiteY29" fmla="*/ 409497 h 1945710"/>
              <a:gd name="connsiteX30" fmla="*/ 672070 w 3268922"/>
              <a:gd name="connsiteY30" fmla="*/ 409497 h 1945710"/>
              <a:gd name="connsiteX31" fmla="*/ 802922 w 3268922"/>
              <a:gd name="connsiteY31" fmla="*/ 409497 h 1945710"/>
              <a:gd name="connsiteX32" fmla="*/ 903970 w 3268922"/>
              <a:gd name="connsiteY32" fmla="*/ 409497 h 1945710"/>
              <a:gd name="connsiteX33" fmla="*/ 909249 w 3268922"/>
              <a:gd name="connsiteY33" fmla="*/ 409497 h 1945710"/>
              <a:gd name="connsiteX34" fmla="*/ 914441 w 3268922"/>
              <a:gd name="connsiteY34" fmla="*/ 409497 h 1945710"/>
              <a:gd name="connsiteX35" fmla="*/ 921787 w 3268922"/>
              <a:gd name="connsiteY35" fmla="*/ 409497 h 1945710"/>
              <a:gd name="connsiteX36" fmla="*/ 946202 w 3268922"/>
              <a:gd name="connsiteY36" fmla="*/ 409497 h 1945710"/>
              <a:gd name="connsiteX37" fmla="*/ 956065 w 3268922"/>
              <a:gd name="connsiteY37" fmla="*/ 409497 h 1945710"/>
              <a:gd name="connsiteX38" fmla="*/ 986455 w 3268922"/>
              <a:gd name="connsiteY38" fmla="*/ 409497 h 1945710"/>
              <a:gd name="connsiteX39" fmla="*/ 1241828 w 3268922"/>
              <a:gd name="connsiteY39" fmla="*/ 409497 h 1945710"/>
              <a:gd name="connsiteX40" fmla="*/ 1283452 w 3268922"/>
              <a:gd name="connsiteY40" fmla="*/ 409497 h 1945710"/>
              <a:gd name="connsiteX41" fmla="*/ 1283452 w 3268922"/>
              <a:gd name="connsiteY41" fmla="*/ 409497 h 1945710"/>
              <a:gd name="connsiteX42" fmla="*/ 1333161 w 3268922"/>
              <a:gd name="connsiteY42" fmla="*/ 409497 h 1945710"/>
              <a:gd name="connsiteX43" fmla="*/ 2037075 w 3268922"/>
              <a:gd name="connsiteY43" fmla="*/ 409497 h 1945710"/>
              <a:gd name="connsiteX44" fmla="*/ 2313612 w 3268922"/>
              <a:gd name="connsiteY44" fmla="*/ 150875 h 1945710"/>
              <a:gd name="connsiteX45" fmla="*/ 2389719 w 3268922"/>
              <a:gd name="connsiteY45" fmla="*/ 97 h 1945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3268922" h="1945710">
                <a:moveTo>
                  <a:pt x="2389719" y="97"/>
                </a:moveTo>
                <a:cubicBezTo>
                  <a:pt x="2417706" y="1764"/>
                  <a:pt x="2451881" y="24797"/>
                  <a:pt x="2489590" y="73289"/>
                </a:cubicBezTo>
                <a:cubicBezTo>
                  <a:pt x="2489590" y="73289"/>
                  <a:pt x="2489590" y="73289"/>
                  <a:pt x="3193503" y="771568"/>
                </a:cubicBezTo>
                <a:cubicBezTo>
                  <a:pt x="3294062" y="875016"/>
                  <a:pt x="3294062" y="1056052"/>
                  <a:pt x="3193503" y="1159501"/>
                </a:cubicBezTo>
                <a:lnTo>
                  <a:pt x="2489590" y="1883641"/>
                </a:lnTo>
                <a:cubicBezTo>
                  <a:pt x="2389031" y="1987090"/>
                  <a:pt x="2313612" y="1961228"/>
                  <a:pt x="2313612" y="1806055"/>
                </a:cubicBezTo>
                <a:cubicBezTo>
                  <a:pt x="2313612" y="1650882"/>
                  <a:pt x="2187913" y="1521571"/>
                  <a:pt x="2037075" y="1521571"/>
                </a:cubicBezTo>
                <a:cubicBezTo>
                  <a:pt x="2037075" y="1521571"/>
                  <a:pt x="2037075" y="1521571"/>
                  <a:pt x="1374210" y="1521571"/>
                </a:cubicBezTo>
                <a:lnTo>
                  <a:pt x="1283452" y="1521571"/>
                </a:lnTo>
                <a:lnTo>
                  <a:pt x="1283452" y="1521571"/>
                </a:lnTo>
                <a:lnTo>
                  <a:pt x="1275261" y="1521571"/>
                </a:lnTo>
                <a:cubicBezTo>
                  <a:pt x="1225697" y="1521571"/>
                  <a:pt x="1170414" y="1521571"/>
                  <a:pt x="1108752" y="1521571"/>
                </a:cubicBezTo>
                <a:lnTo>
                  <a:pt x="956065" y="1521571"/>
                </a:lnTo>
                <a:lnTo>
                  <a:pt x="947874" y="1521571"/>
                </a:lnTo>
                <a:lnTo>
                  <a:pt x="903970" y="1521571"/>
                </a:lnTo>
                <a:lnTo>
                  <a:pt x="781365" y="1521571"/>
                </a:lnTo>
                <a:lnTo>
                  <a:pt x="654774" y="1521571"/>
                </a:lnTo>
                <a:lnTo>
                  <a:pt x="646583" y="1521571"/>
                </a:lnTo>
                <a:lnTo>
                  <a:pt x="576583" y="1521571"/>
                </a:lnTo>
                <a:lnTo>
                  <a:pt x="480074" y="1521571"/>
                </a:lnTo>
                <a:cubicBezTo>
                  <a:pt x="418412" y="1521571"/>
                  <a:pt x="350372" y="1521571"/>
                  <a:pt x="275292" y="1521571"/>
                </a:cubicBezTo>
                <a:cubicBezTo>
                  <a:pt x="125133" y="1521571"/>
                  <a:pt x="0" y="1392260"/>
                  <a:pt x="0" y="1237087"/>
                </a:cubicBezTo>
                <a:cubicBezTo>
                  <a:pt x="0" y="1237087"/>
                  <a:pt x="0" y="1237087"/>
                  <a:pt x="0" y="693981"/>
                </a:cubicBezTo>
                <a:cubicBezTo>
                  <a:pt x="0" y="538808"/>
                  <a:pt x="125133" y="409497"/>
                  <a:pt x="275292" y="409497"/>
                </a:cubicBezTo>
                <a:cubicBezTo>
                  <a:pt x="275292" y="409497"/>
                  <a:pt x="275292" y="409497"/>
                  <a:pt x="501631" y="409497"/>
                </a:cubicBezTo>
                <a:lnTo>
                  <a:pt x="576583" y="409497"/>
                </a:lnTo>
                <a:cubicBezTo>
                  <a:pt x="576583" y="409497"/>
                  <a:pt x="576583" y="409497"/>
                  <a:pt x="604876" y="409497"/>
                </a:cubicBezTo>
                <a:lnTo>
                  <a:pt x="613150" y="409497"/>
                </a:lnTo>
                <a:lnTo>
                  <a:pt x="631842" y="409497"/>
                </a:lnTo>
                <a:lnTo>
                  <a:pt x="654774" y="409497"/>
                </a:lnTo>
                <a:lnTo>
                  <a:pt x="672070" y="409497"/>
                </a:lnTo>
                <a:cubicBezTo>
                  <a:pt x="703899" y="409497"/>
                  <a:pt x="746337" y="409497"/>
                  <a:pt x="802922" y="409497"/>
                </a:cubicBezTo>
                <a:lnTo>
                  <a:pt x="903970" y="409497"/>
                </a:lnTo>
                <a:lnTo>
                  <a:pt x="909249" y="409497"/>
                </a:lnTo>
                <a:lnTo>
                  <a:pt x="914441" y="409497"/>
                </a:lnTo>
                <a:lnTo>
                  <a:pt x="921787" y="409497"/>
                </a:lnTo>
                <a:lnTo>
                  <a:pt x="946202" y="409497"/>
                </a:lnTo>
                <a:lnTo>
                  <a:pt x="956065" y="409497"/>
                </a:lnTo>
                <a:lnTo>
                  <a:pt x="986455" y="409497"/>
                </a:lnTo>
                <a:cubicBezTo>
                  <a:pt x="1035946" y="409497"/>
                  <a:pt x="1115131" y="409497"/>
                  <a:pt x="1241828" y="409497"/>
                </a:cubicBezTo>
                <a:lnTo>
                  <a:pt x="1283452" y="409497"/>
                </a:lnTo>
                <a:lnTo>
                  <a:pt x="1283452" y="409497"/>
                </a:lnTo>
                <a:lnTo>
                  <a:pt x="1333161" y="409497"/>
                </a:lnTo>
                <a:cubicBezTo>
                  <a:pt x="1433721" y="409497"/>
                  <a:pt x="1634839" y="409497"/>
                  <a:pt x="2037075" y="409497"/>
                </a:cubicBezTo>
                <a:cubicBezTo>
                  <a:pt x="2187913" y="409497"/>
                  <a:pt x="2313612" y="306048"/>
                  <a:pt x="2313612" y="150875"/>
                </a:cubicBezTo>
                <a:cubicBezTo>
                  <a:pt x="2313612" y="53892"/>
                  <a:pt x="2343073" y="-2681"/>
                  <a:pt x="2389719" y="97"/>
                </a:cubicBezTo>
                <a:close/>
              </a:path>
            </a:pathLst>
          </a:custGeom>
          <a:gradFill>
            <a:gsLst>
              <a:gs pos="53000">
                <a:srgbClr val="F2F2F2"/>
              </a:gs>
              <a:gs pos="100000">
                <a:schemeClr val="bg1"/>
              </a:gs>
              <a:gs pos="0">
                <a:srgbClr val="D7D7D7"/>
              </a:gs>
            </a:gsLst>
            <a:lin ang="3600000" scaled="0"/>
          </a:gradFill>
          <a:ln w="28575">
            <a:gradFill>
              <a:gsLst>
                <a:gs pos="22000">
                  <a:schemeClr val="bg1"/>
                </a:gs>
                <a:gs pos="58000">
                  <a:srgbClr val="EEEEEE"/>
                </a:gs>
                <a:gs pos="100000">
                  <a:srgbClr val="FAFAFA"/>
                </a:gs>
              </a:gsLst>
              <a:lin ang="3600000" scaled="0"/>
            </a:gradFill>
          </a:ln>
          <a:effectLst>
            <a:outerShdw blurRad="317500" dist="127000" dir="2700000" algn="tl" rotWithShape="0">
              <a:prstClr val="black">
                <a:alpha val="3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" name="文本框 55">
            <a:extLst>
              <a:ext uri="{FF2B5EF4-FFF2-40B4-BE49-F238E27FC236}">
                <a16:creationId xmlns:a16="http://schemas.microsoft.com/office/drawing/2014/main" id="{E47EBA4C-C0B1-4A45-8DE1-B2406CCAE6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5728" y="609359"/>
            <a:ext cx="1752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Thủy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Tinh</a:t>
            </a:r>
            <a:endParaRPr lang="zh-CN" altLang="en-US" sz="3600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177" name="AutoShape 2" descr="Kết quả hình ảnh cho dế mèn và dế choắt&quot;">
            <a:extLst>
              <a:ext uri="{FF2B5EF4-FFF2-40B4-BE49-F238E27FC236}">
                <a16:creationId xmlns:a16="http://schemas.microsoft.com/office/drawing/2014/main" id="{1E4AC5BC-3661-4E09-BC67-B4BD239B57A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78" name="AutoShape 4" descr="Kết quả hình ảnh cho dế mèn và dế choắt&quot;">
            <a:extLst>
              <a:ext uri="{FF2B5EF4-FFF2-40B4-BE49-F238E27FC236}">
                <a16:creationId xmlns:a16="http://schemas.microsoft.com/office/drawing/2014/main" id="{5C0BC2E3-98A2-436B-A3C5-519CF379DA4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" name="Rectangle: Rounded Corners 3">
            <a:extLst>
              <a:ext uri="{FF2B5EF4-FFF2-40B4-BE49-F238E27FC236}">
                <a16:creationId xmlns:a16="http://schemas.microsoft.com/office/drawing/2014/main" id="{7744F63E-0E96-48E0-9D72-8FB6CD5D4C06}"/>
              </a:ext>
            </a:extLst>
          </p:cNvPr>
          <p:cNvSpPr/>
          <p:nvPr/>
        </p:nvSpPr>
        <p:spPr>
          <a:xfrm>
            <a:off x="7232650" y="3316288"/>
            <a:ext cx="2292350" cy="110331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3" name="Rectangle: Rounded Corners 179">
            <a:extLst>
              <a:ext uri="{FF2B5EF4-FFF2-40B4-BE49-F238E27FC236}">
                <a16:creationId xmlns:a16="http://schemas.microsoft.com/office/drawing/2014/main" id="{123FAA26-78C1-4A82-A8EA-8E360146FE8B}"/>
              </a:ext>
            </a:extLst>
          </p:cNvPr>
          <p:cNvSpPr/>
          <p:nvPr/>
        </p:nvSpPr>
        <p:spPr>
          <a:xfrm>
            <a:off x="7232650" y="3316288"/>
            <a:ext cx="2292350" cy="110331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14" name="Rectangle: Rounded Corners 180">
            <a:extLst>
              <a:ext uri="{FF2B5EF4-FFF2-40B4-BE49-F238E27FC236}">
                <a16:creationId xmlns:a16="http://schemas.microsoft.com/office/drawing/2014/main" id="{B770A6E4-7C41-4C02-8FB0-D0198E6AFC0D}"/>
              </a:ext>
            </a:extLst>
          </p:cNvPr>
          <p:cNvSpPr/>
          <p:nvPr/>
        </p:nvSpPr>
        <p:spPr>
          <a:xfrm>
            <a:off x="7232650" y="3316288"/>
            <a:ext cx="2292350" cy="110331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15" name="Rectangle: Rounded Corners 181">
            <a:extLst>
              <a:ext uri="{FF2B5EF4-FFF2-40B4-BE49-F238E27FC236}">
                <a16:creationId xmlns:a16="http://schemas.microsoft.com/office/drawing/2014/main" id="{59176848-B380-4A31-BB36-90B709507CBC}"/>
              </a:ext>
            </a:extLst>
          </p:cNvPr>
          <p:cNvSpPr/>
          <p:nvPr/>
        </p:nvSpPr>
        <p:spPr>
          <a:xfrm>
            <a:off x="7232650" y="3316288"/>
            <a:ext cx="2292350" cy="1103312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6" name="Rectangle: Rounded Corners 182">
            <a:extLst>
              <a:ext uri="{FF2B5EF4-FFF2-40B4-BE49-F238E27FC236}">
                <a16:creationId xmlns:a16="http://schemas.microsoft.com/office/drawing/2014/main" id="{6C132987-3DB8-4A6F-A3ED-C71777C3C47B}"/>
              </a:ext>
            </a:extLst>
          </p:cNvPr>
          <p:cNvSpPr/>
          <p:nvPr/>
        </p:nvSpPr>
        <p:spPr>
          <a:xfrm>
            <a:off x="7232650" y="3316288"/>
            <a:ext cx="2292350" cy="1103312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7" name="Rectangle: Rounded Corners 183">
            <a:extLst>
              <a:ext uri="{FF2B5EF4-FFF2-40B4-BE49-F238E27FC236}">
                <a16:creationId xmlns:a16="http://schemas.microsoft.com/office/drawing/2014/main" id="{7CEBDBF2-CC74-478B-B7C7-F3D3DC888DBB}"/>
              </a:ext>
            </a:extLst>
          </p:cNvPr>
          <p:cNvSpPr/>
          <p:nvPr/>
        </p:nvSpPr>
        <p:spPr>
          <a:xfrm>
            <a:off x="7232650" y="3316288"/>
            <a:ext cx="2292350" cy="1103312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8" name="Rectangle: Rounded Corners 184">
            <a:extLst>
              <a:ext uri="{FF2B5EF4-FFF2-40B4-BE49-F238E27FC236}">
                <a16:creationId xmlns:a16="http://schemas.microsoft.com/office/drawing/2014/main" id="{DD4BAECD-8F0A-4AE6-A483-640EDFBEC3B1}"/>
              </a:ext>
            </a:extLst>
          </p:cNvPr>
          <p:cNvSpPr/>
          <p:nvPr/>
        </p:nvSpPr>
        <p:spPr>
          <a:xfrm>
            <a:off x="7232650" y="3316288"/>
            <a:ext cx="2292350" cy="1103312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19" name="Rectangle: Rounded Corners 186">
            <a:extLst>
              <a:ext uri="{FF2B5EF4-FFF2-40B4-BE49-F238E27FC236}">
                <a16:creationId xmlns:a16="http://schemas.microsoft.com/office/drawing/2014/main" id="{888E520F-2F97-4EF4-AE7A-0B24512B8D15}"/>
              </a:ext>
            </a:extLst>
          </p:cNvPr>
          <p:cNvSpPr/>
          <p:nvPr/>
        </p:nvSpPr>
        <p:spPr>
          <a:xfrm>
            <a:off x="7232650" y="3316288"/>
            <a:ext cx="2292350" cy="1103312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20" name="Picture 2" descr="Kết quả hình ảnh cho sơn tinh thủy tinh phần 2&quot;">
            <a:extLst>
              <a:ext uri="{FF2B5EF4-FFF2-40B4-BE49-F238E27FC236}">
                <a16:creationId xmlns:a16="http://schemas.microsoft.com/office/drawing/2014/main" id="{D1ABBC1A-494B-4BF7-8E72-153F6FB11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26563" r="11719"/>
          <a:stretch>
            <a:fillRect/>
          </a:stretch>
        </p:blipFill>
        <p:spPr bwMode="auto">
          <a:xfrm>
            <a:off x="6781800" y="2533650"/>
            <a:ext cx="4038600" cy="39816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4">
            <a:extLst>
              <a:ext uri="{FF2B5EF4-FFF2-40B4-BE49-F238E27FC236}">
                <a16:creationId xmlns:a16="http://schemas.microsoft.com/office/drawing/2014/main" id="{F8AEA167-CF8B-490B-B461-E37713E746EB}"/>
              </a:ext>
            </a:extLst>
          </p:cNvPr>
          <p:cNvGrpSpPr/>
          <p:nvPr/>
        </p:nvGrpSpPr>
        <p:grpSpPr>
          <a:xfrm>
            <a:off x="1520825" y="413540"/>
            <a:ext cx="9150349" cy="319405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" name="同心圆 54">
              <a:extLst>
                <a:ext uri="{FF2B5EF4-FFF2-40B4-BE49-F238E27FC236}">
                  <a16:creationId xmlns:a16="http://schemas.microsoft.com/office/drawing/2014/main" id="{87FDBDCD-F1E5-40C0-8F13-4AA7A6267909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roundRect">
              <a:avLst>
                <a:gd name="adj" fmla="val 9468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" name="椭圆 55">
              <a:extLst>
                <a:ext uri="{FF2B5EF4-FFF2-40B4-BE49-F238E27FC236}">
                  <a16:creationId xmlns:a16="http://schemas.microsoft.com/office/drawing/2014/main" id="{047BE4FE-F2A7-43E9-ADF7-F20B14235857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roundRect">
              <a:avLst>
                <a:gd name="adj" fmla="val 5913"/>
              </a:avLst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0F83C4C9-0126-4925-906B-9FC579D1D8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5652" y="461978"/>
            <a:ext cx="8537561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bang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altLang="en-US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3">
            <a:extLst>
              <a:ext uri="{FF2B5EF4-FFF2-40B4-BE49-F238E27FC236}">
                <a16:creationId xmlns:a16="http://schemas.microsoft.com/office/drawing/2014/main" id="{EFFCEC89-734A-4D51-A8E0-2036D8EA3A04}"/>
              </a:ext>
            </a:extLst>
          </p:cNvPr>
          <p:cNvSpPr/>
          <p:nvPr/>
        </p:nvSpPr>
        <p:spPr>
          <a:xfrm>
            <a:off x="990600" y="4826001"/>
            <a:ext cx="2292350" cy="11033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1" name="Rectangle: Rounded Corners 179">
            <a:extLst>
              <a:ext uri="{FF2B5EF4-FFF2-40B4-BE49-F238E27FC236}">
                <a16:creationId xmlns:a16="http://schemas.microsoft.com/office/drawing/2014/main" id="{CA287EE4-6E76-4679-B4F8-445924473473}"/>
              </a:ext>
            </a:extLst>
          </p:cNvPr>
          <p:cNvSpPr/>
          <p:nvPr/>
        </p:nvSpPr>
        <p:spPr>
          <a:xfrm>
            <a:off x="990600" y="4826001"/>
            <a:ext cx="2292350" cy="11033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12" name="Rectangle: Rounded Corners 180">
            <a:extLst>
              <a:ext uri="{FF2B5EF4-FFF2-40B4-BE49-F238E27FC236}">
                <a16:creationId xmlns:a16="http://schemas.microsoft.com/office/drawing/2014/main" id="{2ED5E6EC-0FE4-4D7A-AC85-8B155C3AC1F6}"/>
              </a:ext>
            </a:extLst>
          </p:cNvPr>
          <p:cNvSpPr/>
          <p:nvPr/>
        </p:nvSpPr>
        <p:spPr>
          <a:xfrm>
            <a:off x="990600" y="4826001"/>
            <a:ext cx="2292350" cy="11033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13" name="Rectangle: Rounded Corners 181">
            <a:extLst>
              <a:ext uri="{FF2B5EF4-FFF2-40B4-BE49-F238E27FC236}">
                <a16:creationId xmlns:a16="http://schemas.microsoft.com/office/drawing/2014/main" id="{350BA4F4-E42C-48F6-AC9E-2B98BABBB294}"/>
              </a:ext>
            </a:extLst>
          </p:cNvPr>
          <p:cNvSpPr/>
          <p:nvPr/>
        </p:nvSpPr>
        <p:spPr>
          <a:xfrm>
            <a:off x="990600" y="4826001"/>
            <a:ext cx="2292350" cy="110331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4" name="Rectangle: Rounded Corners 182">
            <a:extLst>
              <a:ext uri="{FF2B5EF4-FFF2-40B4-BE49-F238E27FC236}">
                <a16:creationId xmlns:a16="http://schemas.microsoft.com/office/drawing/2014/main" id="{04F30F23-077E-467A-BBD6-95C46F5E54D9}"/>
              </a:ext>
            </a:extLst>
          </p:cNvPr>
          <p:cNvSpPr/>
          <p:nvPr/>
        </p:nvSpPr>
        <p:spPr>
          <a:xfrm>
            <a:off x="990600" y="4826001"/>
            <a:ext cx="2292350" cy="110331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5" name="Rectangle: Rounded Corners 183">
            <a:extLst>
              <a:ext uri="{FF2B5EF4-FFF2-40B4-BE49-F238E27FC236}">
                <a16:creationId xmlns:a16="http://schemas.microsoft.com/office/drawing/2014/main" id="{B4A5BCF1-0DBC-4D37-99DD-954C6BA8E3D7}"/>
              </a:ext>
            </a:extLst>
          </p:cNvPr>
          <p:cNvSpPr/>
          <p:nvPr/>
        </p:nvSpPr>
        <p:spPr>
          <a:xfrm>
            <a:off x="990600" y="4826001"/>
            <a:ext cx="2292350" cy="110331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6" name="Rectangle: Rounded Corners 184">
            <a:extLst>
              <a:ext uri="{FF2B5EF4-FFF2-40B4-BE49-F238E27FC236}">
                <a16:creationId xmlns:a16="http://schemas.microsoft.com/office/drawing/2014/main" id="{7EA36B90-2D70-4B79-8086-336EB73E74FD}"/>
              </a:ext>
            </a:extLst>
          </p:cNvPr>
          <p:cNvSpPr/>
          <p:nvPr/>
        </p:nvSpPr>
        <p:spPr>
          <a:xfrm>
            <a:off x="990600" y="4826001"/>
            <a:ext cx="2292350" cy="110331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17" name="Rectangle: Rounded Corners 186">
            <a:extLst>
              <a:ext uri="{FF2B5EF4-FFF2-40B4-BE49-F238E27FC236}">
                <a16:creationId xmlns:a16="http://schemas.microsoft.com/office/drawing/2014/main" id="{FD841D78-278B-4D27-A739-AF734E9F1937}"/>
              </a:ext>
            </a:extLst>
          </p:cNvPr>
          <p:cNvSpPr/>
          <p:nvPr/>
        </p:nvSpPr>
        <p:spPr>
          <a:xfrm>
            <a:off x="990600" y="4826001"/>
            <a:ext cx="2292350" cy="110331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19" name="任意多边形 4">
            <a:extLst>
              <a:ext uri="{FF2B5EF4-FFF2-40B4-BE49-F238E27FC236}">
                <a16:creationId xmlns:a16="http://schemas.microsoft.com/office/drawing/2014/main" id="{309297D4-6216-4FC9-9317-DBD6F8105B46}"/>
              </a:ext>
            </a:extLst>
          </p:cNvPr>
          <p:cNvSpPr>
            <a:spLocks/>
          </p:cNvSpPr>
          <p:nvPr/>
        </p:nvSpPr>
        <p:spPr bwMode="auto">
          <a:xfrm>
            <a:off x="4952999" y="4533901"/>
            <a:ext cx="1904999" cy="1657357"/>
          </a:xfrm>
          <a:custGeom>
            <a:avLst/>
            <a:gdLst>
              <a:gd name="connsiteX0" fmla="*/ 2389719 w 3268922"/>
              <a:gd name="connsiteY0" fmla="*/ 97 h 1945710"/>
              <a:gd name="connsiteX1" fmla="*/ 2489590 w 3268922"/>
              <a:gd name="connsiteY1" fmla="*/ 73289 h 1945710"/>
              <a:gd name="connsiteX2" fmla="*/ 3193503 w 3268922"/>
              <a:gd name="connsiteY2" fmla="*/ 771568 h 1945710"/>
              <a:gd name="connsiteX3" fmla="*/ 3193503 w 3268922"/>
              <a:gd name="connsiteY3" fmla="*/ 1159501 h 1945710"/>
              <a:gd name="connsiteX4" fmla="*/ 2489590 w 3268922"/>
              <a:gd name="connsiteY4" fmla="*/ 1883641 h 1945710"/>
              <a:gd name="connsiteX5" fmla="*/ 2313612 w 3268922"/>
              <a:gd name="connsiteY5" fmla="*/ 1806055 h 1945710"/>
              <a:gd name="connsiteX6" fmla="*/ 2037075 w 3268922"/>
              <a:gd name="connsiteY6" fmla="*/ 1521571 h 1945710"/>
              <a:gd name="connsiteX7" fmla="*/ 1374210 w 3268922"/>
              <a:gd name="connsiteY7" fmla="*/ 1521571 h 1945710"/>
              <a:gd name="connsiteX8" fmla="*/ 1283452 w 3268922"/>
              <a:gd name="connsiteY8" fmla="*/ 1521571 h 1945710"/>
              <a:gd name="connsiteX9" fmla="*/ 1283452 w 3268922"/>
              <a:gd name="connsiteY9" fmla="*/ 1521571 h 1945710"/>
              <a:gd name="connsiteX10" fmla="*/ 1275261 w 3268922"/>
              <a:gd name="connsiteY10" fmla="*/ 1521571 h 1945710"/>
              <a:gd name="connsiteX11" fmla="*/ 1108752 w 3268922"/>
              <a:gd name="connsiteY11" fmla="*/ 1521571 h 1945710"/>
              <a:gd name="connsiteX12" fmla="*/ 956065 w 3268922"/>
              <a:gd name="connsiteY12" fmla="*/ 1521571 h 1945710"/>
              <a:gd name="connsiteX13" fmla="*/ 947874 w 3268922"/>
              <a:gd name="connsiteY13" fmla="*/ 1521571 h 1945710"/>
              <a:gd name="connsiteX14" fmla="*/ 903970 w 3268922"/>
              <a:gd name="connsiteY14" fmla="*/ 1521571 h 1945710"/>
              <a:gd name="connsiteX15" fmla="*/ 781365 w 3268922"/>
              <a:gd name="connsiteY15" fmla="*/ 1521571 h 1945710"/>
              <a:gd name="connsiteX16" fmla="*/ 654774 w 3268922"/>
              <a:gd name="connsiteY16" fmla="*/ 1521571 h 1945710"/>
              <a:gd name="connsiteX17" fmla="*/ 646583 w 3268922"/>
              <a:gd name="connsiteY17" fmla="*/ 1521571 h 1945710"/>
              <a:gd name="connsiteX18" fmla="*/ 576583 w 3268922"/>
              <a:gd name="connsiteY18" fmla="*/ 1521571 h 1945710"/>
              <a:gd name="connsiteX19" fmla="*/ 480074 w 3268922"/>
              <a:gd name="connsiteY19" fmla="*/ 1521571 h 1945710"/>
              <a:gd name="connsiteX20" fmla="*/ 275292 w 3268922"/>
              <a:gd name="connsiteY20" fmla="*/ 1521571 h 1945710"/>
              <a:gd name="connsiteX21" fmla="*/ 0 w 3268922"/>
              <a:gd name="connsiteY21" fmla="*/ 1237087 h 1945710"/>
              <a:gd name="connsiteX22" fmla="*/ 0 w 3268922"/>
              <a:gd name="connsiteY22" fmla="*/ 693981 h 1945710"/>
              <a:gd name="connsiteX23" fmla="*/ 275292 w 3268922"/>
              <a:gd name="connsiteY23" fmla="*/ 409497 h 1945710"/>
              <a:gd name="connsiteX24" fmla="*/ 501631 w 3268922"/>
              <a:gd name="connsiteY24" fmla="*/ 409497 h 1945710"/>
              <a:gd name="connsiteX25" fmla="*/ 576583 w 3268922"/>
              <a:gd name="connsiteY25" fmla="*/ 409497 h 1945710"/>
              <a:gd name="connsiteX26" fmla="*/ 604876 w 3268922"/>
              <a:gd name="connsiteY26" fmla="*/ 409497 h 1945710"/>
              <a:gd name="connsiteX27" fmla="*/ 613150 w 3268922"/>
              <a:gd name="connsiteY27" fmla="*/ 409497 h 1945710"/>
              <a:gd name="connsiteX28" fmla="*/ 631842 w 3268922"/>
              <a:gd name="connsiteY28" fmla="*/ 409497 h 1945710"/>
              <a:gd name="connsiteX29" fmla="*/ 654774 w 3268922"/>
              <a:gd name="connsiteY29" fmla="*/ 409497 h 1945710"/>
              <a:gd name="connsiteX30" fmla="*/ 672070 w 3268922"/>
              <a:gd name="connsiteY30" fmla="*/ 409497 h 1945710"/>
              <a:gd name="connsiteX31" fmla="*/ 802922 w 3268922"/>
              <a:gd name="connsiteY31" fmla="*/ 409497 h 1945710"/>
              <a:gd name="connsiteX32" fmla="*/ 903970 w 3268922"/>
              <a:gd name="connsiteY32" fmla="*/ 409497 h 1945710"/>
              <a:gd name="connsiteX33" fmla="*/ 909249 w 3268922"/>
              <a:gd name="connsiteY33" fmla="*/ 409497 h 1945710"/>
              <a:gd name="connsiteX34" fmla="*/ 914441 w 3268922"/>
              <a:gd name="connsiteY34" fmla="*/ 409497 h 1945710"/>
              <a:gd name="connsiteX35" fmla="*/ 921787 w 3268922"/>
              <a:gd name="connsiteY35" fmla="*/ 409497 h 1945710"/>
              <a:gd name="connsiteX36" fmla="*/ 946202 w 3268922"/>
              <a:gd name="connsiteY36" fmla="*/ 409497 h 1945710"/>
              <a:gd name="connsiteX37" fmla="*/ 956065 w 3268922"/>
              <a:gd name="connsiteY37" fmla="*/ 409497 h 1945710"/>
              <a:gd name="connsiteX38" fmla="*/ 986455 w 3268922"/>
              <a:gd name="connsiteY38" fmla="*/ 409497 h 1945710"/>
              <a:gd name="connsiteX39" fmla="*/ 1241828 w 3268922"/>
              <a:gd name="connsiteY39" fmla="*/ 409497 h 1945710"/>
              <a:gd name="connsiteX40" fmla="*/ 1283452 w 3268922"/>
              <a:gd name="connsiteY40" fmla="*/ 409497 h 1945710"/>
              <a:gd name="connsiteX41" fmla="*/ 1283452 w 3268922"/>
              <a:gd name="connsiteY41" fmla="*/ 409497 h 1945710"/>
              <a:gd name="connsiteX42" fmla="*/ 1333161 w 3268922"/>
              <a:gd name="connsiteY42" fmla="*/ 409497 h 1945710"/>
              <a:gd name="connsiteX43" fmla="*/ 2037075 w 3268922"/>
              <a:gd name="connsiteY43" fmla="*/ 409497 h 1945710"/>
              <a:gd name="connsiteX44" fmla="*/ 2313612 w 3268922"/>
              <a:gd name="connsiteY44" fmla="*/ 150875 h 1945710"/>
              <a:gd name="connsiteX45" fmla="*/ 2389719 w 3268922"/>
              <a:gd name="connsiteY45" fmla="*/ 97 h 1945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3268922" h="1945710">
                <a:moveTo>
                  <a:pt x="2389719" y="97"/>
                </a:moveTo>
                <a:cubicBezTo>
                  <a:pt x="2417706" y="1764"/>
                  <a:pt x="2451881" y="24797"/>
                  <a:pt x="2489590" y="73289"/>
                </a:cubicBezTo>
                <a:cubicBezTo>
                  <a:pt x="2489590" y="73289"/>
                  <a:pt x="2489590" y="73289"/>
                  <a:pt x="3193503" y="771568"/>
                </a:cubicBezTo>
                <a:cubicBezTo>
                  <a:pt x="3294062" y="875016"/>
                  <a:pt x="3294062" y="1056052"/>
                  <a:pt x="3193503" y="1159501"/>
                </a:cubicBezTo>
                <a:lnTo>
                  <a:pt x="2489590" y="1883641"/>
                </a:lnTo>
                <a:cubicBezTo>
                  <a:pt x="2389031" y="1987090"/>
                  <a:pt x="2313612" y="1961228"/>
                  <a:pt x="2313612" y="1806055"/>
                </a:cubicBezTo>
                <a:cubicBezTo>
                  <a:pt x="2313612" y="1650882"/>
                  <a:pt x="2187913" y="1521571"/>
                  <a:pt x="2037075" y="1521571"/>
                </a:cubicBezTo>
                <a:cubicBezTo>
                  <a:pt x="2037075" y="1521571"/>
                  <a:pt x="2037075" y="1521571"/>
                  <a:pt x="1374210" y="1521571"/>
                </a:cubicBezTo>
                <a:lnTo>
                  <a:pt x="1283452" y="1521571"/>
                </a:lnTo>
                <a:lnTo>
                  <a:pt x="1283452" y="1521571"/>
                </a:lnTo>
                <a:lnTo>
                  <a:pt x="1275261" y="1521571"/>
                </a:lnTo>
                <a:cubicBezTo>
                  <a:pt x="1225697" y="1521571"/>
                  <a:pt x="1170414" y="1521571"/>
                  <a:pt x="1108752" y="1521571"/>
                </a:cubicBezTo>
                <a:lnTo>
                  <a:pt x="956065" y="1521571"/>
                </a:lnTo>
                <a:lnTo>
                  <a:pt x="947874" y="1521571"/>
                </a:lnTo>
                <a:lnTo>
                  <a:pt x="903970" y="1521571"/>
                </a:lnTo>
                <a:lnTo>
                  <a:pt x="781365" y="1521571"/>
                </a:lnTo>
                <a:lnTo>
                  <a:pt x="654774" y="1521571"/>
                </a:lnTo>
                <a:lnTo>
                  <a:pt x="646583" y="1521571"/>
                </a:lnTo>
                <a:lnTo>
                  <a:pt x="576583" y="1521571"/>
                </a:lnTo>
                <a:lnTo>
                  <a:pt x="480074" y="1521571"/>
                </a:lnTo>
                <a:cubicBezTo>
                  <a:pt x="418412" y="1521571"/>
                  <a:pt x="350372" y="1521571"/>
                  <a:pt x="275292" y="1521571"/>
                </a:cubicBezTo>
                <a:cubicBezTo>
                  <a:pt x="125133" y="1521571"/>
                  <a:pt x="0" y="1392260"/>
                  <a:pt x="0" y="1237087"/>
                </a:cubicBezTo>
                <a:cubicBezTo>
                  <a:pt x="0" y="1237087"/>
                  <a:pt x="0" y="1237087"/>
                  <a:pt x="0" y="693981"/>
                </a:cubicBezTo>
                <a:cubicBezTo>
                  <a:pt x="0" y="538808"/>
                  <a:pt x="125133" y="409497"/>
                  <a:pt x="275292" y="409497"/>
                </a:cubicBezTo>
                <a:cubicBezTo>
                  <a:pt x="275292" y="409497"/>
                  <a:pt x="275292" y="409497"/>
                  <a:pt x="501631" y="409497"/>
                </a:cubicBezTo>
                <a:lnTo>
                  <a:pt x="576583" y="409497"/>
                </a:lnTo>
                <a:cubicBezTo>
                  <a:pt x="576583" y="409497"/>
                  <a:pt x="576583" y="409497"/>
                  <a:pt x="604876" y="409497"/>
                </a:cubicBezTo>
                <a:lnTo>
                  <a:pt x="613150" y="409497"/>
                </a:lnTo>
                <a:lnTo>
                  <a:pt x="631842" y="409497"/>
                </a:lnTo>
                <a:lnTo>
                  <a:pt x="654774" y="409497"/>
                </a:lnTo>
                <a:lnTo>
                  <a:pt x="672070" y="409497"/>
                </a:lnTo>
                <a:cubicBezTo>
                  <a:pt x="703899" y="409497"/>
                  <a:pt x="746337" y="409497"/>
                  <a:pt x="802922" y="409497"/>
                </a:cubicBezTo>
                <a:lnTo>
                  <a:pt x="903970" y="409497"/>
                </a:lnTo>
                <a:lnTo>
                  <a:pt x="909249" y="409497"/>
                </a:lnTo>
                <a:lnTo>
                  <a:pt x="914441" y="409497"/>
                </a:lnTo>
                <a:lnTo>
                  <a:pt x="921787" y="409497"/>
                </a:lnTo>
                <a:lnTo>
                  <a:pt x="946202" y="409497"/>
                </a:lnTo>
                <a:lnTo>
                  <a:pt x="956065" y="409497"/>
                </a:lnTo>
                <a:lnTo>
                  <a:pt x="986455" y="409497"/>
                </a:lnTo>
                <a:cubicBezTo>
                  <a:pt x="1035946" y="409497"/>
                  <a:pt x="1115131" y="409497"/>
                  <a:pt x="1241828" y="409497"/>
                </a:cubicBezTo>
                <a:lnTo>
                  <a:pt x="1283452" y="409497"/>
                </a:lnTo>
                <a:lnTo>
                  <a:pt x="1283452" y="409497"/>
                </a:lnTo>
                <a:lnTo>
                  <a:pt x="1333161" y="409497"/>
                </a:lnTo>
                <a:cubicBezTo>
                  <a:pt x="1433721" y="409497"/>
                  <a:pt x="1634839" y="409497"/>
                  <a:pt x="2037075" y="409497"/>
                </a:cubicBezTo>
                <a:cubicBezTo>
                  <a:pt x="2187913" y="409497"/>
                  <a:pt x="2313612" y="306048"/>
                  <a:pt x="2313612" y="150875"/>
                </a:cubicBezTo>
                <a:cubicBezTo>
                  <a:pt x="2313612" y="53892"/>
                  <a:pt x="2343073" y="-2681"/>
                  <a:pt x="2389719" y="97"/>
                </a:cubicBezTo>
                <a:close/>
              </a:path>
            </a:pathLst>
          </a:custGeom>
          <a:gradFill>
            <a:gsLst>
              <a:gs pos="53000">
                <a:srgbClr val="F2F2F2"/>
              </a:gs>
              <a:gs pos="100000">
                <a:schemeClr val="bg1"/>
              </a:gs>
              <a:gs pos="0">
                <a:srgbClr val="D7D7D7"/>
              </a:gs>
            </a:gsLst>
            <a:lin ang="3600000" scaled="0"/>
          </a:gradFill>
          <a:ln w="28575">
            <a:gradFill>
              <a:gsLst>
                <a:gs pos="22000">
                  <a:schemeClr val="bg1"/>
                </a:gs>
                <a:gs pos="58000">
                  <a:srgbClr val="EEEEEE"/>
                </a:gs>
                <a:gs pos="100000">
                  <a:srgbClr val="FAFAFA"/>
                </a:gs>
              </a:gsLst>
              <a:lin ang="3600000" scaled="0"/>
            </a:gradFill>
          </a:ln>
          <a:effectLst>
            <a:outerShdw blurRad="317500" dist="127000" dir="2700000" algn="tl" rotWithShape="0">
              <a:prstClr val="black">
                <a:alpha val="3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0" name="文本框 55">
            <a:extLst>
              <a:ext uri="{FF2B5EF4-FFF2-40B4-BE49-F238E27FC236}">
                <a16:creationId xmlns:a16="http://schemas.microsoft.com/office/drawing/2014/main" id="{35AB4383-C1B2-4856-8051-D93B703E77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9216" y="4990883"/>
            <a:ext cx="13827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Cám</a:t>
            </a:r>
            <a:endParaRPr lang="zh-CN" altLang="en-US" sz="3600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050" name="Picture 2" descr="Phân tích mâu thuẫn giữa Tấm và mẹ con Cám | My Aloha">
            <a:extLst>
              <a:ext uri="{FF2B5EF4-FFF2-40B4-BE49-F238E27FC236}">
                <a16:creationId xmlns:a16="http://schemas.microsoft.com/office/drawing/2014/main" id="{8404A023-A4A9-4548-8F09-7C9754C93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573" y="4309160"/>
            <a:ext cx="3667125" cy="2064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44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4">
            <a:extLst>
              <a:ext uri="{FF2B5EF4-FFF2-40B4-BE49-F238E27FC236}">
                <a16:creationId xmlns:a16="http://schemas.microsoft.com/office/drawing/2014/main" id="{4F6A6F38-CB39-4CFC-AD7B-A705BD80197A}"/>
              </a:ext>
            </a:extLst>
          </p:cNvPr>
          <p:cNvGrpSpPr/>
          <p:nvPr/>
        </p:nvGrpSpPr>
        <p:grpSpPr>
          <a:xfrm>
            <a:off x="558800" y="437909"/>
            <a:ext cx="5867400" cy="597559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" name="同心圆 54">
              <a:extLst>
                <a:ext uri="{FF2B5EF4-FFF2-40B4-BE49-F238E27FC236}">
                  <a16:creationId xmlns:a16="http://schemas.microsoft.com/office/drawing/2014/main" id="{785A949F-6787-4B28-9C8A-7998C238EE51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roundRect">
              <a:avLst>
                <a:gd name="adj" fmla="val 9468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" name="椭圆 55">
              <a:extLst>
                <a:ext uri="{FF2B5EF4-FFF2-40B4-BE49-F238E27FC236}">
                  <a16:creationId xmlns:a16="http://schemas.microsoft.com/office/drawing/2014/main" id="{8A75A983-682F-402B-97A5-C1669502D8B7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roundRect">
              <a:avLst>
                <a:gd name="adj" fmla="val 5913"/>
              </a:avLst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F5E10CC2-9C7A-41AA-9D1F-B0E6C7A6B4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00" y="886549"/>
            <a:ext cx="5676900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khẽ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eaLnBrk="1" hangingPunct="1"/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hủy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Gả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任意多边形 4">
            <a:extLst>
              <a:ext uri="{FF2B5EF4-FFF2-40B4-BE49-F238E27FC236}">
                <a16:creationId xmlns:a16="http://schemas.microsoft.com/office/drawing/2014/main" id="{1AB1B280-4F74-41EC-8349-C4B230B5A6EF}"/>
              </a:ext>
            </a:extLst>
          </p:cNvPr>
          <p:cNvSpPr>
            <a:spLocks/>
          </p:cNvSpPr>
          <p:nvPr/>
        </p:nvSpPr>
        <p:spPr bwMode="auto">
          <a:xfrm rot="5400000">
            <a:off x="8476796" y="247409"/>
            <a:ext cx="1904999" cy="2286000"/>
          </a:xfrm>
          <a:custGeom>
            <a:avLst/>
            <a:gdLst>
              <a:gd name="connsiteX0" fmla="*/ 2389719 w 3268922"/>
              <a:gd name="connsiteY0" fmla="*/ 97 h 1945710"/>
              <a:gd name="connsiteX1" fmla="*/ 2489590 w 3268922"/>
              <a:gd name="connsiteY1" fmla="*/ 73289 h 1945710"/>
              <a:gd name="connsiteX2" fmla="*/ 3193503 w 3268922"/>
              <a:gd name="connsiteY2" fmla="*/ 771568 h 1945710"/>
              <a:gd name="connsiteX3" fmla="*/ 3193503 w 3268922"/>
              <a:gd name="connsiteY3" fmla="*/ 1159501 h 1945710"/>
              <a:gd name="connsiteX4" fmla="*/ 2489590 w 3268922"/>
              <a:gd name="connsiteY4" fmla="*/ 1883641 h 1945710"/>
              <a:gd name="connsiteX5" fmla="*/ 2313612 w 3268922"/>
              <a:gd name="connsiteY5" fmla="*/ 1806055 h 1945710"/>
              <a:gd name="connsiteX6" fmla="*/ 2037075 w 3268922"/>
              <a:gd name="connsiteY6" fmla="*/ 1521571 h 1945710"/>
              <a:gd name="connsiteX7" fmla="*/ 1374210 w 3268922"/>
              <a:gd name="connsiteY7" fmla="*/ 1521571 h 1945710"/>
              <a:gd name="connsiteX8" fmla="*/ 1283452 w 3268922"/>
              <a:gd name="connsiteY8" fmla="*/ 1521571 h 1945710"/>
              <a:gd name="connsiteX9" fmla="*/ 1283452 w 3268922"/>
              <a:gd name="connsiteY9" fmla="*/ 1521571 h 1945710"/>
              <a:gd name="connsiteX10" fmla="*/ 1275261 w 3268922"/>
              <a:gd name="connsiteY10" fmla="*/ 1521571 h 1945710"/>
              <a:gd name="connsiteX11" fmla="*/ 1108752 w 3268922"/>
              <a:gd name="connsiteY11" fmla="*/ 1521571 h 1945710"/>
              <a:gd name="connsiteX12" fmla="*/ 956065 w 3268922"/>
              <a:gd name="connsiteY12" fmla="*/ 1521571 h 1945710"/>
              <a:gd name="connsiteX13" fmla="*/ 947874 w 3268922"/>
              <a:gd name="connsiteY13" fmla="*/ 1521571 h 1945710"/>
              <a:gd name="connsiteX14" fmla="*/ 903970 w 3268922"/>
              <a:gd name="connsiteY14" fmla="*/ 1521571 h 1945710"/>
              <a:gd name="connsiteX15" fmla="*/ 781365 w 3268922"/>
              <a:gd name="connsiteY15" fmla="*/ 1521571 h 1945710"/>
              <a:gd name="connsiteX16" fmla="*/ 654774 w 3268922"/>
              <a:gd name="connsiteY16" fmla="*/ 1521571 h 1945710"/>
              <a:gd name="connsiteX17" fmla="*/ 646583 w 3268922"/>
              <a:gd name="connsiteY17" fmla="*/ 1521571 h 1945710"/>
              <a:gd name="connsiteX18" fmla="*/ 576583 w 3268922"/>
              <a:gd name="connsiteY18" fmla="*/ 1521571 h 1945710"/>
              <a:gd name="connsiteX19" fmla="*/ 480074 w 3268922"/>
              <a:gd name="connsiteY19" fmla="*/ 1521571 h 1945710"/>
              <a:gd name="connsiteX20" fmla="*/ 275292 w 3268922"/>
              <a:gd name="connsiteY20" fmla="*/ 1521571 h 1945710"/>
              <a:gd name="connsiteX21" fmla="*/ 0 w 3268922"/>
              <a:gd name="connsiteY21" fmla="*/ 1237087 h 1945710"/>
              <a:gd name="connsiteX22" fmla="*/ 0 w 3268922"/>
              <a:gd name="connsiteY22" fmla="*/ 693981 h 1945710"/>
              <a:gd name="connsiteX23" fmla="*/ 275292 w 3268922"/>
              <a:gd name="connsiteY23" fmla="*/ 409497 h 1945710"/>
              <a:gd name="connsiteX24" fmla="*/ 501631 w 3268922"/>
              <a:gd name="connsiteY24" fmla="*/ 409497 h 1945710"/>
              <a:gd name="connsiteX25" fmla="*/ 576583 w 3268922"/>
              <a:gd name="connsiteY25" fmla="*/ 409497 h 1945710"/>
              <a:gd name="connsiteX26" fmla="*/ 604876 w 3268922"/>
              <a:gd name="connsiteY26" fmla="*/ 409497 h 1945710"/>
              <a:gd name="connsiteX27" fmla="*/ 613150 w 3268922"/>
              <a:gd name="connsiteY27" fmla="*/ 409497 h 1945710"/>
              <a:gd name="connsiteX28" fmla="*/ 631842 w 3268922"/>
              <a:gd name="connsiteY28" fmla="*/ 409497 h 1945710"/>
              <a:gd name="connsiteX29" fmla="*/ 654774 w 3268922"/>
              <a:gd name="connsiteY29" fmla="*/ 409497 h 1945710"/>
              <a:gd name="connsiteX30" fmla="*/ 672070 w 3268922"/>
              <a:gd name="connsiteY30" fmla="*/ 409497 h 1945710"/>
              <a:gd name="connsiteX31" fmla="*/ 802922 w 3268922"/>
              <a:gd name="connsiteY31" fmla="*/ 409497 h 1945710"/>
              <a:gd name="connsiteX32" fmla="*/ 903970 w 3268922"/>
              <a:gd name="connsiteY32" fmla="*/ 409497 h 1945710"/>
              <a:gd name="connsiteX33" fmla="*/ 909249 w 3268922"/>
              <a:gd name="connsiteY33" fmla="*/ 409497 h 1945710"/>
              <a:gd name="connsiteX34" fmla="*/ 914441 w 3268922"/>
              <a:gd name="connsiteY34" fmla="*/ 409497 h 1945710"/>
              <a:gd name="connsiteX35" fmla="*/ 921787 w 3268922"/>
              <a:gd name="connsiteY35" fmla="*/ 409497 h 1945710"/>
              <a:gd name="connsiteX36" fmla="*/ 946202 w 3268922"/>
              <a:gd name="connsiteY36" fmla="*/ 409497 h 1945710"/>
              <a:gd name="connsiteX37" fmla="*/ 956065 w 3268922"/>
              <a:gd name="connsiteY37" fmla="*/ 409497 h 1945710"/>
              <a:gd name="connsiteX38" fmla="*/ 986455 w 3268922"/>
              <a:gd name="connsiteY38" fmla="*/ 409497 h 1945710"/>
              <a:gd name="connsiteX39" fmla="*/ 1241828 w 3268922"/>
              <a:gd name="connsiteY39" fmla="*/ 409497 h 1945710"/>
              <a:gd name="connsiteX40" fmla="*/ 1283452 w 3268922"/>
              <a:gd name="connsiteY40" fmla="*/ 409497 h 1945710"/>
              <a:gd name="connsiteX41" fmla="*/ 1283452 w 3268922"/>
              <a:gd name="connsiteY41" fmla="*/ 409497 h 1945710"/>
              <a:gd name="connsiteX42" fmla="*/ 1333161 w 3268922"/>
              <a:gd name="connsiteY42" fmla="*/ 409497 h 1945710"/>
              <a:gd name="connsiteX43" fmla="*/ 2037075 w 3268922"/>
              <a:gd name="connsiteY43" fmla="*/ 409497 h 1945710"/>
              <a:gd name="connsiteX44" fmla="*/ 2313612 w 3268922"/>
              <a:gd name="connsiteY44" fmla="*/ 150875 h 1945710"/>
              <a:gd name="connsiteX45" fmla="*/ 2389719 w 3268922"/>
              <a:gd name="connsiteY45" fmla="*/ 97 h 1945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3268922" h="1945710">
                <a:moveTo>
                  <a:pt x="2389719" y="97"/>
                </a:moveTo>
                <a:cubicBezTo>
                  <a:pt x="2417706" y="1764"/>
                  <a:pt x="2451881" y="24797"/>
                  <a:pt x="2489590" y="73289"/>
                </a:cubicBezTo>
                <a:cubicBezTo>
                  <a:pt x="2489590" y="73289"/>
                  <a:pt x="2489590" y="73289"/>
                  <a:pt x="3193503" y="771568"/>
                </a:cubicBezTo>
                <a:cubicBezTo>
                  <a:pt x="3294062" y="875016"/>
                  <a:pt x="3294062" y="1056052"/>
                  <a:pt x="3193503" y="1159501"/>
                </a:cubicBezTo>
                <a:lnTo>
                  <a:pt x="2489590" y="1883641"/>
                </a:lnTo>
                <a:cubicBezTo>
                  <a:pt x="2389031" y="1987090"/>
                  <a:pt x="2313612" y="1961228"/>
                  <a:pt x="2313612" y="1806055"/>
                </a:cubicBezTo>
                <a:cubicBezTo>
                  <a:pt x="2313612" y="1650882"/>
                  <a:pt x="2187913" y="1521571"/>
                  <a:pt x="2037075" y="1521571"/>
                </a:cubicBezTo>
                <a:cubicBezTo>
                  <a:pt x="2037075" y="1521571"/>
                  <a:pt x="2037075" y="1521571"/>
                  <a:pt x="1374210" y="1521571"/>
                </a:cubicBezTo>
                <a:lnTo>
                  <a:pt x="1283452" y="1521571"/>
                </a:lnTo>
                <a:lnTo>
                  <a:pt x="1283452" y="1521571"/>
                </a:lnTo>
                <a:lnTo>
                  <a:pt x="1275261" y="1521571"/>
                </a:lnTo>
                <a:cubicBezTo>
                  <a:pt x="1225697" y="1521571"/>
                  <a:pt x="1170414" y="1521571"/>
                  <a:pt x="1108752" y="1521571"/>
                </a:cubicBezTo>
                <a:lnTo>
                  <a:pt x="956065" y="1521571"/>
                </a:lnTo>
                <a:lnTo>
                  <a:pt x="947874" y="1521571"/>
                </a:lnTo>
                <a:lnTo>
                  <a:pt x="903970" y="1521571"/>
                </a:lnTo>
                <a:lnTo>
                  <a:pt x="781365" y="1521571"/>
                </a:lnTo>
                <a:lnTo>
                  <a:pt x="654774" y="1521571"/>
                </a:lnTo>
                <a:lnTo>
                  <a:pt x="646583" y="1521571"/>
                </a:lnTo>
                <a:lnTo>
                  <a:pt x="576583" y="1521571"/>
                </a:lnTo>
                <a:lnTo>
                  <a:pt x="480074" y="1521571"/>
                </a:lnTo>
                <a:cubicBezTo>
                  <a:pt x="418412" y="1521571"/>
                  <a:pt x="350372" y="1521571"/>
                  <a:pt x="275292" y="1521571"/>
                </a:cubicBezTo>
                <a:cubicBezTo>
                  <a:pt x="125133" y="1521571"/>
                  <a:pt x="0" y="1392260"/>
                  <a:pt x="0" y="1237087"/>
                </a:cubicBezTo>
                <a:cubicBezTo>
                  <a:pt x="0" y="1237087"/>
                  <a:pt x="0" y="1237087"/>
                  <a:pt x="0" y="693981"/>
                </a:cubicBezTo>
                <a:cubicBezTo>
                  <a:pt x="0" y="538808"/>
                  <a:pt x="125133" y="409497"/>
                  <a:pt x="275292" y="409497"/>
                </a:cubicBezTo>
                <a:cubicBezTo>
                  <a:pt x="275292" y="409497"/>
                  <a:pt x="275292" y="409497"/>
                  <a:pt x="501631" y="409497"/>
                </a:cubicBezTo>
                <a:lnTo>
                  <a:pt x="576583" y="409497"/>
                </a:lnTo>
                <a:cubicBezTo>
                  <a:pt x="576583" y="409497"/>
                  <a:pt x="576583" y="409497"/>
                  <a:pt x="604876" y="409497"/>
                </a:cubicBezTo>
                <a:lnTo>
                  <a:pt x="613150" y="409497"/>
                </a:lnTo>
                <a:lnTo>
                  <a:pt x="631842" y="409497"/>
                </a:lnTo>
                <a:lnTo>
                  <a:pt x="654774" y="409497"/>
                </a:lnTo>
                <a:lnTo>
                  <a:pt x="672070" y="409497"/>
                </a:lnTo>
                <a:cubicBezTo>
                  <a:pt x="703899" y="409497"/>
                  <a:pt x="746337" y="409497"/>
                  <a:pt x="802922" y="409497"/>
                </a:cubicBezTo>
                <a:lnTo>
                  <a:pt x="903970" y="409497"/>
                </a:lnTo>
                <a:lnTo>
                  <a:pt x="909249" y="409497"/>
                </a:lnTo>
                <a:lnTo>
                  <a:pt x="914441" y="409497"/>
                </a:lnTo>
                <a:lnTo>
                  <a:pt x="921787" y="409497"/>
                </a:lnTo>
                <a:lnTo>
                  <a:pt x="946202" y="409497"/>
                </a:lnTo>
                <a:lnTo>
                  <a:pt x="956065" y="409497"/>
                </a:lnTo>
                <a:lnTo>
                  <a:pt x="986455" y="409497"/>
                </a:lnTo>
                <a:cubicBezTo>
                  <a:pt x="1035946" y="409497"/>
                  <a:pt x="1115131" y="409497"/>
                  <a:pt x="1241828" y="409497"/>
                </a:cubicBezTo>
                <a:lnTo>
                  <a:pt x="1283452" y="409497"/>
                </a:lnTo>
                <a:lnTo>
                  <a:pt x="1283452" y="409497"/>
                </a:lnTo>
                <a:lnTo>
                  <a:pt x="1333161" y="409497"/>
                </a:lnTo>
                <a:cubicBezTo>
                  <a:pt x="1433721" y="409497"/>
                  <a:pt x="1634839" y="409497"/>
                  <a:pt x="2037075" y="409497"/>
                </a:cubicBezTo>
                <a:cubicBezTo>
                  <a:pt x="2187913" y="409497"/>
                  <a:pt x="2313612" y="306048"/>
                  <a:pt x="2313612" y="150875"/>
                </a:cubicBezTo>
                <a:cubicBezTo>
                  <a:pt x="2313612" y="53892"/>
                  <a:pt x="2343073" y="-2681"/>
                  <a:pt x="2389719" y="97"/>
                </a:cubicBezTo>
                <a:close/>
              </a:path>
            </a:pathLst>
          </a:custGeom>
          <a:gradFill>
            <a:gsLst>
              <a:gs pos="53000">
                <a:srgbClr val="F2F2F2"/>
              </a:gs>
              <a:gs pos="100000">
                <a:schemeClr val="bg1"/>
              </a:gs>
              <a:gs pos="0">
                <a:srgbClr val="D7D7D7"/>
              </a:gs>
            </a:gsLst>
            <a:lin ang="3600000" scaled="0"/>
          </a:gradFill>
          <a:ln w="28575">
            <a:gradFill>
              <a:gsLst>
                <a:gs pos="22000">
                  <a:schemeClr val="bg1"/>
                </a:gs>
                <a:gs pos="58000">
                  <a:srgbClr val="EEEEEE"/>
                </a:gs>
                <a:gs pos="100000">
                  <a:srgbClr val="FAFAFA"/>
                </a:gs>
              </a:gsLst>
              <a:lin ang="3600000" scaled="0"/>
            </a:gradFill>
          </a:ln>
          <a:effectLst>
            <a:outerShdw blurRad="317500" dist="127000" dir="2700000" algn="tl" rotWithShape="0">
              <a:prstClr val="black">
                <a:alpha val="3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" name="文本框 55">
            <a:extLst>
              <a:ext uri="{FF2B5EF4-FFF2-40B4-BE49-F238E27FC236}">
                <a16:creationId xmlns:a16="http://schemas.microsoft.com/office/drawing/2014/main" id="{E47EBA4C-C0B1-4A45-8DE1-B2406CCAE6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4894" y="609359"/>
            <a:ext cx="1752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Anh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Khoai</a:t>
            </a:r>
            <a:endParaRPr lang="zh-CN" altLang="en-US" sz="3600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177" name="AutoShape 2" descr="Kết quả hình ảnh cho dế mèn và dế choắt&quot;">
            <a:extLst>
              <a:ext uri="{FF2B5EF4-FFF2-40B4-BE49-F238E27FC236}">
                <a16:creationId xmlns:a16="http://schemas.microsoft.com/office/drawing/2014/main" id="{1E4AC5BC-3661-4E09-BC67-B4BD239B57A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7463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78" name="AutoShape 4" descr="Kết quả hình ảnh cho dế mèn và dế choắt&quot;">
            <a:extLst>
              <a:ext uri="{FF2B5EF4-FFF2-40B4-BE49-F238E27FC236}">
                <a16:creationId xmlns:a16="http://schemas.microsoft.com/office/drawing/2014/main" id="{5C0BC2E3-98A2-436B-A3C5-519CF379DA4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7463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" name="Rectangle: Rounded Corners 3">
            <a:extLst>
              <a:ext uri="{FF2B5EF4-FFF2-40B4-BE49-F238E27FC236}">
                <a16:creationId xmlns:a16="http://schemas.microsoft.com/office/drawing/2014/main" id="{7744F63E-0E96-48E0-9D72-8FB6CD5D4C06}"/>
              </a:ext>
            </a:extLst>
          </p:cNvPr>
          <p:cNvSpPr/>
          <p:nvPr/>
        </p:nvSpPr>
        <p:spPr>
          <a:xfrm>
            <a:off x="8299450" y="3316288"/>
            <a:ext cx="2292350" cy="110331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3" name="Rectangle: Rounded Corners 179">
            <a:extLst>
              <a:ext uri="{FF2B5EF4-FFF2-40B4-BE49-F238E27FC236}">
                <a16:creationId xmlns:a16="http://schemas.microsoft.com/office/drawing/2014/main" id="{123FAA26-78C1-4A82-A8EA-8E360146FE8B}"/>
              </a:ext>
            </a:extLst>
          </p:cNvPr>
          <p:cNvSpPr/>
          <p:nvPr/>
        </p:nvSpPr>
        <p:spPr>
          <a:xfrm>
            <a:off x="8299450" y="3316288"/>
            <a:ext cx="2292350" cy="110331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14" name="Rectangle: Rounded Corners 180">
            <a:extLst>
              <a:ext uri="{FF2B5EF4-FFF2-40B4-BE49-F238E27FC236}">
                <a16:creationId xmlns:a16="http://schemas.microsoft.com/office/drawing/2014/main" id="{B770A6E4-7C41-4C02-8FB0-D0198E6AFC0D}"/>
              </a:ext>
            </a:extLst>
          </p:cNvPr>
          <p:cNvSpPr/>
          <p:nvPr/>
        </p:nvSpPr>
        <p:spPr>
          <a:xfrm>
            <a:off x="8299450" y="3316288"/>
            <a:ext cx="2292350" cy="110331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15" name="Rectangle: Rounded Corners 181">
            <a:extLst>
              <a:ext uri="{FF2B5EF4-FFF2-40B4-BE49-F238E27FC236}">
                <a16:creationId xmlns:a16="http://schemas.microsoft.com/office/drawing/2014/main" id="{59176848-B380-4A31-BB36-90B709507CBC}"/>
              </a:ext>
            </a:extLst>
          </p:cNvPr>
          <p:cNvSpPr/>
          <p:nvPr/>
        </p:nvSpPr>
        <p:spPr>
          <a:xfrm>
            <a:off x="8299450" y="3316288"/>
            <a:ext cx="2292350" cy="1103312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6" name="Rectangle: Rounded Corners 182">
            <a:extLst>
              <a:ext uri="{FF2B5EF4-FFF2-40B4-BE49-F238E27FC236}">
                <a16:creationId xmlns:a16="http://schemas.microsoft.com/office/drawing/2014/main" id="{6C132987-3DB8-4A6F-A3ED-C71777C3C47B}"/>
              </a:ext>
            </a:extLst>
          </p:cNvPr>
          <p:cNvSpPr/>
          <p:nvPr/>
        </p:nvSpPr>
        <p:spPr>
          <a:xfrm>
            <a:off x="8299450" y="3316288"/>
            <a:ext cx="2292350" cy="1103312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7" name="Rectangle: Rounded Corners 183">
            <a:extLst>
              <a:ext uri="{FF2B5EF4-FFF2-40B4-BE49-F238E27FC236}">
                <a16:creationId xmlns:a16="http://schemas.microsoft.com/office/drawing/2014/main" id="{7CEBDBF2-CC74-478B-B7C7-F3D3DC888DBB}"/>
              </a:ext>
            </a:extLst>
          </p:cNvPr>
          <p:cNvSpPr/>
          <p:nvPr/>
        </p:nvSpPr>
        <p:spPr>
          <a:xfrm>
            <a:off x="8299450" y="3316288"/>
            <a:ext cx="2292350" cy="1103312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8" name="Rectangle: Rounded Corners 184">
            <a:extLst>
              <a:ext uri="{FF2B5EF4-FFF2-40B4-BE49-F238E27FC236}">
                <a16:creationId xmlns:a16="http://schemas.microsoft.com/office/drawing/2014/main" id="{DD4BAECD-8F0A-4AE6-A483-640EDFBEC3B1}"/>
              </a:ext>
            </a:extLst>
          </p:cNvPr>
          <p:cNvSpPr/>
          <p:nvPr/>
        </p:nvSpPr>
        <p:spPr>
          <a:xfrm>
            <a:off x="8299450" y="3316288"/>
            <a:ext cx="2292350" cy="1103312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19" name="Rectangle: Rounded Corners 186">
            <a:extLst>
              <a:ext uri="{FF2B5EF4-FFF2-40B4-BE49-F238E27FC236}">
                <a16:creationId xmlns:a16="http://schemas.microsoft.com/office/drawing/2014/main" id="{888E520F-2F97-4EF4-AE7A-0B24512B8D15}"/>
              </a:ext>
            </a:extLst>
          </p:cNvPr>
          <p:cNvSpPr/>
          <p:nvPr/>
        </p:nvSpPr>
        <p:spPr>
          <a:xfrm>
            <a:off x="8299450" y="3316288"/>
            <a:ext cx="2292350" cy="1103312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3074" name="Picture 2" descr="Cây tre trăm đốt – Truyện Cổ Tích Việt Nam | Tải Sách Miễn Phí">
            <a:extLst>
              <a:ext uri="{FF2B5EF4-FFF2-40B4-BE49-F238E27FC236}">
                <a16:creationId xmlns:a16="http://schemas.microsoft.com/office/drawing/2014/main" id="{8C47360E-4C8A-4252-8ABD-2B13B98676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1" t="31759" r="22606" b="9757"/>
          <a:stretch/>
        </p:blipFill>
        <p:spPr bwMode="auto">
          <a:xfrm>
            <a:off x="7377640" y="2644780"/>
            <a:ext cx="4127501" cy="376872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777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4">
            <a:extLst>
              <a:ext uri="{FF2B5EF4-FFF2-40B4-BE49-F238E27FC236}">
                <a16:creationId xmlns:a16="http://schemas.microsoft.com/office/drawing/2014/main" id="{F8AEA167-CF8B-490B-B461-E37713E746EB}"/>
              </a:ext>
            </a:extLst>
          </p:cNvPr>
          <p:cNvGrpSpPr/>
          <p:nvPr/>
        </p:nvGrpSpPr>
        <p:grpSpPr>
          <a:xfrm>
            <a:off x="1330325" y="396061"/>
            <a:ext cx="9150349" cy="221932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" name="同心圆 54">
              <a:extLst>
                <a:ext uri="{FF2B5EF4-FFF2-40B4-BE49-F238E27FC236}">
                  <a16:creationId xmlns:a16="http://schemas.microsoft.com/office/drawing/2014/main" id="{87FDBDCD-F1E5-40C0-8F13-4AA7A6267909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roundRect">
              <a:avLst>
                <a:gd name="adj" fmla="val 9468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" name="椭圆 55">
              <a:extLst>
                <a:ext uri="{FF2B5EF4-FFF2-40B4-BE49-F238E27FC236}">
                  <a16:creationId xmlns:a16="http://schemas.microsoft.com/office/drawing/2014/main" id="{047BE4FE-F2A7-43E9-ADF7-F20B14235857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roundRect">
              <a:avLst>
                <a:gd name="adj" fmla="val 5913"/>
              </a:avLst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0F83C4C9-0126-4925-906B-9FC579D1D8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6718" y="872132"/>
            <a:ext cx="8537561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4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Ai </a:t>
            </a:r>
            <a:r>
              <a:rPr lang="en-US" sz="44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US" sz="4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hóa</a:t>
            </a:r>
            <a:r>
              <a:rPr lang="en-US" sz="4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phép</a:t>
            </a:r>
            <a:r>
              <a:rPr lang="en-US" sz="4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US" sz="4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trời</a:t>
            </a:r>
            <a:r>
              <a:rPr lang="en-US" sz="4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</a:t>
            </a:r>
          </a:p>
          <a:p>
            <a:pPr algn="ctr"/>
            <a:r>
              <a:rPr lang="en-US" sz="4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Sau </a:t>
            </a:r>
            <a:r>
              <a:rPr lang="en-US" sz="44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khi</a:t>
            </a:r>
            <a:r>
              <a:rPr lang="en-US" sz="4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đánh</a:t>
            </a:r>
            <a:r>
              <a:rPr lang="en-US" sz="4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đuổi</a:t>
            </a:r>
            <a:r>
              <a:rPr lang="en-US" sz="4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tơi</a:t>
            </a:r>
            <a:r>
              <a:rPr lang="en-US" sz="4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bời</a:t>
            </a:r>
            <a:r>
              <a:rPr lang="en-US" sz="4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giặc</a:t>
            </a:r>
            <a:r>
              <a:rPr lang="en-US" sz="4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Ân</a:t>
            </a:r>
            <a:r>
              <a:rPr lang="en-US" sz="4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? </a:t>
            </a:r>
            <a:endParaRPr lang="en-US" sz="3200" b="1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0" name="Rectangle: Rounded Corners 3">
            <a:extLst>
              <a:ext uri="{FF2B5EF4-FFF2-40B4-BE49-F238E27FC236}">
                <a16:creationId xmlns:a16="http://schemas.microsoft.com/office/drawing/2014/main" id="{EFFCEC89-734A-4D51-A8E0-2036D8EA3A04}"/>
              </a:ext>
            </a:extLst>
          </p:cNvPr>
          <p:cNvSpPr/>
          <p:nvPr/>
        </p:nvSpPr>
        <p:spPr>
          <a:xfrm>
            <a:off x="990600" y="4406901"/>
            <a:ext cx="2292350" cy="11033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1" name="Rectangle: Rounded Corners 179">
            <a:extLst>
              <a:ext uri="{FF2B5EF4-FFF2-40B4-BE49-F238E27FC236}">
                <a16:creationId xmlns:a16="http://schemas.microsoft.com/office/drawing/2014/main" id="{CA287EE4-6E76-4679-B4F8-445924473473}"/>
              </a:ext>
            </a:extLst>
          </p:cNvPr>
          <p:cNvSpPr/>
          <p:nvPr/>
        </p:nvSpPr>
        <p:spPr>
          <a:xfrm>
            <a:off x="990600" y="4406901"/>
            <a:ext cx="2292350" cy="11033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12" name="Rectangle: Rounded Corners 180">
            <a:extLst>
              <a:ext uri="{FF2B5EF4-FFF2-40B4-BE49-F238E27FC236}">
                <a16:creationId xmlns:a16="http://schemas.microsoft.com/office/drawing/2014/main" id="{2ED5E6EC-0FE4-4D7A-AC85-8B155C3AC1F6}"/>
              </a:ext>
            </a:extLst>
          </p:cNvPr>
          <p:cNvSpPr/>
          <p:nvPr/>
        </p:nvSpPr>
        <p:spPr>
          <a:xfrm>
            <a:off x="990600" y="4406901"/>
            <a:ext cx="2292350" cy="11033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13" name="Rectangle: Rounded Corners 181">
            <a:extLst>
              <a:ext uri="{FF2B5EF4-FFF2-40B4-BE49-F238E27FC236}">
                <a16:creationId xmlns:a16="http://schemas.microsoft.com/office/drawing/2014/main" id="{350BA4F4-E42C-48F6-AC9E-2B98BABBB294}"/>
              </a:ext>
            </a:extLst>
          </p:cNvPr>
          <p:cNvSpPr/>
          <p:nvPr/>
        </p:nvSpPr>
        <p:spPr>
          <a:xfrm>
            <a:off x="990600" y="4406901"/>
            <a:ext cx="2292350" cy="110331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4" name="Rectangle: Rounded Corners 182">
            <a:extLst>
              <a:ext uri="{FF2B5EF4-FFF2-40B4-BE49-F238E27FC236}">
                <a16:creationId xmlns:a16="http://schemas.microsoft.com/office/drawing/2014/main" id="{04F30F23-077E-467A-BBD6-95C46F5E54D9}"/>
              </a:ext>
            </a:extLst>
          </p:cNvPr>
          <p:cNvSpPr/>
          <p:nvPr/>
        </p:nvSpPr>
        <p:spPr>
          <a:xfrm>
            <a:off x="990600" y="4406901"/>
            <a:ext cx="2292350" cy="110331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5" name="Rectangle: Rounded Corners 183">
            <a:extLst>
              <a:ext uri="{FF2B5EF4-FFF2-40B4-BE49-F238E27FC236}">
                <a16:creationId xmlns:a16="http://schemas.microsoft.com/office/drawing/2014/main" id="{B4A5BCF1-0DBC-4D37-99DD-954C6BA8E3D7}"/>
              </a:ext>
            </a:extLst>
          </p:cNvPr>
          <p:cNvSpPr/>
          <p:nvPr/>
        </p:nvSpPr>
        <p:spPr>
          <a:xfrm>
            <a:off x="990600" y="4406901"/>
            <a:ext cx="2292350" cy="110331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6" name="Rectangle: Rounded Corners 184">
            <a:extLst>
              <a:ext uri="{FF2B5EF4-FFF2-40B4-BE49-F238E27FC236}">
                <a16:creationId xmlns:a16="http://schemas.microsoft.com/office/drawing/2014/main" id="{7EA36B90-2D70-4B79-8086-336EB73E74FD}"/>
              </a:ext>
            </a:extLst>
          </p:cNvPr>
          <p:cNvSpPr/>
          <p:nvPr/>
        </p:nvSpPr>
        <p:spPr>
          <a:xfrm>
            <a:off x="990600" y="4406901"/>
            <a:ext cx="2292350" cy="110331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17" name="Rectangle: Rounded Corners 186">
            <a:extLst>
              <a:ext uri="{FF2B5EF4-FFF2-40B4-BE49-F238E27FC236}">
                <a16:creationId xmlns:a16="http://schemas.microsoft.com/office/drawing/2014/main" id="{FD841D78-278B-4D27-A739-AF734E9F1937}"/>
              </a:ext>
            </a:extLst>
          </p:cNvPr>
          <p:cNvSpPr/>
          <p:nvPr/>
        </p:nvSpPr>
        <p:spPr>
          <a:xfrm>
            <a:off x="990600" y="4406901"/>
            <a:ext cx="2292350" cy="110331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1026" name="Picture 2" descr="Thần thoại sử Việt] - Truyền thuyết Thánh Gióng - YouTube">
            <a:extLst>
              <a:ext uri="{FF2B5EF4-FFF2-40B4-BE49-F238E27FC236}">
                <a16:creationId xmlns:a16="http://schemas.microsoft.com/office/drawing/2014/main" id="{77FCEB58-690A-4F57-A411-44CD78919F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27" r="19375"/>
          <a:stretch/>
        </p:blipFill>
        <p:spPr bwMode="auto">
          <a:xfrm>
            <a:off x="7407270" y="3104158"/>
            <a:ext cx="327342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任意多边形 4">
            <a:extLst>
              <a:ext uri="{FF2B5EF4-FFF2-40B4-BE49-F238E27FC236}">
                <a16:creationId xmlns:a16="http://schemas.microsoft.com/office/drawing/2014/main" id="{309297D4-6216-4FC9-9317-DBD6F8105B46}"/>
              </a:ext>
            </a:extLst>
          </p:cNvPr>
          <p:cNvSpPr>
            <a:spLocks/>
          </p:cNvSpPr>
          <p:nvPr/>
        </p:nvSpPr>
        <p:spPr bwMode="auto">
          <a:xfrm>
            <a:off x="5143500" y="3634390"/>
            <a:ext cx="1904999" cy="2133600"/>
          </a:xfrm>
          <a:custGeom>
            <a:avLst/>
            <a:gdLst>
              <a:gd name="connsiteX0" fmla="*/ 2389719 w 3268922"/>
              <a:gd name="connsiteY0" fmla="*/ 97 h 1945710"/>
              <a:gd name="connsiteX1" fmla="*/ 2489590 w 3268922"/>
              <a:gd name="connsiteY1" fmla="*/ 73289 h 1945710"/>
              <a:gd name="connsiteX2" fmla="*/ 3193503 w 3268922"/>
              <a:gd name="connsiteY2" fmla="*/ 771568 h 1945710"/>
              <a:gd name="connsiteX3" fmla="*/ 3193503 w 3268922"/>
              <a:gd name="connsiteY3" fmla="*/ 1159501 h 1945710"/>
              <a:gd name="connsiteX4" fmla="*/ 2489590 w 3268922"/>
              <a:gd name="connsiteY4" fmla="*/ 1883641 h 1945710"/>
              <a:gd name="connsiteX5" fmla="*/ 2313612 w 3268922"/>
              <a:gd name="connsiteY5" fmla="*/ 1806055 h 1945710"/>
              <a:gd name="connsiteX6" fmla="*/ 2037075 w 3268922"/>
              <a:gd name="connsiteY6" fmla="*/ 1521571 h 1945710"/>
              <a:gd name="connsiteX7" fmla="*/ 1374210 w 3268922"/>
              <a:gd name="connsiteY7" fmla="*/ 1521571 h 1945710"/>
              <a:gd name="connsiteX8" fmla="*/ 1283452 w 3268922"/>
              <a:gd name="connsiteY8" fmla="*/ 1521571 h 1945710"/>
              <a:gd name="connsiteX9" fmla="*/ 1283452 w 3268922"/>
              <a:gd name="connsiteY9" fmla="*/ 1521571 h 1945710"/>
              <a:gd name="connsiteX10" fmla="*/ 1275261 w 3268922"/>
              <a:gd name="connsiteY10" fmla="*/ 1521571 h 1945710"/>
              <a:gd name="connsiteX11" fmla="*/ 1108752 w 3268922"/>
              <a:gd name="connsiteY11" fmla="*/ 1521571 h 1945710"/>
              <a:gd name="connsiteX12" fmla="*/ 956065 w 3268922"/>
              <a:gd name="connsiteY12" fmla="*/ 1521571 h 1945710"/>
              <a:gd name="connsiteX13" fmla="*/ 947874 w 3268922"/>
              <a:gd name="connsiteY13" fmla="*/ 1521571 h 1945710"/>
              <a:gd name="connsiteX14" fmla="*/ 903970 w 3268922"/>
              <a:gd name="connsiteY14" fmla="*/ 1521571 h 1945710"/>
              <a:gd name="connsiteX15" fmla="*/ 781365 w 3268922"/>
              <a:gd name="connsiteY15" fmla="*/ 1521571 h 1945710"/>
              <a:gd name="connsiteX16" fmla="*/ 654774 w 3268922"/>
              <a:gd name="connsiteY16" fmla="*/ 1521571 h 1945710"/>
              <a:gd name="connsiteX17" fmla="*/ 646583 w 3268922"/>
              <a:gd name="connsiteY17" fmla="*/ 1521571 h 1945710"/>
              <a:gd name="connsiteX18" fmla="*/ 576583 w 3268922"/>
              <a:gd name="connsiteY18" fmla="*/ 1521571 h 1945710"/>
              <a:gd name="connsiteX19" fmla="*/ 480074 w 3268922"/>
              <a:gd name="connsiteY19" fmla="*/ 1521571 h 1945710"/>
              <a:gd name="connsiteX20" fmla="*/ 275292 w 3268922"/>
              <a:gd name="connsiteY20" fmla="*/ 1521571 h 1945710"/>
              <a:gd name="connsiteX21" fmla="*/ 0 w 3268922"/>
              <a:gd name="connsiteY21" fmla="*/ 1237087 h 1945710"/>
              <a:gd name="connsiteX22" fmla="*/ 0 w 3268922"/>
              <a:gd name="connsiteY22" fmla="*/ 693981 h 1945710"/>
              <a:gd name="connsiteX23" fmla="*/ 275292 w 3268922"/>
              <a:gd name="connsiteY23" fmla="*/ 409497 h 1945710"/>
              <a:gd name="connsiteX24" fmla="*/ 501631 w 3268922"/>
              <a:gd name="connsiteY24" fmla="*/ 409497 h 1945710"/>
              <a:gd name="connsiteX25" fmla="*/ 576583 w 3268922"/>
              <a:gd name="connsiteY25" fmla="*/ 409497 h 1945710"/>
              <a:gd name="connsiteX26" fmla="*/ 604876 w 3268922"/>
              <a:gd name="connsiteY26" fmla="*/ 409497 h 1945710"/>
              <a:gd name="connsiteX27" fmla="*/ 613150 w 3268922"/>
              <a:gd name="connsiteY27" fmla="*/ 409497 h 1945710"/>
              <a:gd name="connsiteX28" fmla="*/ 631842 w 3268922"/>
              <a:gd name="connsiteY28" fmla="*/ 409497 h 1945710"/>
              <a:gd name="connsiteX29" fmla="*/ 654774 w 3268922"/>
              <a:gd name="connsiteY29" fmla="*/ 409497 h 1945710"/>
              <a:gd name="connsiteX30" fmla="*/ 672070 w 3268922"/>
              <a:gd name="connsiteY30" fmla="*/ 409497 h 1945710"/>
              <a:gd name="connsiteX31" fmla="*/ 802922 w 3268922"/>
              <a:gd name="connsiteY31" fmla="*/ 409497 h 1945710"/>
              <a:gd name="connsiteX32" fmla="*/ 903970 w 3268922"/>
              <a:gd name="connsiteY32" fmla="*/ 409497 h 1945710"/>
              <a:gd name="connsiteX33" fmla="*/ 909249 w 3268922"/>
              <a:gd name="connsiteY33" fmla="*/ 409497 h 1945710"/>
              <a:gd name="connsiteX34" fmla="*/ 914441 w 3268922"/>
              <a:gd name="connsiteY34" fmla="*/ 409497 h 1945710"/>
              <a:gd name="connsiteX35" fmla="*/ 921787 w 3268922"/>
              <a:gd name="connsiteY35" fmla="*/ 409497 h 1945710"/>
              <a:gd name="connsiteX36" fmla="*/ 946202 w 3268922"/>
              <a:gd name="connsiteY36" fmla="*/ 409497 h 1945710"/>
              <a:gd name="connsiteX37" fmla="*/ 956065 w 3268922"/>
              <a:gd name="connsiteY37" fmla="*/ 409497 h 1945710"/>
              <a:gd name="connsiteX38" fmla="*/ 986455 w 3268922"/>
              <a:gd name="connsiteY38" fmla="*/ 409497 h 1945710"/>
              <a:gd name="connsiteX39" fmla="*/ 1241828 w 3268922"/>
              <a:gd name="connsiteY39" fmla="*/ 409497 h 1945710"/>
              <a:gd name="connsiteX40" fmla="*/ 1283452 w 3268922"/>
              <a:gd name="connsiteY40" fmla="*/ 409497 h 1945710"/>
              <a:gd name="connsiteX41" fmla="*/ 1283452 w 3268922"/>
              <a:gd name="connsiteY41" fmla="*/ 409497 h 1945710"/>
              <a:gd name="connsiteX42" fmla="*/ 1333161 w 3268922"/>
              <a:gd name="connsiteY42" fmla="*/ 409497 h 1945710"/>
              <a:gd name="connsiteX43" fmla="*/ 2037075 w 3268922"/>
              <a:gd name="connsiteY43" fmla="*/ 409497 h 1945710"/>
              <a:gd name="connsiteX44" fmla="*/ 2313612 w 3268922"/>
              <a:gd name="connsiteY44" fmla="*/ 150875 h 1945710"/>
              <a:gd name="connsiteX45" fmla="*/ 2389719 w 3268922"/>
              <a:gd name="connsiteY45" fmla="*/ 97 h 1945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3268922" h="1945710">
                <a:moveTo>
                  <a:pt x="2389719" y="97"/>
                </a:moveTo>
                <a:cubicBezTo>
                  <a:pt x="2417706" y="1764"/>
                  <a:pt x="2451881" y="24797"/>
                  <a:pt x="2489590" y="73289"/>
                </a:cubicBezTo>
                <a:cubicBezTo>
                  <a:pt x="2489590" y="73289"/>
                  <a:pt x="2489590" y="73289"/>
                  <a:pt x="3193503" y="771568"/>
                </a:cubicBezTo>
                <a:cubicBezTo>
                  <a:pt x="3294062" y="875016"/>
                  <a:pt x="3294062" y="1056052"/>
                  <a:pt x="3193503" y="1159501"/>
                </a:cubicBezTo>
                <a:lnTo>
                  <a:pt x="2489590" y="1883641"/>
                </a:lnTo>
                <a:cubicBezTo>
                  <a:pt x="2389031" y="1987090"/>
                  <a:pt x="2313612" y="1961228"/>
                  <a:pt x="2313612" y="1806055"/>
                </a:cubicBezTo>
                <a:cubicBezTo>
                  <a:pt x="2313612" y="1650882"/>
                  <a:pt x="2187913" y="1521571"/>
                  <a:pt x="2037075" y="1521571"/>
                </a:cubicBezTo>
                <a:cubicBezTo>
                  <a:pt x="2037075" y="1521571"/>
                  <a:pt x="2037075" y="1521571"/>
                  <a:pt x="1374210" y="1521571"/>
                </a:cubicBezTo>
                <a:lnTo>
                  <a:pt x="1283452" y="1521571"/>
                </a:lnTo>
                <a:lnTo>
                  <a:pt x="1283452" y="1521571"/>
                </a:lnTo>
                <a:lnTo>
                  <a:pt x="1275261" y="1521571"/>
                </a:lnTo>
                <a:cubicBezTo>
                  <a:pt x="1225697" y="1521571"/>
                  <a:pt x="1170414" y="1521571"/>
                  <a:pt x="1108752" y="1521571"/>
                </a:cubicBezTo>
                <a:lnTo>
                  <a:pt x="956065" y="1521571"/>
                </a:lnTo>
                <a:lnTo>
                  <a:pt x="947874" y="1521571"/>
                </a:lnTo>
                <a:lnTo>
                  <a:pt x="903970" y="1521571"/>
                </a:lnTo>
                <a:lnTo>
                  <a:pt x="781365" y="1521571"/>
                </a:lnTo>
                <a:lnTo>
                  <a:pt x="654774" y="1521571"/>
                </a:lnTo>
                <a:lnTo>
                  <a:pt x="646583" y="1521571"/>
                </a:lnTo>
                <a:lnTo>
                  <a:pt x="576583" y="1521571"/>
                </a:lnTo>
                <a:lnTo>
                  <a:pt x="480074" y="1521571"/>
                </a:lnTo>
                <a:cubicBezTo>
                  <a:pt x="418412" y="1521571"/>
                  <a:pt x="350372" y="1521571"/>
                  <a:pt x="275292" y="1521571"/>
                </a:cubicBezTo>
                <a:cubicBezTo>
                  <a:pt x="125133" y="1521571"/>
                  <a:pt x="0" y="1392260"/>
                  <a:pt x="0" y="1237087"/>
                </a:cubicBezTo>
                <a:cubicBezTo>
                  <a:pt x="0" y="1237087"/>
                  <a:pt x="0" y="1237087"/>
                  <a:pt x="0" y="693981"/>
                </a:cubicBezTo>
                <a:cubicBezTo>
                  <a:pt x="0" y="538808"/>
                  <a:pt x="125133" y="409497"/>
                  <a:pt x="275292" y="409497"/>
                </a:cubicBezTo>
                <a:cubicBezTo>
                  <a:pt x="275292" y="409497"/>
                  <a:pt x="275292" y="409497"/>
                  <a:pt x="501631" y="409497"/>
                </a:cubicBezTo>
                <a:lnTo>
                  <a:pt x="576583" y="409497"/>
                </a:lnTo>
                <a:cubicBezTo>
                  <a:pt x="576583" y="409497"/>
                  <a:pt x="576583" y="409497"/>
                  <a:pt x="604876" y="409497"/>
                </a:cubicBezTo>
                <a:lnTo>
                  <a:pt x="613150" y="409497"/>
                </a:lnTo>
                <a:lnTo>
                  <a:pt x="631842" y="409497"/>
                </a:lnTo>
                <a:lnTo>
                  <a:pt x="654774" y="409497"/>
                </a:lnTo>
                <a:lnTo>
                  <a:pt x="672070" y="409497"/>
                </a:lnTo>
                <a:cubicBezTo>
                  <a:pt x="703899" y="409497"/>
                  <a:pt x="746337" y="409497"/>
                  <a:pt x="802922" y="409497"/>
                </a:cubicBezTo>
                <a:lnTo>
                  <a:pt x="903970" y="409497"/>
                </a:lnTo>
                <a:lnTo>
                  <a:pt x="909249" y="409497"/>
                </a:lnTo>
                <a:lnTo>
                  <a:pt x="914441" y="409497"/>
                </a:lnTo>
                <a:lnTo>
                  <a:pt x="921787" y="409497"/>
                </a:lnTo>
                <a:lnTo>
                  <a:pt x="946202" y="409497"/>
                </a:lnTo>
                <a:lnTo>
                  <a:pt x="956065" y="409497"/>
                </a:lnTo>
                <a:lnTo>
                  <a:pt x="986455" y="409497"/>
                </a:lnTo>
                <a:cubicBezTo>
                  <a:pt x="1035946" y="409497"/>
                  <a:pt x="1115131" y="409497"/>
                  <a:pt x="1241828" y="409497"/>
                </a:cubicBezTo>
                <a:lnTo>
                  <a:pt x="1283452" y="409497"/>
                </a:lnTo>
                <a:lnTo>
                  <a:pt x="1283452" y="409497"/>
                </a:lnTo>
                <a:lnTo>
                  <a:pt x="1333161" y="409497"/>
                </a:lnTo>
                <a:cubicBezTo>
                  <a:pt x="1433721" y="409497"/>
                  <a:pt x="1634839" y="409497"/>
                  <a:pt x="2037075" y="409497"/>
                </a:cubicBezTo>
                <a:cubicBezTo>
                  <a:pt x="2187913" y="409497"/>
                  <a:pt x="2313612" y="306048"/>
                  <a:pt x="2313612" y="150875"/>
                </a:cubicBezTo>
                <a:cubicBezTo>
                  <a:pt x="2313612" y="53892"/>
                  <a:pt x="2343073" y="-2681"/>
                  <a:pt x="2389719" y="97"/>
                </a:cubicBezTo>
                <a:close/>
              </a:path>
            </a:pathLst>
          </a:custGeom>
          <a:gradFill>
            <a:gsLst>
              <a:gs pos="53000">
                <a:srgbClr val="F2F2F2"/>
              </a:gs>
              <a:gs pos="100000">
                <a:schemeClr val="bg1"/>
              </a:gs>
              <a:gs pos="0">
                <a:srgbClr val="D7D7D7"/>
              </a:gs>
            </a:gsLst>
            <a:lin ang="3600000" scaled="0"/>
          </a:gradFill>
          <a:ln w="28575">
            <a:gradFill>
              <a:gsLst>
                <a:gs pos="22000">
                  <a:schemeClr val="bg1"/>
                </a:gs>
                <a:gs pos="58000">
                  <a:srgbClr val="EEEEEE"/>
                </a:gs>
                <a:gs pos="100000">
                  <a:srgbClr val="FAFAFA"/>
                </a:gs>
              </a:gsLst>
              <a:lin ang="3600000" scaled="0"/>
            </a:gradFill>
          </a:ln>
          <a:effectLst>
            <a:outerShdw blurRad="317500" dist="127000" dir="2700000" algn="tl" rotWithShape="0">
              <a:prstClr val="black">
                <a:alpha val="3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0" name="文本框 55">
            <a:extLst>
              <a:ext uri="{FF2B5EF4-FFF2-40B4-BE49-F238E27FC236}">
                <a16:creationId xmlns:a16="http://schemas.microsoft.com/office/drawing/2014/main" id="{35AB4383-C1B2-4856-8051-D93B703E77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199" y="4078890"/>
            <a:ext cx="13827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Thánh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Gióng</a:t>
            </a:r>
            <a:endParaRPr lang="zh-CN" altLang="en-US" sz="3600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05AD86E1-2389-49F4-BF60-EA133EA0C4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12185651" cy="6858000"/>
          </a:xfrm>
          <a:prstGeom prst="rect">
            <a:avLst/>
          </a:prstGeom>
        </p:spPr>
      </p:pic>
      <p:sp>
        <p:nvSpPr>
          <p:cNvPr id="29" name="MH_Number_1">
            <a:extLst>
              <a:ext uri="{FF2B5EF4-FFF2-40B4-BE49-F238E27FC236}">
                <a16:creationId xmlns:a16="http://schemas.microsoft.com/office/drawing/2014/main" id="{F839AC3A-6BC5-40A9-8D44-53FD85B1111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356685" y="984313"/>
            <a:ext cx="1676064" cy="1683078"/>
          </a:xfrm>
          <a:prstGeom prst="ellipse">
            <a:avLst/>
          </a:prstGeom>
          <a:solidFill>
            <a:srgbClr val="99BC3E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5499" b="1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I</a:t>
            </a: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A986128D-74C5-433F-8F7E-1F89A3A887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762" y="654601"/>
            <a:ext cx="1850468" cy="2012790"/>
          </a:xfrm>
          <a:prstGeom prst="rect">
            <a:avLst/>
          </a:prstGeom>
        </p:spPr>
      </p:pic>
      <p:grpSp>
        <p:nvGrpSpPr>
          <p:cNvPr id="35" name="组合 34">
            <a:extLst>
              <a:ext uri="{FF2B5EF4-FFF2-40B4-BE49-F238E27FC236}">
                <a16:creationId xmlns:a16="http://schemas.microsoft.com/office/drawing/2014/main" id="{C8E29F6E-236A-4781-ACE1-5333C84344DF}"/>
              </a:ext>
            </a:extLst>
          </p:cNvPr>
          <p:cNvGrpSpPr/>
          <p:nvPr/>
        </p:nvGrpSpPr>
        <p:grpSpPr>
          <a:xfrm>
            <a:off x="4233757" y="2779010"/>
            <a:ext cx="3971643" cy="878227"/>
            <a:chOff x="915488" y="3354661"/>
            <a:chExt cx="3274432" cy="724056"/>
          </a:xfrm>
        </p:grpSpPr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BCC4FB16-F781-41BE-B8AB-AA7D58597170}"/>
                </a:ext>
              </a:extLst>
            </p:cNvPr>
            <p:cNvSpPr txBox="1"/>
            <p:nvPr/>
          </p:nvSpPr>
          <p:spPr>
            <a:xfrm>
              <a:off x="915488" y="3354661"/>
              <a:ext cx="3274432" cy="634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399" b="1" dirty="0">
                  <a:solidFill>
                    <a:srgbClr val="99BC3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ĐỊNH HƯỚNG</a:t>
              </a:r>
              <a:endParaRPr lang="zh-CN" altLang="en-US" sz="4399" b="1" dirty="0">
                <a:solidFill>
                  <a:srgbClr val="99BC3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61538E43-F594-4039-B940-01A4EC3EAD79}"/>
                </a:ext>
              </a:extLst>
            </p:cNvPr>
            <p:cNvSpPr/>
            <p:nvPr/>
          </p:nvSpPr>
          <p:spPr>
            <a:xfrm>
              <a:off x="932703" y="4060717"/>
              <a:ext cx="3240000" cy="18000"/>
            </a:xfrm>
            <a:prstGeom prst="rect">
              <a:avLst/>
            </a:prstGeom>
            <a:solidFill>
              <a:schemeClr val="accent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71AFA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163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381</TotalTime>
  <Words>1503</Words>
  <Application>Microsoft Office PowerPoint</Application>
  <PresentationFormat>Widescreen</PresentationFormat>
  <Paragraphs>274</Paragraphs>
  <Slides>39</Slides>
  <Notes>36</Notes>
  <HiddenSlides>0</HiddenSlides>
  <MMClips>2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7" baseType="lpstr">
      <vt:lpstr>微软雅黑</vt:lpstr>
      <vt:lpstr>Microsoft YaHei UI</vt:lpstr>
      <vt:lpstr>宋体</vt:lpstr>
      <vt:lpstr>#9Slide03 Arima Madurai</vt:lpstr>
      <vt:lpstr>#9Slide03 Arima Madurai Black</vt:lpstr>
      <vt:lpstr>#9Slide03 Arima Madurai Bold</vt:lpstr>
      <vt:lpstr>#9Slide05 FS Blonde Script</vt:lpstr>
      <vt:lpstr>#9Slide05 SVNBulgary</vt:lpstr>
      <vt:lpstr>#9Slide05 SVNCookie</vt:lpstr>
      <vt:lpstr>#9Slide07 IcielLa Chic Pro Shad</vt:lpstr>
      <vt:lpstr>Algerian</vt:lpstr>
      <vt:lpstr>Arial</vt:lpstr>
      <vt:lpstr>Calibri</vt:lpstr>
      <vt:lpstr>Calibri Light</vt:lpstr>
      <vt:lpstr>等线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Tuan Anh</dc:creator>
  <cp:lastModifiedBy>Admin</cp:lastModifiedBy>
  <cp:revision>52</cp:revision>
  <dcterms:created xsi:type="dcterms:W3CDTF">2018-12-29T08:12:03Z</dcterms:created>
  <dcterms:modified xsi:type="dcterms:W3CDTF">2023-10-14T02:11:49Z</dcterms:modified>
</cp:coreProperties>
</file>