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498" r:id="rId3"/>
    <p:sldId id="496" r:id="rId4"/>
    <p:sldId id="281" r:id="rId5"/>
    <p:sldId id="500" r:id="rId6"/>
    <p:sldId id="501" r:id="rId7"/>
    <p:sldId id="285" r:id="rId8"/>
    <p:sldId id="503" r:id="rId9"/>
    <p:sldId id="282" r:id="rId10"/>
    <p:sldId id="283" r:id="rId11"/>
    <p:sldId id="504" r:id="rId12"/>
    <p:sldId id="505" r:id="rId13"/>
    <p:sldId id="506" r:id="rId14"/>
    <p:sldId id="7495" r:id="rId15"/>
    <p:sldId id="7497" r:id="rId16"/>
    <p:sldId id="7498" r:id="rId17"/>
    <p:sldId id="7502" r:id="rId18"/>
    <p:sldId id="7501" r:id="rId19"/>
    <p:sldId id="7505" r:id="rId20"/>
    <p:sldId id="274" r:id="rId21"/>
    <p:sldId id="275" r:id="rId22"/>
    <p:sldId id="7507" r:id="rId23"/>
    <p:sldId id="7529" r:id="rId24"/>
    <p:sldId id="7530" r:id="rId25"/>
    <p:sldId id="7525" r:id="rId26"/>
    <p:sldId id="258" r:id="rId27"/>
    <p:sldId id="263" r:id="rId28"/>
    <p:sldId id="264" r:id="rId29"/>
    <p:sldId id="7527" r:id="rId30"/>
    <p:sldId id="752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8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E94F4-9B77-4055-AFDD-ACAA11AC2A45}"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E9BF5-28D4-4209-ABFD-BAADE2E13AF7}" type="slidenum">
              <a:rPr lang="en-US" smtClean="0"/>
              <a:t>‹#›</a:t>
            </a:fld>
            <a:endParaRPr lang="en-US"/>
          </a:p>
        </p:txBody>
      </p:sp>
    </p:spTree>
    <p:extLst>
      <p:ext uri="{BB962C8B-B14F-4D97-AF65-F5344CB8AC3E}">
        <p14:creationId xmlns:p14="http://schemas.microsoft.com/office/powerpoint/2010/main" val="92293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EA003DE1-B300-48D1-AEF9-DE483C2DA87A}"/>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562E31BE-33F7-43DF-923E-DC0F997321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a:p>
        </p:txBody>
      </p:sp>
      <p:sp>
        <p:nvSpPr>
          <p:cNvPr id="19460" name="Slide Number Placeholder 3">
            <a:extLst>
              <a:ext uri="{FF2B5EF4-FFF2-40B4-BE49-F238E27FC236}">
                <a16:creationId xmlns:a16="http://schemas.microsoft.com/office/drawing/2014/main" id="{0BD0C551-4025-403E-951D-35D616F58F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120D71-4847-4F3C-8012-D555FD34A856}" type="slidenum">
              <a:rPr lang="vi-VN" altLang="vi-VN"/>
              <a:pPr/>
              <a:t>3</a:t>
            </a:fld>
            <a:endParaRPr lang="vi-VN" altLang="vi-VN"/>
          </a:p>
        </p:txBody>
      </p:sp>
    </p:spTree>
    <p:extLst>
      <p:ext uri="{BB962C8B-B14F-4D97-AF65-F5344CB8AC3E}">
        <p14:creationId xmlns:p14="http://schemas.microsoft.com/office/powerpoint/2010/main" val="637236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F34E9-EBD9-026F-5B12-BA15E9654E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DBC962-4FD1-8CAE-46CE-9E7AD57F5D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6BB88A-EF92-4C4D-DCBE-C8A99854D53F}"/>
              </a:ext>
            </a:extLst>
          </p:cNvPr>
          <p:cNvSpPr>
            <a:spLocks noGrp="1"/>
          </p:cNvSpPr>
          <p:nvPr>
            <p:ph type="dt" sz="half" idx="10"/>
          </p:nvPr>
        </p:nvSpPr>
        <p:spPr/>
        <p:txBody>
          <a:bodyPr/>
          <a:lstStyle/>
          <a:p>
            <a:fld id="{C2D383C3-0174-41C2-A665-7DC27D3198DD}" type="datetimeFigureOut">
              <a:rPr lang="en-US" smtClean="0"/>
              <a:t>8/25/2023</a:t>
            </a:fld>
            <a:endParaRPr lang="en-US"/>
          </a:p>
        </p:txBody>
      </p:sp>
      <p:sp>
        <p:nvSpPr>
          <p:cNvPr id="5" name="Footer Placeholder 4">
            <a:extLst>
              <a:ext uri="{FF2B5EF4-FFF2-40B4-BE49-F238E27FC236}">
                <a16:creationId xmlns:a16="http://schemas.microsoft.com/office/drawing/2014/main" id="{B8695807-02B7-9D89-74E2-3B9036F45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53977-A89B-A9A0-CE4E-EB15809679B0}"/>
              </a:ext>
            </a:extLst>
          </p:cNvPr>
          <p:cNvSpPr>
            <a:spLocks noGrp="1"/>
          </p:cNvSpPr>
          <p:nvPr>
            <p:ph type="sldNum" sz="quarter" idx="12"/>
          </p:nvPr>
        </p:nvSpPr>
        <p:spPr/>
        <p:txBody>
          <a:bodyPr/>
          <a:lstStyle/>
          <a:p>
            <a:fld id="{676C6B32-9730-4938-9319-D715224CC8E3}" type="slidenum">
              <a:rPr lang="en-US" smtClean="0"/>
              <a:t>‹#›</a:t>
            </a:fld>
            <a:endParaRPr lang="en-US"/>
          </a:p>
        </p:txBody>
      </p:sp>
    </p:spTree>
    <p:extLst>
      <p:ext uri="{BB962C8B-B14F-4D97-AF65-F5344CB8AC3E}">
        <p14:creationId xmlns:p14="http://schemas.microsoft.com/office/powerpoint/2010/main" val="3452705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0858-15E8-0D7F-931E-FDCDCB25EA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0F811C-A482-2CEA-AA6E-2D67C837A4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8B28E-0274-7A81-0071-5E7654340654}"/>
              </a:ext>
            </a:extLst>
          </p:cNvPr>
          <p:cNvSpPr>
            <a:spLocks noGrp="1"/>
          </p:cNvSpPr>
          <p:nvPr>
            <p:ph type="dt" sz="half" idx="10"/>
          </p:nvPr>
        </p:nvSpPr>
        <p:spPr/>
        <p:txBody>
          <a:bodyPr/>
          <a:lstStyle/>
          <a:p>
            <a:fld id="{C2D383C3-0174-41C2-A665-7DC27D3198DD}" type="datetimeFigureOut">
              <a:rPr lang="en-US" smtClean="0"/>
              <a:t>8/25/2023</a:t>
            </a:fld>
            <a:endParaRPr lang="en-US"/>
          </a:p>
        </p:txBody>
      </p:sp>
      <p:sp>
        <p:nvSpPr>
          <p:cNvPr id="5" name="Footer Placeholder 4">
            <a:extLst>
              <a:ext uri="{FF2B5EF4-FFF2-40B4-BE49-F238E27FC236}">
                <a16:creationId xmlns:a16="http://schemas.microsoft.com/office/drawing/2014/main" id="{2EF2A12F-5B79-9427-96DB-26FF509A1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53E57-D0C2-38E8-394F-ED9F890C597E}"/>
              </a:ext>
            </a:extLst>
          </p:cNvPr>
          <p:cNvSpPr>
            <a:spLocks noGrp="1"/>
          </p:cNvSpPr>
          <p:nvPr>
            <p:ph type="sldNum" sz="quarter" idx="12"/>
          </p:nvPr>
        </p:nvSpPr>
        <p:spPr/>
        <p:txBody>
          <a:bodyPr/>
          <a:lstStyle/>
          <a:p>
            <a:fld id="{676C6B32-9730-4938-9319-D715224CC8E3}" type="slidenum">
              <a:rPr lang="en-US" smtClean="0"/>
              <a:t>‹#›</a:t>
            </a:fld>
            <a:endParaRPr lang="en-US"/>
          </a:p>
        </p:txBody>
      </p:sp>
    </p:spTree>
    <p:extLst>
      <p:ext uri="{BB962C8B-B14F-4D97-AF65-F5344CB8AC3E}">
        <p14:creationId xmlns:p14="http://schemas.microsoft.com/office/powerpoint/2010/main" val="463058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BD908-BE24-702C-6E0D-6A0138B0C0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34A048-9AD2-0090-4107-0580F46DAA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9944-C201-C025-2236-7F169F3971AC}"/>
              </a:ext>
            </a:extLst>
          </p:cNvPr>
          <p:cNvSpPr>
            <a:spLocks noGrp="1"/>
          </p:cNvSpPr>
          <p:nvPr>
            <p:ph type="dt" sz="half" idx="10"/>
          </p:nvPr>
        </p:nvSpPr>
        <p:spPr/>
        <p:txBody>
          <a:bodyPr/>
          <a:lstStyle/>
          <a:p>
            <a:fld id="{C2D383C3-0174-41C2-A665-7DC27D3198DD}" type="datetimeFigureOut">
              <a:rPr lang="en-US" smtClean="0"/>
              <a:t>8/25/2023</a:t>
            </a:fld>
            <a:endParaRPr lang="en-US"/>
          </a:p>
        </p:txBody>
      </p:sp>
      <p:sp>
        <p:nvSpPr>
          <p:cNvPr id="5" name="Footer Placeholder 4">
            <a:extLst>
              <a:ext uri="{FF2B5EF4-FFF2-40B4-BE49-F238E27FC236}">
                <a16:creationId xmlns:a16="http://schemas.microsoft.com/office/drawing/2014/main" id="{F6216618-F6B5-B049-FFB0-F906C5704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AA912-0133-614C-6DF1-7018E539895F}"/>
              </a:ext>
            </a:extLst>
          </p:cNvPr>
          <p:cNvSpPr>
            <a:spLocks noGrp="1"/>
          </p:cNvSpPr>
          <p:nvPr>
            <p:ph type="sldNum" sz="quarter" idx="12"/>
          </p:nvPr>
        </p:nvSpPr>
        <p:spPr/>
        <p:txBody>
          <a:bodyPr/>
          <a:lstStyle/>
          <a:p>
            <a:fld id="{676C6B32-9730-4938-9319-D715224CC8E3}" type="slidenum">
              <a:rPr lang="en-US" smtClean="0"/>
              <a:t>‹#›</a:t>
            </a:fld>
            <a:endParaRPr lang="en-US"/>
          </a:p>
        </p:txBody>
      </p:sp>
    </p:spTree>
    <p:extLst>
      <p:ext uri="{BB962C8B-B14F-4D97-AF65-F5344CB8AC3E}">
        <p14:creationId xmlns:p14="http://schemas.microsoft.com/office/powerpoint/2010/main" val="3244225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8" name="그래픽 7">
            <a:extLst>
              <a:ext uri="{FF2B5EF4-FFF2-40B4-BE49-F238E27FC236}">
                <a16:creationId xmlns:a16="http://schemas.microsoft.com/office/drawing/2014/main" id="{531C7E7E-640D-40FD-997C-4F220BC48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9692" y="5783922"/>
            <a:ext cx="177858" cy="177858"/>
          </a:xfrm>
          <a:prstGeom prst="rect">
            <a:avLst/>
          </a:prstGeom>
        </p:spPr>
      </p:pic>
      <p:pic>
        <p:nvPicPr>
          <p:cNvPr id="9" name="그래픽 8">
            <a:extLst>
              <a:ext uri="{FF2B5EF4-FFF2-40B4-BE49-F238E27FC236}">
                <a16:creationId xmlns:a16="http://schemas.microsoft.com/office/drawing/2014/main" id="{5037C57F-55AA-47F4-83C1-0E97163C96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730179" y="6515100"/>
            <a:ext cx="193868" cy="177368"/>
          </a:xfrm>
          <a:prstGeom prst="rect">
            <a:avLst/>
          </a:prstGeom>
        </p:spPr>
      </p:pic>
      <p:pic>
        <p:nvPicPr>
          <p:cNvPr id="10" name="그래픽 9">
            <a:extLst>
              <a:ext uri="{FF2B5EF4-FFF2-40B4-BE49-F238E27FC236}">
                <a16:creationId xmlns:a16="http://schemas.microsoft.com/office/drawing/2014/main" id="{8270BBCF-CA57-4949-AF15-CDB269A12E9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9574" y="439797"/>
            <a:ext cx="193866" cy="193866"/>
          </a:xfrm>
          <a:prstGeom prst="rect">
            <a:avLst/>
          </a:prstGeom>
        </p:spPr>
      </p:pic>
      <p:pic>
        <p:nvPicPr>
          <p:cNvPr id="14" name="그래픽 13">
            <a:extLst>
              <a:ext uri="{FF2B5EF4-FFF2-40B4-BE49-F238E27FC236}">
                <a16:creationId xmlns:a16="http://schemas.microsoft.com/office/drawing/2014/main" id="{1D5FE1E7-6830-402B-B25D-1DA1518317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252164" y="229951"/>
            <a:ext cx="770262" cy="807424"/>
          </a:xfrm>
          <a:prstGeom prst="rect">
            <a:avLst/>
          </a:prstGeom>
        </p:spPr>
      </p:pic>
      <p:pic>
        <p:nvPicPr>
          <p:cNvPr id="15" name="그래픽 14">
            <a:extLst>
              <a:ext uri="{FF2B5EF4-FFF2-40B4-BE49-F238E27FC236}">
                <a16:creationId xmlns:a16="http://schemas.microsoft.com/office/drawing/2014/main" id="{75BF4F97-C4BB-4126-A64F-6DB326A6DBC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57269"/>
          <a:stretch/>
        </p:blipFill>
        <p:spPr>
          <a:xfrm>
            <a:off x="11771908" y="5052744"/>
            <a:ext cx="420092" cy="1462356"/>
          </a:xfrm>
          <a:prstGeom prst="rect">
            <a:avLst/>
          </a:prstGeom>
        </p:spPr>
      </p:pic>
      <p:pic>
        <p:nvPicPr>
          <p:cNvPr id="16" name="그래픽 15">
            <a:extLst>
              <a:ext uri="{FF2B5EF4-FFF2-40B4-BE49-F238E27FC236}">
                <a16:creationId xmlns:a16="http://schemas.microsoft.com/office/drawing/2014/main" id="{610D3748-ABC8-4EFC-8B3F-9C794904833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57305"/>
          <a:stretch/>
        </p:blipFill>
        <p:spPr>
          <a:xfrm>
            <a:off x="353416" y="0"/>
            <a:ext cx="1014120" cy="511051"/>
          </a:xfrm>
          <a:prstGeom prst="rect">
            <a:avLst/>
          </a:prstGeom>
        </p:spPr>
      </p:pic>
      <p:pic>
        <p:nvPicPr>
          <p:cNvPr id="17" name="그래픽 16">
            <a:extLst>
              <a:ext uri="{FF2B5EF4-FFF2-40B4-BE49-F238E27FC236}">
                <a16:creationId xmlns:a16="http://schemas.microsoft.com/office/drawing/2014/main" id="{BABE75AB-A606-43C5-BD4D-7F02857EF6F1}"/>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b="36131"/>
          <a:stretch/>
        </p:blipFill>
        <p:spPr>
          <a:xfrm>
            <a:off x="124382" y="5952256"/>
            <a:ext cx="1472189" cy="905744"/>
          </a:xfrm>
          <a:prstGeom prst="rect">
            <a:avLst/>
          </a:prstGeom>
        </p:spPr>
      </p:pic>
      <p:pic>
        <p:nvPicPr>
          <p:cNvPr id="18" name="그래픽 17">
            <a:extLst>
              <a:ext uri="{FF2B5EF4-FFF2-40B4-BE49-F238E27FC236}">
                <a16:creationId xmlns:a16="http://schemas.microsoft.com/office/drawing/2014/main" id="{28EC032C-AC0D-4AA4-A18C-54045F48EE5C}"/>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857776" y="255525"/>
            <a:ext cx="289379" cy="289379"/>
          </a:xfrm>
          <a:prstGeom prst="rect">
            <a:avLst/>
          </a:prstGeom>
        </p:spPr>
      </p:pic>
    </p:spTree>
    <p:extLst>
      <p:ext uri="{BB962C8B-B14F-4D97-AF65-F5344CB8AC3E}">
        <p14:creationId xmlns:p14="http://schemas.microsoft.com/office/powerpoint/2010/main" val="394459313"/>
      </p:ext>
    </p:extLst>
  </p:cSld>
  <p:clrMapOvr>
    <a:masterClrMapping/>
  </p:clrMapOvr>
  <p:transition advClick="0">
    <p:cover dir="ld"/>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452BA19-F472-48EB-BA1E-512A9A4D70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306"/>
          <a:stretch/>
        </p:blipFill>
        <p:spPr>
          <a:xfrm>
            <a:off x="10448897" y="0"/>
            <a:ext cx="1743103" cy="2464920"/>
          </a:xfrm>
          <a:prstGeom prst="rect">
            <a:avLst/>
          </a:prstGeom>
        </p:spPr>
      </p:pic>
      <p:pic>
        <p:nvPicPr>
          <p:cNvPr id="11" name="图片 10">
            <a:extLst>
              <a:ext uri="{FF2B5EF4-FFF2-40B4-BE49-F238E27FC236}">
                <a16:creationId xmlns:a16="http://schemas.microsoft.com/office/drawing/2014/main" id="{DB081188-CFA0-404B-8D19-13AD00E783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7888" b="21575"/>
          <a:stretch/>
        </p:blipFill>
        <p:spPr>
          <a:xfrm>
            <a:off x="0" y="4924886"/>
            <a:ext cx="1805898" cy="1933114"/>
          </a:xfrm>
          <a:prstGeom prst="rect">
            <a:avLst/>
          </a:prstGeom>
        </p:spPr>
      </p:pic>
    </p:spTree>
    <p:extLst>
      <p:ext uri="{BB962C8B-B14F-4D97-AF65-F5344CB8AC3E}">
        <p14:creationId xmlns:p14="http://schemas.microsoft.com/office/powerpoint/2010/main" val="540368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5EEF2-AD0E-707A-58FD-929A21E4E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18AD19-8905-17EF-ECD0-1DC9883143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45739-9850-7D5E-E02F-FBDC058ABE36}"/>
              </a:ext>
            </a:extLst>
          </p:cNvPr>
          <p:cNvSpPr>
            <a:spLocks noGrp="1"/>
          </p:cNvSpPr>
          <p:nvPr>
            <p:ph type="dt" sz="half" idx="10"/>
          </p:nvPr>
        </p:nvSpPr>
        <p:spPr/>
        <p:txBody>
          <a:bodyPr/>
          <a:lstStyle/>
          <a:p>
            <a:fld id="{C2D383C3-0174-41C2-A665-7DC27D3198DD}" type="datetimeFigureOut">
              <a:rPr lang="en-US" smtClean="0"/>
              <a:t>8/25/2023</a:t>
            </a:fld>
            <a:endParaRPr lang="en-US"/>
          </a:p>
        </p:txBody>
      </p:sp>
      <p:sp>
        <p:nvSpPr>
          <p:cNvPr id="5" name="Footer Placeholder 4">
            <a:extLst>
              <a:ext uri="{FF2B5EF4-FFF2-40B4-BE49-F238E27FC236}">
                <a16:creationId xmlns:a16="http://schemas.microsoft.com/office/drawing/2014/main" id="{75916831-55AB-1669-7563-1CF2FACCC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E4317-D09A-040D-C9A7-D8951957CBF0}"/>
              </a:ext>
            </a:extLst>
          </p:cNvPr>
          <p:cNvSpPr>
            <a:spLocks noGrp="1"/>
          </p:cNvSpPr>
          <p:nvPr>
            <p:ph type="sldNum" sz="quarter" idx="12"/>
          </p:nvPr>
        </p:nvSpPr>
        <p:spPr/>
        <p:txBody>
          <a:bodyPr/>
          <a:lstStyle/>
          <a:p>
            <a:fld id="{676C6B32-9730-4938-9319-D715224CC8E3}" type="slidenum">
              <a:rPr lang="en-US" smtClean="0"/>
              <a:t>‹#›</a:t>
            </a:fld>
            <a:endParaRPr lang="en-US"/>
          </a:p>
        </p:txBody>
      </p:sp>
    </p:spTree>
    <p:extLst>
      <p:ext uri="{BB962C8B-B14F-4D97-AF65-F5344CB8AC3E}">
        <p14:creationId xmlns:p14="http://schemas.microsoft.com/office/powerpoint/2010/main" val="3969477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69FD-58BF-0CF0-3C6F-BC57EDFFE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A82E54-686E-BF52-1744-D8EB65557E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E9AA44-6C10-C08C-9F42-D1E87185481F}"/>
              </a:ext>
            </a:extLst>
          </p:cNvPr>
          <p:cNvSpPr>
            <a:spLocks noGrp="1"/>
          </p:cNvSpPr>
          <p:nvPr>
            <p:ph type="dt" sz="half" idx="10"/>
          </p:nvPr>
        </p:nvSpPr>
        <p:spPr/>
        <p:txBody>
          <a:bodyPr/>
          <a:lstStyle/>
          <a:p>
            <a:fld id="{C2D383C3-0174-41C2-A665-7DC27D3198DD}" type="datetimeFigureOut">
              <a:rPr lang="en-US" smtClean="0"/>
              <a:t>8/25/2023</a:t>
            </a:fld>
            <a:endParaRPr lang="en-US"/>
          </a:p>
        </p:txBody>
      </p:sp>
      <p:sp>
        <p:nvSpPr>
          <p:cNvPr id="5" name="Footer Placeholder 4">
            <a:extLst>
              <a:ext uri="{FF2B5EF4-FFF2-40B4-BE49-F238E27FC236}">
                <a16:creationId xmlns:a16="http://schemas.microsoft.com/office/drawing/2014/main" id="{39668182-67F8-A2A4-7BED-71E907ED6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1BD3-0440-10E6-B597-6734F38572D0}"/>
              </a:ext>
            </a:extLst>
          </p:cNvPr>
          <p:cNvSpPr>
            <a:spLocks noGrp="1"/>
          </p:cNvSpPr>
          <p:nvPr>
            <p:ph type="sldNum" sz="quarter" idx="12"/>
          </p:nvPr>
        </p:nvSpPr>
        <p:spPr/>
        <p:txBody>
          <a:bodyPr/>
          <a:lstStyle/>
          <a:p>
            <a:fld id="{676C6B32-9730-4938-9319-D715224CC8E3}" type="slidenum">
              <a:rPr lang="en-US" smtClean="0"/>
              <a:t>‹#›</a:t>
            </a:fld>
            <a:endParaRPr lang="en-US"/>
          </a:p>
        </p:txBody>
      </p:sp>
    </p:spTree>
    <p:extLst>
      <p:ext uri="{BB962C8B-B14F-4D97-AF65-F5344CB8AC3E}">
        <p14:creationId xmlns:p14="http://schemas.microsoft.com/office/powerpoint/2010/main" val="2675590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6910-C51D-F0C7-F956-594A5DAA65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9D84E-9BCA-7020-7404-4815C261E8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B49E3D-56B4-D9AB-2727-BDF93D3463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FEA25-85A6-63AA-009A-86A112B26CBE}"/>
              </a:ext>
            </a:extLst>
          </p:cNvPr>
          <p:cNvSpPr>
            <a:spLocks noGrp="1"/>
          </p:cNvSpPr>
          <p:nvPr>
            <p:ph type="dt" sz="half" idx="10"/>
          </p:nvPr>
        </p:nvSpPr>
        <p:spPr/>
        <p:txBody>
          <a:bodyPr/>
          <a:lstStyle/>
          <a:p>
            <a:fld id="{C2D383C3-0174-41C2-A665-7DC27D3198DD}" type="datetimeFigureOut">
              <a:rPr lang="en-US" smtClean="0"/>
              <a:t>8/25/2023</a:t>
            </a:fld>
            <a:endParaRPr lang="en-US"/>
          </a:p>
        </p:txBody>
      </p:sp>
      <p:sp>
        <p:nvSpPr>
          <p:cNvPr id="6" name="Footer Placeholder 5">
            <a:extLst>
              <a:ext uri="{FF2B5EF4-FFF2-40B4-BE49-F238E27FC236}">
                <a16:creationId xmlns:a16="http://schemas.microsoft.com/office/drawing/2014/main" id="{4AD1262B-0A93-DCAD-4EB9-7DEA5AA4E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C68469-AF53-C83B-8CDF-7917702A5F10}"/>
              </a:ext>
            </a:extLst>
          </p:cNvPr>
          <p:cNvSpPr>
            <a:spLocks noGrp="1"/>
          </p:cNvSpPr>
          <p:nvPr>
            <p:ph type="sldNum" sz="quarter" idx="12"/>
          </p:nvPr>
        </p:nvSpPr>
        <p:spPr/>
        <p:txBody>
          <a:bodyPr/>
          <a:lstStyle/>
          <a:p>
            <a:fld id="{676C6B32-9730-4938-9319-D715224CC8E3}" type="slidenum">
              <a:rPr lang="en-US" smtClean="0"/>
              <a:t>‹#›</a:t>
            </a:fld>
            <a:endParaRPr lang="en-US"/>
          </a:p>
        </p:txBody>
      </p:sp>
    </p:spTree>
    <p:extLst>
      <p:ext uri="{BB962C8B-B14F-4D97-AF65-F5344CB8AC3E}">
        <p14:creationId xmlns:p14="http://schemas.microsoft.com/office/powerpoint/2010/main" val="2515944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3734-3395-984F-C61F-613C558FCF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206AA1-16FC-0335-40D3-2B18156A8E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5F5E82-9C5C-1842-B913-72F6308656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746027-5178-C66D-1C6C-EF3C4E9DA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803F08-8086-57B0-3D94-257D71F57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1CFBE1-02CE-8FB3-1AE4-E7D1571BB0F2}"/>
              </a:ext>
            </a:extLst>
          </p:cNvPr>
          <p:cNvSpPr>
            <a:spLocks noGrp="1"/>
          </p:cNvSpPr>
          <p:nvPr>
            <p:ph type="dt" sz="half" idx="10"/>
          </p:nvPr>
        </p:nvSpPr>
        <p:spPr/>
        <p:txBody>
          <a:bodyPr/>
          <a:lstStyle/>
          <a:p>
            <a:fld id="{C2D383C3-0174-41C2-A665-7DC27D3198DD}" type="datetimeFigureOut">
              <a:rPr lang="en-US" smtClean="0"/>
              <a:t>8/25/2023</a:t>
            </a:fld>
            <a:endParaRPr lang="en-US"/>
          </a:p>
        </p:txBody>
      </p:sp>
      <p:sp>
        <p:nvSpPr>
          <p:cNvPr id="8" name="Footer Placeholder 7">
            <a:extLst>
              <a:ext uri="{FF2B5EF4-FFF2-40B4-BE49-F238E27FC236}">
                <a16:creationId xmlns:a16="http://schemas.microsoft.com/office/drawing/2014/main" id="{F14E65F1-D1A6-4DF5-8F20-D8AD27C869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51E880-768E-62E6-3C37-3F08AA51F2EC}"/>
              </a:ext>
            </a:extLst>
          </p:cNvPr>
          <p:cNvSpPr>
            <a:spLocks noGrp="1"/>
          </p:cNvSpPr>
          <p:nvPr>
            <p:ph type="sldNum" sz="quarter" idx="12"/>
          </p:nvPr>
        </p:nvSpPr>
        <p:spPr/>
        <p:txBody>
          <a:bodyPr/>
          <a:lstStyle/>
          <a:p>
            <a:fld id="{676C6B32-9730-4938-9319-D715224CC8E3}" type="slidenum">
              <a:rPr lang="en-US" smtClean="0"/>
              <a:t>‹#›</a:t>
            </a:fld>
            <a:endParaRPr lang="en-US"/>
          </a:p>
        </p:txBody>
      </p:sp>
    </p:spTree>
    <p:extLst>
      <p:ext uri="{BB962C8B-B14F-4D97-AF65-F5344CB8AC3E}">
        <p14:creationId xmlns:p14="http://schemas.microsoft.com/office/powerpoint/2010/main" val="289633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71B63-FF01-3EF4-9076-A8A635F11D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5F0F76-489C-E8E9-3346-9DE46A3A5A3E}"/>
              </a:ext>
            </a:extLst>
          </p:cNvPr>
          <p:cNvSpPr>
            <a:spLocks noGrp="1"/>
          </p:cNvSpPr>
          <p:nvPr>
            <p:ph type="dt" sz="half" idx="10"/>
          </p:nvPr>
        </p:nvSpPr>
        <p:spPr/>
        <p:txBody>
          <a:bodyPr/>
          <a:lstStyle/>
          <a:p>
            <a:fld id="{C2D383C3-0174-41C2-A665-7DC27D3198DD}" type="datetimeFigureOut">
              <a:rPr lang="en-US" smtClean="0"/>
              <a:t>8/25/2023</a:t>
            </a:fld>
            <a:endParaRPr lang="en-US"/>
          </a:p>
        </p:txBody>
      </p:sp>
      <p:sp>
        <p:nvSpPr>
          <p:cNvPr id="4" name="Footer Placeholder 3">
            <a:extLst>
              <a:ext uri="{FF2B5EF4-FFF2-40B4-BE49-F238E27FC236}">
                <a16:creationId xmlns:a16="http://schemas.microsoft.com/office/drawing/2014/main" id="{1247A382-89FD-C708-D897-EA113C0608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AE873-B1B5-4AE0-C40F-77D0ADCE739C}"/>
              </a:ext>
            </a:extLst>
          </p:cNvPr>
          <p:cNvSpPr>
            <a:spLocks noGrp="1"/>
          </p:cNvSpPr>
          <p:nvPr>
            <p:ph type="sldNum" sz="quarter" idx="12"/>
          </p:nvPr>
        </p:nvSpPr>
        <p:spPr/>
        <p:txBody>
          <a:bodyPr/>
          <a:lstStyle/>
          <a:p>
            <a:fld id="{676C6B32-9730-4938-9319-D715224CC8E3}" type="slidenum">
              <a:rPr lang="en-US" smtClean="0"/>
              <a:t>‹#›</a:t>
            </a:fld>
            <a:endParaRPr lang="en-US"/>
          </a:p>
        </p:txBody>
      </p:sp>
    </p:spTree>
    <p:extLst>
      <p:ext uri="{BB962C8B-B14F-4D97-AF65-F5344CB8AC3E}">
        <p14:creationId xmlns:p14="http://schemas.microsoft.com/office/powerpoint/2010/main" val="861546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F3CFF-7587-35AF-818A-D19E01518DC1}"/>
              </a:ext>
            </a:extLst>
          </p:cNvPr>
          <p:cNvSpPr>
            <a:spLocks noGrp="1"/>
          </p:cNvSpPr>
          <p:nvPr>
            <p:ph type="dt" sz="half" idx="10"/>
          </p:nvPr>
        </p:nvSpPr>
        <p:spPr/>
        <p:txBody>
          <a:bodyPr/>
          <a:lstStyle/>
          <a:p>
            <a:fld id="{C2D383C3-0174-41C2-A665-7DC27D3198DD}" type="datetimeFigureOut">
              <a:rPr lang="en-US" smtClean="0"/>
              <a:t>8/25/2023</a:t>
            </a:fld>
            <a:endParaRPr lang="en-US"/>
          </a:p>
        </p:txBody>
      </p:sp>
      <p:sp>
        <p:nvSpPr>
          <p:cNvPr id="3" name="Footer Placeholder 2">
            <a:extLst>
              <a:ext uri="{FF2B5EF4-FFF2-40B4-BE49-F238E27FC236}">
                <a16:creationId xmlns:a16="http://schemas.microsoft.com/office/drawing/2014/main" id="{47624953-8A62-77CC-D962-9CEF874E6C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298FE5-1CD8-B845-FE7D-42BD559FF932}"/>
              </a:ext>
            </a:extLst>
          </p:cNvPr>
          <p:cNvSpPr>
            <a:spLocks noGrp="1"/>
          </p:cNvSpPr>
          <p:nvPr>
            <p:ph type="sldNum" sz="quarter" idx="12"/>
          </p:nvPr>
        </p:nvSpPr>
        <p:spPr/>
        <p:txBody>
          <a:bodyPr/>
          <a:lstStyle/>
          <a:p>
            <a:fld id="{676C6B32-9730-4938-9319-D715224CC8E3}" type="slidenum">
              <a:rPr lang="en-US" smtClean="0"/>
              <a:t>‹#›</a:t>
            </a:fld>
            <a:endParaRPr lang="en-US"/>
          </a:p>
        </p:txBody>
      </p:sp>
    </p:spTree>
    <p:extLst>
      <p:ext uri="{BB962C8B-B14F-4D97-AF65-F5344CB8AC3E}">
        <p14:creationId xmlns:p14="http://schemas.microsoft.com/office/powerpoint/2010/main" val="1581036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A9580-0B9C-A2FB-C622-65853ED54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A70636-1B21-BBD1-A548-B073C1FC7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91D66C-4547-72BC-9837-BC25B4F04B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DE3DE9-26AC-292E-C4A2-FB3CD2DAEAC0}"/>
              </a:ext>
            </a:extLst>
          </p:cNvPr>
          <p:cNvSpPr>
            <a:spLocks noGrp="1"/>
          </p:cNvSpPr>
          <p:nvPr>
            <p:ph type="dt" sz="half" idx="10"/>
          </p:nvPr>
        </p:nvSpPr>
        <p:spPr/>
        <p:txBody>
          <a:bodyPr/>
          <a:lstStyle/>
          <a:p>
            <a:fld id="{C2D383C3-0174-41C2-A665-7DC27D3198DD}" type="datetimeFigureOut">
              <a:rPr lang="en-US" smtClean="0"/>
              <a:t>8/25/2023</a:t>
            </a:fld>
            <a:endParaRPr lang="en-US"/>
          </a:p>
        </p:txBody>
      </p:sp>
      <p:sp>
        <p:nvSpPr>
          <p:cNvPr id="6" name="Footer Placeholder 5">
            <a:extLst>
              <a:ext uri="{FF2B5EF4-FFF2-40B4-BE49-F238E27FC236}">
                <a16:creationId xmlns:a16="http://schemas.microsoft.com/office/drawing/2014/main" id="{437F07CB-EE11-2721-E14E-ABB0044E1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92AC7-D691-C5FD-084F-478125FFB833}"/>
              </a:ext>
            </a:extLst>
          </p:cNvPr>
          <p:cNvSpPr>
            <a:spLocks noGrp="1"/>
          </p:cNvSpPr>
          <p:nvPr>
            <p:ph type="sldNum" sz="quarter" idx="12"/>
          </p:nvPr>
        </p:nvSpPr>
        <p:spPr/>
        <p:txBody>
          <a:bodyPr/>
          <a:lstStyle/>
          <a:p>
            <a:fld id="{676C6B32-9730-4938-9319-D715224CC8E3}" type="slidenum">
              <a:rPr lang="en-US" smtClean="0"/>
              <a:t>‹#›</a:t>
            </a:fld>
            <a:endParaRPr lang="en-US"/>
          </a:p>
        </p:txBody>
      </p:sp>
    </p:spTree>
    <p:extLst>
      <p:ext uri="{BB962C8B-B14F-4D97-AF65-F5344CB8AC3E}">
        <p14:creationId xmlns:p14="http://schemas.microsoft.com/office/powerpoint/2010/main" val="256940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7A9F-3A04-F3CA-CED8-35415E876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974D38-D0DD-B434-BD1D-1C863EB8A0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844C7B-E549-0CF0-CE3D-E612CA672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34FEF2-7095-4329-6097-51243471B02B}"/>
              </a:ext>
            </a:extLst>
          </p:cNvPr>
          <p:cNvSpPr>
            <a:spLocks noGrp="1"/>
          </p:cNvSpPr>
          <p:nvPr>
            <p:ph type="dt" sz="half" idx="10"/>
          </p:nvPr>
        </p:nvSpPr>
        <p:spPr/>
        <p:txBody>
          <a:bodyPr/>
          <a:lstStyle/>
          <a:p>
            <a:fld id="{C2D383C3-0174-41C2-A665-7DC27D3198DD}" type="datetimeFigureOut">
              <a:rPr lang="en-US" smtClean="0"/>
              <a:t>8/25/2023</a:t>
            </a:fld>
            <a:endParaRPr lang="en-US"/>
          </a:p>
        </p:txBody>
      </p:sp>
      <p:sp>
        <p:nvSpPr>
          <p:cNvPr id="6" name="Footer Placeholder 5">
            <a:extLst>
              <a:ext uri="{FF2B5EF4-FFF2-40B4-BE49-F238E27FC236}">
                <a16:creationId xmlns:a16="http://schemas.microsoft.com/office/drawing/2014/main" id="{E5F7CA8A-B4DF-8D60-FF44-E404B56DB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A85EB-8804-45CC-8FA0-E58DFCD8EE41}"/>
              </a:ext>
            </a:extLst>
          </p:cNvPr>
          <p:cNvSpPr>
            <a:spLocks noGrp="1"/>
          </p:cNvSpPr>
          <p:nvPr>
            <p:ph type="sldNum" sz="quarter" idx="12"/>
          </p:nvPr>
        </p:nvSpPr>
        <p:spPr/>
        <p:txBody>
          <a:bodyPr/>
          <a:lstStyle/>
          <a:p>
            <a:fld id="{676C6B32-9730-4938-9319-D715224CC8E3}" type="slidenum">
              <a:rPr lang="en-US" smtClean="0"/>
              <a:t>‹#›</a:t>
            </a:fld>
            <a:endParaRPr lang="en-US"/>
          </a:p>
        </p:txBody>
      </p:sp>
    </p:spTree>
    <p:extLst>
      <p:ext uri="{BB962C8B-B14F-4D97-AF65-F5344CB8AC3E}">
        <p14:creationId xmlns:p14="http://schemas.microsoft.com/office/powerpoint/2010/main" val="115717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80209C-A0FE-C6EE-6236-DF7869D3CD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771FA3-DFDE-E596-569C-86C4ADB57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18DEE-40DC-37CD-5614-789A53E7A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D383C3-0174-41C2-A665-7DC27D3198DD}" type="datetimeFigureOut">
              <a:rPr lang="en-US" smtClean="0"/>
              <a:t>8/25/2023</a:t>
            </a:fld>
            <a:endParaRPr lang="en-US"/>
          </a:p>
        </p:txBody>
      </p:sp>
      <p:sp>
        <p:nvSpPr>
          <p:cNvPr id="5" name="Footer Placeholder 4">
            <a:extLst>
              <a:ext uri="{FF2B5EF4-FFF2-40B4-BE49-F238E27FC236}">
                <a16:creationId xmlns:a16="http://schemas.microsoft.com/office/drawing/2014/main" id="{B3F5EB0E-D1F1-02CE-7481-9DEE5BBE9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D4AD71-763E-AD73-189A-C5A7AA40D8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C6B32-9730-4938-9319-D715224CC8E3}" type="slidenum">
              <a:rPr lang="en-US" smtClean="0"/>
              <a:t>‹#›</a:t>
            </a:fld>
            <a:endParaRPr lang="en-US"/>
          </a:p>
        </p:txBody>
      </p:sp>
    </p:spTree>
    <p:extLst>
      <p:ext uri="{BB962C8B-B14F-4D97-AF65-F5344CB8AC3E}">
        <p14:creationId xmlns:p14="http://schemas.microsoft.com/office/powerpoint/2010/main" val="174529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3.wmf"/><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32.w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8.png"/><Relationship Id="rId4" Type="http://schemas.openxmlformats.org/officeDocument/2006/relationships/image" Target="../media/image37.gif"/></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8.png"/><Relationship Id="rId4" Type="http://schemas.openxmlformats.org/officeDocument/2006/relationships/image" Target="../media/image37.gif"/></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38.png"/><Relationship Id="rId4" Type="http://schemas.openxmlformats.org/officeDocument/2006/relationships/image" Target="../media/image37.gif"/></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8.png"/><Relationship Id="rId4" Type="http://schemas.openxmlformats.org/officeDocument/2006/relationships/image" Target="../media/image37.gif"/></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37.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6.png"/><Relationship Id="rId7" Type="http://schemas.openxmlformats.org/officeDocument/2006/relationships/image" Target="../media/image71.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37.gif"/><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ur Ways to Speed Up a Chemical Reaction">
            <a:extLst>
              <a:ext uri="{FF2B5EF4-FFF2-40B4-BE49-F238E27FC236}">
                <a16:creationId xmlns:a16="http://schemas.microsoft.com/office/drawing/2014/main" id="{E3915A42-1D90-AB2D-3FB8-C311F2B50A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2" r="-1" b="5606"/>
          <a:stretch/>
        </p:blipFill>
        <p:spPr bwMode="auto">
          <a:xfrm>
            <a:off x="570229" y="582687"/>
            <a:ext cx="11051541" cy="6026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C35897-E330-B3DC-9441-A3FFB4192A77}"/>
              </a:ext>
            </a:extLst>
          </p:cNvPr>
          <p:cNvSpPr>
            <a:spLocks noGrp="1"/>
          </p:cNvSpPr>
          <p:nvPr>
            <p:ph type="ctrTitle"/>
          </p:nvPr>
        </p:nvSpPr>
        <p:spPr>
          <a:xfrm>
            <a:off x="867260" y="1548581"/>
            <a:ext cx="10447147" cy="2507225"/>
          </a:xfrm>
          <a:solidFill>
            <a:schemeClr val="bg2"/>
          </a:solidFill>
        </p:spPr>
        <p:txBody>
          <a:bodyPr>
            <a:normAutofit fontScale="90000"/>
          </a:bodyPr>
          <a:lstStyle/>
          <a:p>
            <a:r>
              <a:rPr lang="en-US" b="1" dirty="0" err="1">
                <a:solidFill>
                  <a:srgbClr val="FF0000"/>
                </a:solidFill>
                <a:latin typeface="Arial" panose="020B0604020202020204" pitchFamily="34" charset="0"/>
                <a:cs typeface="Arial" panose="020B0604020202020204" pitchFamily="34" charset="0"/>
              </a:rPr>
              <a:t>Bài</a:t>
            </a:r>
            <a:r>
              <a:rPr lang="en-US" b="1" dirty="0">
                <a:solidFill>
                  <a:srgbClr val="FF0000"/>
                </a:solidFill>
                <a:latin typeface="Arial" panose="020B0604020202020204" pitchFamily="34" charset="0"/>
                <a:cs typeface="Arial" panose="020B0604020202020204" pitchFamily="34" charset="0"/>
              </a:rPr>
              <a:t> 5: </a:t>
            </a:r>
            <a:br>
              <a:rPr lang="en-US" b="1" dirty="0">
                <a:solidFill>
                  <a:srgbClr val="FF0000"/>
                </a:solidFill>
                <a:latin typeface="Arial" panose="020B0604020202020204" pitchFamily="34" charset="0"/>
                <a:cs typeface="Arial" panose="020B0604020202020204" pitchFamily="34" charset="0"/>
              </a:rPr>
            </a:br>
            <a:r>
              <a:rPr lang="en-US" b="1" dirty="0" err="1">
                <a:solidFill>
                  <a:srgbClr val="FF0000"/>
                </a:solidFill>
                <a:latin typeface="Arial" panose="020B0604020202020204" pitchFamily="34" charset="0"/>
                <a:cs typeface="Arial" panose="020B0604020202020204" pitchFamily="34" charset="0"/>
              </a:rPr>
              <a:t>Định</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luật</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bảo</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toàn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khối</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lượng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và</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phương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trình</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hóa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học</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716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472E1F-0095-8CAA-CE49-6809317CF077}"/>
              </a:ext>
            </a:extLst>
          </p:cNvPr>
          <p:cNvSpPr/>
          <p:nvPr/>
        </p:nvSpPr>
        <p:spPr>
          <a:xfrm>
            <a:off x="713677" y="423746"/>
            <a:ext cx="10601093" cy="8549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2060"/>
                </a:solidFill>
              </a:rPr>
              <a:t>Hãy</a:t>
            </a:r>
            <a:r>
              <a:rPr lang="en-US" sz="2600" dirty="0">
                <a:solidFill>
                  <a:srgbClr val="002060"/>
                </a:solidFill>
              </a:rPr>
              <a:t> </a:t>
            </a:r>
            <a:r>
              <a:rPr lang="en-US" sz="2600" dirty="0" err="1">
                <a:solidFill>
                  <a:srgbClr val="002060"/>
                </a:solidFill>
              </a:rPr>
              <a:t>giải</a:t>
            </a:r>
            <a:r>
              <a:rPr lang="en-US" sz="2600" dirty="0">
                <a:solidFill>
                  <a:srgbClr val="002060"/>
                </a:solidFill>
              </a:rPr>
              <a:t> </a:t>
            </a:r>
            <a:r>
              <a:rPr lang="en-US" sz="2600" dirty="0" err="1">
                <a:solidFill>
                  <a:srgbClr val="002060"/>
                </a:solidFill>
              </a:rPr>
              <a:t>thích</a:t>
            </a:r>
            <a:r>
              <a:rPr lang="en-US" sz="2600" dirty="0">
                <a:solidFill>
                  <a:srgbClr val="002060"/>
                </a:solidFill>
              </a:rPr>
              <a:t> </a:t>
            </a:r>
            <a:r>
              <a:rPr lang="en-US" sz="2600" dirty="0" err="1">
                <a:solidFill>
                  <a:srgbClr val="002060"/>
                </a:solidFill>
              </a:rPr>
              <a:t>tại</a:t>
            </a:r>
            <a:r>
              <a:rPr lang="en-US" sz="2600" dirty="0">
                <a:solidFill>
                  <a:srgbClr val="002060"/>
                </a:solidFill>
              </a:rPr>
              <a:t> </a:t>
            </a:r>
            <a:r>
              <a:rPr lang="en-US" sz="2600" dirty="0" err="1">
                <a:solidFill>
                  <a:srgbClr val="002060"/>
                </a:solidFill>
              </a:rPr>
              <a:t>sao</a:t>
            </a:r>
            <a:r>
              <a:rPr lang="en-US" sz="2600" dirty="0">
                <a:solidFill>
                  <a:srgbClr val="002060"/>
                </a:solidFill>
              </a:rPr>
              <a:t> </a:t>
            </a:r>
            <a:r>
              <a:rPr lang="en-US" sz="2600" dirty="0" err="1">
                <a:solidFill>
                  <a:srgbClr val="002060"/>
                </a:solidFill>
              </a:rPr>
              <a:t>trong</a:t>
            </a:r>
            <a:r>
              <a:rPr lang="en-US" sz="2600" dirty="0">
                <a:solidFill>
                  <a:srgbClr val="002060"/>
                </a:solidFill>
              </a:rPr>
              <a:t> </a:t>
            </a:r>
            <a:r>
              <a:rPr lang="en-US" sz="2600" dirty="0" err="1">
                <a:solidFill>
                  <a:srgbClr val="002060"/>
                </a:solidFill>
              </a:rPr>
              <a:t>phản</a:t>
            </a:r>
            <a:r>
              <a:rPr lang="en-US" sz="2600" dirty="0">
                <a:solidFill>
                  <a:srgbClr val="002060"/>
                </a:solidFill>
              </a:rPr>
              <a:t> </a:t>
            </a:r>
            <a:r>
              <a:rPr lang="en-US" sz="2600" dirty="0" err="1">
                <a:solidFill>
                  <a:srgbClr val="002060"/>
                </a:solidFill>
              </a:rPr>
              <a:t>ứng</a:t>
            </a:r>
            <a:r>
              <a:rPr lang="en-US" sz="2600" dirty="0">
                <a:solidFill>
                  <a:srgbClr val="002060"/>
                </a:solidFill>
              </a:rPr>
              <a:t> </a:t>
            </a:r>
            <a:r>
              <a:rPr lang="en-US" sz="2600" dirty="0" err="1">
                <a:solidFill>
                  <a:srgbClr val="002060"/>
                </a:solidFill>
              </a:rPr>
              <a:t>hóa</a:t>
            </a:r>
            <a:r>
              <a:rPr lang="en-US" sz="2600" dirty="0">
                <a:solidFill>
                  <a:srgbClr val="002060"/>
                </a:solidFill>
              </a:rPr>
              <a:t> </a:t>
            </a:r>
            <a:r>
              <a:rPr lang="en-US" sz="2600" dirty="0" err="1">
                <a:solidFill>
                  <a:srgbClr val="002060"/>
                </a:solidFill>
              </a:rPr>
              <a:t>học</a:t>
            </a:r>
            <a:r>
              <a:rPr lang="en-US" sz="2600" dirty="0">
                <a:solidFill>
                  <a:srgbClr val="002060"/>
                </a:solidFill>
              </a:rPr>
              <a:t>, </a:t>
            </a:r>
            <a:r>
              <a:rPr lang="en-US" sz="2600" dirty="0" err="1">
                <a:solidFill>
                  <a:srgbClr val="002060"/>
                </a:solidFill>
              </a:rPr>
              <a:t>tổng</a:t>
            </a:r>
            <a:r>
              <a:rPr lang="en-US" sz="2600" dirty="0">
                <a:solidFill>
                  <a:srgbClr val="002060"/>
                </a:solidFill>
              </a:rPr>
              <a:t> </a:t>
            </a:r>
            <a:r>
              <a:rPr lang="en-US" sz="2600" dirty="0" err="1">
                <a:solidFill>
                  <a:srgbClr val="002060"/>
                </a:solidFill>
              </a:rPr>
              <a:t>khối</a:t>
            </a:r>
            <a:r>
              <a:rPr lang="en-US" sz="2600" dirty="0">
                <a:solidFill>
                  <a:srgbClr val="002060"/>
                </a:solidFill>
              </a:rPr>
              <a:t> </a:t>
            </a:r>
            <a:r>
              <a:rPr lang="en-US" sz="2600" dirty="0" err="1">
                <a:solidFill>
                  <a:srgbClr val="002060"/>
                </a:solidFill>
              </a:rPr>
              <a:t>lượng</a:t>
            </a:r>
            <a:r>
              <a:rPr lang="en-US" sz="2600" dirty="0">
                <a:solidFill>
                  <a:srgbClr val="002060"/>
                </a:solidFill>
              </a:rPr>
              <a:t> </a:t>
            </a:r>
            <a:r>
              <a:rPr lang="en-US" sz="2600" dirty="0" err="1">
                <a:solidFill>
                  <a:srgbClr val="002060"/>
                </a:solidFill>
              </a:rPr>
              <a:t>các</a:t>
            </a:r>
            <a:r>
              <a:rPr lang="en-US" sz="2600" dirty="0">
                <a:solidFill>
                  <a:srgbClr val="002060"/>
                </a:solidFill>
              </a:rPr>
              <a:t> </a:t>
            </a:r>
            <a:r>
              <a:rPr lang="en-US" sz="2600" dirty="0" err="1">
                <a:solidFill>
                  <a:srgbClr val="002060"/>
                </a:solidFill>
              </a:rPr>
              <a:t>chất</a:t>
            </a:r>
            <a:r>
              <a:rPr lang="en-US" sz="2600" dirty="0">
                <a:solidFill>
                  <a:srgbClr val="002060"/>
                </a:solidFill>
              </a:rPr>
              <a:t> </a:t>
            </a:r>
            <a:r>
              <a:rPr lang="en-US" sz="2600" dirty="0" err="1">
                <a:solidFill>
                  <a:srgbClr val="002060"/>
                </a:solidFill>
              </a:rPr>
              <a:t>trước</a:t>
            </a:r>
            <a:r>
              <a:rPr lang="en-US" sz="2600" dirty="0">
                <a:solidFill>
                  <a:srgbClr val="002060"/>
                </a:solidFill>
              </a:rPr>
              <a:t> </a:t>
            </a:r>
            <a:r>
              <a:rPr lang="en-US" sz="2600" dirty="0" err="1">
                <a:solidFill>
                  <a:srgbClr val="002060"/>
                </a:solidFill>
              </a:rPr>
              <a:t>phản</a:t>
            </a:r>
            <a:r>
              <a:rPr lang="en-US" sz="2600" dirty="0">
                <a:solidFill>
                  <a:srgbClr val="002060"/>
                </a:solidFill>
              </a:rPr>
              <a:t> </a:t>
            </a:r>
            <a:r>
              <a:rPr lang="en-US" sz="2600" dirty="0" err="1">
                <a:solidFill>
                  <a:srgbClr val="002060"/>
                </a:solidFill>
              </a:rPr>
              <a:t>ứng</a:t>
            </a:r>
            <a:r>
              <a:rPr lang="en-US" sz="2600" dirty="0">
                <a:solidFill>
                  <a:srgbClr val="002060"/>
                </a:solidFill>
              </a:rPr>
              <a:t> </a:t>
            </a:r>
            <a:r>
              <a:rPr lang="en-US" sz="2600" dirty="0" err="1">
                <a:solidFill>
                  <a:srgbClr val="002060"/>
                </a:solidFill>
              </a:rPr>
              <a:t>bằng</a:t>
            </a:r>
            <a:r>
              <a:rPr lang="en-US" sz="2600" dirty="0">
                <a:solidFill>
                  <a:srgbClr val="002060"/>
                </a:solidFill>
              </a:rPr>
              <a:t> </a:t>
            </a:r>
            <a:r>
              <a:rPr lang="en-US" sz="2600" dirty="0" err="1">
                <a:solidFill>
                  <a:srgbClr val="002060"/>
                </a:solidFill>
              </a:rPr>
              <a:t>tổng</a:t>
            </a:r>
            <a:r>
              <a:rPr lang="en-US" sz="2600" dirty="0">
                <a:solidFill>
                  <a:srgbClr val="002060"/>
                </a:solidFill>
              </a:rPr>
              <a:t> </a:t>
            </a:r>
            <a:r>
              <a:rPr lang="en-US" sz="2600" dirty="0" err="1">
                <a:solidFill>
                  <a:srgbClr val="002060"/>
                </a:solidFill>
              </a:rPr>
              <a:t>khối</a:t>
            </a:r>
            <a:r>
              <a:rPr lang="en-US" sz="2600" dirty="0">
                <a:solidFill>
                  <a:srgbClr val="002060"/>
                </a:solidFill>
              </a:rPr>
              <a:t> </a:t>
            </a:r>
            <a:r>
              <a:rPr lang="en-US" sz="2600" dirty="0" err="1">
                <a:solidFill>
                  <a:srgbClr val="002060"/>
                </a:solidFill>
              </a:rPr>
              <a:t>lượng</a:t>
            </a:r>
            <a:r>
              <a:rPr lang="en-US" sz="2600" dirty="0">
                <a:solidFill>
                  <a:srgbClr val="002060"/>
                </a:solidFill>
              </a:rPr>
              <a:t> </a:t>
            </a:r>
            <a:r>
              <a:rPr lang="en-US" sz="2600" dirty="0" err="1">
                <a:solidFill>
                  <a:srgbClr val="002060"/>
                </a:solidFill>
              </a:rPr>
              <a:t>các</a:t>
            </a:r>
            <a:r>
              <a:rPr lang="en-US" sz="2600" dirty="0">
                <a:solidFill>
                  <a:srgbClr val="002060"/>
                </a:solidFill>
              </a:rPr>
              <a:t> </a:t>
            </a:r>
            <a:r>
              <a:rPr lang="en-US" sz="2600" dirty="0" err="1">
                <a:solidFill>
                  <a:srgbClr val="002060"/>
                </a:solidFill>
              </a:rPr>
              <a:t>chất</a:t>
            </a:r>
            <a:r>
              <a:rPr lang="en-US" sz="2600" dirty="0">
                <a:solidFill>
                  <a:srgbClr val="002060"/>
                </a:solidFill>
              </a:rPr>
              <a:t> </a:t>
            </a:r>
            <a:r>
              <a:rPr lang="en-US" sz="2600" dirty="0" err="1">
                <a:solidFill>
                  <a:srgbClr val="002060"/>
                </a:solidFill>
              </a:rPr>
              <a:t>sau</a:t>
            </a:r>
            <a:r>
              <a:rPr lang="en-US" sz="2600" dirty="0">
                <a:solidFill>
                  <a:srgbClr val="002060"/>
                </a:solidFill>
              </a:rPr>
              <a:t> </a:t>
            </a:r>
            <a:r>
              <a:rPr lang="en-US" sz="2600" dirty="0" err="1">
                <a:solidFill>
                  <a:srgbClr val="002060"/>
                </a:solidFill>
              </a:rPr>
              <a:t>phản</a:t>
            </a:r>
            <a:r>
              <a:rPr lang="en-US" sz="2600" dirty="0">
                <a:solidFill>
                  <a:srgbClr val="002060"/>
                </a:solidFill>
              </a:rPr>
              <a:t> </a:t>
            </a:r>
            <a:r>
              <a:rPr lang="en-US" sz="2600" dirty="0" err="1">
                <a:solidFill>
                  <a:srgbClr val="002060"/>
                </a:solidFill>
              </a:rPr>
              <a:t>ứng</a:t>
            </a:r>
            <a:r>
              <a:rPr lang="en-US" sz="2600" dirty="0">
                <a:solidFill>
                  <a:srgbClr val="002060"/>
                </a:solidFill>
              </a:rPr>
              <a:t>? </a:t>
            </a:r>
          </a:p>
        </p:txBody>
      </p:sp>
      <p:pic>
        <p:nvPicPr>
          <p:cNvPr id="5122" name="Picture 2" descr="Chemical Reaction: Definition, Types, Examples, Equation | Science Terms">
            <a:extLst>
              <a:ext uri="{FF2B5EF4-FFF2-40B4-BE49-F238E27FC236}">
                <a16:creationId xmlns:a16="http://schemas.microsoft.com/office/drawing/2014/main" id="{86452353-F88D-F752-30E1-E5185E06DF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428"/>
          <a:stretch/>
        </p:blipFill>
        <p:spPr bwMode="auto">
          <a:xfrm>
            <a:off x="2262186" y="1562361"/>
            <a:ext cx="7667628" cy="4071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728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BCAB00-AD72-0CC5-C6F3-5D89A0BCC1DF}"/>
              </a:ext>
            </a:extLst>
          </p:cNvPr>
          <p:cNvSpPr txBox="1"/>
          <p:nvPr/>
        </p:nvSpPr>
        <p:spPr>
          <a:xfrm>
            <a:off x="779061" y="1092632"/>
            <a:ext cx="11079726" cy="2459071"/>
          </a:xfrm>
          <a:prstGeom prst="rect">
            <a:avLst/>
          </a:prstGeom>
          <a:noFill/>
        </p:spPr>
        <p:txBody>
          <a:bodyPr wrap="square">
            <a:spAutoFit/>
          </a:bodyPr>
          <a:lstStyle/>
          <a:p>
            <a:pPr marL="514350" indent="-514350" algn="just">
              <a:buAutoNum type="arabicPeriod"/>
            </a:pPr>
            <a:r>
              <a:rPr lang="en-US" sz="2400" dirty="0" err="1">
                <a:solidFill>
                  <a:srgbClr val="002060"/>
                </a:solidFill>
                <a:latin typeface="Arial" panose="020B0604020202020204" pitchFamily="34" charset="0"/>
                <a:cs typeface="Arial" panose="020B0604020202020204" pitchFamily="34" charset="0"/>
              </a:rPr>
              <a:t>Nội</a:t>
            </a:r>
            <a:r>
              <a:rPr lang="en-US" sz="2400" dirty="0">
                <a:solidFill>
                  <a:srgbClr val="002060"/>
                </a:solidFill>
                <a:latin typeface="Arial" panose="020B0604020202020204" pitchFamily="34" charset="0"/>
                <a:cs typeface="Arial" panose="020B0604020202020204" pitchFamily="34" charset="0"/>
              </a:rPr>
              <a:t> dung </a:t>
            </a:r>
            <a:r>
              <a:rPr lang="en-US" sz="2400" dirty="0" err="1">
                <a:solidFill>
                  <a:srgbClr val="002060"/>
                </a:solidFill>
                <a:latin typeface="Arial" panose="020B0604020202020204" pitchFamily="34" charset="0"/>
                <a:cs typeface="Arial" panose="020B0604020202020204" pitchFamily="34" charset="0"/>
              </a:rPr>
              <a:t>định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luật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bảo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toàn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khối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lượng</a:t>
            </a:r>
            <a:endParaRPr lang="en-US" sz="2400" dirty="0">
              <a:solidFill>
                <a:srgbClr val="002060"/>
              </a:solidFill>
              <a:latin typeface="Arial" panose="020B0604020202020204" pitchFamily="34" charset="0"/>
              <a:cs typeface="Arial" panose="020B0604020202020204" pitchFamily="34" charset="0"/>
            </a:endParaRPr>
          </a:p>
          <a:p>
            <a:pPr marL="514350" indent="-514350" algn="just">
              <a:buAutoNum type="alphaLcPeriod"/>
            </a:pPr>
            <a:r>
              <a:rPr lang="en-US" sz="2400" i="1" dirty="0" err="1">
                <a:solidFill>
                  <a:srgbClr val="002060"/>
                </a:solidFill>
                <a:latin typeface="Arial" panose="020B0604020202020204" pitchFamily="34" charset="0"/>
                <a:cs typeface="Arial" panose="020B0604020202020204" pitchFamily="34" charset="0"/>
              </a:rPr>
              <a:t>Thí</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nghiệm</a:t>
            </a:r>
            <a:r>
              <a:rPr lang="en-US" sz="2400" i="1" dirty="0">
                <a:solidFill>
                  <a:srgbClr val="002060"/>
                </a:solidFill>
                <a:latin typeface="Arial" panose="020B0604020202020204" pitchFamily="34" charset="0"/>
                <a:cs typeface="Arial" panose="020B0604020202020204" pitchFamily="34" charset="0"/>
              </a:rPr>
              <a:t> </a:t>
            </a:r>
          </a:p>
          <a:p>
            <a:pPr marL="514350" indent="-514350" algn="just">
              <a:buAutoNum type="alphaLcPeriod"/>
            </a:pPr>
            <a:r>
              <a:rPr lang="en-US" sz="2400" i="1" dirty="0" err="1">
                <a:solidFill>
                  <a:srgbClr val="002060"/>
                </a:solidFill>
                <a:latin typeface="Arial" panose="020B0604020202020204" pitchFamily="34" charset="0"/>
                <a:cs typeface="Arial" panose="020B0604020202020204" pitchFamily="34" charset="0"/>
              </a:rPr>
              <a:t>Nội</a:t>
            </a:r>
            <a:r>
              <a:rPr lang="en-US" sz="2400" i="1" dirty="0">
                <a:solidFill>
                  <a:srgbClr val="002060"/>
                </a:solidFill>
                <a:latin typeface="Arial" panose="020B0604020202020204" pitchFamily="34" charset="0"/>
                <a:cs typeface="Arial" panose="020B0604020202020204" pitchFamily="34" charset="0"/>
              </a:rPr>
              <a:t> dung</a:t>
            </a:r>
          </a:p>
          <a:p>
            <a:pPr marL="514350" indent="-514350" algn="just">
              <a:buAutoNum type="alphaLcPeriod"/>
            </a:pPr>
            <a:r>
              <a:rPr lang="en-US" sz="2400" i="1" dirty="0" err="1">
                <a:solidFill>
                  <a:srgbClr val="002060"/>
                </a:solidFill>
                <a:latin typeface="Arial" panose="020B0604020202020204" pitchFamily="34" charset="0"/>
                <a:cs typeface="Arial" panose="020B0604020202020204" pitchFamily="34" charset="0"/>
              </a:rPr>
              <a:t>Giải</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thích</a:t>
            </a:r>
            <a:endParaRPr lang="en-US" sz="2400" i="1" dirty="0">
              <a:solidFill>
                <a:srgbClr val="002060"/>
              </a:solidFill>
              <a:latin typeface="Arial" panose="020B0604020202020204" pitchFamily="34" charset="0"/>
              <a:cs typeface="Arial" panose="020B0604020202020204" pitchFamily="34" charset="0"/>
            </a:endParaRPr>
          </a:p>
          <a:p>
            <a:pPr algn="just"/>
            <a:endParaRPr lang="en-US" sz="2400" i="1" dirty="0">
              <a:solidFill>
                <a:srgbClr val="002060"/>
              </a:solidFill>
              <a:latin typeface="Arial" panose="020B0604020202020204" pitchFamily="34" charset="0"/>
              <a:cs typeface="Arial" panose="020B0604020202020204" pitchFamily="34" charset="0"/>
            </a:endParaRPr>
          </a:p>
          <a:p>
            <a:pPr algn="just">
              <a:lnSpc>
                <a:spcPct val="200000"/>
              </a:lnSpc>
            </a:pPr>
            <a:endParaRPr lang="en-US" sz="2000" dirty="0">
              <a:solidFill>
                <a:srgbClr val="00206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5C79740-81B4-F29A-4793-119D888506A1}"/>
              </a:ext>
            </a:extLst>
          </p:cNvPr>
          <p:cNvSpPr/>
          <p:nvPr/>
        </p:nvSpPr>
        <p:spPr>
          <a:xfrm>
            <a:off x="333213" y="278971"/>
            <a:ext cx="6736659" cy="81366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I. </a:t>
            </a:r>
            <a:r>
              <a:rPr lang="en-US" sz="3600" dirty="0" err="1">
                <a:solidFill>
                  <a:srgbClr val="002060"/>
                </a:solidFill>
              </a:rPr>
              <a:t>Định</a:t>
            </a:r>
            <a:r>
              <a:rPr lang="en-US" sz="3600" dirty="0">
                <a:solidFill>
                  <a:srgbClr val="002060"/>
                </a:solidFill>
              </a:rPr>
              <a:t> </a:t>
            </a:r>
            <a:r>
              <a:rPr lang="en-US" sz="3600" dirty="0" err="1">
                <a:solidFill>
                  <a:srgbClr val="002060"/>
                </a:solidFill>
              </a:rPr>
              <a:t>luật</a:t>
            </a:r>
            <a:r>
              <a:rPr lang="en-US" sz="3600" dirty="0">
                <a:solidFill>
                  <a:srgbClr val="002060"/>
                </a:solidFill>
              </a:rPr>
              <a:t> </a:t>
            </a:r>
            <a:r>
              <a:rPr lang="en-US" sz="3600" dirty="0" err="1">
                <a:solidFill>
                  <a:srgbClr val="002060"/>
                </a:solidFill>
              </a:rPr>
              <a:t>bảo</a:t>
            </a:r>
            <a:r>
              <a:rPr lang="en-US" sz="3600" dirty="0">
                <a:solidFill>
                  <a:srgbClr val="002060"/>
                </a:solidFill>
              </a:rPr>
              <a:t> </a:t>
            </a:r>
            <a:r>
              <a:rPr lang="en-US" sz="3600" dirty="0" err="1">
                <a:solidFill>
                  <a:srgbClr val="002060"/>
                </a:solidFill>
              </a:rPr>
              <a:t>toàn</a:t>
            </a:r>
            <a:r>
              <a:rPr lang="en-US" sz="3600" dirty="0">
                <a:solidFill>
                  <a:srgbClr val="002060"/>
                </a:solidFill>
              </a:rPr>
              <a:t> </a:t>
            </a:r>
            <a:r>
              <a:rPr lang="en-US" sz="3600" dirty="0" err="1">
                <a:solidFill>
                  <a:srgbClr val="002060"/>
                </a:solidFill>
              </a:rPr>
              <a:t>khối</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p:txBody>
      </p:sp>
      <p:grpSp>
        <p:nvGrpSpPr>
          <p:cNvPr id="4" name="Group 3">
            <a:extLst>
              <a:ext uri="{FF2B5EF4-FFF2-40B4-BE49-F238E27FC236}">
                <a16:creationId xmlns:a16="http://schemas.microsoft.com/office/drawing/2014/main" id="{34D5E148-389D-7AD5-41C1-1B2C8F0CD9DF}"/>
              </a:ext>
            </a:extLst>
          </p:cNvPr>
          <p:cNvGrpSpPr/>
          <p:nvPr/>
        </p:nvGrpSpPr>
        <p:grpSpPr>
          <a:xfrm>
            <a:off x="1116161" y="2231018"/>
            <a:ext cx="9030729" cy="2989911"/>
            <a:chOff x="1425877" y="2201521"/>
            <a:chExt cx="7734663" cy="2354237"/>
          </a:xfrm>
        </p:grpSpPr>
        <p:sp>
          <p:nvSpPr>
            <p:cNvPr id="6" name="Rectangle 24">
              <a:extLst>
                <a:ext uri="{FF2B5EF4-FFF2-40B4-BE49-F238E27FC236}">
                  <a16:creationId xmlns:a16="http://schemas.microsoft.com/office/drawing/2014/main" id="{7D1FE82A-750B-9C31-9CA6-D9AF4742B6B9}"/>
                </a:ext>
              </a:extLst>
            </p:cNvPr>
            <p:cNvSpPr>
              <a:spLocks noChangeArrowheads="1"/>
            </p:cNvSpPr>
            <p:nvPr/>
          </p:nvSpPr>
          <p:spPr bwMode="auto">
            <a:xfrm>
              <a:off x="1425877" y="2755265"/>
              <a:ext cx="7127813" cy="1800493"/>
            </a:xfrm>
            <a:custGeom>
              <a:avLst/>
              <a:gdLst>
                <a:gd name="connsiteX0" fmla="*/ 0 w 7127813"/>
                <a:gd name="connsiteY0" fmla="*/ 0 h 1800493"/>
                <a:gd name="connsiteX1" fmla="*/ 790539 w 7127813"/>
                <a:gd name="connsiteY1" fmla="*/ 0 h 1800493"/>
                <a:gd name="connsiteX2" fmla="*/ 1295966 w 7127813"/>
                <a:gd name="connsiteY2" fmla="*/ 0 h 1800493"/>
                <a:gd name="connsiteX3" fmla="*/ 1872671 w 7127813"/>
                <a:gd name="connsiteY3" fmla="*/ 0 h 1800493"/>
                <a:gd name="connsiteX4" fmla="*/ 2378098 w 7127813"/>
                <a:gd name="connsiteY4" fmla="*/ 0 h 1800493"/>
                <a:gd name="connsiteX5" fmla="*/ 2812246 w 7127813"/>
                <a:gd name="connsiteY5" fmla="*/ 0 h 1800493"/>
                <a:gd name="connsiteX6" fmla="*/ 3317673 w 7127813"/>
                <a:gd name="connsiteY6" fmla="*/ 0 h 1800493"/>
                <a:gd name="connsiteX7" fmla="*/ 3894378 w 7127813"/>
                <a:gd name="connsiteY7" fmla="*/ 0 h 1800493"/>
                <a:gd name="connsiteX8" fmla="*/ 4328526 w 7127813"/>
                <a:gd name="connsiteY8" fmla="*/ 0 h 1800493"/>
                <a:gd name="connsiteX9" fmla="*/ 4976509 w 7127813"/>
                <a:gd name="connsiteY9" fmla="*/ 0 h 1800493"/>
                <a:gd name="connsiteX10" fmla="*/ 5553214 w 7127813"/>
                <a:gd name="connsiteY10" fmla="*/ 0 h 1800493"/>
                <a:gd name="connsiteX11" fmla="*/ 6129919 w 7127813"/>
                <a:gd name="connsiteY11" fmla="*/ 0 h 1800493"/>
                <a:gd name="connsiteX12" fmla="*/ 7127813 w 7127813"/>
                <a:gd name="connsiteY12" fmla="*/ 0 h 1800493"/>
                <a:gd name="connsiteX13" fmla="*/ 7127813 w 7127813"/>
                <a:gd name="connsiteY13" fmla="*/ 600164 h 1800493"/>
                <a:gd name="connsiteX14" fmla="*/ 7127813 w 7127813"/>
                <a:gd name="connsiteY14" fmla="*/ 1218334 h 1800493"/>
                <a:gd name="connsiteX15" fmla="*/ 7127813 w 7127813"/>
                <a:gd name="connsiteY15" fmla="*/ 1800493 h 1800493"/>
                <a:gd name="connsiteX16" fmla="*/ 6408552 w 7127813"/>
                <a:gd name="connsiteY16" fmla="*/ 1800493 h 1800493"/>
                <a:gd name="connsiteX17" fmla="*/ 5618013 w 7127813"/>
                <a:gd name="connsiteY17" fmla="*/ 1800493 h 1800493"/>
                <a:gd name="connsiteX18" fmla="*/ 5183864 w 7127813"/>
                <a:gd name="connsiteY18" fmla="*/ 1800493 h 1800493"/>
                <a:gd name="connsiteX19" fmla="*/ 4464603 w 7127813"/>
                <a:gd name="connsiteY19" fmla="*/ 1800493 h 1800493"/>
                <a:gd name="connsiteX20" fmla="*/ 4030454 w 7127813"/>
                <a:gd name="connsiteY20" fmla="*/ 1800493 h 1800493"/>
                <a:gd name="connsiteX21" fmla="*/ 3239915 w 7127813"/>
                <a:gd name="connsiteY21" fmla="*/ 1800493 h 1800493"/>
                <a:gd name="connsiteX22" fmla="*/ 2734488 w 7127813"/>
                <a:gd name="connsiteY22" fmla="*/ 1800493 h 1800493"/>
                <a:gd name="connsiteX23" fmla="*/ 2300340 w 7127813"/>
                <a:gd name="connsiteY23" fmla="*/ 1800493 h 1800493"/>
                <a:gd name="connsiteX24" fmla="*/ 1652357 w 7127813"/>
                <a:gd name="connsiteY24" fmla="*/ 1800493 h 1800493"/>
                <a:gd name="connsiteX25" fmla="*/ 1075652 w 7127813"/>
                <a:gd name="connsiteY25" fmla="*/ 1800493 h 1800493"/>
                <a:gd name="connsiteX26" fmla="*/ 0 w 7127813"/>
                <a:gd name="connsiteY26" fmla="*/ 1800493 h 1800493"/>
                <a:gd name="connsiteX27" fmla="*/ 0 w 7127813"/>
                <a:gd name="connsiteY27" fmla="*/ 1200329 h 1800493"/>
                <a:gd name="connsiteX28" fmla="*/ 0 w 7127813"/>
                <a:gd name="connsiteY28" fmla="*/ 582159 h 1800493"/>
                <a:gd name="connsiteX29" fmla="*/ 0 w 7127813"/>
                <a:gd name="connsiteY29" fmla="*/ 0 h 18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27813" h="1800493" extrusionOk="0">
                  <a:moveTo>
                    <a:pt x="0" y="0"/>
                  </a:moveTo>
                  <a:cubicBezTo>
                    <a:pt x="212370" y="-5856"/>
                    <a:pt x="602454" y="11716"/>
                    <a:pt x="790539" y="0"/>
                  </a:cubicBezTo>
                  <a:cubicBezTo>
                    <a:pt x="978624" y="-11716"/>
                    <a:pt x="1108539" y="-24478"/>
                    <a:pt x="1295966" y="0"/>
                  </a:cubicBezTo>
                  <a:cubicBezTo>
                    <a:pt x="1483393" y="24478"/>
                    <a:pt x="1672865" y="21218"/>
                    <a:pt x="1872671" y="0"/>
                  </a:cubicBezTo>
                  <a:cubicBezTo>
                    <a:pt x="2072477" y="-21218"/>
                    <a:pt x="2235128" y="20195"/>
                    <a:pt x="2378098" y="0"/>
                  </a:cubicBezTo>
                  <a:cubicBezTo>
                    <a:pt x="2521068" y="-20195"/>
                    <a:pt x="2678782" y="-15606"/>
                    <a:pt x="2812246" y="0"/>
                  </a:cubicBezTo>
                  <a:cubicBezTo>
                    <a:pt x="2945710" y="15606"/>
                    <a:pt x="3165021" y="-4392"/>
                    <a:pt x="3317673" y="0"/>
                  </a:cubicBezTo>
                  <a:cubicBezTo>
                    <a:pt x="3470325" y="4392"/>
                    <a:pt x="3762207" y="344"/>
                    <a:pt x="3894378" y="0"/>
                  </a:cubicBezTo>
                  <a:cubicBezTo>
                    <a:pt x="4026550" y="-344"/>
                    <a:pt x="4150582" y="9677"/>
                    <a:pt x="4328526" y="0"/>
                  </a:cubicBezTo>
                  <a:cubicBezTo>
                    <a:pt x="4506470" y="-9677"/>
                    <a:pt x="4711763" y="2752"/>
                    <a:pt x="4976509" y="0"/>
                  </a:cubicBezTo>
                  <a:cubicBezTo>
                    <a:pt x="5241255" y="-2752"/>
                    <a:pt x="5405337" y="-26291"/>
                    <a:pt x="5553214" y="0"/>
                  </a:cubicBezTo>
                  <a:cubicBezTo>
                    <a:pt x="5701091" y="26291"/>
                    <a:pt x="5981156" y="-5592"/>
                    <a:pt x="6129919" y="0"/>
                  </a:cubicBezTo>
                  <a:cubicBezTo>
                    <a:pt x="6278682" y="5592"/>
                    <a:pt x="6628901" y="705"/>
                    <a:pt x="7127813" y="0"/>
                  </a:cubicBezTo>
                  <a:cubicBezTo>
                    <a:pt x="7106902" y="163988"/>
                    <a:pt x="7124435" y="335531"/>
                    <a:pt x="7127813" y="600164"/>
                  </a:cubicBezTo>
                  <a:cubicBezTo>
                    <a:pt x="7131191" y="864797"/>
                    <a:pt x="7133171" y="988740"/>
                    <a:pt x="7127813" y="1218334"/>
                  </a:cubicBezTo>
                  <a:cubicBezTo>
                    <a:pt x="7122456" y="1447928"/>
                    <a:pt x="7129072" y="1643971"/>
                    <a:pt x="7127813" y="1800493"/>
                  </a:cubicBezTo>
                  <a:cubicBezTo>
                    <a:pt x="6851566" y="1833396"/>
                    <a:pt x="6695230" y="1776381"/>
                    <a:pt x="6408552" y="1800493"/>
                  </a:cubicBezTo>
                  <a:cubicBezTo>
                    <a:pt x="6121874" y="1824605"/>
                    <a:pt x="5802113" y="1825619"/>
                    <a:pt x="5618013" y="1800493"/>
                  </a:cubicBezTo>
                  <a:cubicBezTo>
                    <a:pt x="5433913" y="1775367"/>
                    <a:pt x="5330303" y="1784483"/>
                    <a:pt x="5183864" y="1800493"/>
                  </a:cubicBezTo>
                  <a:cubicBezTo>
                    <a:pt x="5037425" y="1816503"/>
                    <a:pt x="4712074" y="1773194"/>
                    <a:pt x="4464603" y="1800493"/>
                  </a:cubicBezTo>
                  <a:cubicBezTo>
                    <a:pt x="4217132" y="1827792"/>
                    <a:pt x="4218878" y="1815452"/>
                    <a:pt x="4030454" y="1800493"/>
                  </a:cubicBezTo>
                  <a:cubicBezTo>
                    <a:pt x="3842030" y="1785534"/>
                    <a:pt x="3633231" y="1814491"/>
                    <a:pt x="3239915" y="1800493"/>
                  </a:cubicBezTo>
                  <a:cubicBezTo>
                    <a:pt x="2846599" y="1786495"/>
                    <a:pt x="2943406" y="1794282"/>
                    <a:pt x="2734488" y="1800493"/>
                  </a:cubicBezTo>
                  <a:cubicBezTo>
                    <a:pt x="2525570" y="1806704"/>
                    <a:pt x="2434611" y="1801696"/>
                    <a:pt x="2300340" y="1800493"/>
                  </a:cubicBezTo>
                  <a:cubicBezTo>
                    <a:pt x="2166069" y="1799290"/>
                    <a:pt x="1784146" y="1774367"/>
                    <a:pt x="1652357" y="1800493"/>
                  </a:cubicBezTo>
                  <a:cubicBezTo>
                    <a:pt x="1520568" y="1826619"/>
                    <a:pt x="1297767" y="1811562"/>
                    <a:pt x="1075652" y="1800493"/>
                  </a:cubicBezTo>
                  <a:cubicBezTo>
                    <a:pt x="853538" y="1789424"/>
                    <a:pt x="396083" y="1809564"/>
                    <a:pt x="0" y="1800493"/>
                  </a:cubicBezTo>
                  <a:cubicBezTo>
                    <a:pt x="24884" y="1539208"/>
                    <a:pt x="25689" y="1352525"/>
                    <a:pt x="0" y="1200329"/>
                  </a:cubicBezTo>
                  <a:cubicBezTo>
                    <a:pt x="-25689" y="1048133"/>
                    <a:pt x="-9527" y="726378"/>
                    <a:pt x="0" y="582159"/>
                  </a:cubicBezTo>
                  <a:cubicBezTo>
                    <a:pt x="9527" y="437940"/>
                    <a:pt x="-22617" y="188961"/>
                    <a:pt x="0" y="0"/>
                  </a:cubicBezTo>
                  <a:close/>
                </a:path>
              </a:pathLst>
            </a:custGeom>
            <a:noFill/>
            <a:ln w="9525">
              <a:solidFill>
                <a:schemeClr val="tx1"/>
              </a:solidFill>
              <a:miter lim="800000"/>
              <a:headEnd/>
              <a:tailEnd/>
              <a:extLst>
                <a:ext uri="{C807C97D-BFC1-408E-A445-0C87EB9F89A2}">
                  <ask:lineSketchStyleProps xmlns:ask="http://schemas.microsoft.com/office/drawing/2018/sketchyshapes" sd="2848326027">
                    <a:prstGeom prst="rect">
                      <a:avLst/>
                    </a:prstGeom>
                    <ask:type>
                      <ask:lineSketchFreehand/>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spcBef>
                  <a:spcPts val="600"/>
                </a:spcBef>
                <a:buClrTx/>
                <a:buFontTx/>
                <a:buNone/>
                <a:defRPr/>
              </a:pPr>
              <a:r>
                <a:rPr lang="vi-VN" altLang="vi-VN" sz="2400" dirty="0">
                  <a:solidFill>
                    <a:srgbClr val="000000"/>
                  </a:solidFill>
                  <a:latin typeface="+mn-lt"/>
                  <a:cs typeface="Times New Roman" panose="02020603050405020304" pitchFamily="18" charset="0"/>
                </a:rPr>
                <a:t>Bản chất </a:t>
              </a:r>
              <a:r>
                <a:rPr lang="en-US" altLang="vi-VN" sz="2400" dirty="0" err="1">
                  <a:solidFill>
                    <a:srgbClr val="000000"/>
                  </a:solidFill>
                  <a:cs typeface="Arial" panose="020B0604020202020204" pitchFamily="34" charset="0"/>
                </a:rPr>
                <a:t>phản</a:t>
              </a:r>
              <a:r>
                <a:rPr lang="en-US" altLang="vi-VN" sz="2400" dirty="0">
                  <a:solidFill>
                    <a:srgbClr val="000000"/>
                  </a:solidFill>
                  <a:cs typeface="Arial" panose="020B0604020202020204" pitchFamily="34" charset="0"/>
                </a:rPr>
                <a:t> </a:t>
              </a:r>
              <a:r>
                <a:rPr lang="en-US" altLang="vi-VN" sz="2400" dirty="0" err="1">
                  <a:solidFill>
                    <a:srgbClr val="000000"/>
                  </a:solidFill>
                  <a:cs typeface="Arial" panose="020B0604020202020204" pitchFamily="34" charset="0"/>
                </a:rPr>
                <a:t>ứng</a:t>
              </a:r>
              <a:r>
                <a:rPr lang="en-US" altLang="vi-VN" sz="2400" dirty="0">
                  <a:solidFill>
                    <a:srgbClr val="000000"/>
                  </a:solidFill>
                  <a:cs typeface="Arial" panose="020B0604020202020204" pitchFamily="34" charset="0"/>
                </a:rPr>
                <a:t> </a:t>
              </a:r>
              <a:r>
                <a:rPr lang="en-US" altLang="vi-VN" sz="2400" dirty="0" err="1">
                  <a:solidFill>
                    <a:srgbClr val="000000"/>
                  </a:solidFill>
                  <a:cs typeface="Arial" panose="020B0604020202020204" pitchFamily="34" charset="0"/>
                </a:rPr>
                <a:t>hoá</a:t>
              </a:r>
              <a:r>
                <a:rPr lang="en-US" altLang="vi-VN" sz="2400" dirty="0">
                  <a:solidFill>
                    <a:srgbClr val="000000"/>
                  </a:solidFill>
                  <a:cs typeface="Arial" panose="020B0604020202020204" pitchFamily="34" charset="0"/>
                </a:rPr>
                <a:t> </a:t>
              </a:r>
              <a:r>
                <a:rPr lang="en-US" altLang="vi-VN" sz="2400" dirty="0" err="1">
                  <a:solidFill>
                    <a:srgbClr val="000000"/>
                  </a:solidFill>
                  <a:cs typeface="Arial" panose="020B0604020202020204" pitchFamily="34" charset="0"/>
                </a:rPr>
                <a:t>học</a:t>
              </a:r>
              <a:r>
                <a:rPr lang="vi-VN" altLang="vi-VN" sz="2400" dirty="0">
                  <a:solidFill>
                    <a:srgbClr val="000000"/>
                  </a:solidFill>
                  <a:cs typeface="Arial" panose="020B0604020202020204" pitchFamily="34" charset="0"/>
                </a:rPr>
                <a:t>:</a:t>
              </a:r>
            </a:p>
            <a:p>
              <a:pPr marL="342900" indent="-342900" algn="just">
                <a:spcBef>
                  <a:spcPts val="600"/>
                </a:spcBef>
                <a:buClrTx/>
                <a:buFontTx/>
                <a:buChar char="-"/>
                <a:defRPr/>
              </a:pPr>
              <a:r>
                <a:rPr lang="vi-VN" altLang="vi-VN" sz="2400" b="1" dirty="0">
                  <a:solidFill>
                    <a:srgbClr val="0000CC"/>
                  </a:solidFill>
                  <a:latin typeface="+mn-lt"/>
                  <a:cs typeface="Times New Roman" panose="02020603050405020304" pitchFamily="18" charset="0"/>
                </a:rPr>
                <a:t>Sự thay đổi liên kết </a:t>
              </a:r>
              <a:r>
                <a:rPr lang="en-US" altLang="vi-VN" sz="2400" b="1" dirty="0" err="1">
                  <a:solidFill>
                    <a:srgbClr val="0000CC"/>
                  </a:solidFill>
                  <a:latin typeface="+mn-lt"/>
                  <a:cs typeface="Times New Roman" panose="02020603050405020304" pitchFamily="18" charset="0"/>
                </a:rPr>
                <a:t>giữa</a:t>
              </a:r>
              <a:r>
                <a:rPr lang="en-US" altLang="vi-VN" sz="2400" b="1" dirty="0">
                  <a:solidFill>
                    <a:srgbClr val="0000CC"/>
                  </a:solidFill>
                  <a:latin typeface="+mn-lt"/>
                  <a:cs typeface="Times New Roman" panose="02020603050405020304" pitchFamily="18" charset="0"/>
                </a:rPr>
                <a:t> </a:t>
              </a:r>
              <a:r>
                <a:rPr lang="en-US" altLang="vi-VN" sz="2400" b="1" dirty="0" err="1">
                  <a:solidFill>
                    <a:srgbClr val="0000CC"/>
                  </a:solidFill>
                  <a:latin typeface="+mn-lt"/>
                  <a:cs typeface="Times New Roman" panose="02020603050405020304" pitchFamily="18" charset="0"/>
                </a:rPr>
                <a:t>các</a:t>
              </a:r>
              <a:r>
                <a:rPr lang="en-US" altLang="vi-VN" sz="2400" b="1" dirty="0">
                  <a:solidFill>
                    <a:srgbClr val="0000CC"/>
                  </a:solidFill>
                  <a:latin typeface="+mn-lt"/>
                  <a:cs typeface="Times New Roman" panose="02020603050405020304" pitchFamily="18" charset="0"/>
                </a:rPr>
                <a:t> </a:t>
              </a:r>
              <a:r>
                <a:rPr lang="en-US" altLang="vi-VN" sz="2400" b="1" dirty="0" err="1">
                  <a:solidFill>
                    <a:srgbClr val="0000CC"/>
                  </a:solidFill>
                  <a:latin typeface="+mn-lt"/>
                  <a:cs typeface="Times New Roman" panose="02020603050405020304" pitchFamily="18" charset="0"/>
                </a:rPr>
                <a:t>nguyên</a:t>
              </a:r>
              <a:r>
                <a:rPr lang="en-US" altLang="vi-VN" sz="2400" b="1" dirty="0">
                  <a:solidFill>
                    <a:srgbClr val="0000CC"/>
                  </a:solidFill>
                  <a:latin typeface="+mn-lt"/>
                  <a:cs typeface="Times New Roman" panose="02020603050405020304" pitchFamily="18" charset="0"/>
                </a:rPr>
                <a:t> </a:t>
              </a:r>
              <a:r>
                <a:rPr lang="vi-VN" altLang="vi-VN" sz="2400" b="1" dirty="0">
                  <a:solidFill>
                    <a:srgbClr val="0000CC"/>
                  </a:solidFill>
                  <a:latin typeface="+mn-lt"/>
                  <a:cs typeface="Times New Roman" panose="02020603050405020304" pitchFamily="18" charset="0"/>
                </a:rPr>
                <a:t>tử. </a:t>
              </a:r>
              <a:endParaRPr lang="vi-VN" altLang="vi-VN" sz="2400" dirty="0">
                <a:solidFill>
                  <a:srgbClr val="000000"/>
                </a:solidFill>
                <a:latin typeface="+mn-lt"/>
                <a:cs typeface="Times New Roman" panose="02020603050405020304" pitchFamily="18" charset="0"/>
              </a:endParaRPr>
            </a:p>
            <a:p>
              <a:pPr marL="342900" indent="-342900" algn="just">
                <a:spcBef>
                  <a:spcPts val="600"/>
                </a:spcBef>
                <a:buClrTx/>
                <a:buFontTx/>
                <a:buChar char="-"/>
                <a:defRPr/>
              </a:pPr>
              <a:r>
                <a:rPr lang="vi-VN" altLang="vi-VN" sz="2400" b="1" dirty="0" err="1">
                  <a:solidFill>
                    <a:srgbClr val="0000CC"/>
                  </a:solidFill>
                  <a:cs typeface="Arial" panose="020B0604020202020204" pitchFamily="34" charset="0"/>
                </a:rPr>
                <a:t>S</a:t>
              </a:r>
              <a:r>
                <a:rPr lang="en-US" altLang="vi-VN" sz="2400" b="1" dirty="0">
                  <a:solidFill>
                    <a:srgbClr val="0000CC"/>
                  </a:solidFill>
                  <a:cs typeface="Arial" panose="020B0604020202020204" pitchFamily="34" charset="0"/>
                </a:rPr>
                <a:t>ố </a:t>
              </a:r>
              <a:r>
                <a:rPr lang="en-US" altLang="vi-VN" sz="2400" b="1" dirty="0" err="1">
                  <a:solidFill>
                    <a:srgbClr val="0000CC"/>
                  </a:solidFill>
                  <a:cs typeface="Arial" panose="020B0604020202020204" pitchFamily="34" charset="0"/>
                </a:rPr>
                <a:t>nguyên</a:t>
              </a:r>
              <a:r>
                <a:rPr lang="en-US" altLang="vi-VN" sz="2400" b="1" dirty="0">
                  <a:solidFill>
                    <a:srgbClr val="0000CC"/>
                  </a:solidFill>
                  <a:cs typeface="Arial" panose="020B0604020202020204" pitchFamily="34" charset="0"/>
                </a:rPr>
                <a:t> </a:t>
              </a:r>
              <a:r>
                <a:rPr lang="en-US" altLang="vi-VN" sz="2400" b="1" dirty="0" err="1">
                  <a:solidFill>
                    <a:srgbClr val="0000CC"/>
                  </a:solidFill>
                  <a:cs typeface="Arial" panose="020B0604020202020204" pitchFamily="34" charset="0"/>
                </a:rPr>
                <a:t>tử</a:t>
              </a:r>
              <a:r>
                <a:rPr lang="en-US" altLang="vi-VN" sz="2400" b="1" dirty="0">
                  <a:solidFill>
                    <a:srgbClr val="0000CC"/>
                  </a:solidFill>
                  <a:cs typeface="Arial" panose="020B0604020202020204" pitchFamily="34" charset="0"/>
                </a:rPr>
                <a:t> </a:t>
              </a:r>
              <a:r>
                <a:rPr lang="en-US" altLang="vi-VN" sz="2400" dirty="0" err="1">
                  <a:solidFill>
                    <a:srgbClr val="000000"/>
                  </a:solidFill>
                  <a:latin typeface="+mn-lt"/>
                  <a:cs typeface="Arial" panose="020B0604020202020204" pitchFamily="34" charset="0"/>
                </a:rPr>
                <a:t>mỗi</a:t>
              </a:r>
              <a:r>
                <a:rPr lang="en-US" altLang="vi-VN" sz="2400" dirty="0">
                  <a:solidFill>
                    <a:srgbClr val="0000CC"/>
                  </a:solidFill>
                  <a:latin typeface="+mn-lt"/>
                  <a:cs typeface="Arial" panose="020B0604020202020204" pitchFamily="34" charset="0"/>
                </a:rPr>
                <a:t> </a:t>
              </a:r>
              <a:r>
                <a:rPr lang="en-US" altLang="vi-VN" sz="2400" dirty="0" err="1">
                  <a:solidFill>
                    <a:srgbClr val="000000"/>
                  </a:solidFill>
                  <a:latin typeface="+mn-lt"/>
                  <a:cs typeface="Arial" panose="020B0604020202020204" pitchFamily="34" charset="0"/>
                </a:rPr>
                <a:t>nguyên</a:t>
              </a:r>
              <a:r>
                <a:rPr lang="en-US" altLang="vi-VN" sz="2400" dirty="0">
                  <a:solidFill>
                    <a:srgbClr val="000000"/>
                  </a:solidFill>
                  <a:latin typeface="+mn-lt"/>
                  <a:cs typeface="Arial" panose="020B0604020202020204" pitchFamily="34" charset="0"/>
                </a:rPr>
                <a:t> </a:t>
              </a:r>
              <a:r>
                <a:rPr lang="en-US" altLang="vi-VN" sz="2400" dirty="0" err="1">
                  <a:solidFill>
                    <a:srgbClr val="000000"/>
                  </a:solidFill>
                  <a:latin typeface="+mn-lt"/>
                  <a:cs typeface="Arial" panose="020B0604020202020204" pitchFamily="34" charset="0"/>
                </a:rPr>
                <a:t>tố</a:t>
              </a:r>
              <a:r>
                <a:rPr lang="en-US" altLang="vi-VN" sz="2400" dirty="0">
                  <a:solidFill>
                    <a:srgbClr val="000000"/>
                  </a:solidFill>
                  <a:latin typeface="+mn-lt"/>
                  <a:cs typeface="Arial" panose="020B0604020202020204" pitchFamily="34" charset="0"/>
                </a:rPr>
                <a:t> </a:t>
              </a:r>
              <a:r>
                <a:rPr lang="nl-NL" altLang="vi-VN" sz="2400" dirty="0">
                  <a:solidFill>
                    <a:srgbClr val="000000"/>
                  </a:solidFill>
                  <a:latin typeface="+mn-lt"/>
                  <a:cs typeface="Arial" panose="020B0604020202020204" pitchFamily="34" charset="0"/>
                </a:rPr>
                <a:t>giữ nguyên</a:t>
              </a:r>
              <a:r>
                <a:rPr lang="vi-VN" altLang="vi-VN" sz="2400" dirty="0">
                  <a:solidFill>
                    <a:srgbClr val="000000"/>
                  </a:solidFill>
                  <a:latin typeface="+mn-lt"/>
                  <a:cs typeface="Arial" panose="020B0604020202020204" pitchFamily="34" charset="0"/>
                </a:rPr>
                <a:t>. </a:t>
              </a:r>
            </a:p>
            <a:p>
              <a:pPr marL="342900" indent="-342900" algn="just">
                <a:spcBef>
                  <a:spcPts val="600"/>
                </a:spcBef>
                <a:buClrTx/>
                <a:buFontTx/>
                <a:buChar char="-"/>
                <a:defRPr/>
              </a:pPr>
              <a:r>
                <a:rPr lang="vi-VN" altLang="vi-VN" sz="2400" b="1" dirty="0" err="1">
                  <a:solidFill>
                    <a:srgbClr val="0000CC"/>
                  </a:solidFill>
                  <a:cs typeface="Arial" panose="020B0604020202020204" pitchFamily="34" charset="0"/>
                </a:rPr>
                <a:t>K</a:t>
              </a:r>
              <a:r>
                <a:rPr lang="en-US" altLang="vi-VN" sz="2400" b="1" dirty="0" err="1">
                  <a:solidFill>
                    <a:srgbClr val="0000CC"/>
                  </a:solidFill>
                  <a:cs typeface="Arial" panose="020B0604020202020204" pitchFamily="34" charset="0"/>
                </a:rPr>
                <a:t>hối</a:t>
              </a:r>
              <a:r>
                <a:rPr lang="en-US" altLang="vi-VN" sz="2400" b="1" dirty="0">
                  <a:solidFill>
                    <a:srgbClr val="0000CC"/>
                  </a:solidFill>
                  <a:cs typeface="Arial" panose="020B0604020202020204" pitchFamily="34" charset="0"/>
                </a:rPr>
                <a:t> </a:t>
              </a:r>
              <a:r>
                <a:rPr lang="en-US" altLang="vi-VN" sz="2400" b="1" dirty="0" err="1">
                  <a:solidFill>
                    <a:srgbClr val="0000CC"/>
                  </a:solidFill>
                  <a:cs typeface="Arial" panose="020B0604020202020204" pitchFamily="34" charset="0"/>
                </a:rPr>
                <a:t>lượng</a:t>
              </a:r>
              <a:r>
                <a:rPr lang="vi-VN" altLang="vi-VN" sz="2400" b="1" dirty="0">
                  <a:solidFill>
                    <a:srgbClr val="0000CC"/>
                  </a:solidFill>
                  <a:cs typeface="Arial" panose="020B0604020202020204" pitchFamily="34" charset="0"/>
                </a:rPr>
                <a:t> của các</a:t>
              </a:r>
              <a:r>
                <a:rPr lang="en-US" altLang="vi-VN" sz="2400" b="1" dirty="0">
                  <a:solidFill>
                    <a:srgbClr val="0000CC"/>
                  </a:solidFill>
                  <a:cs typeface="Arial" panose="020B0604020202020204" pitchFamily="34" charset="0"/>
                </a:rPr>
                <a:t> </a:t>
              </a:r>
              <a:r>
                <a:rPr lang="en-US" altLang="vi-VN" sz="2400" b="1" dirty="0" err="1">
                  <a:solidFill>
                    <a:srgbClr val="0000CC"/>
                  </a:solidFill>
                  <a:cs typeface="Arial" panose="020B0604020202020204" pitchFamily="34" charset="0"/>
                </a:rPr>
                <a:t>nguyên</a:t>
              </a:r>
              <a:r>
                <a:rPr lang="en-US" altLang="vi-VN" sz="2400" b="1" dirty="0">
                  <a:solidFill>
                    <a:srgbClr val="0000CC"/>
                  </a:solidFill>
                  <a:cs typeface="Arial" panose="020B0604020202020204" pitchFamily="34" charset="0"/>
                </a:rPr>
                <a:t> </a:t>
              </a:r>
              <a:r>
                <a:rPr lang="en-US" altLang="vi-VN" sz="2400" b="1" dirty="0" err="1">
                  <a:solidFill>
                    <a:srgbClr val="0000CC"/>
                  </a:solidFill>
                  <a:cs typeface="Arial" panose="020B0604020202020204" pitchFamily="34" charset="0"/>
                </a:rPr>
                <a:t>tử</a:t>
              </a:r>
              <a:r>
                <a:rPr lang="en-US" altLang="vi-VN" sz="2400" b="1" dirty="0">
                  <a:solidFill>
                    <a:srgbClr val="0000CC"/>
                  </a:solidFill>
                  <a:cs typeface="Arial" panose="020B0604020202020204" pitchFamily="34" charset="0"/>
                </a:rPr>
                <a:t> </a:t>
              </a:r>
              <a:r>
                <a:rPr lang="en-US" altLang="vi-VN" sz="2400" b="1" dirty="0" err="1">
                  <a:solidFill>
                    <a:srgbClr val="FF0000"/>
                  </a:solidFill>
                  <a:cs typeface="Arial" panose="020B0604020202020204" pitchFamily="34" charset="0"/>
                </a:rPr>
                <a:t>không</a:t>
              </a:r>
              <a:r>
                <a:rPr lang="en-US" altLang="vi-VN" sz="2400" b="1" dirty="0">
                  <a:solidFill>
                    <a:srgbClr val="FF0000"/>
                  </a:solidFill>
                  <a:cs typeface="Arial" panose="020B0604020202020204" pitchFamily="34" charset="0"/>
                </a:rPr>
                <a:t> </a:t>
              </a:r>
              <a:r>
                <a:rPr lang="en-US" altLang="vi-VN" sz="2400" b="1" dirty="0" err="1">
                  <a:solidFill>
                    <a:srgbClr val="FF0000"/>
                  </a:solidFill>
                  <a:cs typeface="Arial" panose="020B0604020202020204" pitchFamily="34" charset="0"/>
                </a:rPr>
                <a:t>đổi</a:t>
              </a:r>
              <a:r>
                <a:rPr lang="vi-VN" altLang="vi-VN" sz="2400" dirty="0">
                  <a:solidFill>
                    <a:srgbClr val="000000"/>
                  </a:solidFill>
                  <a:cs typeface="Arial" panose="020B0604020202020204" pitchFamily="34" charset="0"/>
                </a:rPr>
                <a:t>.</a:t>
              </a:r>
              <a:endParaRPr lang="en-US" altLang="vi-VN" sz="2400" dirty="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818528F9-8AC5-B11F-9D25-A627B6529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2375" y="2201521"/>
              <a:ext cx="1538165" cy="1538165"/>
            </a:xfrm>
            <a:prstGeom prst="rect">
              <a:avLst/>
            </a:prstGeom>
          </p:spPr>
        </p:pic>
      </p:grpSp>
    </p:spTree>
    <p:extLst>
      <p:ext uri="{BB962C8B-B14F-4D97-AF65-F5344CB8AC3E}">
        <p14:creationId xmlns:p14="http://schemas.microsoft.com/office/powerpoint/2010/main" val="5166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BCAB00-AD72-0CC5-C6F3-5D89A0BCC1DF}"/>
              </a:ext>
            </a:extLst>
          </p:cNvPr>
          <p:cNvSpPr txBox="1"/>
          <p:nvPr/>
        </p:nvSpPr>
        <p:spPr>
          <a:xfrm>
            <a:off x="779061" y="1092632"/>
            <a:ext cx="11079726" cy="1351075"/>
          </a:xfrm>
          <a:prstGeom prst="rect">
            <a:avLst/>
          </a:prstGeom>
          <a:noFill/>
        </p:spPr>
        <p:txBody>
          <a:bodyPr wrap="square">
            <a:spAutoFit/>
          </a:bodyPr>
          <a:lstStyle/>
          <a:p>
            <a:pPr marL="514350" indent="-514350" algn="just">
              <a:buAutoNum type="arabicPeriod"/>
            </a:pPr>
            <a:r>
              <a:rPr lang="en-US" sz="2400" dirty="0" err="1">
                <a:solidFill>
                  <a:srgbClr val="002060"/>
                </a:solidFill>
                <a:latin typeface="Arial" panose="020B0604020202020204" pitchFamily="34" charset="0"/>
                <a:cs typeface="Arial" panose="020B0604020202020204" pitchFamily="34" charset="0"/>
              </a:rPr>
              <a:t>Nội</a:t>
            </a:r>
            <a:r>
              <a:rPr lang="en-US" sz="2400" dirty="0">
                <a:solidFill>
                  <a:srgbClr val="002060"/>
                </a:solidFill>
                <a:latin typeface="Arial" panose="020B0604020202020204" pitchFamily="34" charset="0"/>
                <a:cs typeface="Arial" panose="020B0604020202020204" pitchFamily="34" charset="0"/>
              </a:rPr>
              <a:t> dung </a:t>
            </a:r>
            <a:r>
              <a:rPr lang="en-US" sz="2400" dirty="0" err="1">
                <a:solidFill>
                  <a:srgbClr val="002060"/>
                </a:solidFill>
                <a:latin typeface="Arial" panose="020B0604020202020204" pitchFamily="34" charset="0"/>
                <a:cs typeface="Arial" panose="020B0604020202020204" pitchFamily="34" charset="0"/>
              </a:rPr>
              <a:t>định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luật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bảo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toàn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khối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lượng</a:t>
            </a:r>
            <a:endParaRPr lang="en-US" sz="2400" dirty="0">
              <a:solidFill>
                <a:srgbClr val="002060"/>
              </a:solidFill>
              <a:latin typeface="Arial" panose="020B0604020202020204" pitchFamily="34" charset="0"/>
              <a:cs typeface="Arial" panose="020B0604020202020204" pitchFamily="34" charset="0"/>
            </a:endParaRPr>
          </a:p>
          <a:p>
            <a:pPr marL="514350" indent="-514350" algn="just">
              <a:buAutoNum type="arabicPeriod"/>
            </a:pPr>
            <a:r>
              <a:rPr lang="en-US" sz="2400" dirty="0" err="1">
                <a:solidFill>
                  <a:srgbClr val="002060"/>
                </a:solidFill>
                <a:latin typeface="Arial" panose="020B0604020202020204" pitchFamily="34" charset="0"/>
                <a:cs typeface="Arial" panose="020B0604020202020204" pitchFamily="34" charset="0"/>
              </a:rPr>
              <a:t>Áp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định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luật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bảo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toàn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khối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lượng</a:t>
            </a:r>
            <a:endParaRPr lang="en-US" sz="2400" dirty="0">
              <a:solidFill>
                <a:srgbClr val="002060"/>
              </a:solidFill>
              <a:latin typeface="Arial" panose="020B0604020202020204" pitchFamily="34" charset="0"/>
              <a:cs typeface="Arial" panose="020B0604020202020204" pitchFamily="34" charset="0"/>
            </a:endParaRPr>
          </a:p>
          <a:p>
            <a:pPr algn="just">
              <a:lnSpc>
                <a:spcPct val="200000"/>
              </a:lnSpc>
            </a:pPr>
            <a:endParaRPr lang="en-US" sz="2000" dirty="0">
              <a:solidFill>
                <a:srgbClr val="00206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5C79740-81B4-F29A-4793-119D888506A1}"/>
              </a:ext>
            </a:extLst>
          </p:cNvPr>
          <p:cNvSpPr/>
          <p:nvPr/>
        </p:nvSpPr>
        <p:spPr>
          <a:xfrm>
            <a:off x="333213" y="278971"/>
            <a:ext cx="6736659" cy="81366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I. </a:t>
            </a:r>
            <a:r>
              <a:rPr lang="en-US" sz="3600" dirty="0" err="1">
                <a:solidFill>
                  <a:srgbClr val="002060"/>
                </a:solidFill>
              </a:rPr>
              <a:t>Định</a:t>
            </a:r>
            <a:r>
              <a:rPr lang="en-US" sz="3600" dirty="0">
                <a:solidFill>
                  <a:srgbClr val="002060"/>
                </a:solidFill>
              </a:rPr>
              <a:t> </a:t>
            </a:r>
            <a:r>
              <a:rPr lang="en-US" sz="3600" dirty="0" err="1">
                <a:solidFill>
                  <a:srgbClr val="002060"/>
                </a:solidFill>
              </a:rPr>
              <a:t>luật</a:t>
            </a:r>
            <a:r>
              <a:rPr lang="en-US" sz="3600" dirty="0">
                <a:solidFill>
                  <a:srgbClr val="002060"/>
                </a:solidFill>
              </a:rPr>
              <a:t> </a:t>
            </a:r>
            <a:r>
              <a:rPr lang="en-US" sz="3600" dirty="0" err="1">
                <a:solidFill>
                  <a:srgbClr val="002060"/>
                </a:solidFill>
              </a:rPr>
              <a:t>bảo</a:t>
            </a:r>
            <a:r>
              <a:rPr lang="en-US" sz="3600" dirty="0">
                <a:solidFill>
                  <a:srgbClr val="002060"/>
                </a:solidFill>
              </a:rPr>
              <a:t> </a:t>
            </a:r>
            <a:r>
              <a:rPr lang="en-US" sz="3600" dirty="0" err="1">
                <a:solidFill>
                  <a:srgbClr val="002060"/>
                </a:solidFill>
              </a:rPr>
              <a:t>toàn</a:t>
            </a:r>
            <a:r>
              <a:rPr lang="en-US" sz="3600" dirty="0">
                <a:solidFill>
                  <a:srgbClr val="002060"/>
                </a:solidFill>
              </a:rPr>
              <a:t> </a:t>
            </a:r>
            <a:r>
              <a:rPr lang="en-US" sz="3600" dirty="0" err="1">
                <a:solidFill>
                  <a:srgbClr val="002060"/>
                </a:solidFill>
              </a:rPr>
              <a:t>khối</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p:txBody>
      </p:sp>
      <p:sp>
        <p:nvSpPr>
          <p:cNvPr id="3" name="Text Box 5">
            <a:extLst>
              <a:ext uri="{FF2B5EF4-FFF2-40B4-BE49-F238E27FC236}">
                <a16:creationId xmlns:a16="http://schemas.microsoft.com/office/drawing/2014/main" id="{7637378F-AB43-04AF-BE2F-4F2C80E6E50C}"/>
              </a:ext>
            </a:extLst>
          </p:cNvPr>
          <p:cNvSpPr txBox="1">
            <a:spLocks noChangeArrowheads="1"/>
          </p:cNvSpPr>
          <p:nvPr/>
        </p:nvSpPr>
        <p:spPr bwMode="auto">
          <a:xfrm>
            <a:off x="526834" y="2020215"/>
            <a:ext cx="1158417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200" b="1" dirty="0" err="1">
                <a:cs typeface="Arial" panose="020B0604020202020204" pitchFamily="34" charset="0"/>
              </a:rPr>
              <a:t>Ví</a:t>
            </a:r>
            <a:r>
              <a:rPr lang="en-US" altLang="en-US" sz="2200" b="1" dirty="0">
                <a:cs typeface="Arial" panose="020B0604020202020204" pitchFamily="34" charset="0"/>
              </a:rPr>
              <a:t> </a:t>
            </a:r>
            <a:r>
              <a:rPr lang="en-US" altLang="en-US" sz="2200" b="1" dirty="0" err="1">
                <a:cs typeface="Arial" panose="020B0604020202020204" pitchFamily="34" charset="0"/>
              </a:rPr>
              <a:t>dụ</a:t>
            </a:r>
            <a:r>
              <a:rPr lang="en-US" altLang="en-US" sz="2200" b="1" dirty="0">
                <a:cs typeface="Arial" panose="020B0604020202020204" pitchFamily="34" charset="0"/>
              </a:rPr>
              <a:t>: </a:t>
            </a:r>
          </a:p>
          <a:p>
            <a:pPr>
              <a:spcBef>
                <a:spcPct val="50000"/>
              </a:spcBef>
              <a:buNone/>
            </a:pPr>
            <a:r>
              <a:rPr lang="en-US" altLang="en-US" sz="2200" dirty="0">
                <a:cs typeface="Arial" panose="020B0604020202020204" pitchFamily="34" charset="0"/>
              </a:rPr>
              <a:t>Trong </a:t>
            </a:r>
            <a:r>
              <a:rPr lang="en-US" altLang="en-US" sz="2200" dirty="0" err="1">
                <a:cs typeface="Arial" panose="020B0604020202020204" pitchFamily="34" charset="0"/>
              </a:rPr>
              <a:t>phản</a:t>
            </a:r>
            <a:r>
              <a:rPr lang="en-US" altLang="en-US" sz="2200" dirty="0">
                <a:cs typeface="Arial" panose="020B0604020202020204" pitchFamily="34" charset="0"/>
              </a:rPr>
              <a:t> </a:t>
            </a:r>
            <a:r>
              <a:rPr lang="en-US" altLang="en-US" sz="2200" dirty="0" err="1">
                <a:cs typeface="Arial" panose="020B0604020202020204" pitchFamily="34" charset="0"/>
              </a:rPr>
              <a:t>ứng</a:t>
            </a:r>
            <a:r>
              <a:rPr lang="en-US" altLang="en-US" sz="2200" dirty="0">
                <a:cs typeface="Arial" panose="020B0604020202020204" pitchFamily="34" charset="0"/>
              </a:rPr>
              <a:t>: </a:t>
            </a:r>
            <a:r>
              <a:rPr lang="en-US" altLang="vi-VN" sz="2200" dirty="0">
                <a:solidFill>
                  <a:srgbClr val="FF0000"/>
                </a:solidFill>
                <a:cs typeface="Arial" panose="020B0604020202020204" pitchFamily="34" charset="0"/>
              </a:rPr>
              <a:t>Barium chloride + Sodium sulfate → Barium sulfate + Sodium chloride   </a:t>
            </a:r>
          </a:p>
          <a:p>
            <a:pPr>
              <a:spcBef>
                <a:spcPct val="50000"/>
              </a:spcBef>
              <a:buNone/>
            </a:pPr>
            <a:r>
              <a:rPr lang="en-US" altLang="en-US" sz="2200" dirty="0" err="1">
                <a:cs typeface="Arial" panose="020B0604020202020204" pitchFamily="34" charset="0"/>
              </a:rPr>
              <a:t>Biết</a:t>
            </a:r>
            <a:r>
              <a:rPr lang="en-US" altLang="en-US" sz="2200" dirty="0">
                <a:cs typeface="Arial" panose="020B0604020202020204" pitchFamily="34" charset="0"/>
              </a:rPr>
              <a:t> </a:t>
            </a:r>
            <a:r>
              <a:rPr lang="en-US" altLang="en-US" sz="2200" dirty="0" err="1">
                <a:cs typeface="Arial" panose="020B0604020202020204" pitchFamily="34" charset="0"/>
              </a:rPr>
              <a:t>khối</a:t>
            </a:r>
            <a:r>
              <a:rPr lang="en-US" altLang="en-US" sz="2200" dirty="0">
                <a:cs typeface="Arial" panose="020B0604020202020204" pitchFamily="34" charset="0"/>
              </a:rPr>
              <a:t> </a:t>
            </a:r>
            <a:r>
              <a:rPr lang="en-US" altLang="en-US" sz="2200" dirty="0" err="1">
                <a:cs typeface="Arial" panose="020B0604020202020204" pitchFamily="34" charset="0"/>
              </a:rPr>
              <a:t>lượng</a:t>
            </a:r>
            <a:r>
              <a:rPr lang="en-US" altLang="en-US" sz="2200" dirty="0">
                <a:cs typeface="Arial" panose="020B0604020202020204" pitchFamily="34" charset="0"/>
              </a:rPr>
              <a:t> </a:t>
            </a:r>
            <a:r>
              <a:rPr lang="en-US" altLang="en-US" sz="2200" dirty="0">
                <a:solidFill>
                  <a:srgbClr val="FF0000"/>
                </a:solidFill>
                <a:cs typeface="Arial" panose="020B0604020202020204" pitchFamily="34" charset="0"/>
              </a:rPr>
              <a:t>barium chloride </a:t>
            </a:r>
            <a:r>
              <a:rPr lang="en-US" altLang="en-US" sz="2200" dirty="0" err="1">
                <a:cs typeface="Arial" panose="020B0604020202020204" pitchFamily="34" charset="0"/>
              </a:rPr>
              <a:t>và</a:t>
            </a:r>
            <a:r>
              <a:rPr lang="en-US" altLang="en-US" sz="2200" dirty="0">
                <a:cs typeface="Arial" panose="020B0604020202020204" pitchFamily="34" charset="0"/>
              </a:rPr>
              <a:t> </a:t>
            </a:r>
            <a:r>
              <a:rPr lang="en-US" altLang="en-US" sz="2200" dirty="0">
                <a:solidFill>
                  <a:srgbClr val="FF0000"/>
                </a:solidFill>
                <a:cs typeface="Arial" panose="020B0604020202020204" pitchFamily="34" charset="0"/>
              </a:rPr>
              <a:t>s</a:t>
            </a:r>
            <a:r>
              <a:rPr lang="en-US" altLang="vi-VN" sz="2200" dirty="0">
                <a:solidFill>
                  <a:srgbClr val="FF0000"/>
                </a:solidFill>
                <a:cs typeface="Arial" panose="020B0604020202020204" pitchFamily="34" charset="0"/>
              </a:rPr>
              <a:t>odium sulfate </a:t>
            </a:r>
            <a:r>
              <a:rPr lang="en-US" altLang="vi-VN" sz="2200" dirty="0" err="1">
                <a:cs typeface="Arial" panose="020B0604020202020204" pitchFamily="34" charset="0"/>
              </a:rPr>
              <a:t>đã</a:t>
            </a:r>
            <a:r>
              <a:rPr lang="en-US" altLang="vi-VN" sz="2200" dirty="0">
                <a:cs typeface="Arial" panose="020B0604020202020204" pitchFamily="34" charset="0"/>
              </a:rPr>
              <a:t> </a:t>
            </a:r>
            <a:r>
              <a:rPr lang="en-US" altLang="vi-VN" sz="2200" dirty="0" err="1">
                <a:cs typeface="Arial" panose="020B0604020202020204" pitchFamily="34" charset="0"/>
              </a:rPr>
              <a:t>phản</a:t>
            </a:r>
            <a:r>
              <a:rPr lang="en-US" altLang="vi-VN" sz="2200" dirty="0">
                <a:cs typeface="Arial" panose="020B0604020202020204" pitchFamily="34" charset="0"/>
              </a:rPr>
              <a:t> </a:t>
            </a:r>
            <a:r>
              <a:rPr lang="en-US" altLang="vi-VN" sz="2200" dirty="0" err="1">
                <a:cs typeface="Arial" panose="020B0604020202020204" pitchFamily="34" charset="0"/>
              </a:rPr>
              <a:t>ứng</a:t>
            </a:r>
            <a:r>
              <a:rPr lang="en-US" altLang="vi-VN" sz="2200" dirty="0">
                <a:cs typeface="Arial" panose="020B0604020202020204" pitchFamily="34" charset="0"/>
              </a:rPr>
              <a:t> </a:t>
            </a:r>
            <a:r>
              <a:rPr lang="en-US" altLang="vi-VN" sz="2200" dirty="0" err="1">
                <a:cs typeface="Arial" panose="020B0604020202020204" pitchFamily="34" charset="0"/>
              </a:rPr>
              <a:t>lần</a:t>
            </a:r>
            <a:r>
              <a:rPr lang="en-US" altLang="vi-VN" sz="2200" dirty="0">
                <a:cs typeface="Arial" panose="020B0604020202020204" pitchFamily="34" charset="0"/>
              </a:rPr>
              <a:t> </a:t>
            </a:r>
            <a:r>
              <a:rPr lang="en-US" altLang="vi-VN" sz="2200" dirty="0" err="1">
                <a:cs typeface="Arial" panose="020B0604020202020204" pitchFamily="34" charset="0"/>
              </a:rPr>
              <a:t>lượt</a:t>
            </a:r>
            <a:r>
              <a:rPr lang="en-US" altLang="vi-VN" sz="2200" dirty="0">
                <a:cs typeface="Arial" panose="020B0604020202020204" pitchFamily="34" charset="0"/>
              </a:rPr>
              <a:t> </a:t>
            </a:r>
            <a:r>
              <a:rPr lang="en-US" altLang="vi-VN" sz="2200" dirty="0" err="1">
                <a:cs typeface="Arial" panose="020B0604020202020204" pitchFamily="34" charset="0"/>
              </a:rPr>
              <a:t>là</a:t>
            </a:r>
            <a:r>
              <a:rPr lang="en-US" altLang="vi-VN" sz="2200" dirty="0">
                <a:cs typeface="Arial" panose="020B0604020202020204" pitchFamily="34" charset="0"/>
              </a:rPr>
              <a:t> </a:t>
            </a:r>
            <a:r>
              <a:rPr lang="en-US" altLang="vi-VN" sz="2200" dirty="0">
                <a:solidFill>
                  <a:srgbClr val="FF0000"/>
                </a:solidFill>
                <a:cs typeface="Arial" panose="020B0604020202020204" pitchFamily="34" charset="0"/>
              </a:rPr>
              <a:t>20,8 gam </a:t>
            </a:r>
            <a:r>
              <a:rPr lang="en-US" altLang="vi-VN" sz="2200" dirty="0" err="1">
                <a:cs typeface="Arial" panose="020B0604020202020204" pitchFamily="34" charset="0"/>
              </a:rPr>
              <a:t>và</a:t>
            </a:r>
            <a:r>
              <a:rPr lang="en-US" altLang="vi-VN" sz="2200" dirty="0">
                <a:cs typeface="Arial" panose="020B0604020202020204" pitchFamily="34" charset="0"/>
              </a:rPr>
              <a:t> </a:t>
            </a:r>
            <a:r>
              <a:rPr lang="en-US" altLang="vi-VN" sz="2200" dirty="0">
                <a:solidFill>
                  <a:srgbClr val="FF0000"/>
                </a:solidFill>
                <a:cs typeface="Arial" panose="020B0604020202020204" pitchFamily="34" charset="0"/>
              </a:rPr>
              <a:t>14,2 gam</a:t>
            </a:r>
            <a:r>
              <a:rPr lang="en-US" altLang="vi-VN" sz="2200" dirty="0">
                <a:cs typeface="Arial" panose="020B0604020202020204" pitchFamily="34" charset="0"/>
              </a:rPr>
              <a:t>, </a:t>
            </a:r>
            <a:r>
              <a:rPr lang="en-US" altLang="vi-VN" sz="2200" dirty="0" err="1">
                <a:cs typeface="Arial" panose="020B0604020202020204" pitchFamily="34" charset="0"/>
              </a:rPr>
              <a:t>khối</a:t>
            </a:r>
            <a:r>
              <a:rPr lang="en-US" altLang="vi-VN" sz="2200" dirty="0">
                <a:cs typeface="Arial" panose="020B0604020202020204" pitchFamily="34" charset="0"/>
              </a:rPr>
              <a:t> </a:t>
            </a:r>
            <a:r>
              <a:rPr lang="en-US" altLang="vi-VN" sz="2200" dirty="0" err="1">
                <a:cs typeface="Arial" panose="020B0604020202020204" pitchFamily="34" charset="0"/>
              </a:rPr>
              <a:t>lượng</a:t>
            </a:r>
            <a:r>
              <a:rPr lang="en-US" altLang="vi-VN" sz="2200" dirty="0">
                <a:cs typeface="Arial" panose="020B0604020202020204" pitchFamily="34" charset="0"/>
              </a:rPr>
              <a:t> </a:t>
            </a:r>
            <a:r>
              <a:rPr lang="en-US" altLang="vi-VN" sz="2200" dirty="0" err="1">
                <a:cs typeface="Arial" panose="020B0604020202020204" pitchFamily="34" charset="0"/>
              </a:rPr>
              <a:t>của</a:t>
            </a:r>
            <a:r>
              <a:rPr lang="en-US" altLang="vi-VN" sz="2200" dirty="0">
                <a:cs typeface="Arial" panose="020B0604020202020204" pitchFamily="34" charset="0"/>
              </a:rPr>
              <a:t> </a:t>
            </a:r>
            <a:r>
              <a:rPr lang="en-US" altLang="vi-VN" sz="2200" dirty="0">
                <a:solidFill>
                  <a:srgbClr val="FF0000"/>
                </a:solidFill>
                <a:cs typeface="Arial" panose="020B0604020202020204" pitchFamily="34" charset="0"/>
              </a:rPr>
              <a:t>barium sulfate </a:t>
            </a:r>
            <a:r>
              <a:rPr lang="en-US" altLang="vi-VN" sz="2200" dirty="0" err="1">
                <a:cs typeface="Arial" panose="020B0604020202020204" pitchFamily="34" charset="0"/>
              </a:rPr>
              <a:t>tạo</a:t>
            </a:r>
            <a:r>
              <a:rPr lang="en-US" altLang="vi-VN" sz="2200" dirty="0">
                <a:cs typeface="Arial" panose="020B0604020202020204" pitchFamily="34" charset="0"/>
              </a:rPr>
              <a:t> </a:t>
            </a:r>
            <a:r>
              <a:rPr lang="en-US" altLang="vi-VN" sz="2200" dirty="0" err="1">
                <a:cs typeface="Arial" panose="020B0604020202020204" pitchFamily="34" charset="0"/>
              </a:rPr>
              <a:t>thành</a:t>
            </a:r>
            <a:r>
              <a:rPr lang="en-US" altLang="vi-VN" sz="2200" dirty="0">
                <a:cs typeface="Arial" panose="020B0604020202020204" pitchFamily="34" charset="0"/>
              </a:rPr>
              <a:t> </a:t>
            </a:r>
            <a:r>
              <a:rPr lang="en-US" altLang="vi-VN" sz="2200" dirty="0" err="1">
                <a:cs typeface="Arial" panose="020B0604020202020204" pitchFamily="34" charset="0"/>
              </a:rPr>
              <a:t>là</a:t>
            </a:r>
            <a:r>
              <a:rPr lang="en-US" altLang="vi-VN" sz="2200" dirty="0">
                <a:cs typeface="Arial" panose="020B0604020202020204" pitchFamily="34" charset="0"/>
              </a:rPr>
              <a:t> </a:t>
            </a:r>
            <a:r>
              <a:rPr lang="en-US" altLang="vi-VN" sz="2200" dirty="0">
                <a:solidFill>
                  <a:srgbClr val="FF0000"/>
                </a:solidFill>
                <a:cs typeface="Arial" panose="020B0604020202020204" pitchFamily="34" charset="0"/>
              </a:rPr>
              <a:t>23,3 gam</a:t>
            </a:r>
            <a:r>
              <a:rPr lang="en-US" altLang="vi-VN" sz="2200" dirty="0">
                <a:cs typeface="Arial" panose="020B0604020202020204" pitchFamily="34" charset="0"/>
              </a:rPr>
              <a:t>, </a:t>
            </a:r>
            <a:r>
              <a:rPr lang="en-US" altLang="vi-VN" sz="2200" dirty="0" err="1">
                <a:cs typeface="Arial" panose="020B0604020202020204" pitchFamily="34" charset="0"/>
              </a:rPr>
              <a:t>xác</a:t>
            </a:r>
            <a:r>
              <a:rPr lang="en-US" altLang="vi-VN" sz="2200" dirty="0">
                <a:cs typeface="Arial" panose="020B0604020202020204" pitchFamily="34" charset="0"/>
              </a:rPr>
              <a:t> </a:t>
            </a:r>
            <a:r>
              <a:rPr lang="en-US" altLang="vi-VN" sz="2200" dirty="0" err="1">
                <a:cs typeface="Arial" panose="020B0604020202020204" pitchFamily="34" charset="0"/>
              </a:rPr>
              <a:t>định</a:t>
            </a:r>
            <a:r>
              <a:rPr lang="en-US" altLang="vi-VN" sz="2200" dirty="0">
                <a:cs typeface="Arial" panose="020B0604020202020204" pitchFamily="34" charset="0"/>
              </a:rPr>
              <a:t> </a:t>
            </a:r>
            <a:r>
              <a:rPr lang="en-US" altLang="vi-VN" sz="2200" dirty="0" err="1">
                <a:cs typeface="Arial" panose="020B0604020202020204" pitchFamily="34" charset="0"/>
              </a:rPr>
              <a:t>khối</a:t>
            </a:r>
            <a:r>
              <a:rPr lang="en-US" altLang="vi-VN" sz="2200" dirty="0">
                <a:cs typeface="Arial" panose="020B0604020202020204" pitchFamily="34" charset="0"/>
              </a:rPr>
              <a:t> </a:t>
            </a:r>
            <a:r>
              <a:rPr lang="en-US" altLang="vi-VN" sz="2200" dirty="0" err="1">
                <a:cs typeface="Arial" panose="020B0604020202020204" pitchFamily="34" charset="0"/>
              </a:rPr>
              <a:t>lượng</a:t>
            </a:r>
            <a:r>
              <a:rPr lang="en-US" altLang="vi-VN" sz="2200" dirty="0">
                <a:cs typeface="Arial" panose="020B0604020202020204" pitchFamily="34" charset="0"/>
              </a:rPr>
              <a:t> </a:t>
            </a:r>
            <a:r>
              <a:rPr lang="en-US" altLang="vi-VN" sz="2200" dirty="0">
                <a:solidFill>
                  <a:srgbClr val="FF0000"/>
                </a:solidFill>
                <a:cs typeface="Arial" panose="020B0604020202020204" pitchFamily="34" charset="0"/>
              </a:rPr>
              <a:t>sodium chloride </a:t>
            </a:r>
            <a:r>
              <a:rPr lang="en-US" altLang="vi-VN" sz="2200" dirty="0" err="1">
                <a:cs typeface="Arial" panose="020B0604020202020204" pitchFamily="34" charset="0"/>
              </a:rPr>
              <a:t>tạo</a:t>
            </a:r>
            <a:r>
              <a:rPr lang="en-US" altLang="vi-VN" sz="2200" dirty="0">
                <a:cs typeface="Arial" panose="020B0604020202020204" pitchFamily="34" charset="0"/>
              </a:rPr>
              <a:t> </a:t>
            </a:r>
            <a:r>
              <a:rPr lang="en-US" altLang="vi-VN" sz="2200" dirty="0" err="1">
                <a:cs typeface="Arial" panose="020B0604020202020204" pitchFamily="34" charset="0"/>
              </a:rPr>
              <a:t>thành</a:t>
            </a:r>
            <a:r>
              <a:rPr lang="en-US" altLang="vi-VN" sz="2200" dirty="0">
                <a:cs typeface="Arial" panose="020B0604020202020204" pitchFamily="34" charset="0"/>
              </a:rPr>
              <a:t>? </a:t>
            </a:r>
            <a:endParaRPr lang="en-US" altLang="en-US" sz="2200" dirty="0">
              <a:cs typeface="Arial" panose="020B0604020202020204" pitchFamily="34" charset="0"/>
            </a:endParaRPr>
          </a:p>
        </p:txBody>
      </p:sp>
      <p:sp>
        <p:nvSpPr>
          <p:cNvPr id="5" name="Rectangle 7">
            <a:extLst>
              <a:ext uri="{FF2B5EF4-FFF2-40B4-BE49-F238E27FC236}">
                <a16:creationId xmlns:a16="http://schemas.microsoft.com/office/drawing/2014/main" id="{BF4FB2CD-A618-1780-418C-5B725C3B6EE4}"/>
              </a:ext>
            </a:extLst>
          </p:cNvPr>
          <p:cNvSpPr>
            <a:spLocks noChangeArrowheads="1"/>
          </p:cNvSpPr>
          <p:nvPr/>
        </p:nvSpPr>
        <p:spPr bwMode="auto">
          <a:xfrm>
            <a:off x="2317502" y="4257738"/>
            <a:ext cx="73437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i="1" dirty="0">
                <a:solidFill>
                  <a:srgbClr val="003399"/>
                </a:solidFill>
                <a:latin typeface="Times New Roman" panose="02020603050405020304" pitchFamily="18" charset="0"/>
              </a:rPr>
              <a:t>	</a:t>
            </a:r>
            <a:r>
              <a:rPr lang="en-US" altLang="en-US" sz="2400" b="1" i="1" dirty="0">
                <a:solidFill>
                  <a:srgbClr val="003399"/>
                </a:solidFill>
                <a:latin typeface="Times New Roman" panose="02020603050405020304" pitchFamily="18" charset="0"/>
              </a:rPr>
              <a:t>*</a:t>
            </a:r>
            <a:r>
              <a:rPr lang="en-US" altLang="en-US" sz="2400" dirty="0">
                <a:latin typeface="Times New Roman" panose="02020603050405020304" pitchFamily="18" charset="0"/>
              </a:rPr>
              <a:t> Theo </a:t>
            </a:r>
            <a:r>
              <a:rPr lang="en-US" altLang="en-US" sz="2400" dirty="0" err="1">
                <a:latin typeface="Times New Roman" panose="02020603050405020304" pitchFamily="18" charset="0"/>
              </a:rPr>
              <a:t>định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luật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bảo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toàn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khối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lượng</a:t>
            </a:r>
            <a:r>
              <a:rPr lang="en-US" altLang="en-US" sz="2400" dirty="0">
                <a:latin typeface="Times New Roman" panose="02020603050405020304" pitchFamily="18" charset="0"/>
              </a:rPr>
              <a:t> ta </a:t>
            </a:r>
            <a:r>
              <a:rPr lang="en-US" altLang="en-US" sz="2400" dirty="0" err="1">
                <a:latin typeface="Times New Roman" panose="02020603050405020304" pitchFamily="18" charset="0"/>
              </a:rPr>
              <a:t>có</a:t>
            </a:r>
            <a:r>
              <a:rPr lang="en-US" altLang="en-US" sz="2400" dirty="0">
                <a:latin typeface="Times New Roman" panose="02020603050405020304" pitchFamily="18" charset="0"/>
              </a:rPr>
              <a:t>: </a:t>
            </a:r>
          </a:p>
          <a:p>
            <a:pPr eaLnBrk="1" hangingPunct="1">
              <a:spcBef>
                <a:spcPct val="50000"/>
              </a:spcBef>
              <a:buFontTx/>
              <a:buNone/>
            </a:pPr>
            <a:r>
              <a:rPr lang="en-US" altLang="en-US" sz="2400" b="1" i="1" dirty="0">
                <a:solidFill>
                  <a:srgbClr val="003399"/>
                </a:solidFill>
                <a:latin typeface="Times New Roman" panose="02020603050405020304" pitchFamily="18" charset="0"/>
              </a:rPr>
              <a:t>                       </a:t>
            </a:r>
            <a:r>
              <a:rPr lang="en-US" altLang="en-US" b="1" i="1" dirty="0">
                <a:solidFill>
                  <a:srgbClr val="003399"/>
                </a:solidFill>
                <a:latin typeface="Times New Roman" panose="02020603050405020304" pitchFamily="18" charset="0"/>
              </a:rPr>
              <a:t>m</a:t>
            </a:r>
            <a:r>
              <a:rPr lang="en-US" altLang="en-US" sz="1600" b="1" i="1" dirty="0">
                <a:solidFill>
                  <a:srgbClr val="003399"/>
                </a:solidFill>
                <a:latin typeface="Times New Roman" panose="02020603050405020304" pitchFamily="18" charset="0"/>
              </a:rPr>
              <a:t>BaCl</a:t>
            </a:r>
            <a:r>
              <a:rPr lang="en-US" altLang="en-US" sz="1600" b="1" i="1" baseline="-25000" dirty="0">
                <a:solidFill>
                  <a:srgbClr val="003399"/>
                </a:solidFill>
                <a:latin typeface="Times New Roman" panose="02020603050405020304" pitchFamily="18" charset="0"/>
              </a:rPr>
              <a:t>2</a:t>
            </a:r>
            <a:r>
              <a:rPr lang="en-US" altLang="en-US" sz="2400" b="1" i="1" dirty="0">
                <a:solidFill>
                  <a:srgbClr val="003399"/>
                </a:solidFill>
                <a:latin typeface="Times New Roman" panose="02020603050405020304" pitchFamily="18" charset="0"/>
              </a:rPr>
              <a:t>+ </a:t>
            </a:r>
            <a:r>
              <a:rPr lang="en-US" altLang="en-US" b="1" i="1" dirty="0">
                <a:solidFill>
                  <a:srgbClr val="003399"/>
                </a:solidFill>
                <a:latin typeface="Times New Roman" panose="02020603050405020304" pitchFamily="18" charset="0"/>
              </a:rPr>
              <a:t>m</a:t>
            </a:r>
            <a:r>
              <a:rPr lang="en-US" altLang="en-US" sz="1600" b="1" i="1" dirty="0">
                <a:solidFill>
                  <a:srgbClr val="003399"/>
                </a:solidFill>
                <a:latin typeface="Times New Roman" panose="02020603050405020304" pitchFamily="18" charset="0"/>
              </a:rPr>
              <a:t>Na</a:t>
            </a:r>
            <a:r>
              <a:rPr lang="en-US" altLang="en-US" sz="1600" b="1" i="1" baseline="-25000" dirty="0">
                <a:solidFill>
                  <a:srgbClr val="003399"/>
                </a:solidFill>
                <a:latin typeface="Times New Roman" panose="02020603050405020304" pitchFamily="18" charset="0"/>
              </a:rPr>
              <a:t>2</a:t>
            </a:r>
            <a:r>
              <a:rPr lang="en-US" altLang="en-US" sz="1600" b="1" i="1" dirty="0">
                <a:solidFill>
                  <a:srgbClr val="003399"/>
                </a:solidFill>
                <a:latin typeface="Times New Roman" panose="02020603050405020304" pitchFamily="18" charset="0"/>
              </a:rPr>
              <a:t>SO</a:t>
            </a:r>
            <a:r>
              <a:rPr lang="en-US" altLang="en-US" sz="1600" b="1" i="1" baseline="-25000" dirty="0">
                <a:solidFill>
                  <a:srgbClr val="003399"/>
                </a:solidFill>
                <a:latin typeface="Times New Roman" panose="02020603050405020304" pitchFamily="18" charset="0"/>
              </a:rPr>
              <a:t>4</a:t>
            </a:r>
            <a:r>
              <a:rPr lang="en-US" altLang="en-US" sz="2400" b="1" i="1" dirty="0">
                <a:solidFill>
                  <a:srgbClr val="003399"/>
                </a:solidFill>
                <a:latin typeface="Times New Roman" panose="02020603050405020304" pitchFamily="18" charset="0"/>
              </a:rPr>
              <a:t>  </a:t>
            </a:r>
            <a:r>
              <a:rPr lang="en-US" altLang="en-US" sz="2400" b="1" i="1" dirty="0">
                <a:solidFill>
                  <a:srgbClr val="003399"/>
                </a:solidFill>
                <a:latin typeface="Times New Roman" panose="02020603050405020304" pitchFamily="18" charset="0"/>
                <a:sym typeface="Wingdings 3" panose="05040102010807070707" pitchFamily="18" charset="2"/>
              </a:rPr>
              <a:t>=  </a:t>
            </a:r>
            <a:r>
              <a:rPr lang="en-US" altLang="en-US" b="1" i="1" dirty="0">
                <a:solidFill>
                  <a:srgbClr val="003399"/>
                </a:solidFill>
                <a:latin typeface="Times New Roman" panose="02020603050405020304" pitchFamily="18" charset="0"/>
                <a:sym typeface="Wingdings 3" panose="05040102010807070707" pitchFamily="18" charset="2"/>
              </a:rPr>
              <a:t>m</a:t>
            </a:r>
            <a:r>
              <a:rPr lang="en-US" altLang="en-US" sz="1600" b="1" i="1" dirty="0">
                <a:solidFill>
                  <a:srgbClr val="003399"/>
                </a:solidFill>
                <a:latin typeface="Times New Roman" panose="02020603050405020304" pitchFamily="18" charset="0"/>
                <a:sym typeface="Wingdings 3" panose="05040102010807070707" pitchFamily="18" charset="2"/>
              </a:rPr>
              <a:t>BaSO</a:t>
            </a:r>
            <a:r>
              <a:rPr lang="en-US" altLang="en-US" sz="1600" b="1" i="1" baseline="-25000" dirty="0">
                <a:solidFill>
                  <a:srgbClr val="003399"/>
                </a:solidFill>
                <a:latin typeface="Times New Roman" panose="02020603050405020304" pitchFamily="18" charset="0"/>
                <a:sym typeface="Wingdings 3" panose="05040102010807070707" pitchFamily="18" charset="2"/>
              </a:rPr>
              <a:t>4</a:t>
            </a:r>
            <a:r>
              <a:rPr lang="en-US" altLang="en-US" sz="1600" b="1" i="1" dirty="0">
                <a:solidFill>
                  <a:srgbClr val="003399"/>
                </a:solidFill>
                <a:latin typeface="Times New Roman" panose="02020603050405020304" pitchFamily="18" charset="0"/>
                <a:sym typeface="Wingdings 3" panose="05040102010807070707" pitchFamily="18" charset="2"/>
              </a:rPr>
              <a:t> </a:t>
            </a:r>
            <a:r>
              <a:rPr lang="en-US" altLang="en-US" sz="2400" b="1" i="1" dirty="0">
                <a:solidFill>
                  <a:srgbClr val="003399"/>
                </a:solidFill>
                <a:latin typeface="Times New Roman" panose="02020603050405020304" pitchFamily="18" charset="0"/>
                <a:sym typeface="Wingdings 3" panose="05040102010807070707" pitchFamily="18" charset="2"/>
              </a:rPr>
              <a:t>+ </a:t>
            </a:r>
            <a:r>
              <a:rPr lang="en-US" altLang="en-US" b="1" i="1" dirty="0" err="1">
                <a:solidFill>
                  <a:srgbClr val="003399"/>
                </a:solidFill>
                <a:latin typeface="Times New Roman" panose="02020603050405020304" pitchFamily="18" charset="0"/>
                <a:sym typeface="Wingdings 3" panose="05040102010807070707" pitchFamily="18" charset="2"/>
              </a:rPr>
              <a:t>m</a:t>
            </a:r>
            <a:r>
              <a:rPr lang="en-US" altLang="en-US" sz="1600" b="1" i="1" dirty="0" err="1">
                <a:solidFill>
                  <a:srgbClr val="003399"/>
                </a:solidFill>
                <a:latin typeface="Times New Roman" panose="02020603050405020304" pitchFamily="18" charset="0"/>
                <a:sym typeface="Wingdings 3" panose="05040102010807070707" pitchFamily="18" charset="2"/>
              </a:rPr>
              <a:t>NaCl</a:t>
            </a:r>
            <a:endParaRPr lang="en-US" altLang="en-US" sz="2400" b="1" i="1" baseline="-25000" dirty="0">
              <a:solidFill>
                <a:srgbClr val="003399"/>
              </a:solidFill>
              <a:latin typeface="Times New Roman" panose="02020603050405020304" pitchFamily="18" charset="0"/>
              <a:sym typeface="Wingdings 3" panose="05040102010807070707" pitchFamily="18" charset="2"/>
            </a:endParaRPr>
          </a:p>
        </p:txBody>
      </p:sp>
      <p:sp>
        <p:nvSpPr>
          <p:cNvPr id="7" name="Text Box 9">
            <a:extLst>
              <a:ext uri="{FF2B5EF4-FFF2-40B4-BE49-F238E27FC236}">
                <a16:creationId xmlns:a16="http://schemas.microsoft.com/office/drawing/2014/main" id="{D88770CA-AC52-FC67-F259-1131B60F7943}"/>
              </a:ext>
            </a:extLst>
          </p:cNvPr>
          <p:cNvSpPr txBox="1">
            <a:spLocks noChangeArrowheads="1"/>
          </p:cNvSpPr>
          <p:nvPr/>
        </p:nvSpPr>
        <p:spPr bwMode="auto">
          <a:xfrm>
            <a:off x="2976927" y="5365772"/>
            <a:ext cx="62642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                        </a:t>
            </a:r>
            <a:r>
              <a:rPr lang="en-US" altLang="en-US" sz="1800" dirty="0">
                <a:latin typeface="Times New Roman" panose="02020603050405020304" pitchFamily="18" charset="0"/>
                <a:sym typeface="Wingdings" panose="05000000000000000000" pitchFamily="2" charset="2"/>
              </a:rPr>
              <a:t>20,8</a:t>
            </a:r>
            <a:r>
              <a:rPr lang="en-US" altLang="en-US" sz="2000" dirty="0">
                <a:latin typeface="Times New Roman" panose="02020603050405020304" pitchFamily="18" charset="0"/>
              </a:rPr>
              <a:t>   +    14,2       =      23,3      +     </a:t>
            </a:r>
            <a:r>
              <a:rPr lang="en-US" altLang="en-US" sz="2000" dirty="0" err="1">
                <a:latin typeface="Times New Roman" panose="02020603050405020304" pitchFamily="18" charset="0"/>
              </a:rPr>
              <a:t>m</a:t>
            </a:r>
            <a:r>
              <a:rPr lang="en-US" altLang="en-US" sz="2000" baseline="-25000" dirty="0" err="1">
                <a:latin typeface="Times New Roman" panose="02020603050405020304" pitchFamily="18" charset="0"/>
              </a:rPr>
              <a:t>NaCl</a:t>
            </a:r>
            <a:endParaRPr lang="en-US" altLang="en-US" sz="2000" dirty="0">
              <a:latin typeface="Times New Roman" panose="02020603050405020304" pitchFamily="18" charset="0"/>
            </a:endParaRPr>
          </a:p>
        </p:txBody>
      </p:sp>
      <p:sp>
        <p:nvSpPr>
          <p:cNvPr id="10" name="Text Box 12">
            <a:extLst>
              <a:ext uri="{FF2B5EF4-FFF2-40B4-BE49-F238E27FC236}">
                <a16:creationId xmlns:a16="http://schemas.microsoft.com/office/drawing/2014/main" id="{9D21FCA5-40BA-705E-829B-1551F6AE6353}"/>
              </a:ext>
            </a:extLst>
          </p:cNvPr>
          <p:cNvSpPr txBox="1">
            <a:spLocks noChangeArrowheads="1"/>
          </p:cNvSpPr>
          <p:nvPr/>
        </p:nvSpPr>
        <p:spPr bwMode="auto">
          <a:xfrm>
            <a:off x="2650715" y="5770050"/>
            <a:ext cx="73437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              </a:t>
            </a:r>
            <a:r>
              <a:rPr lang="en-US" altLang="en-US" sz="2000" dirty="0"/>
              <a:t> </a:t>
            </a:r>
            <a:r>
              <a:rPr lang="en-US" altLang="en-US" dirty="0" err="1">
                <a:latin typeface="Times New Roman" panose="02020603050405020304" pitchFamily="18" charset="0"/>
              </a:rPr>
              <a:t>m</a:t>
            </a:r>
            <a:r>
              <a:rPr lang="en-US" altLang="en-US" sz="1400" dirty="0" err="1">
                <a:latin typeface="Times New Roman" panose="02020603050405020304" pitchFamily="18" charset="0"/>
              </a:rPr>
              <a:t>NaCl</a:t>
            </a:r>
            <a:r>
              <a:rPr lang="en-US" altLang="en-US" sz="2000" dirty="0"/>
              <a:t>  </a:t>
            </a:r>
            <a:r>
              <a:rPr lang="en-US" altLang="en-US" sz="2000" dirty="0">
                <a:latin typeface="Times New Roman" panose="02020603050405020304" pitchFamily="18" charset="0"/>
              </a:rPr>
              <a:t>=   (20,8+14,2)   -</a:t>
            </a:r>
            <a:r>
              <a:rPr lang="en-US" altLang="en-US" sz="2000" dirty="0"/>
              <a:t> </a:t>
            </a:r>
            <a:r>
              <a:rPr lang="en-US" altLang="en-US" sz="2000" dirty="0">
                <a:latin typeface="Times New Roman" panose="02020603050405020304" pitchFamily="18" charset="0"/>
              </a:rPr>
              <a:t>23,3 =  11,7 (g)</a:t>
            </a:r>
          </a:p>
        </p:txBody>
      </p:sp>
      <p:graphicFrame>
        <p:nvGraphicFramePr>
          <p:cNvPr id="12" name="Object 11">
            <a:extLst>
              <a:ext uri="{FF2B5EF4-FFF2-40B4-BE49-F238E27FC236}">
                <a16:creationId xmlns:a16="http://schemas.microsoft.com/office/drawing/2014/main" id="{5E1AF3C0-A1C2-58E6-CA80-8A399D3F8D8C}"/>
              </a:ext>
            </a:extLst>
          </p:cNvPr>
          <p:cNvGraphicFramePr>
            <a:graphicFrameLocks noChangeAspect="1"/>
          </p:cNvGraphicFramePr>
          <p:nvPr>
            <p:extLst>
              <p:ext uri="{D42A27DB-BD31-4B8C-83A1-F6EECF244321}">
                <p14:modId xmlns:p14="http://schemas.microsoft.com/office/powerpoint/2010/main" val="3957660568"/>
              </p:ext>
            </p:extLst>
          </p:nvPr>
        </p:nvGraphicFramePr>
        <p:xfrm>
          <a:off x="3492398" y="5984025"/>
          <a:ext cx="418287" cy="311664"/>
        </p:xfrm>
        <a:graphic>
          <a:graphicData uri="http://schemas.openxmlformats.org/presentationml/2006/ole">
            <mc:AlternateContent xmlns:mc="http://schemas.openxmlformats.org/markup-compatibility/2006">
              <mc:Choice xmlns:v="urn:schemas-microsoft-com:vml" Requires="v">
                <p:oleObj name="Equation" r:id="rId2" imgW="190440" imgH="152280" progId="Equation.DSMT4">
                  <p:embed/>
                </p:oleObj>
              </mc:Choice>
              <mc:Fallback>
                <p:oleObj name="Equation" r:id="rId2" imgW="190440" imgH="152280" progId="Equation.DSMT4">
                  <p:embed/>
                  <p:pic>
                    <p:nvPicPr>
                      <p:cNvPr id="0" name=""/>
                      <p:cNvPicPr/>
                      <p:nvPr/>
                    </p:nvPicPr>
                    <p:blipFill>
                      <a:blip r:embed="rId3"/>
                      <a:stretch>
                        <a:fillRect/>
                      </a:stretch>
                    </p:blipFill>
                    <p:spPr>
                      <a:xfrm>
                        <a:off x="3492398" y="5984025"/>
                        <a:ext cx="418287" cy="311664"/>
                      </a:xfrm>
                      <a:prstGeom prst="rect">
                        <a:avLst/>
                      </a:prstGeom>
                    </p:spPr>
                  </p:pic>
                </p:oleObj>
              </mc:Fallback>
            </mc:AlternateContent>
          </a:graphicData>
        </a:graphic>
      </p:graphicFrame>
    </p:spTree>
    <p:extLst>
      <p:ext uri="{BB962C8B-B14F-4D97-AF65-F5344CB8AC3E}">
        <p14:creationId xmlns:p14="http://schemas.microsoft.com/office/powerpoint/2010/main" val="308722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ppt_x</p:attrName>
                                        </p:attrNameLst>
                                      </p:cBhvr>
                                      <p:tavLst>
                                        <p:tav tm="0">
                                          <p:val>
                                            <p:strVal val="#ppt_x-.2"/>
                                          </p:val>
                                        </p:tav>
                                        <p:tav tm="100000">
                                          <p:val>
                                            <p:strVal val="#ppt_x"/>
                                          </p:val>
                                        </p:tav>
                                      </p:tavLst>
                                    </p:anim>
                                    <p:anim calcmode="lin" valueType="num">
                                      <p:cBhvr>
                                        <p:cTn id="2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heckerboard(across)">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par>
                                <p:cTn id="43" presetID="3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fltVal val="0"/>
                                          </p:val>
                                        </p:tav>
                                        <p:tav tm="100000">
                                          <p:val>
                                            <p:strVal val="#ppt_w"/>
                                          </p:val>
                                        </p:tav>
                                      </p:tavLst>
                                    </p:anim>
                                    <p:anim calcmode="lin" valueType="num">
                                      <p:cBhvr>
                                        <p:cTn id="46" dur="1000" fill="hold"/>
                                        <p:tgtEl>
                                          <p:spTgt spid="12"/>
                                        </p:tgtEl>
                                        <p:attrNameLst>
                                          <p:attrName>ppt_h</p:attrName>
                                        </p:attrNameLst>
                                      </p:cBhvr>
                                      <p:tavLst>
                                        <p:tav tm="0">
                                          <p:val>
                                            <p:fltVal val="0"/>
                                          </p:val>
                                        </p:tav>
                                        <p:tav tm="100000">
                                          <p:val>
                                            <p:strVal val="#ppt_h"/>
                                          </p:val>
                                        </p:tav>
                                      </p:tavLst>
                                    </p:anim>
                                    <p:anim calcmode="lin" valueType="num">
                                      <p:cBhvr>
                                        <p:cTn id="47" dur="1000" fill="hold"/>
                                        <p:tgtEl>
                                          <p:spTgt spid="12"/>
                                        </p:tgtEl>
                                        <p:attrNameLst>
                                          <p:attrName>style.rotation</p:attrName>
                                        </p:attrNameLst>
                                      </p:cBhvr>
                                      <p:tavLst>
                                        <p:tav tm="0">
                                          <p:val>
                                            <p:fltVal val="90"/>
                                          </p:val>
                                        </p:tav>
                                        <p:tav tm="100000">
                                          <p:val>
                                            <p:fltVal val="0"/>
                                          </p:val>
                                        </p:tav>
                                      </p:tavLst>
                                    </p:anim>
                                    <p:animEffect transition="in" filter="fade">
                                      <p:cBhvr>
                                        <p:cTn id="4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3" grpId="0"/>
      <p:bldP spid="5"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5C79740-81B4-F29A-4793-119D888506A1}"/>
              </a:ext>
            </a:extLst>
          </p:cNvPr>
          <p:cNvSpPr/>
          <p:nvPr/>
        </p:nvSpPr>
        <p:spPr>
          <a:xfrm>
            <a:off x="333213" y="278971"/>
            <a:ext cx="6736659" cy="81366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2060"/>
                </a:solidFill>
              </a:rPr>
              <a:t>II. </a:t>
            </a:r>
            <a:r>
              <a:rPr lang="en-US" sz="3600" dirty="0" err="1">
                <a:solidFill>
                  <a:srgbClr val="002060"/>
                </a:solidFill>
              </a:rPr>
              <a:t>Phương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hóa</a:t>
            </a:r>
            <a:r>
              <a:rPr lang="en-US" sz="3600" dirty="0">
                <a:solidFill>
                  <a:srgbClr val="002060"/>
                </a:solidFill>
              </a:rPr>
              <a:t> </a:t>
            </a:r>
            <a:r>
              <a:rPr lang="en-US" sz="3600" dirty="0" err="1">
                <a:solidFill>
                  <a:srgbClr val="002060"/>
                </a:solidFill>
              </a:rPr>
              <a:t>học</a:t>
            </a:r>
            <a:endParaRPr lang="en-US" sz="3600" dirty="0">
              <a:solidFill>
                <a:srgbClr val="002060"/>
              </a:solidFill>
            </a:endParaRPr>
          </a:p>
        </p:txBody>
      </p:sp>
      <p:sp>
        <p:nvSpPr>
          <p:cNvPr id="2" name="TextBox 1">
            <a:extLst>
              <a:ext uri="{FF2B5EF4-FFF2-40B4-BE49-F238E27FC236}">
                <a16:creationId xmlns:a16="http://schemas.microsoft.com/office/drawing/2014/main" id="{45B34AD4-B433-3B30-D36B-BDC950525DD2}"/>
              </a:ext>
            </a:extLst>
          </p:cNvPr>
          <p:cNvSpPr txBox="1"/>
          <p:nvPr/>
        </p:nvSpPr>
        <p:spPr>
          <a:xfrm>
            <a:off x="705319" y="1269613"/>
            <a:ext cx="11079726" cy="461665"/>
          </a:xfrm>
          <a:prstGeom prst="rect">
            <a:avLst/>
          </a:prstGeom>
          <a:noFill/>
        </p:spPr>
        <p:txBody>
          <a:bodyPr wrap="square">
            <a:spAutoFit/>
          </a:bodyPr>
          <a:lstStyle/>
          <a:p>
            <a:pPr marL="514350" indent="-514350" algn="just">
              <a:buAutoNum type="arabicPeriod"/>
            </a:pPr>
            <a:r>
              <a:rPr lang="en-US" sz="2400" dirty="0" err="1">
                <a:solidFill>
                  <a:srgbClr val="002060"/>
                </a:solidFill>
                <a:latin typeface="Arial" panose="020B0604020202020204" pitchFamily="34" charset="0"/>
                <a:cs typeface="Arial" panose="020B0604020202020204" pitchFamily="34" charset="0"/>
              </a:rPr>
              <a:t>Lập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hóa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học</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28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71EA30-F8A3-41E7-AD34-9870041EFEE7}"/>
              </a:ext>
            </a:extLst>
          </p:cNvPr>
          <p:cNvSpPr/>
          <p:nvPr/>
        </p:nvSpPr>
        <p:spPr>
          <a:xfrm>
            <a:off x="0" y="0"/>
            <a:ext cx="1869425" cy="6858000"/>
          </a:xfrm>
          <a:prstGeom prst="rect">
            <a:avLst/>
          </a:prstGeom>
          <a:solidFill>
            <a:srgbClr val="D0E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8972D9A-615D-44ED-A218-4644DB160C15}"/>
              </a:ext>
            </a:extLst>
          </p:cNvPr>
          <p:cNvSpPr/>
          <p:nvPr/>
        </p:nvSpPr>
        <p:spPr>
          <a:xfrm>
            <a:off x="818283" y="3994567"/>
            <a:ext cx="8833244" cy="2576059"/>
          </a:xfrm>
          <a:prstGeom prst="roundRect">
            <a:avLst>
              <a:gd name="adj" fmla="val 21260"/>
            </a:avLst>
          </a:prstGeom>
          <a:solidFill>
            <a:srgbClr val="E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56083D3-4C23-4C9D-A9DB-563C11D9ED36}"/>
              </a:ext>
            </a:extLst>
          </p:cNvPr>
          <p:cNvSpPr/>
          <p:nvPr/>
        </p:nvSpPr>
        <p:spPr>
          <a:xfrm>
            <a:off x="540428" y="4759343"/>
            <a:ext cx="907742" cy="907742"/>
          </a:xfrm>
          <a:prstGeom prst="ellipse">
            <a:avLst/>
          </a:prstGeom>
          <a:noFill/>
          <a:ln w="38100">
            <a:solidFill>
              <a:srgbClr val="009C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E91B8FBA-DF0C-4658-AA40-D79A9AE8C889}"/>
              </a:ext>
            </a:extLst>
          </p:cNvPr>
          <p:cNvSpPr/>
          <p:nvPr/>
        </p:nvSpPr>
        <p:spPr>
          <a:xfrm>
            <a:off x="625876" y="4844791"/>
            <a:ext cx="736847" cy="736847"/>
          </a:xfrm>
          <a:prstGeom prst="ellipse">
            <a:avLst/>
          </a:prstGeom>
          <a:solidFill>
            <a:srgbClr val="D5E5DB"/>
          </a:solidFill>
          <a:ln w="38100">
            <a:solidFill>
              <a:srgbClr val="009C43"/>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098CC7F-4C77-4922-AF4E-D0C69E892212}"/>
              </a:ext>
            </a:extLst>
          </p:cNvPr>
          <p:cNvSpPr/>
          <p:nvPr/>
        </p:nvSpPr>
        <p:spPr>
          <a:xfrm rot="21274362">
            <a:off x="441928" y="4660843"/>
            <a:ext cx="1104742" cy="1104742"/>
          </a:xfrm>
          <a:prstGeom prst="ellipse">
            <a:avLst/>
          </a:prstGeom>
          <a:noFill/>
          <a:ln w="38100">
            <a:solidFill>
              <a:srgbClr val="009C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4723EAB-106F-4421-BBB0-D1FE4D8B8772}"/>
              </a:ext>
            </a:extLst>
          </p:cNvPr>
          <p:cNvSpPr txBox="1"/>
          <p:nvPr/>
        </p:nvSpPr>
        <p:spPr>
          <a:xfrm>
            <a:off x="813414" y="4812197"/>
            <a:ext cx="387926" cy="769441"/>
          </a:xfrm>
          <a:prstGeom prst="rect">
            <a:avLst/>
          </a:prstGeom>
          <a:noFill/>
        </p:spPr>
        <p:txBody>
          <a:bodyPr wrap="square" rtlCol="0">
            <a:spAutoFit/>
          </a:bodyPr>
          <a:lstStyle/>
          <a:p>
            <a:r>
              <a:rPr lang="en-US" sz="4400" dirty="0">
                <a:latin typeface="UTM Azuki" panose="02040603050506020204" pitchFamily="18" charset="0"/>
              </a:rPr>
              <a:t>3</a:t>
            </a:r>
          </a:p>
        </p:txBody>
      </p:sp>
      <p:sp>
        <p:nvSpPr>
          <p:cNvPr id="19" name="Rectangle: Rounded Corners 18">
            <a:extLst>
              <a:ext uri="{FF2B5EF4-FFF2-40B4-BE49-F238E27FC236}">
                <a16:creationId xmlns:a16="http://schemas.microsoft.com/office/drawing/2014/main" id="{BEEE165A-576C-4CA3-A05F-DBD71C39D292}"/>
              </a:ext>
            </a:extLst>
          </p:cNvPr>
          <p:cNvSpPr/>
          <p:nvPr/>
        </p:nvSpPr>
        <p:spPr>
          <a:xfrm>
            <a:off x="796835" y="997302"/>
            <a:ext cx="9607794" cy="1110370"/>
          </a:xfrm>
          <a:prstGeom prst="roundRect">
            <a:avLst>
              <a:gd name="adj" fmla="val 42252"/>
            </a:avLst>
          </a:prstGeom>
          <a:solidFill>
            <a:srgbClr val="E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0FE2C25-0611-4A3D-A5AD-9E9E7CD13905}"/>
              </a:ext>
            </a:extLst>
          </p:cNvPr>
          <p:cNvSpPr/>
          <p:nvPr/>
        </p:nvSpPr>
        <p:spPr>
          <a:xfrm>
            <a:off x="540428" y="1094539"/>
            <a:ext cx="907742" cy="907742"/>
          </a:xfrm>
          <a:prstGeom prst="ellipse">
            <a:avLst/>
          </a:prstGeom>
          <a:noFill/>
          <a:ln w="38100">
            <a:solidFill>
              <a:srgbClr val="009C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30CD4F67-7441-4E2C-9089-7005CB7A5B56}"/>
              </a:ext>
            </a:extLst>
          </p:cNvPr>
          <p:cNvSpPr/>
          <p:nvPr/>
        </p:nvSpPr>
        <p:spPr>
          <a:xfrm>
            <a:off x="625876" y="1179987"/>
            <a:ext cx="736847" cy="736847"/>
          </a:xfrm>
          <a:prstGeom prst="ellipse">
            <a:avLst/>
          </a:prstGeom>
          <a:solidFill>
            <a:srgbClr val="D5E5DB"/>
          </a:solidFill>
          <a:ln w="38100">
            <a:solidFill>
              <a:srgbClr val="009C43"/>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BE1865-BE69-4C30-944E-F9F145778DFD}"/>
              </a:ext>
            </a:extLst>
          </p:cNvPr>
          <p:cNvSpPr/>
          <p:nvPr/>
        </p:nvSpPr>
        <p:spPr>
          <a:xfrm rot="21274362">
            <a:off x="441928" y="996039"/>
            <a:ext cx="1104742" cy="1104742"/>
          </a:xfrm>
          <a:prstGeom prst="ellipse">
            <a:avLst/>
          </a:prstGeom>
          <a:noFill/>
          <a:ln w="38100">
            <a:solidFill>
              <a:srgbClr val="009C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23163E-246D-4CC5-8631-09A015D2F941}"/>
              </a:ext>
            </a:extLst>
          </p:cNvPr>
          <p:cNvSpPr txBox="1"/>
          <p:nvPr/>
        </p:nvSpPr>
        <p:spPr>
          <a:xfrm>
            <a:off x="813414" y="1147393"/>
            <a:ext cx="387926" cy="769441"/>
          </a:xfrm>
          <a:prstGeom prst="rect">
            <a:avLst/>
          </a:prstGeom>
          <a:noFill/>
        </p:spPr>
        <p:txBody>
          <a:bodyPr wrap="square" rtlCol="0">
            <a:spAutoFit/>
          </a:bodyPr>
          <a:lstStyle/>
          <a:p>
            <a:r>
              <a:rPr lang="en-US" sz="4400" dirty="0">
                <a:latin typeface="UTM Azuki" panose="02040603050506020204" pitchFamily="18" charset="0"/>
              </a:rPr>
              <a:t>1</a:t>
            </a:r>
          </a:p>
        </p:txBody>
      </p:sp>
      <p:sp>
        <p:nvSpPr>
          <p:cNvPr id="7" name="文本框 157">
            <a:extLst>
              <a:ext uri="{FF2B5EF4-FFF2-40B4-BE49-F238E27FC236}">
                <a16:creationId xmlns:a16="http://schemas.microsoft.com/office/drawing/2014/main" id="{4C46757D-8E61-4FCD-8858-B40C398A175A}"/>
              </a:ext>
            </a:extLst>
          </p:cNvPr>
          <p:cNvSpPr txBox="1"/>
          <p:nvPr/>
        </p:nvSpPr>
        <p:spPr>
          <a:xfrm>
            <a:off x="4322604" y="206441"/>
            <a:ext cx="3898118" cy="769441"/>
          </a:xfrm>
          <a:prstGeom prst="rect">
            <a:avLst/>
          </a:prstGeom>
          <a:noFill/>
        </p:spPr>
        <p:txBody>
          <a:bodyPr wrap="square" rtlCol="0">
            <a:spAutoFit/>
          </a:bodyPr>
          <a:lstStyle/>
          <a:p>
            <a:r>
              <a:rPr lang="en-US" altLang="zh-CN" sz="4400" dirty="0">
                <a:solidFill>
                  <a:schemeClr val="accent2"/>
                </a:solidFill>
                <a:latin typeface="UTM Azuki" panose="02040603050506020204" pitchFamily="18" charset="0"/>
                <a:ea typeface="微软雅黑" pitchFamily="34" charset="-122"/>
              </a:rPr>
              <a:t>PHIẾU HỌC TẬP</a:t>
            </a:r>
          </a:p>
        </p:txBody>
      </p:sp>
      <p:sp>
        <p:nvSpPr>
          <p:cNvPr id="8" name="文本框 16">
            <a:extLst>
              <a:ext uri="{FF2B5EF4-FFF2-40B4-BE49-F238E27FC236}">
                <a16:creationId xmlns:a16="http://schemas.microsoft.com/office/drawing/2014/main" id="{3BAD4E2D-2C81-43BD-AA04-7ED61391BA61}"/>
              </a:ext>
            </a:extLst>
          </p:cNvPr>
          <p:cNvSpPr txBox="1">
            <a:spLocks noChangeArrowheads="1"/>
          </p:cNvSpPr>
          <p:nvPr/>
        </p:nvSpPr>
        <p:spPr bwMode="auto">
          <a:xfrm>
            <a:off x="1869425" y="1147393"/>
            <a:ext cx="80114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a:buNone/>
            </a:pPr>
            <a:r>
              <a:rPr lang="en-US" altLang="zh-CN" dirty="0" err="1">
                <a:solidFill>
                  <a:schemeClr val="tx1">
                    <a:lumMod val="85000"/>
                    <a:lumOff val="15000"/>
                  </a:schemeClr>
                </a:solidFill>
                <a:latin typeface="UTM Nyala" panose="02040603050506020204" pitchFamily="18" charset="0"/>
                <a:ea typeface="微软雅黑" pitchFamily="34" charset="-122"/>
              </a:rPr>
              <a:t>Viết</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phương</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trình</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chữ</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của</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phản</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ứng</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hóa</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học</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xảy</a:t>
            </a:r>
            <a:r>
              <a:rPr lang="en-US" altLang="zh-CN" dirty="0">
                <a:solidFill>
                  <a:schemeClr val="tx1">
                    <a:lumMod val="85000"/>
                    <a:lumOff val="15000"/>
                  </a:schemeClr>
                </a:solidFill>
                <a:latin typeface="UTM Nyala" panose="02040603050506020204" pitchFamily="18" charset="0"/>
                <a:ea typeface="微软雅黑" pitchFamily="34" charset="-122"/>
              </a:rPr>
              <a:t> ra </a:t>
            </a:r>
            <a:r>
              <a:rPr lang="en-US" altLang="zh-CN" dirty="0" err="1">
                <a:solidFill>
                  <a:schemeClr val="tx1">
                    <a:lumMod val="85000"/>
                    <a:lumOff val="15000"/>
                  </a:schemeClr>
                </a:solidFill>
                <a:latin typeface="UTM Nyala" panose="02040603050506020204" pitchFamily="18" charset="0"/>
                <a:ea typeface="微软雅黑" pitchFamily="34" charset="-122"/>
              </a:rPr>
              <a:t>giữa</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khí</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hiđro</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và</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khí</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oxi</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tạo</a:t>
            </a:r>
            <a:r>
              <a:rPr lang="en-US" altLang="zh-CN" dirty="0">
                <a:solidFill>
                  <a:schemeClr val="tx1">
                    <a:lumMod val="85000"/>
                    <a:lumOff val="15000"/>
                  </a:schemeClr>
                </a:solidFill>
                <a:latin typeface="UTM Nyala" panose="02040603050506020204" pitchFamily="18" charset="0"/>
                <a:ea typeface="微软雅黑" pitchFamily="34" charset="-122"/>
              </a:rPr>
              <a:t> ra </a:t>
            </a:r>
            <a:r>
              <a:rPr lang="en-US" altLang="zh-CN" dirty="0" err="1">
                <a:solidFill>
                  <a:schemeClr val="tx1">
                    <a:lumMod val="85000"/>
                    <a:lumOff val="15000"/>
                  </a:schemeClr>
                </a:solidFill>
                <a:latin typeface="UTM Nyala" panose="02040603050506020204" pitchFamily="18" charset="0"/>
                <a:ea typeface="微软雅黑" pitchFamily="34" charset="-122"/>
              </a:rPr>
              <a:t>nước</a:t>
            </a:r>
            <a:r>
              <a:rPr lang="en-US" altLang="zh-CN" dirty="0">
                <a:solidFill>
                  <a:schemeClr val="tx1">
                    <a:lumMod val="85000"/>
                    <a:lumOff val="15000"/>
                  </a:schemeClr>
                </a:solidFill>
                <a:latin typeface="UTM Nyala" panose="02040603050506020204" pitchFamily="18" charset="0"/>
                <a:ea typeface="微软雅黑" pitchFamily="34" charset="-122"/>
              </a:rPr>
              <a:t>.</a:t>
            </a:r>
          </a:p>
        </p:txBody>
      </p:sp>
      <p:sp>
        <p:nvSpPr>
          <p:cNvPr id="20" name="Rectangle: Rounded Corners 19">
            <a:extLst>
              <a:ext uri="{FF2B5EF4-FFF2-40B4-BE49-F238E27FC236}">
                <a16:creationId xmlns:a16="http://schemas.microsoft.com/office/drawing/2014/main" id="{C0A80C14-3729-4FAE-B95D-BB07E51F22AB}"/>
              </a:ext>
            </a:extLst>
          </p:cNvPr>
          <p:cNvSpPr/>
          <p:nvPr/>
        </p:nvSpPr>
        <p:spPr>
          <a:xfrm>
            <a:off x="796835" y="2474694"/>
            <a:ext cx="9607794" cy="1110370"/>
          </a:xfrm>
          <a:prstGeom prst="roundRect">
            <a:avLst>
              <a:gd name="adj" fmla="val 42252"/>
            </a:avLst>
          </a:prstGeom>
          <a:solidFill>
            <a:srgbClr val="E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AE1E9A-625D-4267-8830-DE5CC1B5A0F5}"/>
              </a:ext>
            </a:extLst>
          </p:cNvPr>
          <p:cNvSpPr/>
          <p:nvPr/>
        </p:nvSpPr>
        <p:spPr>
          <a:xfrm>
            <a:off x="540428" y="2571931"/>
            <a:ext cx="907742" cy="907742"/>
          </a:xfrm>
          <a:prstGeom prst="ellipse">
            <a:avLst/>
          </a:prstGeom>
          <a:noFill/>
          <a:ln w="38100">
            <a:solidFill>
              <a:srgbClr val="009C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B460FC3B-7D9D-451D-922F-4660DDF11D86}"/>
              </a:ext>
            </a:extLst>
          </p:cNvPr>
          <p:cNvSpPr/>
          <p:nvPr/>
        </p:nvSpPr>
        <p:spPr>
          <a:xfrm>
            <a:off x="625876" y="2657379"/>
            <a:ext cx="736847" cy="736847"/>
          </a:xfrm>
          <a:prstGeom prst="ellipse">
            <a:avLst/>
          </a:prstGeom>
          <a:solidFill>
            <a:srgbClr val="D5E5DB"/>
          </a:solidFill>
          <a:ln w="38100">
            <a:solidFill>
              <a:srgbClr val="009C43"/>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EADA5EB-50B0-479B-90A8-F8D1AFE2E031}"/>
              </a:ext>
            </a:extLst>
          </p:cNvPr>
          <p:cNvSpPr/>
          <p:nvPr/>
        </p:nvSpPr>
        <p:spPr>
          <a:xfrm rot="21274362">
            <a:off x="441928" y="2473431"/>
            <a:ext cx="1104742" cy="1104742"/>
          </a:xfrm>
          <a:prstGeom prst="ellipse">
            <a:avLst/>
          </a:prstGeom>
          <a:noFill/>
          <a:ln w="38100">
            <a:solidFill>
              <a:srgbClr val="009C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F90120A-4B59-4942-B868-CF3490F9B82A}"/>
              </a:ext>
            </a:extLst>
          </p:cNvPr>
          <p:cNvSpPr txBox="1"/>
          <p:nvPr/>
        </p:nvSpPr>
        <p:spPr>
          <a:xfrm>
            <a:off x="813414" y="2624785"/>
            <a:ext cx="387926" cy="769441"/>
          </a:xfrm>
          <a:prstGeom prst="rect">
            <a:avLst/>
          </a:prstGeom>
          <a:noFill/>
        </p:spPr>
        <p:txBody>
          <a:bodyPr wrap="square" rtlCol="0">
            <a:spAutoFit/>
          </a:bodyPr>
          <a:lstStyle/>
          <a:p>
            <a:r>
              <a:rPr lang="en-US" sz="4400" dirty="0">
                <a:latin typeface="UTM Azuki" panose="02040603050506020204" pitchFamily="18" charset="0"/>
              </a:rPr>
              <a:t>2</a:t>
            </a:r>
          </a:p>
        </p:txBody>
      </p:sp>
      <p:sp>
        <p:nvSpPr>
          <p:cNvPr id="25" name="文本框 16">
            <a:extLst>
              <a:ext uri="{FF2B5EF4-FFF2-40B4-BE49-F238E27FC236}">
                <a16:creationId xmlns:a16="http://schemas.microsoft.com/office/drawing/2014/main" id="{51582E33-7FDD-4A50-9A35-B24D141D2B7E}"/>
              </a:ext>
            </a:extLst>
          </p:cNvPr>
          <p:cNvSpPr txBox="1">
            <a:spLocks noChangeArrowheads="1"/>
          </p:cNvSpPr>
          <p:nvPr/>
        </p:nvSpPr>
        <p:spPr bwMode="auto">
          <a:xfrm>
            <a:off x="1869425" y="2624785"/>
            <a:ext cx="80114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a:buNone/>
            </a:pPr>
            <a:r>
              <a:rPr lang="en-US" altLang="zh-CN" dirty="0" err="1">
                <a:solidFill>
                  <a:schemeClr val="tx1">
                    <a:lumMod val="85000"/>
                    <a:lumOff val="15000"/>
                  </a:schemeClr>
                </a:solidFill>
                <a:latin typeface="UTM Nyala" panose="02040603050506020204" pitchFamily="18" charset="0"/>
                <a:ea typeface="微软雅黑" pitchFamily="34" charset="-122"/>
              </a:rPr>
              <a:t>Hãy</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thay</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tên</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các</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chất</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trong</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phương</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trình</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chữ</a:t>
            </a:r>
            <a:r>
              <a:rPr lang="en-US" altLang="zh-CN" dirty="0">
                <a:solidFill>
                  <a:schemeClr val="tx1">
                    <a:lumMod val="85000"/>
                    <a:lumOff val="15000"/>
                  </a:schemeClr>
                </a:solidFill>
                <a:latin typeface="UTM Nyala" panose="02040603050506020204" pitchFamily="18" charset="0"/>
                <a:ea typeface="微软雅黑" pitchFamily="34" charset="-122"/>
              </a:rPr>
              <a:t> ở </a:t>
            </a:r>
            <a:r>
              <a:rPr lang="en-US" altLang="zh-CN" dirty="0" err="1">
                <a:solidFill>
                  <a:schemeClr val="tx1">
                    <a:lumMod val="85000"/>
                    <a:lumOff val="15000"/>
                  </a:schemeClr>
                </a:solidFill>
                <a:latin typeface="UTM Nyala" panose="02040603050506020204" pitchFamily="18" charset="0"/>
                <a:ea typeface="微软雅黑" pitchFamily="34" charset="-122"/>
              </a:rPr>
              <a:t>câu</a:t>
            </a:r>
            <a:r>
              <a:rPr lang="en-US" altLang="zh-CN" dirty="0">
                <a:solidFill>
                  <a:schemeClr val="tx1">
                    <a:lumMod val="85000"/>
                    <a:lumOff val="15000"/>
                  </a:schemeClr>
                </a:solidFill>
                <a:latin typeface="UTM Nyala" panose="02040603050506020204" pitchFamily="18" charset="0"/>
                <a:ea typeface="微软雅黑" pitchFamily="34" charset="-122"/>
              </a:rPr>
              <a:t> 1 </a:t>
            </a:r>
            <a:r>
              <a:rPr lang="en-US" altLang="zh-CN" dirty="0" err="1">
                <a:solidFill>
                  <a:schemeClr val="tx1">
                    <a:lumMod val="85000"/>
                    <a:lumOff val="15000"/>
                  </a:schemeClr>
                </a:solidFill>
                <a:latin typeface="UTM Nyala" panose="02040603050506020204" pitchFamily="18" charset="0"/>
                <a:ea typeface="微软雅黑" pitchFamily="34" charset="-122"/>
              </a:rPr>
              <a:t>bằng</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công</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thức</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hóa</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học</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để</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biểu</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diễn</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sơ</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đồ</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phản</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ứng</a:t>
            </a:r>
            <a:r>
              <a:rPr lang="en-US" altLang="zh-CN" dirty="0">
                <a:solidFill>
                  <a:schemeClr val="tx1">
                    <a:lumMod val="85000"/>
                    <a:lumOff val="15000"/>
                  </a:schemeClr>
                </a:solidFill>
                <a:latin typeface="UTM Nyala" panose="02040603050506020204" pitchFamily="18" charset="0"/>
                <a:ea typeface="微软雅黑" pitchFamily="34" charset="-122"/>
              </a:rPr>
              <a:t>.</a:t>
            </a:r>
          </a:p>
        </p:txBody>
      </p:sp>
      <p:sp>
        <p:nvSpPr>
          <p:cNvPr id="31" name="文本框 16">
            <a:extLst>
              <a:ext uri="{FF2B5EF4-FFF2-40B4-BE49-F238E27FC236}">
                <a16:creationId xmlns:a16="http://schemas.microsoft.com/office/drawing/2014/main" id="{F46A9845-581B-41C7-8C2B-4F43C5065087}"/>
              </a:ext>
            </a:extLst>
          </p:cNvPr>
          <p:cNvSpPr txBox="1">
            <a:spLocks noChangeArrowheads="1"/>
          </p:cNvSpPr>
          <p:nvPr/>
        </p:nvSpPr>
        <p:spPr bwMode="auto">
          <a:xfrm>
            <a:off x="829765" y="4151356"/>
            <a:ext cx="8571706"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a:buNone/>
            </a:pPr>
            <a:r>
              <a:rPr lang="en-US" altLang="zh-CN" dirty="0">
                <a:solidFill>
                  <a:schemeClr val="tx1">
                    <a:lumMod val="85000"/>
                    <a:lumOff val="15000"/>
                  </a:schemeClr>
                </a:solidFill>
                <a:latin typeface="UTM Nyala" panose="02040603050506020204" pitchFamily="18" charset="0"/>
                <a:ea typeface="微软雅黑" pitchFamily="34" charset="-122"/>
              </a:rPr>
              <a:t>a. </a:t>
            </a:r>
            <a:r>
              <a:rPr lang="en-US" altLang="zh-CN" dirty="0" err="1">
                <a:solidFill>
                  <a:schemeClr val="tx1">
                    <a:lumMod val="85000"/>
                    <a:lumOff val="15000"/>
                  </a:schemeClr>
                </a:solidFill>
                <a:latin typeface="UTM Nyala" panose="02040603050506020204" pitchFamily="18" charset="0"/>
                <a:ea typeface="微软雅黑" pitchFamily="34" charset="-122"/>
              </a:rPr>
              <a:t>Xác</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định</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số</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nguyên</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tử</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của</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mỗi</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nguyên</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tố</a:t>
            </a:r>
            <a:r>
              <a:rPr lang="en-US" altLang="zh-CN" dirty="0">
                <a:solidFill>
                  <a:schemeClr val="tx1">
                    <a:lumMod val="85000"/>
                    <a:lumOff val="15000"/>
                  </a:schemeClr>
                </a:solidFill>
                <a:latin typeface="UTM Nyala" panose="02040603050506020204" pitchFamily="18" charset="0"/>
                <a:ea typeface="微软雅黑" pitchFamily="34" charset="-122"/>
              </a:rPr>
              <a:t> ở 2 </a:t>
            </a:r>
            <a:r>
              <a:rPr lang="en-US" altLang="zh-CN" dirty="0" err="1">
                <a:solidFill>
                  <a:schemeClr val="tx1">
                    <a:lumMod val="85000"/>
                    <a:lumOff val="15000"/>
                  </a:schemeClr>
                </a:solidFill>
                <a:latin typeface="UTM Nyala" panose="02040603050506020204" pitchFamily="18" charset="0"/>
                <a:ea typeface="微软雅黑" pitchFamily="34" charset="-122"/>
              </a:rPr>
              <a:t>bên</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cán</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cân</a:t>
            </a:r>
            <a:endParaRPr lang="en-US" altLang="zh-CN" dirty="0">
              <a:solidFill>
                <a:schemeClr val="tx1">
                  <a:lumMod val="85000"/>
                  <a:lumOff val="15000"/>
                </a:schemeClr>
              </a:solidFill>
              <a:latin typeface="UTM Nyala" panose="02040603050506020204" pitchFamily="18" charset="0"/>
              <a:ea typeface="微软雅黑" pitchFamily="34" charset="-122"/>
            </a:endParaRPr>
          </a:p>
        </p:txBody>
      </p:sp>
      <p:grpSp>
        <p:nvGrpSpPr>
          <p:cNvPr id="87" name="Group 86">
            <a:extLst>
              <a:ext uri="{FF2B5EF4-FFF2-40B4-BE49-F238E27FC236}">
                <a16:creationId xmlns:a16="http://schemas.microsoft.com/office/drawing/2014/main" id="{E9014FEA-11C7-41DB-9C17-CB49D5C8AC6E}"/>
              </a:ext>
            </a:extLst>
          </p:cNvPr>
          <p:cNvGrpSpPr/>
          <p:nvPr/>
        </p:nvGrpSpPr>
        <p:grpSpPr>
          <a:xfrm>
            <a:off x="8909240" y="2666673"/>
            <a:ext cx="3152161" cy="3653067"/>
            <a:chOff x="8909240" y="2666673"/>
            <a:chExt cx="3152161" cy="3653067"/>
          </a:xfrm>
        </p:grpSpPr>
        <p:grpSp>
          <p:nvGrpSpPr>
            <p:cNvPr id="81" name="Group 80">
              <a:extLst>
                <a:ext uri="{FF2B5EF4-FFF2-40B4-BE49-F238E27FC236}">
                  <a16:creationId xmlns:a16="http://schemas.microsoft.com/office/drawing/2014/main" id="{BA1AA1D9-CE88-4A7A-8D0A-3BEE6CF4377E}"/>
                </a:ext>
              </a:extLst>
            </p:cNvPr>
            <p:cNvGrpSpPr/>
            <p:nvPr/>
          </p:nvGrpSpPr>
          <p:grpSpPr>
            <a:xfrm>
              <a:off x="8909240" y="2666673"/>
              <a:ext cx="3152161" cy="3192829"/>
              <a:chOff x="1373188" y="-1095375"/>
              <a:chExt cx="6343650" cy="6707188"/>
            </a:xfrm>
          </p:grpSpPr>
          <p:grpSp>
            <p:nvGrpSpPr>
              <p:cNvPr id="63" name="Group 38">
                <a:extLst>
                  <a:ext uri="{FF2B5EF4-FFF2-40B4-BE49-F238E27FC236}">
                    <a16:creationId xmlns:a16="http://schemas.microsoft.com/office/drawing/2014/main" id="{7341EA3D-B919-4494-A045-C9136AF727BE}"/>
                  </a:ext>
                </a:extLst>
              </p:cNvPr>
              <p:cNvGrpSpPr>
                <a:grpSpLocks/>
              </p:cNvGrpSpPr>
              <p:nvPr/>
            </p:nvGrpSpPr>
            <p:grpSpPr bwMode="auto">
              <a:xfrm>
                <a:off x="4159250" y="-1095375"/>
                <a:ext cx="681038" cy="4948238"/>
                <a:chOff x="2804" y="316"/>
                <a:chExt cx="429" cy="3117"/>
              </a:xfrm>
            </p:grpSpPr>
            <p:grpSp>
              <p:nvGrpSpPr>
                <p:cNvPr id="64" name="Group 39">
                  <a:extLst>
                    <a:ext uri="{FF2B5EF4-FFF2-40B4-BE49-F238E27FC236}">
                      <a16:creationId xmlns:a16="http://schemas.microsoft.com/office/drawing/2014/main" id="{BD9E8BDF-F3D5-4DEB-86C5-141786E086AC}"/>
                    </a:ext>
                  </a:extLst>
                </p:cNvPr>
                <p:cNvGrpSpPr>
                  <a:grpSpLocks/>
                </p:cNvGrpSpPr>
                <p:nvPr/>
              </p:nvGrpSpPr>
              <p:grpSpPr bwMode="auto">
                <a:xfrm>
                  <a:off x="2804" y="316"/>
                  <a:ext cx="429" cy="3117"/>
                  <a:chOff x="2365" y="316"/>
                  <a:chExt cx="429" cy="3117"/>
                </a:xfrm>
              </p:grpSpPr>
              <p:sp>
                <p:nvSpPr>
                  <p:cNvPr id="66" name="Freeform 40">
                    <a:extLst>
                      <a:ext uri="{FF2B5EF4-FFF2-40B4-BE49-F238E27FC236}">
                        <a16:creationId xmlns:a16="http://schemas.microsoft.com/office/drawing/2014/main" id="{011F1DAF-B369-459A-8A5E-BE5C170F1C1B}"/>
                      </a:ext>
                    </a:extLst>
                  </p:cNvPr>
                  <p:cNvSpPr>
                    <a:spLocks/>
                  </p:cNvSpPr>
                  <p:nvPr/>
                </p:nvSpPr>
                <p:spPr bwMode="ltGray">
                  <a:xfrm>
                    <a:off x="2542" y="1857"/>
                    <a:ext cx="252" cy="1576"/>
                  </a:xfrm>
                  <a:custGeom>
                    <a:avLst/>
                    <a:gdLst>
                      <a:gd name="T0" fmla="*/ 252 w 252"/>
                      <a:gd name="T1" fmla="*/ 1576 h 1576"/>
                      <a:gd name="T2" fmla="*/ 0 w 252"/>
                      <a:gd name="T3" fmla="*/ 12 h 1576"/>
                      <a:gd name="T4" fmla="*/ 72 w 252"/>
                      <a:gd name="T5" fmla="*/ 0 h 1576"/>
                      <a:gd name="T6" fmla="*/ 252 w 252"/>
                      <a:gd name="T7" fmla="*/ 1576 h 1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2" h="1576">
                        <a:moveTo>
                          <a:pt x="252" y="1576"/>
                        </a:moveTo>
                        <a:lnTo>
                          <a:pt x="0" y="12"/>
                        </a:lnTo>
                        <a:lnTo>
                          <a:pt x="72" y="0"/>
                        </a:lnTo>
                        <a:lnTo>
                          <a:pt x="252" y="1576"/>
                        </a:lnTo>
                        <a:close/>
                      </a:path>
                    </a:pathLst>
                  </a:custGeom>
                  <a:gradFill rotWithShape="1">
                    <a:gsLst>
                      <a:gs pos="0">
                        <a:srgbClr val="0000FF"/>
                      </a:gs>
                      <a:gs pos="100000">
                        <a:srgbClr val="0000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41">
                    <a:extLst>
                      <a:ext uri="{FF2B5EF4-FFF2-40B4-BE49-F238E27FC236}">
                        <a16:creationId xmlns:a16="http://schemas.microsoft.com/office/drawing/2014/main" id="{08D24E55-0E82-479E-B7F0-9FD2AD865DC1}"/>
                      </a:ext>
                    </a:extLst>
                  </p:cNvPr>
                  <p:cNvSpPr>
                    <a:spLocks/>
                  </p:cNvSpPr>
                  <p:nvPr/>
                </p:nvSpPr>
                <p:spPr bwMode="ltGray">
                  <a:xfrm flipH="1" flipV="1">
                    <a:off x="2365" y="316"/>
                    <a:ext cx="252" cy="1576"/>
                  </a:xfrm>
                  <a:custGeom>
                    <a:avLst/>
                    <a:gdLst>
                      <a:gd name="T0" fmla="*/ 252 w 252"/>
                      <a:gd name="T1" fmla="*/ 1576 h 1576"/>
                      <a:gd name="T2" fmla="*/ 0 w 252"/>
                      <a:gd name="T3" fmla="*/ 12 h 1576"/>
                      <a:gd name="T4" fmla="*/ 72 w 252"/>
                      <a:gd name="T5" fmla="*/ 0 h 1576"/>
                      <a:gd name="T6" fmla="*/ 252 w 252"/>
                      <a:gd name="T7" fmla="*/ 1576 h 1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2" h="1576">
                        <a:moveTo>
                          <a:pt x="252" y="1576"/>
                        </a:moveTo>
                        <a:lnTo>
                          <a:pt x="0" y="12"/>
                        </a:lnTo>
                        <a:lnTo>
                          <a:pt x="72" y="0"/>
                        </a:lnTo>
                        <a:lnTo>
                          <a:pt x="252" y="1576"/>
                        </a:lnTo>
                        <a:close/>
                      </a:path>
                    </a:pathLst>
                  </a:cu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5" name="Oval 42">
                  <a:extLst>
                    <a:ext uri="{FF2B5EF4-FFF2-40B4-BE49-F238E27FC236}">
                      <a16:creationId xmlns:a16="http://schemas.microsoft.com/office/drawing/2014/main" id="{AC2F86C9-E07E-4031-BD48-8CA815BCD998}"/>
                    </a:ext>
                  </a:extLst>
                </p:cNvPr>
                <p:cNvSpPr>
                  <a:spLocks noChangeArrowheads="1"/>
                </p:cNvSpPr>
                <p:nvPr/>
              </p:nvSpPr>
              <p:spPr bwMode="auto">
                <a:xfrm>
                  <a:off x="2959" y="1814"/>
                  <a:ext cx="120" cy="120"/>
                </a:xfrm>
                <a:prstGeom prst="ellipse">
                  <a:avLst/>
                </a:prstGeom>
                <a:gradFill rotWithShape="1">
                  <a:gsLst>
                    <a:gs pos="0">
                      <a:srgbClr val="0000FF"/>
                    </a:gs>
                    <a:gs pos="100000">
                      <a:srgbClr val="000076"/>
                    </a:gs>
                  </a:gsLst>
                  <a:lin ang="5400000" scaled="1"/>
                </a:gra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grpSp>
          <p:grpSp>
            <p:nvGrpSpPr>
              <p:cNvPr id="80" name="Group 79">
                <a:extLst>
                  <a:ext uri="{FF2B5EF4-FFF2-40B4-BE49-F238E27FC236}">
                    <a16:creationId xmlns:a16="http://schemas.microsoft.com/office/drawing/2014/main" id="{AF187978-9DE3-4AD2-B8D4-233901320E01}"/>
                  </a:ext>
                </a:extLst>
              </p:cNvPr>
              <p:cNvGrpSpPr/>
              <p:nvPr/>
            </p:nvGrpSpPr>
            <p:grpSpPr>
              <a:xfrm>
                <a:off x="1373188" y="555625"/>
                <a:ext cx="6343650" cy="5056188"/>
                <a:chOff x="1373188" y="555625"/>
                <a:chExt cx="6343650" cy="5056188"/>
              </a:xfrm>
            </p:grpSpPr>
            <p:grpSp>
              <p:nvGrpSpPr>
                <p:cNvPr id="32" name="Group 2">
                  <a:extLst>
                    <a:ext uri="{FF2B5EF4-FFF2-40B4-BE49-F238E27FC236}">
                      <a16:creationId xmlns:a16="http://schemas.microsoft.com/office/drawing/2014/main" id="{15993B07-AE06-4368-99BA-B774AECB98D0}"/>
                    </a:ext>
                  </a:extLst>
                </p:cNvPr>
                <p:cNvGrpSpPr>
                  <a:grpSpLocks/>
                </p:cNvGrpSpPr>
                <p:nvPr/>
              </p:nvGrpSpPr>
              <p:grpSpPr bwMode="auto">
                <a:xfrm>
                  <a:off x="1373188" y="1236663"/>
                  <a:ext cx="2384425" cy="4264025"/>
                  <a:chOff x="643" y="1002"/>
                  <a:chExt cx="1502" cy="2686"/>
                </a:xfrm>
              </p:grpSpPr>
              <p:sp>
                <p:nvSpPr>
                  <p:cNvPr id="33" name="Rectangle 3">
                    <a:extLst>
                      <a:ext uri="{FF2B5EF4-FFF2-40B4-BE49-F238E27FC236}">
                        <a16:creationId xmlns:a16="http://schemas.microsoft.com/office/drawing/2014/main" id="{2C621EFB-CA7F-426A-B932-2C21287A2048}"/>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34" name="Rectangle 4">
                    <a:extLst>
                      <a:ext uri="{FF2B5EF4-FFF2-40B4-BE49-F238E27FC236}">
                        <a16:creationId xmlns:a16="http://schemas.microsoft.com/office/drawing/2014/main" id="{758F9570-F941-40C5-B92A-3E29C85CBEAC}"/>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35" name="Rectangle 5">
                    <a:extLst>
                      <a:ext uri="{FF2B5EF4-FFF2-40B4-BE49-F238E27FC236}">
                        <a16:creationId xmlns:a16="http://schemas.microsoft.com/office/drawing/2014/main" id="{C80346B0-5892-4BCC-BCA1-D31BC540425B}"/>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36" name="Freeform 6">
                    <a:extLst>
                      <a:ext uri="{FF2B5EF4-FFF2-40B4-BE49-F238E27FC236}">
                        <a16:creationId xmlns:a16="http://schemas.microsoft.com/office/drawing/2014/main" id="{EFF44BD7-CDC5-43E5-BDCF-4451CF097960}"/>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7">
                    <a:extLst>
                      <a:ext uri="{FF2B5EF4-FFF2-40B4-BE49-F238E27FC236}">
                        <a16:creationId xmlns:a16="http://schemas.microsoft.com/office/drawing/2014/main" id="{326F8028-70CD-41F9-9052-00839DD06FF5}"/>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8">
                    <a:extLst>
                      <a:ext uri="{FF2B5EF4-FFF2-40B4-BE49-F238E27FC236}">
                        <a16:creationId xmlns:a16="http://schemas.microsoft.com/office/drawing/2014/main" id="{6344A4A1-32A4-4D05-B4AA-553460FB2E3A}"/>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9">
                    <a:extLst>
                      <a:ext uri="{FF2B5EF4-FFF2-40B4-BE49-F238E27FC236}">
                        <a16:creationId xmlns:a16="http://schemas.microsoft.com/office/drawing/2014/main" id="{CE2C648C-AFDF-435E-A813-FBCB1996B3D2}"/>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10">
                    <a:extLst>
                      <a:ext uri="{FF2B5EF4-FFF2-40B4-BE49-F238E27FC236}">
                        <a16:creationId xmlns:a16="http://schemas.microsoft.com/office/drawing/2014/main" id="{AAF4E3C3-480D-4A95-9A41-77B6EA1BB59D}"/>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11">
                    <a:extLst>
                      <a:ext uri="{FF2B5EF4-FFF2-40B4-BE49-F238E27FC236}">
                        <a16:creationId xmlns:a16="http://schemas.microsoft.com/office/drawing/2014/main" id="{E4C86F7F-C83D-4648-93B9-C2E6EC87DFD9}"/>
                      </a:ext>
                    </a:extLst>
                  </p:cNvPr>
                  <p:cNvSpPr>
                    <a:spLocks noEditPoints="1"/>
                  </p:cNvSpPr>
                  <p:nvPr/>
                </p:nvSpPr>
                <p:spPr bwMode="ltGray">
                  <a:xfrm>
                    <a:off x="649" y="3333"/>
                    <a:ext cx="72" cy="90"/>
                  </a:xfrm>
                  <a:custGeom>
                    <a:avLst/>
                    <a:gdLst>
                      <a:gd name="T0" fmla="*/ 72 w 71"/>
                      <a:gd name="T1" fmla="*/ 90 h 90"/>
                      <a:gd name="T2" fmla="*/ 72 w 71"/>
                      <a:gd name="T3" fmla="*/ 60 h 90"/>
                      <a:gd name="T4" fmla="*/ 72 w 71"/>
                      <a:gd name="T5" fmla="*/ 36 h 90"/>
                      <a:gd name="T6" fmla="*/ 61 w 71"/>
                      <a:gd name="T7" fmla="*/ 12 h 90"/>
                      <a:gd name="T8" fmla="*/ 37 w 71"/>
                      <a:gd name="T9" fmla="*/ 0 h 90"/>
                      <a:gd name="T10" fmla="*/ 12 w 71"/>
                      <a:gd name="T11" fmla="*/ 12 h 90"/>
                      <a:gd name="T12" fmla="*/ 0 w 71"/>
                      <a:gd name="T13" fmla="*/ 36 h 90"/>
                      <a:gd name="T14" fmla="*/ 6 w 71"/>
                      <a:gd name="T15" fmla="*/ 60 h 90"/>
                      <a:gd name="T16" fmla="*/ 30 w 71"/>
                      <a:gd name="T17" fmla="*/ 78 h 90"/>
                      <a:gd name="T18" fmla="*/ 55 w 71"/>
                      <a:gd name="T19" fmla="*/ 90 h 90"/>
                      <a:gd name="T20" fmla="*/ 72 w 71"/>
                      <a:gd name="T21" fmla="*/ 90 h 90"/>
                      <a:gd name="T22" fmla="*/ 72 w 71"/>
                      <a:gd name="T23" fmla="*/ 90 h 90"/>
                      <a:gd name="T24" fmla="*/ 24 w 71"/>
                      <a:gd name="T25" fmla="*/ 18 h 90"/>
                      <a:gd name="T26" fmla="*/ 43 w 71"/>
                      <a:gd name="T27" fmla="*/ 18 h 90"/>
                      <a:gd name="T28" fmla="*/ 55 w 71"/>
                      <a:gd name="T29" fmla="*/ 18 h 90"/>
                      <a:gd name="T30" fmla="*/ 61 w 71"/>
                      <a:gd name="T31" fmla="*/ 42 h 90"/>
                      <a:gd name="T32" fmla="*/ 61 w 71"/>
                      <a:gd name="T33" fmla="*/ 66 h 90"/>
                      <a:gd name="T34" fmla="*/ 61 w 71"/>
                      <a:gd name="T35" fmla="*/ 72 h 90"/>
                      <a:gd name="T36" fmla="*/ 61 w 71"/>
                      <a:gd name="T37" fmla="*/ 78 h 90"/>
                      <a:gd name="T38" fmla="*/ 43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Oval 12">
                    <a:extLst>
                      <a:ext uri="{FF2B5EF4-FFF2-40B4-BE49-F238E27FC236}">
                        <a16:creationId xmlns:a16="http://schemas.microsoft.com/office/drawing/2014/main" id="{5AA668B3-A7BD-4ECB-B463-4E92DFACEDD7}"/>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43" name="Oval 13">
                    <a:extLst>
                      <a:ext uri="{FF2B5EF4-FFF2-40B4-BE49-F238E27FC236}">
                        <a16:creationId xmlns:a16="http://schemas.microsoft.com/office/drawing/2014/main" id="{C686A4D8-0D30-4AF7-A7BB-9021D0F1673C}"/>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44" name="Oval 14">
                    <a:extLst>
                      <a:ext uri="{FF2B5EF4-FFF2-40B4-BE49-F238E27FC236}">
                        <a16:creationId xmlns:a16="http://schemas.microsoft.com/office/drawing/2014/main" id="{F7FE8198-B4E6-4BE3-A2ED-9D8C394185A2}"/>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45" name="Freeform 15">
                    <a:extLst>
                      <a:ext uri="{FF2B5EF4-FFF2-40B4-BE49-F238E27FC236}">
                        <a16:creationId xmlns:a16="http://schemas.microsoft.com/office/drawing/2014/main" id="{DEF6CD71-B37E-45F0-9ED6-AA0EEDABF567}"/>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6" name="Group 16">
                  <a:extLst>
                    <a:ext uri="{FF2B5EF4-FFF2-40B4-BE49-F238E27FC236}">
                      <a16:creationId xmlns:a16="http://schemas.microsoft.com/office/drawing/2014/main" id="{0CFA56A3-49CD-4623-9C43-8A70F9D00627}"/>
                    </a:ext>
                  </a:extLst>
                </p:cNvPr>
                <p:cNvGrpSpPr>
                  <a:grpSpLocks/>
                </p:cNvGrpSpPr>
                <p:nvPr/>
              </p:nvGrpSpPr>
              <p:grpSpPr bwMode="auto">
                <a:xfrm>
                  <a:off x="5332413" y="665163"/>
                  <a:ext cx="2384425" cy="4264026"/>
                  <a:chOff x="643" y="1002"/>
                  <a:chExt cx="1502" cy="2686"/>
                </a:xfrm>
              </p:grpSpPr>
              <p:sp>
                <p:nvSpPr>
                  <p:cNvPr id="47" name="Rectangle 17">
                    <a:extLst>
                      <a:ext uri="{FF2B5EF4-FFF2-40B4-BE49-F238E27FC236}">
                        <a16:creationId xmlns:a16="http://schemas.microsoft.com/office/drawing/2014/main" id="{944C5301-C6AE-4D3A-BD27-77441A32EC2B}"/>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48" name="Rectangle 18">
                    <a:extLst>
                      <a:ext uri="{FF2B5EF4-FFF2-40B4-BE49-F238E27FC236}">
                        <a16:creationId xmlns:a16="http://schemas.microsoft.com/office/drawing/2014/main" id="{001D788B-7D74-4C66-89A0-A171CFE3F705}"/>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49" name="Rectangle 19">
                    <a:extLst>
                      <a:ext uri="{FF2B5EF4-FFF2-40B4-BE49-F238E27FC236}">
                        <a16:creationId xmlns:a16="http://schemas.microsoft.com/office/drawing/2014/main" id="{4628B2B7-BA00-4D2B-BCE5-3B0CF957FFF7}"/>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50" name="Freeform 20">
                    <a:extLst>
                      <a:ext uri="{FF2B5EF4-FFF2-40B4-BE49-F238E27FC236}">
                        <a16:creationId xmlns:a16="http://schemas.microsoft.com/office/drawing/2014/main" id="{0FCB79A5-FC19-4BF9-8048-FBE1EAADC215}"/>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21">
                    <a:extLst>
                      <a:ext uri="{FF2B5EF4-FFF2-40B4-BE49-F238E27FC236}">
                        <a16:creationId xmlns:a16="http://schemas.microsoft.com/office/drawing/2014/main" id="{DEDCB6C5-1374-46FE-A6DC-30354B7012E3}"/>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22">
                    <a:extLst>
                      <a:ext uri="{FF2B5EF4-FFF2-40B4-BE49-F238E27FC236}">
                        <a16:creationId xmlns:a16="http://schemas.microsoft.com/office/drawing/2014/main" id="{E3AF4BF8-E3C7-47F8-B6E1-B1F98788C017}"/>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23">
                    <a:extLst>
                      <a:ext uri="{FF2B5EF4-FFF2-40B4-BE49-F238E27FC236}">
                        <a16:creationId xmlns:a16="http://schemas.microsoft.com/office/drawing/2014/main" id="{79B420B7-7B81-40A2-A110-6543068D01CF}"/>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24">
                    <a:extLst>
                      <a:ext uri="{FF2B5EF4-FFF2-40B4-BE49-F238E27FC236}">
                        <a16:creationId xmlns:a16="http://schemas.microsoft.com/office/drawing/2014/main" id="{94ACAA2B-B59B-4DB3-831C-48887103771B}"/>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25">
                    <a:extLst>
                      <a:ext uri="{FF2B5EF4-FFF2-40B4-BE49-F238E27FC236}">
                        <a16:creationId xmlns:a16="http://schemas.microsoft.com/office/drawing/2014/main" id="{8410A66D-5FFB-4A7A-BCCA-4F4E7D821875}"/>
                      </a:ext>
                    </a:extLst>
                  </p:cNvPr>
                  <p:cNvSpPr>
                    <a:spLocks noEditPoints="1"/>
                  </p:cNvSpPr>
                  <p:nvPr/>
                </p:nvSpPr>
                <p:spPr bwMode="ltGray">
                  <a:xfrm>
                    <a:off x="649" y="3333"/>
                    <a:ext cx="72" cy="90"/>
                  </a:xfrm>
                  <a:custGeom>
                    <a:avLst/>
                    <a:gdLst>
                      <a:gd name="T0" fmla="*/ 72 w 71"/>
                      <a:gd name="T1" fmla="*/ 90 h 90"/>
                      <a:gd name="T2" fmla="*/ 72 w 71"/>
                      <a:gd name="T3" fmla="*/ 60 h 90"/>
                      <a:gd name="T4" fmla="*/ 72 w 71"/>
                      <a:gd name="T5" fmla="*/ 36 h 90"/>
                      <a:gd name="T6" fmla="*/ 61 w 71"/>
                      <a:gd name="T7" fmla="*/ 12 h 90"/>
                      <a:gd name="T8" fmla="*/ 37 w 71"/>
                      <a:gd name="T9" fmla="*/ 0 h 90"/>
                      <a:gd name="T10" fmla="*/ 12 w 71"/>
                      <a:gd name="T11" fmla="*/ 12 h 90"/>
                      <a:gd name="T12" fmla="*/ 0 w 71"/>
                      <a:gd name="T13" fmla="*/ 36 h 90"/>
                      <a:gd name="T14" fmla="*/ 6 w 71"/>
                      <a:gd name="T15" fmla="*/ 60 h 90"/>
                      <a:gd name="T16" fmla="*/ 30 w 71"/>
                      <a:gd name="T17" fmla="*/ 78 h 90"/>
                      <a:gd name="T18" fmla="*/ 55 w 71"/>
                      <a:gd name="T19" fmla="*/ 90 h 90"/>
                      <a:gd name="T20" fmla="*/ 72 w 71"/>
                      <a:gd name="T21" fmla="*/ 90 h 90"/>
                      <a:gd name="T22" fmla="*/ 72 w 71"/>
                      <a:gd name="T23" fmla="*/ 90 h 90"/>
                      <a:gd name="T24" fmla="*/ 24 w 71"/>
                      <a:gd name="T25" fmla="*/ 18 h 90"/>
                      <a:gd name="T26" fmla="*/ 43 w 71"/>
                      <a:gd name="T27" fmla="*/ 18 h 90"/>
                      <a:gd name="T28" fmla="*/ 55 w 71"/>
                      <a:gd name="T29" fmla="*/ 18 h 90"/>
                      <a:gd name="T30" fmla="*/ 61 w 71"/>
                      <a:gd name="T31" fmla="*/ 42 h 90"/>
                      <a:gd name="T32" fmla="*/ 61 w 71"/>
                      <a:gd name="T33" fmla="*/ 66 h 90"/>
                      <a:gd name="T34" fmla="*/ 61 w 71"/>
                      <a:gd name="T35" fmla="*/ 72 h 90"/>
                      <a:gd name="T36" fmla="*/ 61 w 71"/>
                      <a:gd name="T37" fmla="*/ 78 h 90"/>
                      <a:gd name="T38" fmla="*/ 43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Oval 26">
                    <a:extLst>
                      <a:ext uri="{FF2B5EF4-FFF2-40B4-BE49-F238E27FC236}">
                        <a16:creationId xmlns:a16="http://schemas.microsoft.com/office/drawing/2014/main" id="{EFC9F249-5086-4425-9B27-3C4E4331F115}"/>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57" name="Oval 27">
                    <a:extLst>
                      <a:ext uri="{FF2B5EF4-FFF2-40B4-BE49-F238E27FC236}">
                        <a16:creationId xmlns:a16="http://schemas.microsoft.com/office/drawing/2014/main" id="{2C83AA64-F935-497C-93F6-C9E34F09F0CC}"/>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58" name="Oval 28">
                    <a:extLst>
                      <a:ext uri="{FF2B5EF4-FFF2-40B4-BE49-F238E27FC236}">
                        <a16:creationId xmlns:a16="http://schemas.microsoft.com/office/drawing/2014/main" id="{ED8D5E8A-49F8-4E93-B224-559521AAA907}"/>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59" name="Freeform 29">
                    <a:extLst>
                      <a:ext uri="{FF2B5EF4-FFF2-40B4-BE49-F238E27FC236}">
                        <a16:creationId xmlns:a16="http://schemas.microsoft.com/office/drawing/2014/main" id="{385FA4EB-B9DD-48B7-A819-C38002CA4E79}"/>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0" name="Freeform 32">
                  <a:extLst>
                    <a:ext uri="{FF2B5EF4-FFF2-40B4-BE49-F238E27FC236}">
                      <a16:creationId xmlns:a16="http://schemas.microsoft.com/office/drawing/2014/main" id="{40EE1E36-7066-44A8-A550-C503F367F7D3}"/>
                    </a:ext>
                  </a:extLst>
                </p:cNvPr>
                <p:cNvSpPr>
                  <a:spLocks/>
                </p:cNvSpPr>
                <p:nvPr/>
              </p:nvSpPr>
              <p:spPr bwMode="ltGray">
                <a:xfrm>
                  <a:off x="3990975" y="3562350"/>
                  <a:ext cx="989013" cy="247650"/>
                </a:xfrm>
                <a:custGeom>
                  <a:avLst/>
                  <a:gdLst>
                    <a:gd name="T0" fmla="*/ 9525 w 623"/>
                    <a:gd name="T1" fmla="*/ 28575 h 156"/>
                    <a:gd name="T2" fmla="*/ 257175 w 623"/>
                    <a:gd name="T3" fmla="*/ 57150 h 156"/>
                    <a:gd name="T4" fmla="*/ 398463 w 623"/>
                    <a:gd name="T5" fmla="*/ 57150 h 156"/>
                    <a:gd name="T6" fmla="*/ 561975 w 623"/>
                    <a:gd name="T7" fmla="*/ 47625 h 156"/>
                    <a:gd name="T8" fmla="*/ 750888 w 623"/>
                    <a:gd name="T9" fmla="*/ 28575 h 156"/>
                    <a:gd name="T10" fmla="*/ 969963 w 623"/>
                    <a:gd name="T11" fmla="*/ 0 h 156"/>
                    <a:gd name="T12" fmla="*/ 989013 w 623"/>
                    <a:gd name="T13" fmla="*/ 180975 h 156"/>
                    <a:gd name="T14" fmla="*/ 788988 w 623"/>
                    <a:gd name="T15" fmla="*/ 219075 h 156"/>
                    <a:gd name="T16" fmla="*/ 657225 w 623"/>
                    <a:gd name="T17" fmla="*/ 238125 h 156"/>
                    <a:gd name="T18" fmla="*/ 504825 w 623"/>
                    <a:gd name="T19" fmla="*/ 247650 h 156"/>
                    <a:gd name="T20" fmla="*/ 341313 w 623"/>
                    <a:gd name="T21" fmla="*/ 247650 h 156"/>
                    <a:gd name="T22" fmla="*/ 171450 w 623"/>
                    <a:gd name="T23" fmla="*/ 238125 h 156"/>
                    <a:gd name="T24" fmla="*/ 0 w 623"/>
                    <a:gd name="T25" fmla="*/ 209550 h 156"/>
                    <a:gd name="T26" fmla="*/ 9525 w 623"/>
                    <a:gd name="T27" fmla="*/ 28575 h 156"/>
                    <a:gd name="T28" fmla="*/ 9525 w 623"/>
                    <a:gd name="T29" fmla="*/ 28575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33">
                  <a:extLst>
                    <a:ext uri="{FF2B5EF4-FFF2-40B4-BE49-F238E27FC236}">
                      <a16:creationId xmlns:a16="http://schemas.microsoft.com/office/drawing/2014/main" id="{EE092EB4-1D95-4DE0-BA6A-1EA4AA232684}"/>
                    </a:ext>
                  </a:extLst>
                </p:cNvPr>
                <p:cNvSpPr>
                  <a:spLocks/>
                </p:cNvSpPr>
                <p:nvPr/>
              </p:nvSpPr>
              <p:spPr bwMode="ltGray">
                <a:xfrm>
                  <a:off x="2419350" y="555625"/>
                  <a:ext cx="4132263" cy="704850"/>
                </a:xfrm>
                <a:custGeom>
                  <a:avLst/>
                  <a:gdLst>
                    <a:gd name="T0" fmla="*/ 4105182 w 2594"/>
                    <a:gd name="T1" fmla="*/ 0 h 444"/>
                    <a:gd name="T2" fmla="*/ 4132263 w 2594"/>
                    <a:gd name="T3" fmla="*/ 114300 h 444"/>
                    <a:gd name="T4" fmla="*/ 9558 w 2594"/>
                    <a:gd name="T5" fmla="*/ 704850 h 444"/>
                    <a:gd name="T6" fmla="*/ 0 w 2594"/>
                    <a:gd name="T7" fmla="*/ 628650 h 444"/>
                    <a:gd name="T8" fmla="*/ 1951435 w 2594"/>
                    <a:gd name="T9" fmla="*/ 152400 h 444"/>
                    <a:gd name="T10" fmla="*/ 2152154 w 2594"/>
                    <a:gd name="T11" fmla="*/ 123825 h 444"/>
                    <a:gd name="T12" fmla="*/ 4105182 w 2594"/>
                    <a:gd name="T13" fmla="*/ 0 h 444"/>
                    <a:gd name="T14" fmla="*/ 4105182 w 2594"/>
                    <a:gd name="T15" fmla="*/ 0 h 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Rectangle 34">
                  <a:extLst>
                    <a:ext uri="{FF2B5EF4-FFF2-40B4-BE49-F238E27FC236}">
                      <a16:creationId xmlns:a16="http://schemas.microsoft.com/office/drawing/2014/main" id="{63A76C4F-2604-4CF4-8DED-44A332942F88}"/>
                    </a:ext>
                  </a:extLst>
                </p:cNvPr>
                <p:cNvSpPr>
                  <a:spLocks noChangeArrowheads="1"/>
                </p:cNvSpPr>
                <p:nvPr/>
              </p:nvSpPr>
              <p:spPr bwMode="ltGray">
                <a:xfrm>
                  <a:off x="4357688" y="1581150"/>
                  <a:ext cx="274637" cy="4030663"/>
                </a:xfrm>
                <a:prstGeom prst="rect">
                  <a:avLst/>
                </a:prstGeom>
                <a:gradFill rotWithShape="0">
                  <a:gsLst>
                    <a:gs pos="0">
                      <a:srgbClr val="00008B"/>
                    </a:gs>
                    <a:gs pos="100000">
                      <a:srgbClr val="0000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grpSp>
              <p:nvGrpSpPr>
                <p:cNvPr id="68" name="Group 43">
                  <a:extLst>
                    <a:ext uri="{FF2B5EF4-FFF2-40B4-BE49-F238E27FC236}">
                      <a16:creationId xmlns:a16="http://schemas.microsoft.com/office/drawing/2014/main" id="{58DF16FB-7479-4D9E-A8D3-959BBF8D188B}"/>
                    </a:ext>
                  </a:extLst>
                </p:cNvPr>
                <p:cNvGrpSpPr>
                  <a:grpSpLocks/>
                </p:cNvGrpSpPr>
                <p:nvPr/>
              </p:nvGrpSpPr>
              <p:grpSpPr bwMode="auto">
                <a:xfrm>
                  <a:off x="1787525" y="4686300"/>
                  <a:ext cx="1838325" cy="533400"/>
                  <a:chOff x="1278" y="3190"/>
                  <a:chExt cx="1158" cy="336"/>
                </a:xfrm>
              </p:grpSpPr>
              <p:sp>
                <p:nvSpPr>
                  <p:cNvPr id="69" name="Oval 44">
                    <a:extLst>
                      <a:ext uri="{FF2B5EF4-FFF2-40B4-BE49-F238E27FC236}">
                        <a16:creationId xmlns:a16="http://schemas.microsoft.com/office/drawing/2014/main" id="{C6B58403-2AD9-45EA-B0BE-40F36173E807}"/>
                      </a:ext>
                    </a:extLst>
                  </p:cNvPr>
                  <p:cNvSpPr>
                    <a:spLocks noChangeArrowheads="1"/>
                  </p:cNvSpPr>
                  <p:nvPr/>
                </p:nvSpPr>
                <p:spPr bwMode="auto">
                  <a:xfrm>
                    <a:off x="1278" y="3278"/>
                    <a:ext cx="240" cy="240"/>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800" dirty="0">
                        <a:latin typeface="Arial" charset="0"/>
                      </a:rPr>
                      <a:t>H</a:t>
                    </a:r>
                  </a:p>
                </p:txBody>
              </p:sp>
              <p:sp>
                <p:nvSpPr>
                  <p:cNvPr id="70" name="Oval 45">
                    <a:extLst>
                      <a:ext uri="{FF2B5EF4-FFF2-40B4-BE49-F238E27FC236}">
                        <a16:creationId xmlns:a16="http://schemas.microsoft.com/office/drawing/2014/main" id="{B2F4DDBD-6FCF-44AE-BC96-48F90F10052B}"/>
                      </a:ext>
                    </a:extLst>
                  </p:cNvPr>
                  <p:cNvSpPr>
                    <a:spLocks noChangeArrowheads="1"/>
                  </p:cNvSpPr>
                  <p:nvPr/>
                </p:nvSpPr>
                <p:spPr bwMode="auto">
                  <a:xfrm>
                    <a:off x="1470" y="3278"/>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dirty="0">
                        <a:latin typeface="Arial" panose="020B0604020202020204" pitchFamily="34" charset="0"/>
                      </a:rPr>
                      <a:t>H</a:t>
                    </a:r>
                  </a:p>
                </p:txBody>
              </p:sp>
              <p:sp>
                <p:nvSpPr>
                  <p:cNvPr id="71" name="Oval 46">
                    <a:extLst>
                      <a:ext uri="{FF2B5EF4-FFF2-40B4-BE49-F238E27FC236}">
                        <a16:creationId xmlns:a16="http://schemas.microsoft.com/office/drawing/2014/main" id="{697FBCEA-B5FF-4521-996D-930F41754962}"/>
                      </a:ext>
                    </a:extLst>
                  </p:cNvPr>
                  <p:cNvSpPr>
                    <a:spLocks noChangeArrowheads="1"/>
                  </p:cNvSpPr>
                  <p:nvPr/>
                </p:nvSpPr>
                <p:spPr bwMode="auto">
                  <a:xfrm>
                    <a:off x="1812" y="3190"/>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sp>
                <p:nvSpPr>
                  <p:cNvPr id="72" name="Oval 47">
                    <a:extLst>
                      <a:ext uri="{FF2B5EF4-FFF2-40B4-BE49-F238E27FC236}">
                        <a16:creationId xmlns:a16="http://schemas.microsoft.com/office/drawing/2014/main" id="{3B4A181C-F435-4B58-82B7-6DA3ED290125}"/>
                      </a:ext>
                    </a:extLst>
                  </p:cNvPr>
                  <p:cNvSpPr>
                    <a:spLocks noChangeArrowheads="1"/>
                  </p:cNvSpPr>
                  <p:nvPr/>
                </p:nvSpPr>
                <p:spPr bwMode="auto">
                  <a:xfrm>
                    <a:off x="2100" y="3190"/>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grpSp>
            <p:grpSp>
              <p:nvGrpSpPr>
                <p:cNvPr id="73" name="Group 56">
                  <a:extLst>
                    <a:ext uri="{FF2B5EF4-FFF2-40B4-BE49-F238E27FC236}">
                      <a16:creationId xmlns:a16="http://schemas.microsoft.com/office/drawing/2014/main" id="{CC11F197-EB61-4DB8-9630-CEEDC0E2995A}"/>
                    </a:ext>
                  </a:extLst>
                </p:cNvPr>
                <p:cNvGrpSpPr>
                  <a:grpSpLocks/>
                </p:cNvGrpSpPr>
                <p:nvPr/>
              </p:nvGrpSpPr>
              <p:grpSpPr bwMode="auto">
                <a:xfrm>
                  <a:off x="5903911" y="4041782"/>
                  <a:ext cx="979488" cy="714376"/>
                  <a:chOff x="3216" y="2739"/>
                  <a:chExt cx="617" cy="450"/>
                </a:xfrm>
              </p:grpSpPr>
              <p:sp>
                <p:nvSpPr>
                  <p:cNvPr id="74" name="Oval 57">
                    <a:extLst>
                      <a:ext uri="{FF2B5EF4-FFF2-40B4-BE49-F238E27FC236}">
                        <a16:creationId xmlns:a16="http://schemas.microsoft.com/office/drawing/2014/main" id="{9C8E539E-9224-4AC1-A2C7-677EDF2AB8FE}"/>
                      </a:ext>
                    </a:extLst>
                  </p:cNvPr>
                  <p:cNvSpPr>
                    <a:spLocks noChangeArrowheads="1"/>
                  </p:cNvSpPr>
                  <p:nvPr/>
                </p:nvSpPr>
                <p:spPr bwMode="auto">
                  <a:xfrm rot="10800000">
                    <a:off x="3216" y="2949"/>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dirty="0">
                        <a:latin typeface="Arial" panose="020B0604020202020204" pitchFamily="34" charset="0"/>
                      </a:rPr>
                      <a:t>H</a:t>
                    </a:r>
                  </a:p>
                </p:txBody>
              </p:sp>
              <p:sp>
                <p:nvSpPr>
                  <p:cNvPr id="75" name="Oval 58">
                    <a:extLst>
                      <a:ext uri="{FF2B5EF4-FFF2-40B4-BE49-F238E27FC236}">
                        <a16:creationId xmlns:a16="http://schemas.microsoft.com/office/drawing/2014/main" id="{1BCC49DD-07FE-415D-92EC-BF09974BFACD}"/>
                      </a:ext>
                    </a:extLst>
                  </p:cNvPr>
                  <p:cNvSpPr>
                    <a:spLocks noChangeArrowheads="1"/>
                  </p:cNvSpPr>
                  <p:nvPr/>
                </p:nvSpPr>
                <p:spPr bwMode="auto">
                  <a:xfrm rot="10800000">
                    <a:off x="3360" y="2739"/>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dirty="0">
                        <a:latin typeface="Arial" panose="020B0604020202020204" pitchFamily="34" charset="0"/>
                      </a:rPr>
                      <a:t>O</a:t>
                    </a:r>
                  </a:p>
                </p:txBody>
              </p:sp>
              <p:sp>
                <p:nvSpPr>
                  <p:cNvPr id="76" name="Oval 59">
                    <a:extLst>
                      <a:ext uri="{FF2B5EF4-FFF2-40B4-BE49-F238E27FC236}">
                        <a16:creationId xmlns:a16="http://schemas.microsoft.com/office/drawing/2014/main" id="{EBB606FF-F1B9-477A-A138-989AC0B44762}"/>
                      </a:ext>
                    </a:extLst>
                  </p:cNvPr>
                  <p:cNvSpPr>
                    <a:spLocks noChangeArrowheads="1"/>
                  </p:cNvSpPr>
                  <p:nvPr/>
                </p:nvSpPr>
                <p:spPr bwMode="auto">
                  <a:xfrm rot="10800000">
                    <a:off x="3593" y="2937"/>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dirty="0">
                        <a:latin typeface="Arial" panose="020B0604020202020204" pitchFamily="34" charset="0"/>
                      </a:rPr>
                      <a:t>H</a:t>
                    </a:r>
                  </a:p>
                </p:txBody>
              </p:sp>
            </p:grpSp>
            <p:sp>
              <p:nvSpPr>
                <p:cNvPr id="77" name="Rectangle 30">
                  <a:extLst>
                    <a:ext uri="{FF2B5EF4-FFF2-40B4-BE49-F238E27FC236}">
                      <a16:creationId xmlns:a16="http://schemas.microsoft.com/office/drawing/2014/main" id="{3FEF988E-D42C-4DF2-B3E2-7EE9E0E4479C}"/>
                    </a:ext>
                  </a:extLst>
                </p:cNvPr>
                <p:cNvSpPr>
                  <a:spLocks noChangeArrowheads="1"/>
                </p:cNvSpPr>
                <p:nvPr/>
              </p:nvSpPr>
              <p:spPr bwMode="ltGray">
                <a:xfrm>
                  <a:off x="4344988" y="933450"/>
                  <a:ext cx="312737" cy="161925"/>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78" name="Rectangle 35">
                  <a:extLst>
                    <a:ext uri="{FF2B5EF4-FFF2-40B4-BE49-F238E27FC236}">
                      <a16:creationId xmlns:a16="http://schemas.microsoft.com/office/drawing/2014/main" id="{46625996-0652-42A2-B0BE-49833F735AD3}"/>
                    </a:ext>
                  </a:extLst>
                </p:cNvPr>
                <p:cNvSpPr>
                  <a:spLocks noChangeArrowheads="1"/>
                </p:cNvSpPr>
                <p:nvPr/>
              </p:nvSpPr>
              <p:spPr bwMode="ltGray">
                <a:xfrm>
                  <a:off x="4368800" y="1219200"/>
                  <a:ext cx="260350" cy="381000"/>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79" name="Freeform 37">
                  <a:extLst>
                    <a:ext uri="{FF2B5EF4-FFF2-40B4-BE49-F238E27FC236}">
                      <a16:creationId xmlns:a16="http://schemas.microsoft.com/office/drawing/2014/main" id="{652E6B72-BD7E-4B18-A02C-BBED3A4D6156}"/>
                    </a:ext>
                  </a:extLst>
                </p:cNvPr>
                <p:cNvSpPr>
                  <a:spLocks/>
                </p:cNvSpPr>
                <p:nvPr/>
              </p:nvSpPr>
              <p:spPr bwMode="ltGray">
                <a:xfrm>
                  <a:off x="4240213" y="1022350"/>
                  <a:ext cx="503237" cy="219075"/>
                </a:xfrm>
                <a:custGeom>
                  <a:avLst/>
                  <a:gdLst>
                    <a:gd name="T0" fmla="*/ 256396 w 316"/>
                    <a:gd name="T1" fmla="*/ 0 h 138"/>
                    <a:gd name="T2" fmla="*/ 361503 w 316"/>
                    <a:gd name="T3" fmla="*/ 9525 h 138"/>
                    <a:gd name="T4" fmla="*/ 437944 w 316"/>
                    <a:gd name="T5" fmla="*/ 57150 h 138"/>
                    <a:gd name="T6" fmla="*/ 484127 w 316"/>
                    <a:gd name="T7" fmla="*/ 123825 h 138"/>
                    <a:gd name="T8" fmla="*/ 503237 w 316"/>
                    <a:gd name="T9" fmla="*/ 219075 h 138"/>
                    <a:gd name="T10" fmla="*/ 0 w 316"/>
                    <a:gd name="T11" fmla="*/ 219075 h 138"/>
                    <a:gd name="T12" fmla="*/ 17518 w 316"/>
                    <a:gd name="T13" fmla="*/ 123825 h 138"/>
                    <a:gd name="T14" fmla="*/ 74849 w 316"/>
                    <a:gd name="T15" fmla="*/ 57150 h 138"/>
                    <a:gd name="T16" fmla="*/ 151290 w 316"/>
                    <a:gd name="T17" fmla="*/ 9525 h 138"/>
                    <a:gd name="T18" fmla="*/ 256396 w 316"/>
                    <a:gd name="T19" fmla="*/ 0 h 138"/>
                    <a:gd name="T20" fmla="*/ 256396 w 316"/>
                    <a:gd name="T21" fmla="*/ 0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85" name="TextBox 84">
              <a:extLst>
                <a:ext uri="{FF2B5EF4-FFF2-40B4-BE49-F238E27FC236}">
                  <a16:creationId xmlns:a16="http://schemas.microsoft.com/office/drawing/2014/main" id="{8323E4DA-E2BE-4E56-A3B5-CDC886327A48}"/>
                </a:ext>
              </a:extLst>
            </p:cNvPr>
            <p:cNvSpPr txBox="1"/>
            <p:nvPr/>
          </p:nvSpPr>
          <p:spPr>
            <a:xfrm>
              <a:off x="9368339" y="5796520"/>
              <a:ext cx="339196" cy="523220"/>
            </a:xfrm>
            <a:prstGeom prst="rect">
              <a:avLst/>
            </a:prstGeom>
            <a:noFill/>
          </p:spPr>
          <p:txBody>
            <a:bodyPr wrap="square" rtlCol="0">
              <a:spAutoFit/>
            </a:bodyPr>
            <a:lstStyle/>
            <a:p>
              <a:r>
                <a:rPr lang="en-US" sz="2800" dirty="0">
                  <a:latin typeface="UTM Azuki" panose="02040603050506020204" pitchFamily="18" charset="0"/>
                </a:rPr>
                <a:t>A</a:t>
              </a:r>
            </a:p>
          </p:txBody>
        </p:sp>
        <p:sp>
          <p:nvSpPr>
            <p:cNvPr id="86" name="TextBox 85">
              <a:extLst>
                <a:ext uri="{FF2B5EF4-FFF2-40B4-BE49-F238E27FC236}">
                  <a16:creationId xmlns:a16="http://schemas.microsoft.com/office/drawing/2014/main" id="{DD05D8C4-1200-4178-91CF-434C652EEDC2}"/>
                </a:ext>
              </a:extLst>
            </p:cNvPr>
            <p:cNvSpPr txBox="1"/>
            <p:nvPr/>
          </p:nvSpPr>
          <p:spPr>
            <a:xfrm>
              <a:off x="11304997" y="5792258"/>
              <a:ext cx="339196" cy="523220"/>
            </a:xfrm>
            <a:prstGeom prst="rect">
              <a:avLst/>
            </a:prstGeom>
            <a:noFill/>
          </p:spPr>
          <p:txBody>
            <a:bodyPr wrap="square" rtlCol="0">
              <a:spAutoFit/>
            </a:bodyPr>
            <a:lstStyle/>
            <a:p>
              <a:r>
                <a:rPr lang="en-US" sz="2800" dirty="0">
                  <a:latin typeface="UTM Azuki" panose="02040603050506020204" pitchFamily="18" charset="0"/>
                </a:rPr>
                <a:t>B</a:t>
              </a:r>
            </a:p>
          </p:txBody>
        </p:sp>
      </p:grpSp>
      <p:sp>
        <p:nvSpPr>
          <p:cNvPr id="88" name="文本框 16">
            <a:extLst>
              <a:ext uri="{FF2B5EF4-FFF2-40B4-BE49-F238E27FC236}">
                <a16:creationId xmlns:a16="http://schemas.microsoft.com/office/drawing/2014/main" id="{8C4FC5E2-2F06-4715-B39D-DECB826BA604}"/>
              </a:ext>
            </a:extLst>
          </p:cNvPr>
          <p:cNvSpPr txBox="1">
            <a:spLocks noChangeArrowheads="1"/>
          </p:cNvSpPr>
          <p:nvPr/>
        </p:nvSpPr>
        <p:spPr bwMode="auto">
          <a:xfrm>
            <a:off x="804148" y="5634492"/>
            <a:ext cx="488848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a:buNone/>
            </a:pPr>
            <a:r>
              <a:rPr lang="en-US" altLang="zh-CN" dirty="0">
                <a:solidFill>
                  <a:schemeClr val="tx1">
                    <a:lumMod val="85000"/>
                    <a:lumOff val="15000"/>
                  </a:schemeClr>
                </a:solidFill>
                <a:latin typeface="UTM Nyala" panose="02040603050506020204" pitchFamily="18" charset="0"/>
                <a:ea typeface="微软雅黑" pitchFamily="34" charset="-122"/>
              </a:rPr>
              <a:t>b. </a:t>
            </a:r>
            <a:r>
              <a:rPr lang="en-US" altLang="zh-CN" dirty="0" err="1">
                <a:solidFill>
                  <a:schemeClr val="tx1">
                    <a:lumMod val="85000"/>
                    <a:lumOff val="15000"/>
                  </a:schemeClr>
                </a:solidFill>
                <a:latin typeface="UTM Nyala" panose="02040603050506020204" pitchFamily="18" charset="0"/>
                <a:ea typeface="微软雅黑" pitchFamily="34" charset="-122"/>
              </a:rPr>
              <a:t>Sử</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dụng</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dữ</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kiện</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sau</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hãy</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tìm</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cách</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để</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cân</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được</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cân</a:t>
            </a:r>
            <a:r>
              <a:rPr lang="en-US" altLang="zh-CN" dirty="0">
                <a:solidFill>
                  <a:schemeClr val="tx1">
                    <a:lumMod val="85000"/>
                    <a:lumOff val="15000"/>
                  </a:schemeClr>
                </a:solidFill>
                <a:latin typeface="UTM Nyala" panose="02040603050506020204" pitchFamily="18" charset="0"/>
                <a:ea typeface="微软雅黑" pitchFamily="34" charset="-122"/>
              </a:rPr>
              <a:t> </a:t>
            </a:r>
            <a:r>
              <a:rPr lang="en-US" altLang="zh-CN" dirty="0" err="1">
                <a:solidFill>
                  <a:schemeClr val="tx1">
                    <a:lumMod val="85000"/>
                    <a:lumOff val="15000"/>
                  </a:schemeClr>
                </a:solidFill>
                <a:latin typeface="UTM Nyala" panose="02040603050506020204" pitchFamily="18" charset="0"/>
                <a:ea typeface="微软雅黑" pitchFamily="34" charset="-122"/>
              </a:rPr>
              <a:t>bằng</a:t>
            </a:r>
            <a:r>
              <a:rPr lang="en-US" altLang="zh-CN" dirty="0">
                <a:solidFill>
                  <a:schemeClr val="tx1">
                    <a:lumMod val="85000"/>
                    <a:lumOff val="15000"/>
                  </a:schemeClr>
                </a:solidFill>
                <a:latin typeface="UTM Nyala" panose="02040603050506020204" pitchFamily="18" charset="0"/>
                <a:ea typeface="微软雅黑" pitchFamily="34" charset="-122"/>
              </a:rPr>
              <a:t> </a:t>
            </a:r>
          </a:p>
        </p:txBody>
      </p:sp>
      <p:grpSp>
        <p:nvGrpSpPr>
          <p:cNvPr id="89" name="Group 43">
            <a:extLst>
              <a:ext uri="{FF2B5EF4-FFF2-40B4-BE49-F238E27FC236}">
                <a16:creationId xmlns:a16="http://schemas.microsoft.com/office/drawing/2014/main" id="{33D9429F-17B1-480E-9332-49D2D7F27428}"/>
              </a:ext>
            </a:extLst>
          </p:cNvPr>
          <p:cNvGrpSpPr>
            <a:grpSpLocks/>
          </p:cNvGrpSpPr>
          <p:nvPr/>
        </p:nvGrpSpPr>
        <p:grpSpPr bwMode="auto">
          <a:xfrm>
            <a:off x="5702325" y="5815354"/>
            <a:ext cx="1463797" cy="424729"/>
            <a:chOff x="1278" y="3190"/>
            <a:chExt cx="1158" cy="336"/>
          </a:xfrm>
        </p:grpSpPr>
        <p:sp>
          <p:nvSpPr>
            <p:cNvPr id="90" name="Oval 44">
              <a:extLst>
                <a:ext uri="{FF2B5EF4-FFF2-40B4-BE49-F238E27FC236}">
                  <a16:creationId xmlns:a16="http://schemas.microsoft.com/office/drawing/2014/main" id="{EFF38FEA-A187-46CC-9904-1540833B6704}"/>
                </a:ext>
              </a:extLst>
            </p:cNvPr>
            <p:cNvSpPr>
              <a:spLocks noChangeArrowheads="1"/>
            </p:cNvSpPr>
            <p:nvPr/>
          </p:nvSpPr>
          <p:spPr bwMode="auto">
            <a:xfrm>
              <a:off x="1278" y="3278"/>
              <a:ext cx="240" cy="240"/>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800">
                  <a:latin typeface="Arial" charset="0"/>
                </a:rPr>
                <a:t>H</a:t>
              </a:r>
            </a:p>
          </p:txBody>
        </p:sp>
        <p:sp>
          <p:nvSpPr>
            <p:cNvPr id="91" name="Oval 45">
              <a:extLst>
                <a:ext uri="{FF2B5EF4-FFF2-40B4-BE49-F238E27FC236}">
                  <a16:creationId xmlns:a16="http://schemas.microsoft.com/office/drawing/2014/main" id="{127C2E43-F8DE-466E-ADA3-8ADF730F42C4}"/>
                </a:ext>
              </a:extLst>
            </p:cNvPr>
            <p:cNvSpPr>
              <a:spLocks noChangeArrowheads="1"/>
            </p:cNvSpPr>
            <p:nvPr/>
          </p:nvSpPr>
          <p:spPr bwMode="auto">
            <a:xfrm>
              <a:off x="1470" y="3278"/>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dirty="0">
                  <a:latin typeface="Arial" panose="020B0604020202020204" pitchFamily="34" charset="0"/>
                </a:rPr>
                <a:t>H</a:t>
              </a:r>
            </a:p>
          </p:txBody>
        </p:sp>
        <p:sp>
          <p:nvSpPr>
            <p:cNvPr id="92" name="Oval 46">
              <a:extLst>
                <a:ext uri="{FF2B5EF4-FFF2-40B4-BE49-F238E27FC236}">
                  <a16:creationId xmlns:a16="http://schemas.microsoft.com/office/drawing/2014/main" id="{C860B3F5-5C21-48C3-A774-54FEC8BF9650}"/>
                </a:ext>
              </a:extLst>
            </p:cNvPr>
            <p:cNvSpPr>
              <a:spLocks noChangeArrowheads="1"/>
            </p:cNvSpPr>
            <p:nvPr/>
          </p:nvSpPr>
          <p:spPr bwMode="auto">
            <a:xfrm>
              <a:off x="1812" y="3190"/>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sp>
          <p:nvSpPr>
            <p:cNvPr id="93" name="Oval 47">
              <a:extLst>
                <a:ext uri="{FF2B5EF4-FFF2-40B4-BE49-F238E27FC236}">
                  <a16:creationId xmlns:a16="http://schemas.microsoft.com/office/drawing/2014/main" id="{5E5B5CE4-FE60-4441-BC56-032560B32CD3}"/>
                </a:ext>
              </a:extLst>
            </p:cNvPr>
            <p:cNvSpPr>
              <a:spLocks noChangeArrowheads="1"/>
            </p:cNvSpPr>
            <p:nvPr/>
          </p:nvSpPr>
          <p:spPr bwMode="auto">
            <a:xfrm>
              <a:off x="2100" y="3190"/>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grpSp>
      <p:grpSp>
        <p:nvGrpSpPr>
          <p:cNvPr id="94" name="Group 56">
            <a:extLst>
              <a:ext uri="{FF2B5EF4-FFF2-40B4-BE49-F238E27FC236}">
                <a16:creationId xmlns:a16="http://schemas.microsoft.com/office/drawing/2014/main" id="{52D0ECA0-B275-4878-8CBD-FE3B8726059B}"/>
              </a:ext>
            </a:extLst>
          </p:cNvPr>
          <p:cNvGrpSpPr>
            <a:grpSpLocks/>
          </p:cNvGrpSpPr>
          <p:nvPr/>
        </p:nvGrpSpPr>
        <p:grpSpPr bwMode="auto">
          <a:xfrm>
            <a:off x="7372583" y="5731454"/>
            <a:ext cx="729371" cy="606755"/>
            <a:chOff x="3663" y="2668"/>
            <a:chExt cx="577" cy="480"/>
          </a:xfrm>
        </p:grpSpPr>
        <p:sp>
          <p:nvSpPr>
            <p:cNvPr id="95" name="Oval 57">
              <a:extLst>
                <a:ext uri="{FF2B5EF4-FFF2-40B4-BE49-F238E27FC236}">
                  <a16:creationId xmlns:a16="http://schemas.microsoft.com/office/drawing/2014/main" id="{9F5B7D0E-533E-4E86-A4D5-3A47DCBDB563}"/>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dirty="0">
                  <a:latin typeface="Arial" panose="020B0604020202020204" pitchFamily="34" charset="0"/>
                </a:rPr>
                <a:t>H</a:t>
              </a:r>
            </a:p>
          </p:txBody>
        </p:sp>
        <p:sp>
          <p:nvSpPr>
            <p:cNvPr id="96" name="Oval 58">
              <a:extLst>
                <a:ext uri="{FF2B5EF4-FFF2-40B4-BE49-F238E27FC236}">
                  <a16:creationId xmlns:a16="http://schemas.microsoft.com/office/drawing/2014/main" id="{D9CA2BDC-243A-4BE3-A74C-F27BB3EA7438}"/>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sp>
          <p:nvSpPr>
            <p:cNvPr id="97" name="Oval 59">
              <a:extLst>
                <a:ext uri="{FF2B5EF4-FFF2-40B4-BE49-F238E27FC236}">
                  <a16:creationId xmlns:a16="http://schemas.microsoft.com/office/drawing/2014/main" id="{8F28D3FB-D988-4FE6-98C3-EA19B67E4521}"/>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dirty="0">
                  <a:latin typeface="Arial" panose="020B0604020202020204" pitchFamily="34" charset="0"/>
                </a:rPr>
                <a:t>H</a:t>
              </a:r>
            </a:p>
          </p:txBody>
        </p:sp>
      </p:grpSp>
    </p:spTree>
    <p:extLst>
      <p:ext uri="{BB962C8B-B14F-4D97-AF65-F5344CB8AC3E}">
        <p14:creationId xmlns:p14="http://schemas.microsoft.com/office/powerpoint/2010/main" val="2413269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strVal val="#ppt_w*0.70"/>
                                          </p:val>
                                        </p:tav>
                                        <p:tav tm="100000">
                                          <p:val>
                                            <p:strVal val="#ppt_w"/>
                                          </p:val>
                                        </p:tav>
                                      </p:tavLst>
                                    </p:anim>
                                    <p:anim calcmode="lin" valueType="num">
                                      <p:cBhvr>
                                        <p:cTn id="8" dur="750" fill="hold"/>
                                        <p:tgtEl>
                                          <p:spTgt spid="7"/>
                                        </p:tgtEl>
                                        <p:attrNameLst>
                                          <p:attrName>ppt_h</p:attrName>
                                        </p:attrNameLst>
                                      </p:cBhvr>
                                      <p:tavLst>
                                        <p:tav tm="0">
                                          <p:val>
                                            <p:strVal val="#ppt_h"/>
                                          </p:val>
                                        </p:tav>
                                        <p:tav tm="100000">
                                          <p:val>
                                            <p:strVal val="#ppt_h"/>
                                          </p:val>
                                        </p:tav>
                                      </p:tavLst>
                                    </p:anim>
                                    <p:animEffect transition="in" filter="fade">
                                      <p:cBhvr>
                                        <p:cTn id="9" dur="75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grpId="0" nodeType="clickEffect">
                                  <p:stCondLst>
                                    <p:cond delay="0"/>
                                  </p:stCondLst>
                                  <p:childTnLst>
                                    <p:animRot by="21600000">
                                      <p:cBhvr>
                                        <p:cTn id="13" dur="5000" fill="hold"/>
                                        <p:tgtEl>
                                          <p:spTgt spid="4"/>
                                        </p:tgtEl>
                                        <p:attrNameLst>
                                          <p:attrName>r</p:attrName>
                                        </p:attrNameLst>
                                      </p:cBhvr>
                                    </p:animRot>
                                  </p:childTnLst>
                                </p:cTn>
                              </p:par>
                              <p:par>
                                <p:cTn id="14" presetID="8" presetClass="emph" presetSubtype="0" fill="hold" grpId="0" nodeType="withEffect">
                                  <p:stCondLst>
                                    <p:cond delay="0"/>
                                  </p:stCondLst>
                                  <p:childTnLst>
                                    <p:animRot by="-21600000">
                                      <p:cBhvr>
                                        <p:cTn id="15" dur="5000" fill="hold"/>
                                        <p:tgtEl>
                                          <p:spTgt spid="5"/>
                                        </p:tgtEl>
                                        <p:attrNameLst>
                                          <p:attrName>r</p:attrName>
                                        </p:attrNameLst>
                                      </p:cBhvr>
                                    </p:animRot>
                                  </p:childTnLst>
                                </p:cTn>
                              </p:par>
                              <p:par>
                                <p:cTn id="16" presetID="22" presetClass="entr" presetSubtype="8" fill="hold" grpId="0" nodeType="withEffect">
                                  <p:stCondLst>
                                    <p:cond delay="25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wipe(left)">
                                      <p:cBhvr>
                                        <p:cTn id="18" dur="750"/>
                                        <p:tgtEl>
                                          <p:spTgt spid="8"/>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3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grpId="0" nodeType="clickEffect">
                                  <p:stCondLst>
                                    <p:cond delay="0"/>
                                  </p:stCondLst>
                                  <p:childTnLst>
                                    <p:animRot by="21600000">
                                      <p:cBhvr>
                                        <p:cTn id="25" dur="5000" fill="hold"/>
                                        <p:tgtEl>
                                          <p:spTgt spid="21"/>
                                        </p:tgtEl>
                                        <p:attrNameLst>
                                          <p:attrName>r</p:attrName>
                                        </p:attrNameLst>
                                      </p:cBhvr>
                                    </p:animRot>
                                  </p:childTnLst>
                                </p:cTn>
                              </p:par>
                              <p:par>
                                <p:cTn id="26" presetID="8" presetClass="emph" presetSubtype="0" fill="hold" grpId="0" nodeType="withEffect">
                                  <p:stCondLst>
                                    <p:cond delay="0"/>
                                  </p:stCondLst>
                                  <p:childTnLst>
                                    <p:animRot by="-21600000">
                                      <p:cBhvr>
                                        <p:cTn id="27" dur="5000" fill="hold"/>
                                        <p:tgtEl>
                                          <p:spTgt spid="23"/>
                                        </p:tgtEl>
                                        <p:attrNameLst>
                                          <p:attrName>r</p:attrName>
                                        </p:attrNameLst>
                                      </p:cBhvr>
                                    </p:animRot>
                                  </p:childTnLst>
                                </p:cTn>
                              </p:par>
                              <p:par>
                                <p:cTn id="28" presetID="22" presetClass="entr" presetSubtype="8" fill="hold" grpId="0" nodeType="withEffect">
                                  <p:stCondLst>
                                    <p:cond delay="250"/>
                                  </p:stCondLst>
                                  <p:iterate type="lt">
                                    <p:tmPct val="10000"/>
                                  </p:iterate>
                                  <p:childTnLst>
                                    <p:set>
                                      <p:cBhvr>
                                        <p:cTn id="29" dur="1" fill="hold">
                                          <p:stCondLst>
                                            <p:cond delay="0"/>
                                          </p:stCondLst>
                                        </p:cTn>
                                        <p:tgtEl>
                                          <p:spTgt spid="25"/>
                                        </p:tgtEl>
                                        <p:attrNameLst>
                                          <p:attrName>style.visibility</p:attrName>
                                        </p:attrNameLst>
                                      </p:cBhvr>
                                      <p:to>
                                        <p:strVal val="visible"/>
                                      </p:to>
                                    </p:set>
                                    <p:animEffect transition="in" filter="wipe(left)">
                                      <p:cBhvr>
                                        <p:cTn id="30" dur="750"/>
                                        <p:tgtEl>
                                          <p:spTgt spid="25"/>
                                        </p:tgtEl>
                                      </p:cBhvr>
                                    </p:animEffect>
                                  </p:childTnLst>
                                </p:cTn>
                              </p:par>
                              <p:par>
                                <p:cTn id="31" presetID="22" presetClass="entr" presetSubtype="8" fill="hold" grpId="0" nodeType="withEffect">
                                  <p:stCondLst>
                                    <p:cond delay="25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325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mph" presetSubtype="0" fill="hold" grpId="0" nodeType="clickEffect">
                                  <p:stCondLst>
                                    <p:cond delay="0"/>
                                  </p:stCondLst>
                                  <p:childTnLst>
                                    <p:animRot by="21600000">
                                      <p:cBhvr>
                                        <p:cTn id="37" dur="5000" fill="hold"/>
                                        <p:tgtEl>
                                          <p:spTgt spid="27"/>
                                        </p:tgtEl>
                                        <p:attrNameLst>
                                          <p:attrName>r</p:attrName>
                                        </p:attrNameLst>
                                      </p:cBhvr>
                                    </p:animRot>
                                  </p:childTnLst>
                                </p:cTn>
                              </p:par>
                              <p:par>
                                <p:cTn id="38" presetID="8" presetClass="emph" presetSubtype="0" fill="hold" grpId="0" nodeType="withEffect">
                                  <p:stCondLst>
                                    <p:cond delay="0"/>
                                  </p:stCondLst>
                                  <p:childTnLst>
                                    <p:animRot by="-21600000">
                                      <p:cBhvr>
                                        <p:cTn id="39" dur="5000" fill="hold"/>
                                        <p:tgtEl>
                                          <p:spTgt spid="29"/>
                                        </p:tgtEl>
                                        <p:attrNameLst>
                                          <p:attrName>r</p:attrName>
                                        </p:attrNameLst>
                                      </p:cBhvr>
                                    </p:animRot>
                                  </p:childTnLst>
                                </p:cTn>
                              </p:par>
                              <p:par>
                                <p:cTn id="40" presetID="22" presetClass="entr" presetSubtype="8" fill="hold" grpId="0" nodeType="withEffect">
                                  <p:stCondLst>
                                    <p:cond delay="250"/>
                                  </p:stCondLst>
                                  <p:iterate type="lt">
                                    <p:tmPct val="10000"/>
                                  </p:iterate>
                                  <p:childTnLst>
                                    <p:set>
                                      <p:cBhvr>
                                        <p:cTn id="41" dur="1" fill="hold">
                                          <p:stCondLst>
                                            <p:cond delay="0"/>
                                          </p:stCondLst>
                                        </p:cTn>
                                        <p:tgtEl>
                                          <p:spTgt spid="31"/>
                                        </p:tgtEl>
                                        <p:attrNameLst>
                                          <p:attrName>style.visibility</p:attrName>
                                        </p:attrNameLst>
                                      </p:cBhvr>
                                      <p:to>
                                        <p:strVal val="visible"/>
                                      </p:to>
                                    </p:set>
                                    <p:animEffect transition="in" filter="wipe(left)">
                                      <p:cBhvr>
                                        <p:cTn id="42" dur="750"/>
                                        <p:tgtEl>
                                          <p:spTgt spid="31"/>
                                        </p:tgtEl>
                                      </p:cBhvr>
                                    </p:animEffect>
                                  </p:childTnLst>
                                </p:cTn>
                              </p:par>
                              <p:par>
                                <p:cTn id="43" presetID="22" presetClass="entr" presetSubtype="8" fill="hold" grpId="0" nodeType="withEffect">
                                  <p:stCondLst>
                                    <p:cond delay="25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3250"/>
                                        <p:tgtEl>
                                          <p:spTgt spid="26"/>
                                        </p:tgtEl>
                                      </p:cBhvr>
                                    </p:animEffect>
                                  </p:childTnLst>
                                </p:cTn>
                              </p:par>
                              <p:par>
                                <p:cTn id="46" presetID="22" presetClass="entr" presetSubtype="8" fill="hold" grpId="0" nodeType="withEffect">
                                  <p:stCondLst>
                                    <p:cond delay="250"/>
                                  </p:stCondLst>
                                  <p:iterate type="lt">
                                    <p:tmPct val="10000"/>
                                  </p:iterate>
                                  <p:childTnLst>
                                    <p:set>
                                      <p:cBhvr>
                                        <p:cTn id="47" dur="1" fill="hold">
                                          <p:stCondLst>
                                            <p:cond delay="0"/>
                                          </p:stCondLst>
                                        </p:cTn>
                                        <p:tgtEl>
                                          <p:spTgt spid="88"/>
                                        </p:tgtEl>
                                        <p:attrNameLst>
                                          <p:attrName>style.visibility</p:attrName>
                                        </p:attrNameLst>
                                      </p:cBhvr>
                                      <p:to>
                                        <p:strVal val="visible"/>
                                      </p:to>
                                    </p:set>
                                    <p:animEffect transition="in" filter="wipe(left)">
                                      <p:cBhvr>
                                        <p:cTn id="48" dur="7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19" grpId="0" animBg="1"/>
      <p:bldP spid="4" grpId="0" animBg="1"/>
      <p:bldP spid="5" grpId="0" animBg="1"/>
      <p:bldP spid="7" grpId="0"/>
      <p:bldP spid="8" grpId="0"/>
      <p:bldP spid="20" grpId="0" animBg="1"/>
      <p:bldP spid="21" grpId="0" animBg="1"/>
      <p:bldP spid="23" grpId="0" animBg="1"/>
      <p:bldP spid="25" grpId="0"/>
      <p:bldP spid="31" grpId="0"/>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958485A0-9E7D-4292-AFB4-43D102FFCD48}"/>
              </a:ext>
            </a:extLst>
          </p:cNvPr>
          <p:cNvGrpSpPr>
            <a:grpSpLocks/>
          </p:cNvGrpSpPr>
          <p:nvPr/>
        </p:nvGrpSpPr>
        <p:grpSpPr bwMode="auto">
          <a:xfrm>
            <a:off x="2897189" y="1236664"/>
            <a:ext cx="2384425" cy="4264025"/>
            <a:chOff x="643" y="1002"/>
            <a:chExt cx="1502" cy="2686"/>
          </a:xfrm>
        </p:grpSpPr>
        <p:sp>
          <p:nvSpPr>
            <p:cNvPr id="9265" name="Rectangle 3">
              <a:extLst>
                <a:ext uri="{FF2B5EF4-FFF2-40B4-BE49-F238E27FC236}">
                  <a16:creationId xmlns:a16="http://schemas.microsoft.com/office/drawing/2014/main" id="{2C3E0430-73C8-4FEE-938F-FD8003183590}"/>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66" name="Rectangle 4">
              <a:extLst>
                <a:ext uri="{FF2B5EF4-FFF2-40B4-BE49-F238E27FC236}">
                  <a16:creationId xmlns:a16="http://schemas.microsoft.com/office/drawing/2014/main" id="{2AB7841B-E296-41BA-93D9-6C75ADF5624A}"/>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67" name="Rectangle 5">
              <a:extLst>
                <a:ext uri="{FF2B5EF4-FFF2-40B4-BE49-F238E27FC236}">
                  <a16:creationId xmlns:a16="http://schemas.microsoft.com/office/drawing/2014/main" id="{FD873946-9CAF-484D-852F-F056C7C85263}"/>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68" name="Freeform 6">
              <a:extLst>
                <a:ext uri="{FF2B5EF4-FFF2-40B4-BE49-F238E27FC236}">
                  <a16:creationId xmlns:a16="http://schemas.microsoft.com/office/drawing/2014/main" id="{B40433A9-CC3A-48BC-80DC-3E329F308401}"/>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9" name="Freeform 7">
              <a:extLst>
                <a:ext uri="{FF2B5EF4-FFF2-40B4-BE49-F238E27FC236}">
                  <a16:creationId xmlns:a16="http://schemas.microsoft.com/office/drawing/2014/main" id="{E3A57816-3DC8-42D9-850A-468720DC71DC}"/>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0" name="Freeform 8">
              <a:extLst>
                <a:ext uri="{FF2B5EF4-FFF2-40B4-BE49-F238E27FC236}">
                  <a16:creationId xmlns:a16="http://schemas.microsoft.com/office/drawing/2014/main" id="{3994EA38-95E2-4D8E-A9AE-54DA325BCC99}"/>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1" name="Freeform 9">
              <a:extLst>
                <a:ext uri="{FF2B5EF4-FFF2-40B4-BE49-F238E27FC236}">
                  <a16:creationId xmlns:a16="http://schemas.microsoft.com/office/drawing/2014/main" id="{D1B1CC39-2D8E-417A-B27B-EA6C3CB1C412}"/>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2" name="Freeform 10">
              <a:extLst>
                <a:ext uri="{FF2B5EF4-FFF2-40B4-BE49-F238E27FC236}">
                  <a16:creationId xmlns:a16="http://schemas.microsoft.com/office/drawing/2014/main" id="{BD05532B-BB39-4F90-9A34-1BFA49BB1D38}"/>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3" name="Freeform 11">
              <a:extLst>
                <a:ext uri="{FF2B5EF4-FFF2-40B4-BE49-F238E27FC236}">
                  <a16:creationId xmlns:a16="http://schemas.microsoft.com/office/drawing/2014/main" id="{E68F0B7D-0571-4855-AD62-5E9FDD4DCE97}"/>
                </a:ext>
              </a:extLst>
            </p:cNvPr>
            <p:cNvSpPr>
              <a:spLocks noEditPoints="1"/>
            </p:cNvSpPr>
            <p:nvPr/>
          </p:nvSpPr>
          <p:spPr bwMode="ltGray">
            <a:xfrm>
              <a:off x="649" y="3333"/>
              <a:ext cx="72" cy="90"/>
            </a:xfrm>
            <a:custGeom>
              <a:avLst/>
              <a:gdLst>
                <a:gd name="T0" fmla="*/ 72 w 71"/>
                <a:gd name="T1" fmla="*/ 90 h 90"/>
                <a:gd name="T2" fmla="*/ 72 w 71"/>
                <a:gd name="T3" fmla="*/ 60 h 90"/>
                <a:gd name="T4" fmla="*/ 72 w 71"/>
                <a:gd name="T5" fmla="*/ 36 h 90"/>
                <a:gd name="T6" fmla="*/ 61 w 71"/>
                <a:gd name="T7" fmla="*/ 12 h 90"/>
                <a:gd name="T8" fmla="*/ 37 w 71"/>
                <a:gd name="T9" fmla="*/ 0 h 90"/>
                <a:gd name="T10" fmla="*/ 12 w 71"/>
                <a:gd name="T11" fmla="*/ 12 h 90"/>
                <a:gd name="T12" fmla="*/ 0 w 71"/>
                <a:gd name="T13" fmla="*/ 36 h 90"/>
                <a:gd name="T14" fmla="*/ 6 w 71"/>
                <a:gd name="T15" fmla="*/ 60 h 90"/>
                <a:gd name="T16" fmla="*/ 30 w 71"/>
                <a:gd name="T17" fmla="*/ 78 h 90"/>
                <a:gd name="T18" fmla="*/ 55 w 71"/>
                <a:gd name="T19" fmla="*/ 90 h 90"/>
                <a:gd name="T20" fmla="*/ 72 w 71"/>
                <a:gd name="T21" fmla="*/ 90 h 90"/>
                <a:gd name="T22" fmla="*/ 72 w 71"/>
                <a:gd name="T23" fmla="*/ 90 h 90"/>
                <a:gd name="T24" fmla="*/ 24 w 71"/>
                <a:gd name="T25" fmla="*/ 18 h 90"/>
                <a:gd name="T26" fmla="*/ 43 w 71"/>
                <a:gd name="T27" fmla="*/ 18 h 90"/>
                <a:gd name="T28" fmla="*/ 55 w 71"/>
                <a:gd name="T29" fmla="*/ 18 h 90"/>
                <a:gd name="T30" fmla="*/ 61 w 71"/>
                <a:gd name="T31" fmla="*/ 42 h 90"/>
                <a:gd name="T32" fmla="*/ 61 w 71"/>
                <a:gd name="T33" fmla="*/ 66 h 90"/>
                <a:gd name="T34" fmla="*/ 61 w 71"/>
                <a:gd name="T35" fmla="*/ 72 h 90"/>
                <a:gd name="T36" fmla="*/ 61 w 71"/>
                <a:gd name="T37" fmla="*/ 78 h 90"/>
                <a:gd name="T38" fmla="*/ 43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4" name="Oval 12">
              <a:extLst>
                <a:ext uri="{FF2B5EF4-FFF2-40B4-BE49-F238E27FC236}">
                  <a16:creationId xmlns:a16="http://schemas.microsoft.com/office/drawing/2014/main" id="{C01362B0-0B95-4563-9912-C5DF93F36921}"/>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75" name="Oval 13">
              <a:extLst>
                <a:ext uri="{FF2B5EF4-FFF2-40B4-BE49-F238E27FC236}">
                  <a16:creationId xmlns:a16="http://schemas.microsoft.com/office/drawing/2014/main" id="{65CBE76D-D3D7-4D4D-92A4-5E670EFBA1AA}"/>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76" name="Oval 14">
              <a:extLst>
                <a:ext uri="{FF2B5EF4-FFF2-40B4-BE49-F238E27FC236}">
                  <a16:creationId xmlns:a16="http://schemas.microsoft.com/office/drawing/2014/main" id="{503F6346-F2DD-4CFF-AE07-28FAEB56B095}"/>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77" name="Freeform 15">
              <a:extLst>
                <a:ext uri="{FF2B5EF4-FFF2-40B4-BE49-F238E27FC236}">
                  <a16:creationId xmlns:a16="http://schemas.microsoft.com/office/drawing/2014/main" id="{2870DE3B-52BB-434C-A9A2-79EE2A3A40EA}"/>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4528" name="Group 16">
            <a:extLst>
              <a:ext uri="{FF2B5EF4-FFF2-40B4-BE49-F238E27FC236}">
                <a16:creationId xmlns:a16="http://schemas.microsoft.com/office/drawing/2014/main" id="{E1D84C73-E497-4003-AD57-68A73BAB563D}"/>
              </a:ext>
            </a:extLst>
          </p:cNvPr>
          <p:cNvGrpSpPr>
            <a:grpSpLocks/>
          </p:cNvGrpSpPr>
          <p:nvPr/>
        </p:nvGrpSpPr>
        <p:grpSpPr bwMode="auto">
          <a:xfrm>
            <a:off x="6856414" y="665164"/>
            <a:ext cx="2384425" cy="4264025"/>
            <a:chOff x="643" y="1002"/>
            <a:chExt cx="1502" cy="2686"/>
          </a:xfrm>
        </p:grpSpPr>
        <p:sp>
          <p:nvSpPr>
            <p:cNvPr id="9252" name="Rectangle 17">
              <a:extLst>
                <a:ext uri="{FF2B5EF4-FFF2-40B4-BE49-F238E27FC236}">
                  <a16:creationId xmlns:a16="http://schemas.microsoft.com/office/drawing/2014/main" id="{A54D2DF0-DE7F-44A7-9945-11C784F561F1}"/>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53" name="Rectangle 18">
              <a:extLst>
                <a:ext uri="{FF2B5EF4-FFF2-40B4-BE49-F238E27FC236}">
                  <a16:creationId xmlns:a16="http://schemas.microsoft.com/office/drawing/2014/main" id="{E111F6E5-4070-4645-8E19-BB486B44E2A3}"/>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54" name="Rectangle 19">
              <a:extLst>
                <a:ext uri="{FF2B5EF4-FFF2-40B4-BE49-F238E27FC236}">
                  <a16:creationId xmlns:a16="http://schemas.microsoft.com/office/drawing/2014/main" id="{FBD38DA6-A26D-496D-A173-0060250E4392}"/>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55" name="Freeform 20">
              <a:extLst>
                <a:ext uri="{FF2B5EF4-FFF2-40B4-BE49-F238E27FC236}">
                  <a16:creationId xmlns:a16="http://schemas.microsoft.com/office/drawing/2014/main" id="{D11925C9-8D5B-4450-8FC5-6A14E11C4209}"/>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6" name="Freeform 21">
              <a:extLst>
                <a:ext uri="{FF2B5EF4-FFF2-40B4-BE49-F238E27FC236}">
                  <a16:creationId xmlns:a16="http://schemas.microsoft.com/office/drawing/2014/main" id="{8A8C0C8A-7310-4189-8F09-82FCC4C34320}"/>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7" name="Freeform 22">
              <a:extLst>
                <a:ext uri="{FF2B5EF4-FFF2-40B4-BE49-F238E27FC236}">
                  <a16:creationId xmlns:a16="http://schemas.microsoft.com/office/drawing/2014/main" id="{D7D29ED0-DAEE-46F6-8DD0-E897BF00E86B}"/>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8" name="Freeform 23">
              <a:extLst>
                <a:ext uri="{FF2B5EF4-FFF2-40B4-BE49-F238E27FC236}">
                  <a16:creationId xmlns:a16="http://schemas.microsoft.com/office/drawing/2014/main" id="{912AC89C-3C38-48B9-9739-673EF516672C}"/>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9" name="Freeform 24">
              <a:extLst>
                <a:ext uri="{FF2B5EF4-FFF2-40B4-BE49-F238E27FC236}">
                  <a16:creationId xmlns:a16="http://schemas.microsoft.com/office/drawing/2014/main" id="{9D72A3E9-F5F3-4C3D-A4BB-39071D9F4D05}"/>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0" name="Freeform 25">
              <a:extLst>
                <a:ext uri="{FF2B5EF4-FFF2-40B4-BE49-F238E27FC236}">
                  <a16:creationId xmlns:a16="http://schemas.microsoft.com/office/drawing/2014/main" id="{C07473A8-6A8E-4567-97D0-234D8BCCF5B7}"/>
                </a:ext>
              </a:extLst>
            </p:cNvPr>
            <p:cNvSpPr>
              <a:spLocks noEditPoints="1"/>
            </p:cNvSpPr>
            <p:nvPr/>
          </p:nvSpPr>
          <p:spPr bwMode="ltGray">
            <a:xfrm>
              <a:off x="649" y="3333"/>
              <a:ext cx="72" cy="90"/>
            </a:xfrm>
            <a:custGeom>
              <a:avLst/>
              <a:gdLst>
                <a:gd name="T0" fmla="*/ 72 w 71"/>
                <a:gd name="T1" fmla="*/ 90 h 90"/>
                <a:gd name="T2" fmla="*/ 72 w 71"/>
                <a:gd name="T3" fmla="*/ 60 h 90"/>
                <a:gd name="T4" fmla="*/ 72 w 71"/>
                <a:gd name="T5" fmla="*/ 36 h 90"/>
                <a:gd name="T6" fmla="*/ 61 w 71"/>
                <a:gd name="T7" fmla="*/ 12 h 90"/>
                <a:gd name="T8" fmla="*/ 37 w 71"/>
                <a:gd name="T9" fmla="*/ 0 h 90"/>
                <a:gd name="T10" fmla="*/ 12 w 71"/>
                <a:gd name="T11" fmla="*/ 12 h 90"/>
                <a:gd name="T12" fmla="*/ 0 w 71"/>
                <a:gd name="T13" fmla="*/ 36 h 90"/>
                <a:gd name="T14" fmla="*/ 6 w 71"/>
                <a:gd name="T15" fmla="*/ 60 h 90"/>
                <a:gd name="T16" fmla="*/ 30 w 71"/>
                <a:gd name="T17" fmla="*/ 78 h 90"/>
                <a:gd name="T18" fmla="*/ 55 w 71"/>
                <a:gd name="T19" fmla="*/ 90 h 90"/>
                <a:gd name="T20" fmla="*/ 72 w 71"/>
                <a:gd name="T21" fmla="*/ 90 h 90"/>
                <a:gd name="T22" fmla="*/ 72 w 71"/>
                <a:gd name="T23" fmla="*/ 90 h 90"/>
                <a:gd name="T24" fmla="*/ 24 w 71"/>
                <a:gd name="T25" fmla="*/ 18 h 90"/>
                <a:gd name="T26" fmla="*/ 43 w 71"/>
                <a:gd name="T27" fmla="*/ 18 h 90"/>
                <a:gd name="T28" fmla="*/ 55 w 71"/>
                <a:gd name="T29" fmla="*/ 18 h 90"/>
                <a:gd name="T30" fmla="*/ 61 w 71"/>
                <a:gd name="T31" fmla="*/ 42 h 90"/>
                <a:gd name="T32" fmla="*/ 61 w 71"/>
                <a:gd name="T33" fmla="*/ 66 h 90"/>
                <a:gd name="T34" fmla="*/ 61 w 71"/>
                <a:gd name="T35" fmla="*/ 72 h 90"/>
                <a:gd name="T36" fmla="*/ 61 w 71"/>
                <a:gd name="T37" fmla="*/ 78 h 90"/>
                <a:gd name="T38" fmla="*/ 43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1" name="Oval 26">
              <a:extLst>
                <a:ext uri="{FF2B5EF4-FFF2-40B4-BE49-F238E27FC236}">
                  <a16:creationId xmlns:a16="http://schemas.microsoft.com/office/drawing/2014/main" id="{25A0E1C1-5D7C-4B03-8B5F-A352FEBD55F6}"/>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62" name="Oval 27">
              <a:extLst>
                <a:ext uri="{FF2B5EF4-FFF2-40B4-BE49-F238E27FC236}">
                  <a16:creationId xmlns:a16="http://schemas.microsoft.com/office/drawing/2014/main" id="{B7BDC449-BC56-4248-B287-9CD4D8331C0D}"/>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63" name="Oval 28">
              <a:extLst>
                <a:ext uri="{FF2B5EF4-FFF2-40B4-BE49-F238E27FC236}">
                  <a16:creationId xmlns:a16="http://schemas.microsoft.com/office/drawing/2014/main" id="{0DFBECCE-510C-4501-9164-7A1039A71E68}"/>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64" name="Freeform 29">
              <a:extLst>
                <a:ext uri="{FF2B5EF4-FFF2-40B4-BE49-F238E27FC236}">
                  <a16:creationId xmlns:a16="http://schemas.microsoft.com/office/drawing/2014/main" id="{5C49F4B6-B03A-409F-81C4-A3DC6E9D87B1}"/>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220" name="Rectangle 30">
            <a:extLst>
              <a:ext uri="{FF2B5EF4-FFF2-40B4-BE49-F238E27FC236}">
                <a16:creationId xmlns:a16="http://schemas.microsoft.com/office/drawing/2014/main" id="{E8DA43B9-792A-4979-B139-F600BB9C0E7E}"/>
              </a:ext>
            </a:extLst>
          </p:cNvPr>
          <p:cNvSpPr>
            <a:spLocks noChangeArrowheads="1"/>
          </p:cNvSpPr>
          <p:nvPr/>
        </p:nvSpPr>
        <p:spPr bwMode="ltGray">
          <a:xfrm>
            <a:off x="5868989" y="933451"/>
            <a:ext cx="312737" cy="161925"/>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21" name="Oval 31">
            <a:extLst>
              <a:ext uri="{FF2B5EF4-FFF2-40B4-BE49-F238E27FC236}">
                <a16:creationId xmlns:a16="http://schemas.microsoft.com/office/drawing/2014/main" id="{2350A5B2-DD26-4E4F-B13F-34A25FE2E27E}"/>
              </a:ext>
            </a:extLst>
          </p:cNvPr>
          <p:cNvSpPr>
            <a:spLocks noChangeArrowheads="1"/>
          </p:cNvSpPr>
          <p:nvPr/>
        </p:nvSpPr>
        <p:spPr bwMode="ltGray">
          <a:xfrm>
            <a:off x="5978526" y="647701"/>
            <a:ext cx="74613" cy="74613"/>
          </a:xfrm>
          <a:prstGeom prst="ellipse">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22" name="Freeform 32">
            <a:extLst>
              <a:ext uri="{FF2B5EF4-FFF2-40B4-BE49-F238E27FC236}">
                <a16:creationId xmlns:a16="http://schemas.microsoft.com/office/drawing/2014/main" id="{741F484C-83AB-4CA0-9068-484C3099D458}"/>
              </a:ext>
            </a:extLst>
          </p:cNvPr>
          <p:cNvSpPr>
            <a:spLocks/>
          </p:cNvSpPr>
          <p:nvPr/>
        </p:nvSpPr>
        <p:spPr bwMode="ltGray">
          <a:xfrm>
            <a:off x="5514976" y="3562350"/>
            <a:ext cx="989013" cy="247650"/>
          </a:xfrm>
          <a:custGeom>
            <a:avLst/>
            <a:gdLst>
              <a:gd name="T0" fmla="*/ 9525 w 623"/>
              <a:gd name="T1" fmla="*/ 28575 h 156"/>
              <a:gd name="T2" fmla="*/ 257175 w 623"/>
              <a:gd name="T3" fmla="*/ 57150 h 156"/>
              <a:gd name="T4" fmla="*/ 398463 w 623"/>
              <a:gd name="T5" fmla="*/ 57150 h 156"/>
              <a:gd name="T6" fmla="*/ 561975 w 623"/>
              <a:gd name="T7" fmla="*/ 47625 h 156"/>
              <a:gd name="T8" fmla="*/ 750888 w 623"/>
              <a:gd name="T9" fmla="*/ 28575 h 156"/>
              <a:gd name="T10" fmla="*/ 969963 w 623"/>
              <a:gd name="T11" fmla="*/ 0 h 156"/>
              <a:gd name="T12" fmla="*/ 989013 w 623"/>
              <a:gd name="T13" fmla="*/ 180975 h 156"/>
              <a:gd name="T14" fmla="*/ 788988 w 623"/>
              <a:gd name="T15" fmla="*/ 219075 h 156"/>
              <a:gd name="T16" fmla="*/ 657225 w 623"/>
              <a:gd name="T17" fmla="*/ 238125 h 156"/>
              <a:gd name="T18" fmla="*/ 504825 w 623"/>
              <a:gd name="T19" fmla="*/ 247650 h 156"/>
              <a:gd name="T20" fmla="*/ 341313 w 623"/>
              <a:gd name="T21" fmla="*/ 247650 h 156"/>
              <a:gd name="T22" fmla="*/ 171450 w 623"/>
              <a:gd name="T23" fmla="*/ 238125 h 156"/>
              <a:gd name="T24" fmla="*/ 0 w 623"/>
              <a:gd name="T25" fmla="*/ 209550 h 156"/>
              <a:gd name="T26" fmla="*/ 9525 w 623"/>
              <a:gd name="T27" fmla="*/ 28575 h 156"/>
              <a:gd name="T28" fmla="*/ 9525 w 623"/>
              <a:gd name="T29" fmla="*/ 28575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45" name="Freeform 33">
            <a:extLst>
              <a:ext uri="{FF2B5EF4-FFF2-40B4-BE49-F238E27FC236}">
                <a16:creationId xmlns:a16="http://schemas.microsoft.com/office/drawing/2014/main" id="{72CC782E-E628-4465-813E-3FE63DFEB3B9}"/>
              </a:ext>
            </a:extLst>
          </p:cNvPr>
          <p:cNvSpPr>
            <a:spLocks/>
          </p:cNvSpPr>
          <p:nvPr/>
        </p:nvSpPr>
        <p:spPr bwMode="ltGray">
          <a:xfrm>
            <a:off x="3943351" y="555625"/>
            <a:ext cx="4132263" cy="704850"/>
          </a:xfrm>
          <a:custGeom>
            <a:avLst/>
            <a:gdLst>
              <a:gd name="T0" fmla="*/ 4105182 w 2594"/>
              <a:gd name="T1" fmla="*/ 0 h 444"/>
              <a:gd name="T2" fmla="*/ 4132263 w 2594"/>
              <a:gd name="T3" fmla="*/ 114300 h 444"/>
              <a:gd name="T4" fmla="*/ 9558 w 2594"/>
              <a:gd name="T5" fmla="*/ 704850 h 444"/>
              <a:gd name="T6" fmla="*/ 0 w 2594"/>
              <a:gd name="T7" fmla="*/ 628650 h 444"/>
              <a:gd name="T8" fmla="*/ 1951435 w 2594"/>
              <a:gd name="T9" fmla="*/ 152400 h 444"/>
              <a:gd name="T10" fmla="*/ 2152154 w 2594"/>
              <a:gd name="T11" fmla="*/ 123825 h 444"/>
              <a:gd name="T12" fmla="*/ 4105182 w 2594"/>
              <a:gd name="T13" fmla="*/ 0 h 444"/>
              <a:gd name="T14" fmla="*/ 4105182 w 2594"/>
              <a:gd name="T15" fmla="*/ 0 h 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4" name="Rectangle 34">
            <a:extLst>
              <a:ext uri="{FF2B5EF4-FFF2-40B4-BE49-F238E27FC236}">
                <a16:creationId xmlns:a16="http://schemas.microsoft.com/office/drawing/2014/main" id="{08B59289-6FE9-463D-8F0B-7741DDDA5FEB}"/>
              </a:ext>
            </a:extLst>
          </p:cNvPr>
          <p:cNvSpPr>
            <a:spLocks noChangeArrowheads="1"/>
          </p:cNvSpPr>
          <p:nvPr/>
        </p:nvSpPr>
        <p:spPr bwMode="ltGray">
          <a:xfrm>
            <a:off x="5881689" y="1581151"/>
            <a:ext cx="274637" cy="4030663"/>
          </a:xfrm>
          <a:prstGeom prst="rect">
            <a:avLst/>
          </a:prstGeom>
          <a:gradFill rotWithShape="0">
            <a:gsLst>
              <a:gs pos="0">
                <a:srgbClr val="00008B"/>
              </a:gs>
              <a:gs pos="100000">
                <a:srgbClr val="0000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25" name="Rectangle 35">
            <a:extLst>
              <a:ext uri="{FF2B5EF4-FFF2-40B4-BE49-F238E27FC236}">
                <a16:creationId xmlns:a16="http://schemas.microsoft.com/office/drawing/2014/main" id="{336DC2CD-2D82-4D78-8FA2-5E9813D5D133}"/>
              </a:ext>
            </a:extLst>
          </p:cNvPr>
          <p:cNvSpPr>
            <a:spLocks noChangeArrowheads="1"/>
          </p:cNvSpPr>
          <p:nvPr/>
        </p:nvSpPr>
        <p:spPr bwMode="ltGray">
          <a:xfrm>
            <a:off x="5892800" y="1219200"/>
            <a:ext cx="260350" cy="381000"/>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26" name="AutoShape 36">
            <a:extLst>
              <a:ext uri="{FF2B5EF4-FFF2-40B4-BE49-F238E27FC236}">
                <a16:creationId xmlns:a16="http://schemas.microsoft.com/office/drawing/2014/main" id="{8DDB53A3-046D-4516-A260-35CCB17FB536}"/>
              </a:ext>
            </a:extLst>
          </p:cNvPr>
          <p:cNvSpPr>
            <a:spLocks noChangeArrowheads="1"/>
          </p:cNvSpPr>
          <p:nvPr/>
        </p:nvSpPr>
        <p:spPr bwMode="ltGray">
          <a:xfrm>
            <a:off x="5853114" y="1533525"/>
            <a:ext cx="325437" cy="82550"/>
          </a:xfrm>
          <a:prstGeom prst="roundRect">
            <a:avLst>
              <a:gd name="adj" fmla="val 16667"/>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9227" name="Freeform 37">
            <a:extLst>
              <a:ext uri="{FF2B5EF4-FFF2-40B4-BE49-F238E27FC236}">
                <a16:creationId xmlns:a16="http://schemas.microsoft.com/office/drawing/2014/main" id="{03683676-3737-499E-AA5C-F721BFEB430F}"/>
              </a:ext>
            </a:extLst>
          </p:cNvPr>
          <p:cNvSpPr>
            <a:spLocks/>
          </p:cNvSpPr>
          <p:nvPr/>
        </p:nvSpPr>
        <p:spPr bwMode="ltGray">
          <a:xfrm>
            <a:off x="5764214" y="1022351"/>
            <a:ext cx="503237" cy="219075"/>
          </a:xfrm>
          <a:custGeom>
            <a:avLst/>
            <a:gdLst>
              <a:gd name="T0" fmla="*/ 256396 w 316"/>
              <a:gd name="T1" fmla="*/ 0 h 138"/>
              <a:gd name="T2" fmla="*/ 361503 w 316"/>
              <a:gd name="T3" fmla="*/ 9525 h 138"/>
              <a:gd name="T4" fmla="*/ 437944 w 316"/>
              <a:gd name="T5" fmla="*/ 57150 h 138"/>
              <a:gd name="T6" fmla="*/ 484127 w 316"/>
              <a:gd name="T7" fmla="*/ 123825 h 138"/>
              <a:gd name="T8" fmla="*/ 503237 w 316"/>
              <a:gd name="T9" fmla="*/ 219075 h 138"/>
              <a:gd name="T10" fmla="*/ 0 w 316"/>
              <a:gd name="T11" fmla="*/ 219075 h 138"/>
              <a:gd name="T12" fmla="*/ 17518 w 316"/>
              <a:gd name="T13" fmla="*/ 123825 h 138"/>
              <a:gd name="T14" fmla="*/ 74849 w 316"/>
              <a:gd name="T15" fmla="*/ 57150 h 138"/>
              <a:gd name="T16" fmla="*/ 151290 w 316"/>
              <a:gd name="T17" fmla="*/ 9525 h 138"/>
              <a:gd name="T18" fmla="*/ 256396 w 316"/>
              <a:gd name="T19" fmla="*/ 0 h 138"/>
              <a:gd name="T20" fmla="*/ 256396 w 316"/>
              <a:gd name="T21" fmla="*/ 0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4550" name="Group 38">
            <a:extLst>
              <a:ext uri="{FF2B5EF4-FFF2-40B4-BE49-F238E27FC236}">
                <a16:creationId xmlns:a16="http://schemas.microsoft.com/office/drawing/2014/main" id="{35B5A561-3E0B-43A1-8AC7-8FD3A7CCCED5}"/>
              </a:ext>
            </a:extLst>
          </p:cNvPr>
          <p:cNvGrpSpPr>
            <a:grpSpLocks/>
          </p:cNvGrpSpPr>
          <p:nvPr/>
        </p:nvGrpSpPr>
        <p:grpSpPr bwMode="auto">
          <a:xfrm>
            <a:off x="5683250" y="-1095375"/>
            <a:ext cx="681038" cy="4948238"/>
            <a:chOff x="2804" y="316"/>
            <a:chExt cx="429" cy="3117"/>
          </a:xfrm>
        </p:grpSpPr>
        <p:grpSp>
          <p:nvGrpSpPr>
            <p:cNvPr id="9248" name="Group 39">
              <a:extLst>
                <a:ext uri="{FF2B5EF4-FFF2-40B4-BE49-F238E27FC236}">
                  <a16:creationId xmlns:a16="http://schemas.microsoft.com/office/drawing/2014/main" id="{B7AA633D-E95B-44DF-A530-982E7A6EEE9A}"/>
                </a:ext>
              </a:extLst>
            </p:cNvPr>
            <p:cNvGrpSpPr>
              <a:grpSpLocks/>
            </p:cNvGrpSpPr>
            <p:nvPr/>
          </p:nvGrpSpPr>
          <p:grpSpPr bwMode="auto">
            <a:xfrm>
              <a:off x="2804" y="316"/>
              <a:ext cx="429" cy="3117"/>
              <a:chOff x="2365" y="316"/>
              <a:chExt cx="429" cy="3117"/>
            </a:xfrm>
          </p:grpSpPr>
          <p:sp>
            <p:nvSpPr>
              <p:cNvPr id="9250" name="Freeform 40">
                <a:extLst>
                  <a:ext uri="{FF2B5EF4-FFF2-40B4-BE49-F238E27FC236}">
                    <a16:creationId xmlns:a16="http://schemas.microsoft.com/office/drawing/2014/main" id="{6D5823C1-58F6-48A3-972E-C4F9CA6A0E5D}"/>
                  </a:ext>
                </a:extLst>
              </p:cNvPr>
              <p:cNvSpPr>
                <a:spLocks/>
              </p:cNvSpPr>
              <p:nvPr/>
            </p:nvSpPr>
            <p:spPr bwMode="ltGray">
              <a:xfrm>
                <a:off x="2542" y="1857"/>
                <a:ext cx="252" cy="1576"/>
              </a:xfrm>
              <a:custGeom>
                <a:avLst/>
                <a:gdLst>
                  <a:gd name="T0" fmla="*/ 252 w 252"/>
                  <a:gd name="T1" fmla="*/ 1576 h 1576"/>
                  <a:gd name="T2" fmla="*/ 0 w 252"/>
                  <a:gd name="T3" fmla="*/ 12 h 1576"/>
                  <a:gd name="T4" fmla="*/ 72 w 252"/>
                  <a:gd name="T5" fmla="*/ 0 h 1576"/>
                  <a:gd name="T6" fmla="*/ 252 w 252"/>
                  <a:gd name="T7" fmla="*/ 1576 h 1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2" h="1576">
                    <a:moveTo>
                      <a:pt x="252" y="1576"/>
                    </a:moveTo>
                    <a:lnTo>
                      <a:pt x="0" y="12"/>
                    </a:lnTo>
                    <a:lnTo>
                      <a:pt x="72" y="0"/>
                    </a:lnTo>
                    <a:lnTo>
                      <a:pt x="252" y="1576"/>
                    </a:lnTo>
                    <a:close/>
                  </a:path>
                </a:pathLst>
              </a:custGeom>
              <a:gradFill rotWithShape="1">
                <a:gsLst>
                  <a:gs pos="0">
                    <a:srgbClr val="0000FF"/>
                  </a:gs>
                  <a:gs pos="100000">
                    <a:srgbClr val="0000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1" name="Freeform 41">
                <a:extLst>
                  <a:ext uri="{FF2B5EF4-FFF2-40B4-BE49-F238E27FC236}">
                    <a16:creationId xmlns:a16="http://schemas.microsoft.com/office/drawing/2014/main" id="{69B4F529-D542-458F-A0A4-1811C28D52F4}"/>
                  </a:ext>
                </a:extLst>
              </p:cNvPr>
              <p:cNvSpPr>
                <a:spLocks/>
              </p:cNvSpPr>
              <p:nvPr/>
            </p:nvSpPr>
            <p:spPr bwMode="ltGray">
              <a:xfrm flipH="1" flipV="1">
                <a:off x="2365" y="316"/>
                <a:ext cx="252" cy="1576"/>
              </a:xfrm>
              <a:custGeom>
                <a:avLst/>
                <a:gdLst>
                  <a:gd name="T0" fmla="*/ 252 w 252"/>
                  <a:gd name="T1" fmla="*/ 1576 h 1576"/>
                  <a:gd name="T2" fmla="*/ 0 w 252"/>
                  <a:gd name="T3" fmla="*/ 12 h 1576"/>
                  <a:gd name="T4" fmla="*/ 72 w 252"/>
                  <a:gd name="T5" fmla="*/ 0 h 1576"/>
                  <a:gd name="T6" fmla="*/ 252 w 252"/>
                  <a:gd name="T7" fmla="*/ 1576 h 1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2" h="1576">
                    <a:moveTo>
                      <a:pt x="252" y="1576"/>
                    </a:moveTo>
                    <a:lnTo>
                      <a:pt x="0" y="12"/>
                    </a:lnTo>
                    <a:lnTo>
                      <a:pt x="72" y="0"/>
                    </a:lnTo>
                    <a:lnTo>
                      <a:pt x="252" y="1576"/>
                    </a:lnTo>
                    <a:close/>
                  </a:path>
                </a:pathLst>
              </a:cu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249" name="Oval 42">
              <a:extLst>
                <a:ext uri="{FF2B5EF4-FFF2-40B4-BE49-F238E27FC236}">
                  <a16:creationId xmlns:a16="http://schemas.microsoft.com/office/drawing/2014/main" id="{2FDFAB4A-5DE5-4361-86FB-8BE07831CD36}"/>
                </a:ext>
              </a:extLst>
            </p:cNvPr>
            <p:cNvSpPr>
              <a:spLocks noChangeArrowheads="1"/>
            </p:cNvSpPr>
            <p:nvPr/>
          </p:nvSpPr>
          <p:spPr bwMode="auto">
            <a:xfrm>
              <a:off x="2959" y="1814"/>
              <a:ext cx="120" cy="120"/>
            </a:xfrm>
            <a:prstGeom prst="ellipse">
              <a:avLst/>
            </a:prstGeom>
            <a:gradFill rotWithShape="1">
              <a:gsLst>
                <a:gs pos="0">
                  <a:srgbClr val="0000FF"/>
                </a:gs>
                <a:gs pos="100000">
                  <a:srgbClr val="000076"/>
                </a:gs>
              </a:gsLst>
              <a:lin ang="5400000" scaled="1"/>
            </a:gra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grpSp>
      <p:grpSp>
        <p:nvGrpSpPr>
          <p:cNvPr id="64555" name="Group 43">
            <a:extLst>
              <a:ext uri="{FF2B5EF4-FFF2-40B4-BE49-F238E27FC236}">
                <a16:creationId xmlns:a16="http://schemas.microsoft.com/office/drawing/2014/main" id="{11DD981A-B01A-4EB6-810F-9F66C0B918F3}"/>
              </a:ext>
            </a:extLst>
          </p:cNvPr>
          <p:cNvGrpSpPr>
            <a:grpSpLocks/>
          </p:cNvGrpSpPr>
          <p:nvPr/>
        </p:nvGrpSpPr>
        <p:grpSpPr bwMode="auto">
          <a:xfrm>
            <a:off x="3311526" y="4686300"/>
            <a:ext cx="1838325" cy="533400"/>
            <a:chOff x="1278" y="3190"/>
            <a:chExt cx="1158" cy="336"/>
          </a:xfrm>
        </p:grpSpPr>
        <p:sp>
          <p:nvSpPr>
            <p:cNvPr id="64556" name="Oval 44">
              <a:extLst>
                <a:ext uri="{FF2B5EF4-FFF2-40B4-BE49-F238E27FC236}">
                  <a16:creationId xmlns:a16="http://schemas.microsoft.com/office/drawing/2014/main" id="{DC92487B-5A3F-4715-BC93-749DB26E09CE}"/>
                </a:ext>
              </a:extLst>
            </p:cNvPr>
            <p:cNvSpPr>
              <a:spLocks noChangeArrowheads="1"/>
            </p:cNvSpPr>
            <p:nvPr/>
          </p:nvSpPr>
          <p:spPr bwMode="auto">
            <a:xfrm>
              <a:off x="1278" y="3278"/>
              <a:ext cx="240" cy="240"/>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atin typeface="Arial" charset="0"/>
                </a:rPr>
                <a:t>H</a:t>
              </a:r>
            </a:p>
          </p:txBody>
        </p:sp>
        <p:sp>
          <p:nvSpPr>
            <p:cNvPr id="9245" name="Oval 45">
              <a:extLst>
                <a:ext uri="{FF2B5EF4-FFF2-40B4-BE49-F238E27FC236}">
                  <a16:creationId xmlns:a16="http://schemas.microsoft.com/office/drawing/2014/main" id="{6A096671-8737-41D3-BC9F-37EA7D3AED67}"/>
                </a:ext>
              </a:extLst>
            </p:cNvPr>
            <p:cNvSpPr>
              <a:spLocks noChangeArrowheads="1"/>
            </p:cNvSpPr>
            <p:nvPr/>
          </p:nvSpPr>
          <p:spPr bwMode="auto">
            <a:xfrm>
              <a:off x="1470" y="3278"/>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H</a:t>
              </a:r>
            </a:p>
          </p:txBody>
        </p:sp>
        <p:sp>
          <p:nvSpPr>
            <p:cNvPr id="9246" name="Oval 46">
              <a:extLst>
                <a:ext uri="{FF2B5EF4-FFF2-40B4-BE49-F238E27FC236}">
                  <a16:creationId xmlns:a16="http://schemas.microsoft.com/office/drawing/2014/main" id="{EA27DD08-630F-4BC4-95BF-B456A4CA8A7A}"/>
                </a:ext>
              </a:extLst>
            </p:cNvPr>
            <p:cNvSpPr>
              <a:spLocks noChangeArrowheads="1"/>
            </p:cNvSpPr>
            <p:nvPr/>
          </p:nvSpPr>
          <p:spPr bwMode="auto">
            <a:xfrm>
              <a:off x="1812" y="3190"/>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sp>
          <p:nvSpPr>
            <p:cNvPr id="9247" name="Oval 47">
              <a:extLst>
                <a:ext uri="{FF2B5EF4-FFF2-40B4-BE49-F238E27FC236}">
                  <a16:creationId xmlns:a16="http://schemas.microsoft.com/office/drawing/2014/main" id="{DF8762DB-2447-4AD1-BF91-7C4EA5B0081B}"/>
                </a:ext>
              </a:extLst>
            </p:cNvPr>
            <p:cNvSpPr>
              <a:spLocks noChangeArrowheads="1"/>
            </p:cNvSpPr>
            <p:nvPr/>
          </p:nvSpPr>
          <p:spPr bwMode="auto">
            <a:xfrm>
              <a:off x="2100" y="3190"/>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grpSp>
      <p:sp>
        <p:nvSpPr>
          <p:cNvPr id="9230" name="Text Box 48">
            <a:extLst>
              <a:ext uri="{FF2B5EF4-FFF2-40B4-BE49-F238E27FC236}">
                <a16:creationId xmlns:a16="http://schemas.microsoft.com/office/drawing/2014/main" id="{224775A3-E083-4DAE-9F74-1A22D3F98F75}"/>
              </a:ext>
            </a:extLst>
          </p:cNvPr>
          <p:cNvSpPr txBox="1">
            <a:spLocks noChangeArrowheads="1"/>
          </p:cNvSpPr>
          <p:nvPr/>
        </p:nvSpPr>
        <p:spPr bwMode="auto">
          <a:xfrm>
            <a:off x="3111500" y="5595939"/>
            <a:ext cx="2103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spcBef>
                <a:spcPct val="50000"/>
              </a:spcBef>
            </a:pPr>
            <a:r>
              <a:rPr lang="en-US" altLang="en-US" sz="4000" b="1">
                <a:solidFill>
                  <a:srgbClr val="FF6600"/>
                </a:solidFill>
                <a:latin typeface="Arial Unicode MS" panose="020B0604020202020204" pitchFamily="34" charset="-128"/>
              </a:rPr>
              <a:t>H</a:t>
            </a:r>
            <a:r>
              <a:rPr lang="en-US" altLang="en-US" sz="4000" b="1" baseline="-25000">
                <a:solidFill>
                  <a:srgbClr val="FF6600"/>
                </a:solidFill>
                <a:latin typeface="Arial Unicode MS" panose="020B0604020202020204" pitchFamily="34" charset="-128"/>
              </a:rPr>
              <a:t>2  +  </a:t>
            </a:r>
            <a:r>
              <a:rPr lang="en-US" altLang="en-US" sz="4000" b="1">
                <a:solidFill>
                  <a:srgbClr val="FF6600"/>
                </a:solidFill>
                <a:latin typeface="Arial Unicode MS" panose="020B0604020202020204" pitchFamily="34" charset="-128"/>
              </a:rPr>
              <a:t>0</a:t>
            </a:r>
            <a:r>
              <a:rPr lang="en-US" altLang="en-US" sz="4000" b="1" baseline="-25000">
                <a:solidFill>
                  <a:srgbClr val="FF6600"/>
                </a:solidFill>
                <a:latin typeface="Arial Unicode MS" panose="020B0604020202020204" pitchFamily="34" charset="-128"/>
              </a:rPr>
              <a:t>2</a:t>
            </a:r>
          </a:p>
        </p:txBody>
      </p:sp>
      <p:sp>
        <p:nvSpPr>
          <p:cNvPr id="9231" name="Text Box 49">
            <a:extLst>
              <a:ext uri="{FF2B5EF4-FFF2-40B4-BE49-F238E27FC236}">
                <a16:creationId xmlns:a16="http://schemas.microsoft.com/office/drawing/2014/main" id="{140ABE03-9F49-44FB-BAFC-A7D44C7E6CDB}"/>
              </a:ext>
            </a:extLst>
          </p:cNvPr>
          <p:cNvSpPr txBox="1">
            <a:spLocks noChangeArrowheads="1"/>
          </p:cNvSpPr>
          <p:nvPr/>
        </p:nvSpPr>
        <p:spPr bwMode="auto">
          <a:xfrm>
            <a:off x="7256464" y="5595939"/>
            <a:ext cx="21034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spcBef>
                <a:spcPct val="50000"/>
              </a:spcBef>
            </a:pPr>
            <a:r>
              <a:rPr lang="en-US" altLang="en-US" sz="4000" b="1">
                <a:solidFill>
                  <a:srgbClr val="FF6600"/>
                </a:solidFill>
                <a:latin typeface="Arial Unicode MS" panose="020B0604020202020204" pitchFamily="34" charset="-128"/>
              </a:rPr>
              <a:t>H</a:t>
            </a:r>
            <a:r>
              <a:rPr lang="en-US" altLang="en-US" sz="4000" b="1" baseline="-25000">
                <a:solidFill>
                  <a:srgbClr val="FF6600"/>
                </a:solidFill>
                <a:latin typeface="Arial Unicode MS" panose="020B0604020202020204" pitchFamily="34" charset="-128"/>
              </a:rPr>
              <a:t>2 </a:t>
            </a:r>
            <a:r>
              <a:rPr lang="en-US" altLang="en-US" sz="4000" b="1">
                <a:solidFill>
                  <a:srgbClr val="FF6600"/>
                </a:solidFill>
                <a:latin typeface="Arial Unicode MS" panose="020B0604020202020204" pitchFamily="34" charset="-128"/>
              </a:rPr>
              <a:t>0</a:t>
            </a:r>
            <a:endParaRPr lang="en-US" altLang="en-US" sz="4000" b="1" baseline="-25000">
              <a:solidFill>
                <a:srgbClr val="FF6600"/>
              </a:solidFill>
              <a:latin typeface="Arial Unicode MS" panose="020B0604020202020204" pitchFamily="34" charset="-128"/>
            </a:endParaRPr>
          </a:p>
        </p:txBody>
      </p:sp>
      <p:sp>
        <p:nvSpPr>
          <p:cNvPr id="9232" name="Text Box 50">
            <a:extLst>
              <a:ext uri="{FF2B5EF4-FFF2-40B4-BE49-F238E27FC236}">
                <a16:creationId xmlns:a16="http://schemas.microsoft.com/office/drawing/2014/main" id="{AE7D917B-1D78-4CC8-B323-B3E17E9F1453}"/>
              </a:ext>
            </a:extLst>
          </p:cNvPr>
          <p:cNvSpPr txBox="1">
            <a:spLocks noChangeArrowheads="1"/>
          </p:cNvSpPr>
          <p:nvPr/>
        </p:nvSpPr>
        <p:spPr bwMode="auto">
          <a:xfrm>
            <a:off x="6937375" y="57785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ct val="50000"/>
              </a:spcBef>
            </a:pPr>
            <a:endParaRPr lang="en-US" altLang="en-US"/>
          </a:p>
        </p:txBody>
      </p:sp>
      <p:sp>
        <p:nvSpPr>
          <p:cNvPr id="64563" name="Text Box 51">
            <a:extLst>
              <a:ext uri="{FF2B5EF4-FFF2-40B4-BE49-F238E27FC236}">
                <a16:creationId xmlns:a16="http://schemas.microsoft.com/office/drawing/2014/main" id="{FC6F7C13-49A6-4ACD-9FF0-5A2710AFF2E6}"/>
              </a:ext>
            </a:extLst>
          </p:cNvPr>
          <p:cNvSpPr txBox="1">
            <a:spLocks noChangeArrowheads="1"/>
          </p:cNvSpPr>
          <p:nvPr/>
        </p:nvSpPr>
        <p:spPr bwMode="auto">
          <a:xfrm>
            <a:off x="6557964" y="5595939"/>
            <a:ext cx="21034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spcBef>
                <a:spcPct val="50000"/>
              </a:spcBef>
            </a:pPr>
            <a:r>
              <a:rPr lang="en-US" altLang="en-US" sz="4000" b="1">
                <a:solidFill>
                  <a:srgbClr val="FF0000"/>
                </a:solidFill>
                <a:latin typeface="Arial Unicode MS" panose="020B0604020202020204" pitchFamily="34" charset="-128"/>
              </a:rPr>
              <a:t>2</a:t>
            </a:r>
            <a:endParaRPr lang="en-US" altLang="en-US" sz="4000" b="1" baseline="-25000">
              <a:solidFill>
                <a:srgbClr val="FF0000"/>
              </a:solidFill>
              <a:latin typeface="Arial Unicode MS" panose="020B0604020202020204" pitchFamily="34" charset="-128"/>
            </a:endParaRPr>
          </a:p>
        </p:txBody>
      </p:sp>
      <p:grpSp>
        <p:nvGrpSpPr>
          <p:cNvPr id="64564" name="Group 52">
            <a:extLst>
              <a:ext uri="{FF2B5EF4-FFF2-40B4-BE49-F238E27FC236}">
                <a16:creationId xmlns:a16="http://schemas.microsoft.com/office/drawing/2014/main" id="{9D1EABE6-7A33-4B53-AB83-C27A64D16DD9}"/>
              </a:ext>
            </a:extLst>
          </p:cNvPr>
          <p:cNvGrpSpPr>
            <a:grpSpLocks/>
          </p:cNvGrpSpPr>
          <p:nvPr/>
        </p:nvGrpSpPr>
        <p:grpSpPr bwMode="auto">
          <a:xfrm>
            <a:off x="7161214" y="3921125"/>
            <a:ext cx="915987" cy="762000"/>
            <a:chOff x="3663" y="2668"/>
            <a:chExt cx="577" cy="480"/>
          </a:xfrm>
        </p:grpSpPr>
        <p:sp>
          <p:nvSpPr>
            <p:cNvPr id="9239" name="Oval 53">
              <a:extLst>
                <a:ext uri="{FF2B5EF4-FFF2-40B4-BE49-F238E27FC236}">
                  <a16:creationId xmlns:a16="http://schemas.microsoft.com/office/drawing/2014/main" id="{09A36044-31EA-4C75-A1C0-DB6DB5B20A43}"/>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H</a:t>
              </a:r>
            </a:p>
          </p:txBody>
        </p:sp>
        <p:sp>
          <p:nvSpPr>
            <p:cNvPr id="9240" name="Oval 54">
              <a:extLst>
                <a:ext uri="{FF2B5EF4-FFF2-40B4-BE49-F238E27FC236}">
                  <a16:creationId xmlns:a16="http://schemas.microsoft.com/office/drawing/2014/main" id="{59C59802-7D1F-43D8-B600-F71D8F906D0C}"/>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sp>
          <p:nvSpPr>
            <p:cNvPr id="9241" name="Oval 55">
              <a:extLst>
                <a:ext uri="{FF2B5EF4-FFF2-40B4-BE49-F238E27FC236}">
                  <a16:creationId xmlns:a16="http://schemas.microsoft.com/office/drawing/2014/main" id="{D792C9B7-138A-4CEC-AE00-7DCC4871C731}"/>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H</a:t>
              </a:r>
            </a:p>
          </p:txBody>
        </p:sp>
      </p:grpSp>
      <p:grpSp>
        <p:nvGrpSpPr>
          <p:cNvPr id="64568" name="Group 56">
            <a:extLst>
              <a:ext uri="{FF2B5EF4-FFF2-40B4-BE49-F238E27FC236}">
                <a16:creationId xmlns:a16="http://schemas.microsoft.com/office/drawing/2014/main" id="{05EF8594-50A6-45B9-BE73-67123BBA06BD}"/>
              </a:ext>
            </a:extLst>
          </p:cNvPr>
          <p:cNvGrpSpPr>
            <a:grpSpLocks/>
          </p:cNvGrpSpPr>
          <p:nvPr/>
        </p:nvGrpSpPr>
        <p:grpSpPr bwMode="auto">
          <a:xfrm>
            <a:off x="8137525" y="3929063"/>
            <a:ext cx="915988" cy="762000"/>
            <a:chOff x="3663" y="2668"/>
            <a:chExt cx="577" cy="480"/>
          </a:xfrm>
        </p:grpSpPr>
        <p:sp>
          <p:nvSpPr>
            <p:cNvPr id="9236" name="Oval 57">
              <a:extLst>
                <a:ext uri="{FF2B5EF4-FFF2-40B4-BE49-F238E27FC236}">
                  <a16:creationId xmlns:a16="http://schemas.microsoft.com/office/drawing/2014/main" id="{3DE09617-91B1-45B4-BE4E-4B6D6F52BF6F}"/>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H</a:t>
              </a:r>
            </a:p>
          </p:txBody>
        </p:sp>
        <p:sp>
          <p:nvSpPr>
            <p:cNvPr id="9237" name="Oval 58">
              <a:extLst>
                <a:ext uri="{FF2B5EF4-FFF2-40B4-BE49-F238E27FC236}">
                  <a16:creationId xmlns:a16="http://schemas.microsoft.com/office/drawing/2014/main" id="{4D923490-DB09-4F26-AB14-5194F3369079}"/>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sp>
          <p:nvSpPr>
            <p:cNvPr id="9238" name="Oval 59">
              <a:extLst>
                <a:ext uri="{FF2B5EF4-FFF2-40B4-BE49-F238E27FC236}">
                  <a16:creationId xmlns:a16="http://schemas.microsoft.com/office/drawing/2014/main" id="{7EFD0411-5DCD-4AC6-AD0B-428553DDDCA8}"/>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H</a:t>
              </a:r>
            </a:p>
          </p:txBody>
        </p:sp>
      </p:gr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4568"/>
                                        </p:tgtEl>
                                        <p:attrNameLst>
                                          <p:attrName>style.visibility</p:attrName>
                                        </p:attrNameLst>
                                      </p:cBhvr>
                                      <p:to>
                                        <p:strVal val="visible"/>
                                      </p:to>
                                    </p:set>
                                    <p:anim calcmode="lin" valueType="num">
                                      <p:cBhvr additive="base">
                                        <p:cTn id="7" dur="5000" fill="hold"/>
                                        <p:tgtEl>
                                          <p:spTgt spid="64568"/>
                                        </p:tgtEl>
                                        <p:attrNameLst>
                                          <p:attrName>ppt_x</p:attrName>
                                        </p:attrNameLst>
                                      </p:cBhvr>
                                      <p:tavLst>
                                        <p:tav tm="0">
                                          <p:val>
                                            <p:strVal val="#ppt_x"/>
                                          </p:val>
                                        </p:tav>
                                        <p:tav tm="100000">
                                          <p:val>
                                            <p:strVal val="#ppt_x"/>
                                          </p:val>
                                        </p:tav>
                                      </p:tavLst>
                                    </p:anim>
                                    <p:anim calcmode="lin" valueType="num">
                                      <p:cBhvr additive="base">
                                        <p:cTn id="8" dur="5000" fill="hold"/>
                                        <p:tgtEl>
                                          <p:spTgt spid="6456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0"/>
                            </p:stCondLst>
                            <p:childTnLst>
                              <p:par>
                                <p:cTn id="10" presetID="4" presetClass="entr" presetSubtype="16" fill="hold" nodeType="afterEffect">
                                  <p:stCondLst>
                                    <p:cond delay="0"/>
                                  </p:stCondLst>
                                  <p:childTnLst>
                                    <p:set>
                                      <p:cBhvr>
                                        <p:cTn id="11" dur="1" fill="hold">
                                          <p:stCondLst>
                                            <p:cond delay="0"/>
                                          </p:stCondLst>
                                        </p:cTn>
                                        <p:tgtEl>
                                          <p:spTgt spid="64563">
                                            <p:txEl>
                                              <p:pRg st="0" end="0"/>
                                            </p:txEl>
                                          </p:spTgt>
                                        </p:tgtEl>
                                        <p:attrNameLst>
                                          <p:attrName>style.visibility</p:attrName>
                                        </p:attrNameLst>
                                      </p:cBhvr>
                                      <p:to>
                                        <p:strVal val="visible"/>
                                      </p:to>
                                    </p:set>
                                    <p:animEffect transition="in" filter="box(in)">
                                      <p:cBhvr>
                                        <p:cTn id="12" dur="3000"/>
                                        <p:tgtEl>
                                          <p:spTgt spid="64563">
                                            <p:txEl>
                                              <p:pRg st="0" end="0"/>
                                            </p:txEl>
                                          </p:spTgt>
                                        </p:tgtEl>
                                      </p:cBhvr>
                                    </p:animEffect>
                                  </p:childTnLst>
                                </p:cTn>
                              </p:par>
                              <p:par>
                                <p:cTn id="13" presetID="8" presetClass="emph" presetSubtype="0" accel="50000" decel="50000" fill="hold" nodeType="withEffect">
                                  <p:stCondLst>
                                    <p:cond delay="0"/>
                                  </p:stCondLst>
                                  <p:childTnLst>
                                    <p:animRot by="960000">
                                      <p:cBhvr>
                                        <p:cTn id="14" dur="2000" fill="hold"/>
                                        <p:tgtEl>
                                          <p:spTgt spid="64545"/>
                                        </p:tgtEl>
                                        <p:attrNameLst>
                                          <p:attrName>r</p:attrName>
                                        </p:attrNameLst>
                                      </p:cBhvr>
                                    </p:animRot>
                                  </p:childTnLst>
                                </p:cTn>
                              </p:par>
                              <p:par>
                                <p:cTn id="15" presetID="8" presetClass="emph" presetSubtype="0" accel="50000" decel="50000" fill="hold" nodeType="withEffect">
                                  <p:stCondLst>
                                    <p:cond delay="0"/>
                                  </p:stCondLst>
                                  <p:childTnLst>
                                    <p:animRot by="960000">
                                      <p:cBhvr>
                                        <p:cTn id="16" dur="2000" fill="hold"/>
                                        <p:tgtEl>
                                          <p:spTgt spid="64550"/>
                                        </p:tgtEl>
                                        <p:attrNameLst>
                                          <p:attrName>r</p:attrName>
                                        </p:attrNameLst>
                                      </p:cBhvr>
                                    </p:animRot>
                                  </p:childTnLst>
                                </p:cTn>
                              </p:par>
                              <p:par>
                                <p:cTn id="17" presetID="0" presetClass="path" presetSubtype="0" accel="50000" decel="50000" fill="hold" nodeType="withEffect">
                                  <p:stCondLst>
                                    <p:cond delay="0"/>
                                  </p:stCondLst>
                                  <p:childTnLst>
                                    <p:animMotion origin="layout" path="M 3.33333E-6 -3.7037E-6 L 3.33333E-6 -0.08194 " pathEditMode="relative" rAng="0" ptsTypes="AA">
                                      <p:cBhvr>
                                        <p:cTn id="18" dur="2000" fill="hold"/>
                                        <p:tgtEl>
                                          <p:spTgt spid="64514"/>
                                        </p:tgtEl>
                                        <p:attrNameLst>
                                          <p:attrName>ppt_x</p:attrName>
                                          <p:attrName>ppt_y</p:attrName>
                                        </p:attrNameLst>
                                      </p:cBhvr>
                                      <p:rCtr x="0" y="-4097"/>
                                    </p:animMotion>
                                  </p:childTnLst>
                                </p:cTn>
                              </p:par>
                              <p:par>
                                <p:cTn id="19" presetID="0" presetClass="path" presetSubtype="0" accel="50000" decel="50000" fill="hold" nodeType="withEffect">
                                  <p:stCondLst>
                                    <p:cond delay="0"/>
                                  </p:stCondLst>
                                  <p:childTnLst>
                                    <p:animMotion origin="layout" path="M 4.79167E-6 -2.22222E-6 L 4.79167E-6 -0.08194 " pathEditMode="relative" rAng="0" ptsTypes="AA">
                                      <p:cBhvr>
                                        <p:cTn id="20" dur="2000" fill="hold"/>
                                        <p:tgtEl>
                                          <p:spTgt spid="64555"/>
                                        </p:tgtEl>
                                        <p:attrNameLst>
                                          <p:attrName>ppt_x</p:attrName>
                                          <p:attrName>ppt_y</p:attrName>
                                        </p:attrNameLst>
                                      </p:cBhvr>
                                      <p:rCtr x="0" y="-4097"/>
                                    </p:animMotion>
                                  </p:childTnLst>
                                </p:cTn>
                              </p:par>
                              <p:par>
                                <p:cTn id="21" presetID="0" presetClass="path" presetSubtype="0" accel="50000" decel="50000" fill="hold" nodeType="withEffect">
                                  <p:stCondLst>
                                    <p:cond delay="0"/>
                                  </p:stCondLst>
                                  <p:childTnLst>
                                    <p:animMotion origin="layout" path="M 3.75E-6 -3.7037E-7 L 3.75E-6 0.08102 " pathEditMode="relative" rAng="0" ptsTypes="AA">
                                      <p:cBhvr>
                                        <p:cTn id="22" dur="2000" fill="hold"/>
                                        <p:tgtEl>
                                          <p:spTgt spid="64528"/>
                                        </p:tgtEl>
                                        <p:attrNameLst>
                                          <p:attrName>ppt_x</p:attrName>
                                          <p:attrName>ppt_y</p:attrName>
                                        </p:attrNameLst>
                                      </p:cBhvr>
                                      <p:rCtr x="0" y="4051"/>
                                    </p:animMotion>
                                  </p:childTnLst>
                                </p:cTn>
                              </p:par>
                              <p:par>
                                <p:cTn id="23" presetID="0" presetClass="path" presetSubtype="0" accel="50000" decel="50000" fill="hold" nodeType="withEffect">
                                  <p:stCondLst>
                                    <p:cond delay="0"/>
                                  </p:stCondLst>
                                  <p:childTnLst>
                                    <p:animMotion origin="layout" path="M 2.08333E-7 -4.81481E-6 L 2.08333E-7 0.08102 " pathEditMode="relative" rAng="0" ptsTypes="AA">
                                      <p:cBhvr>
                                        <p:cTn id="24" dur="2000" fill="hold"/>
                                        <p:tgtEl>
                                          <p:spTgt spid="64564"/>
                                        </p:tgtEl>
                                        <p:attrNameLst>
                                          <p:attrName>ppt_x</p:attrName>
                                          <p:attrName>ppt_y</p:attrName>
                                        </p:attrNameLst>
                                      </p:cBhvr>
                                      <p:rCtr x="0" y="4051"/>
                                    </p:animMotion>
                                  </p:childTnLst>
                                </p:cTn>
                              </p:par>
                              <p:par>
                                <p:cTn id="25" presetID="0" presetClass="path" presetSubtype="0" accel="50000" decel="50000" fill="hold" nodeType="withEffect">
                                  <p:stCondLst>
                                    <p:cond delay="0"/>
                                  </p:stCondLst>
                                  <p:childTnLst>
                                    <p:animMotion origin="layout" path="M 2.08333E-6 -2.22222E-6 L 2.08333E-6 0.08102 " pathEditMode="relative" rAng="0" ptsTypes="AA">
                                      <p:cBhvr>
                                        <p:cTn id="26" dur="2000" fill="hold"/>
                                        <p:tgtEl>
                                          <p:spTgt spid="64568"/>
                                        </p:tgtEl>
                                        <p:attrNameLst>
                                          <p:attrName>ppt_x</p:attrName>
                                          <p:attrName>ppt_y</p:attrName>
                                        </p:attrNameLst>
                                      </p:cBhvr>
                                      <p:rCtr x="0" y="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a:extLst>
              <a:ext uri="{FF2B5EF4-FFF2-40B4-BE49-F238E27FC236}">
                <a16:creationId xmlns:a16="http://schemas.microsoft.com/office/drawing/2014/main" id="{91C10DE4-EE07-480E-ADB6-3CA062EFB76B}"/>
              </a:ext>
            </a:extLst>
          </p:cNvPr>
          <p:cNvGrpSpPr>
            <a:grpSpLocks/>
          </p:cNvGrpSpPr>
          <p:nvPr/>
        </p:nvGrpSpPr>
        <p:grpSpPr bwMode="auto">
          <a:xfrm>
            <a:off x="3097214" y="865189"/>
            <a:ext cx="2384425" cy="4264025"/>
            <a:chOff x="643" y="1002"/>
            <a:chExt cx="1502" cy="2686"/>
          </a:xfrm>
        </p:grpSpPr>
        <p:sp>
          <p:nvSpPr>
            <p:cNvPr id="11319" name="Rectangle 3">
              <a:extLst>
                <a:ext uri="{FF2B5EF4-FFF2-40B4-BE49-F238E27FC236}">
                  <a16:creationId xmlns:a16="http://schemas.microsoft.com/office/drawing/2014/main" id="{0CC5CB7E-DFF5-4BB2-9A32-D4771FBD4EAF}"/>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20" name="Rectangle 4">
              <a:extLst>
                <a:ext uri="{FF2B5EF4-FFF2-40B4-BE49-F238E27FC236}">
                  <a16:creationId xmlns:a16="http://schemas.microsoft.com/office/drawing/2014/main" id="{E41A79A7-8953-420D-8418-E9E1402D5979}"/>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21" name="Rectangle 5">
              <a:extLst>
                <a:ext uri="{FF2B5EF4-FFF2-40B4-BE49-F238E27FC236}">
                  <a16:creationId xmlns:a16="http://schemas.microsoft.com/office/drawing/2014/main" id="{DDD1FEC6-032C-4531-BDDE-C4032E794760}"/>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22" name="Freeform 6">
              <a:extLst>
                <a:ext uri="{FF2B5EF4-FFF2-40B4-BE49-F238E27FC236}">
                  <a16:creationId xmlns:a16="http://schemas.microsoft.com/office/drawing/2014/main" id="{7F7AB217-8B27-4222-B07F-6FC16244B809}"/>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3" name="Freeform 7">
              <a:extLst>
                <a:ext uri="{FF2B5EF4-FFF2-40B4-BE49-F238E27FC236}">
                  <a16:creationId xmlns:a16="http://schemas.microsoft.com/office/drawing/2014/main" id="{7F464732-4A76-4E48-9A77-41D9C8F04C05}"/>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4" name="Freeform 8">
              <a:extLst>
                <a:ext uri="{FF2B5EF4-FFF2-40B4-BE49-F238E27FC236}">
                  <a16:creationId xmlns:a16="http://schemas.microsoft.com/office/drawing/2014/main" id="{19033262-3492-4E2E-AF44-79FBD5294EFA}"/>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5" name="Freeform 9">
              <a:extLst>
                <a:ext uri="{FF2B5EF4-FFF2-40B4-BE49-F238E27FC236}">
                  <a16:creationId xmlns:a16="http://schemas.microsoft.com/office/drawing/2014/main" id="{E78E6750-B2F6-4A3B-B8DF-441FFE4D62E9}"/>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6" name="Freeform 10">
              <a:extLst>
                <a:ext uri="{FF2B5EF4-FFF2-40B4-BE49-F238E27FC236}">
                  <a16:creationId xmlns:a16="http://schemas.microsoft.com/office/drawing/2014/main" id="{36E395BD-46D6-460F-8574-58F82B700089}"/>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7" name="Freeform 11">
              <a:extLst>
                <a:ext uri="{FF2B5EF4-FFF2-40B4-BE49-F238E27FC236}">
                  <a16:creationId xmlns:a16="http://schemas.microsoft.com/office/drawing/2014/main" id="{34A80604-6080-4253-8459-47CF023A1DB8}"/>
                </a:ext>
              </a:extLst>
            </p:cNvPr>
            <p:cNvSpPr>
              <a:spLocks noEditPoints="1"/>
            </p:cNvSpPr>
            <p:nvPr/>
          </p:nvSpPr>
          <p:spPr bwMode="ltGray">
            <a:xfrm>
              <a:off x="649" y="3333"/>
              <a:ext cx="72" cy="90"/>
            </a:xfrm>
            <a:custGeom>
              <a:avLst/>
              <a:gdLst>
                <a:gd name="T0" fmla="*/ 72 w 71"/>
                <a:gd name="T1" fmla="*/ 90 h 90"/>
                <a:gd name="T2" fmla="*/ 72 w 71"/>
                <a:gd name="T3" fmla="*/ 60 h 90"/>
                <a:gd name="T4" fmla="*/ 72 w 71"/>
                <a:gd name="T5" fmla="*/ 36 h 90"/>
                <a:gd name="T6" fmla="*/ 61 w 71"/>
                <a:gd name="T7" fmla="*/ 12 h 90"/>
                <a:gd name="T8" fmla="*/ 37 w 71"/>
                <a:gd name="T9" fmla="*/ 0 h 90"/>
                <a:gd name="T10" fmla="*/ 12 w 71"/>
                <a:gd name="T11" fmla="*/ 12 h 90"/>
                <a:gd name="T12" fmla="*/ 0 w 71"/>
                <a:gd name="T13" fmla="*/ 36 h 90"/>
                <a:gd name="T14" fmla="*/ 6 w 71"/>
                <a:gd name="T15" fmla="*/ 60 h 90"/>
                <a:gd name="T16" fmla="*/ 30 w 71"/>
                <a:gd name="T17" fmla="*/ 78 h 90"/>
                <a:gd name="T18" fmla="*/ 55 w 71"/>
                <a:gd name="T19" fmla="*/ 90 h 90"/>
                <a:gd name="T20" fmla="*/ 72 w 71"/>
                <a:gd name="T21" fmla="*/ 90 h 90"/>
                <a:gd name="T22" fmla="*/ 72 w 71"/>
                <a:gd name="T23" fmla="*/ 90 h 90"/>
                <a:gd name="T24" fmla="*/ 24 w 71"/>
                <a:gd name="T25" fmla="*/ 18 h 90"/>
                <a:gd name="T26" fmla="*/ 43 w 71"/>
                <a:gd name="T27" fmla="*/ 18 h 90"/>
                <a:gd name="T28" fmla="*/ 55 w 71"/>
                <a:gd name="T29" fmla="*/ 18 h 90"/>
                <a:gd name="T30" fmla="*/ 61 w 71"/>
                <a:gd name="T31" fmla="*/ 42 h 90"/>
                <a:gd name="T32" fmla="*/ 61 w 71"/>
                <a:gd name="T33" fmla="*/ 66 h 90"/>
                <a:gd name="T34" fmla="*/ 61 w 71"/>
                <a:gd name="T35" fmla="*/ 72 h 90"/>
                <a:gd name="T36" fmla="*/ 61 w 71"/>
                <a:gd name="T37" fmla="*/ 78 h 90"/>
                <a:gd name="T38" fmla="*/ 43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8" name="Oval 12">
              <a:extLst>
                <a:ext uri="{FF2B5EF4-FFF2-40B4-BE49-F238E27FC236}">
                  <a16:creationId xmlns:a16="http://schemas.microsoft.com/office/drawing/2014/main" id="{77BCDFBE-1C24-441C-AF7E-468D8A6B2755}"/>
                </a:ext>
              </a:extLst>
            </p:cNvPr>
            <p:cNvSpPr>
              <a:spLocks noChangeArrowheads="1"/>
            </p:cNvSpPr>
            <p:nvPr/>
          </p:nvSpPr>
          <p:spPr bwMode="ltGray">
            <a:xfrm>
              <a:off x="693" y="3299"/>
              <a:ext cx="1380" cy="389"/>
            </a:xfrm>
            <a:prstGeom prst="ellipse">
              <a:avLst/>
            </a:prstGeom>
            <a:gradFill rotWithShape="0">
              <a:gsLst>
                <a:gs pos="0">
                  <a:srgbClr val="00004D"/>
                </a:gs>
                <a:gs pos="100000">
                  <a:srgbClr val="0000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29" name="Oval 13">
              <a:extLst>
                <a:ext uri="{FF2B5EF4-FFF2-40B4-BE49-F238E27FC236}">
                  <a16:creationId xmlns:a16="http://schemas.microsoft.com/office/drawing/2014/main" id="{CEB2E454-6379-4F7D-86C2-B59F47234762}"/>
                </a:ext>
              </a:extLst>
            </p:cNvPr>
            <p:cNvSpPr>
              <a:spLocks noChangeArrowheads="1"/>
            </p:cNvSpPr>
            <p:nvPr/>
          </p:nvSpPr>
          <p:spPr bwMode="ltGray">
            <a:xfrm>
              <a:off x="643" y="3295"/>
              <a:ext cx="1502" cy="288"/>
            </a:xfrm>
            <a:prstGeom prst="ellipse">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30" name="Oval 14">
              <a:extLst>
                <a:ext uri="{FF2B5EF4-FFF2-40B4-BE49-F238E27FC236}">
                  <a16:creationId xmlns:a16="http://schemas.microsoft.com/office/drawing/2014/main" id="{5AFD3205-92AE-472B-828D-5393C54923B9}"/>
                </a:ext>
              </a:extLst>
            </p:cNvPr>
            <p:cNvSpPr>
              <a:spLocks noChangeArrowheads="1"/>
            </p:cNvSpPr>
            <p:nvPr/>
          </p:nvSpPr>
          <p:spPr bwMode="ltGray">
            <a:xfrm>
              <a:off x="690" y="3321"/>
              <a:ext cx="1425" cy="220"/>
            </a:xfrm>
            <a:prstGeom prst="ellipse">
              <a:avLst/>
            </a:prstGeom>
            <a:gradFill rotWithShape="0">
              <a:gsLst>
                <a:gs pos="0">
                  <a:srgbClr val="0000FF"/>
                </a:gs>
                <a:gs pos="100000">
                  <a:srgbClr val="00004D"/>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31" name="Freeform 15">
              <a:extLst>
                <a:ext uri="{FF2B5EF4-FFF2-40B4-BE49-F238E27FC236}">
                  <a16:creationId xmlns:a16="http://schemas.microsoft.com/office/drawing/2014/main" id="{0C44A3FD-70D3-448F-A502-E7D061D77715}"/>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5552" name="Group 16">
            <a:extLst>
              <a:ext uri="{FF2B5EF4-FFF2-40B4-BE49-F238E27FC236}">
                <a16:creationId xmlns:a16="http://schemas.microsoft.com/office/drawing/2014/main" id="{8F68B9BD-D669-412E-BE44-C7FC8E77C7F4}"/>
              </a:ext>
            </a:extLst>
          </p:cNvPr>
          <p:cNvGrpSpPr>
            <a:grpSpLocks/>
          </p:cNvGrpSpPr>
          <p:nvPr/>
        </p:nvGrpSpPr>
        <p:grpSpPr bwMode="auto">
          <a:xfrm>
            <a:off x="7072314" y="1357314"/>
            <a:ext cx="2384425" cy="4264025"/>
            <a:chOff x="643" y="1002"/>
            <a:chExt cx="1502" cy="2686"/>
          </a:xfrm>
        </p:grpSpPr>
        <p:sp>
          <p:nvSpPr>
            <p:cNvPr id="11306" name="Rectangle 17">
              <a:extLst>
                <a:ext uri="{FF2B5EF4-FFF2-40B4-BE49-F238E27FC236}">
                  <a16:creationId xmlns:a16="http://schemas.microsoft.com/office/drawing/2014/main" id="{3A8D4113-1EA9-4F2F-9E56-BBEC4FD04B51}"/>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07" name="Rectangle 18">
              <a:extLst>
                <a:ext uri="{FF2B5EF4-FFF2-40B4-BE49-F238E27FC236}">
                  <a16:creationId xmlns:a16="http://schemas.microsoft.com/office/drawing/2014/main" id="{C963377F-3C94-4030-ACD0-06214F90F617}"/>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08" name="Rectangle 19">
              <a:extLst>
                <a:ext uri="{FF2B5EF4-FFF2-40B4-BE49-F238E27FC236}">
                  <a16:creationId xmlns:a16="http://schemas.microsoft.com/office/drawing/2014/main" id="{D128BBB4-1F43-4A8D-8510-6644E4DA4533}"/>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09" name="Freeform 20">
              <a:extLst>
                <a:ext uri="{FF2B5EF4-FFF2-40B4-BE49-F238E27FC236}">
                  <a16:creationId xmlns:a16="http://schemas.microsoft.com/office/drawing/2014/main" id="{49694E35-7337-44E2-BE0A-30511D09EF76}"/>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10" name="Freeform 21">
              <a:extLst>
                <a:ext uri="{FF2B5EF4-FFF2-40B4-BE49-F238E27FC236}">
                  <a16:creationId xmlns:a16="http://schemas.microsoft.com/office/drawing/2014/main" id="{2632EB8A-4491-4679-9ED7-C8DBDE18A3C8}"/>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11" name="Freeform 22">
              <a:extLst>
                <a:ext uri="{FF2B5EF4-FFF2-40B4-BE49-F238E27FC236}">
                  <a16:creationId xmlns:a16="http://schemas.microsoft.com/office/drawing/2014/main" id="{B6BC6CB6-3B8D-4CDA-A2AC-F259D71B6C35}"/>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12" name="Freeform 23">
              <a:extLst>
                <a:ext uri="{FF2B5EF4-FFF2-40B4-BE49-F238E27FC236}">
                  <a16:creationId xmlns:a16="http://schemas.microsoft.com/office/drawing/2014/main" id="{00E14285-3EFC-44AC-B65E-843DB9A43C0C}"/>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13" name="Freeform 24">
              <a:extLst>
                <a:ext uri="{FF2B5EF4-FFF2-40B4-BE49-F238E27FC236}">
                  <a16:creationId xmlns:a16="http://schemas.microsoft.com/office/drawing/2014/main" id="{A6769144-0E10-4350-8AB5-8E9AAD8E2D20}"/>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14" name="Freeform 25">
              <a:extLst>
                <a:ext uri="{FF2B5EF4-FFF2-40B4-BE49-F238E27FC236}">
                  <a16:creationId xmlns:a16="http://schemas.microsoft.com/office/drawing/2014/main" id="{7A4DAE3F-00D5-4ABD-BD39-84460B77D2D9}"/>
                </a:ext>
              </a:extLst>
            </p:cNvPr>
            <p:cNvSpPr>
              <a:spLocks noEditPoints="1"/>
            </p:cNvSpPr>
            <p:nvPr/>
          </p:nvSpPr>
          <p:spPr bwMode="ltGray">
            <a:xfrm>
              <a:off x="649" y="3333"/>
              <a:ext cx="72" cy="90"/>
            </a:xfrm>
            <a:custGeom>
              <a:avLst/>
              <a:gdLst>
                <a:gd name="T0" fmla="*/ 72 w 71"/>
                <a:gd name="T1" fmla="*/ 90 h 90"/>
                <a:gd name="T2" fmla="*/ 72 w 71"/>
                <a:gd name="T3" fmla="*/ 60 h 90"/>
                <a:gd name="T4" fmla="*/ 72 w 71"/>
                <a:gd name="T5" fmla="*/ 36 h 90"/>
                <a:gd name="T6" fmla="*/ 61 w 71"/>
                <a:gd name="T7" fmla="*/ 12 h 90"/>
                <a:gd name="T8" fmla="*/ 37 w 71"/>
                <a:gd name="T9" fmla="*/ 0 h 90"/>
                <a:gd name="T10" fmla="*/ 12 w 71"/>
                <a:gd name="T11" fmla="*/ 12 h 90"/>
                <a:gd name="T12" fmla="*/ 0 w 71"/>
                <a:gd name="T13" fmla="*/ 36 h 90"/>
                <a:gd name="T14" fmla="*/ 6 w 71"/>
                <a:gd name="T15" fmla="*/ 60 h 90"/>
                <a:gd name="T16" fmla="*/ 30 w 71"/>
                <a:gd name="T17" fmla="*/ 78 h 90"/>
                <a:gd name="T18" fmla="*/ 55 w 71"/>
                <a:gd name="T19" fmla="*/ 90 h 90"/>
                <a:gd name="T20" fmla="*/ 72 w 71"/>
                <a:gd name="T21" fmla="*/ 90 h 90"/>
                <a:gd name="T22" fmla="*/ 72 w 71"/>
                <a:gd name="T23" fmla="*/ 90 h 90"/>
                <a:gd name="T24" fmla="*/ 24 w 71"/>
                <a:gd name="T25" fmla="*/ 18 h 90"/>
                <a:gd name="T26" fmla="*/ 43 w 71"/>
                <a:gd name="T27" fmla="*/ 18 h 90"/>
                <a:gd name="T28" fmla="*/ 55 w 71"/>
                <a:gd name="T29" fmla="*/ 18 h 90"/>
                <a:gd name="T30" fmla="*/ 61 w 71"/>
                <a:gd name="T31" fmla="*/ 42 h 90"/>
                <a:gd name="T32" fmla="*/ 61 w 71"/>
                <a:gd name="T33" fmla="*/ 66 h 90"/>
                <a:gd name="T34" fmla="*/ 61 w 71"/>
                <a:gd name="T35" fmla="*/ 72 h 90"/>
                <a:gd name="T36" fmla="*/ 61 w 71"/>
                <a:gd name="T37" fmla="*/ 78 h 90"/>
                <a:gd name="T38" fmla="*/ 43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15" name="Oval 26">
              <a:extLst>
                <a:ext uri="{FF2B5EF4-FFF2-40B4-BE49-F238E27FC236}">
                  <a16:creationId xmlns:a16="http://schemas.microsoft.com/office/drawing/2014/main" id="{2702CC2E-D5D6-4D1C-81AF-0386D09E9EFD}"/>
                </a:ext>
              </a:extLst>
            </p:cNvPr>
            <p:cNvSpPr>
              <a:spLocks noChangeArrowheads="1"/>
            </p:cNvSpPr>
            <p:nvPr/>
          </p:nvSpPr>
          <p:spPr bwMode="ltGray">
            <a:xfrm>
              <a:off x="693" y="3299"/>
              <a:ext cx="1380" cy="389"/>
            </a:xfrm>
            <a:prstGeom prst="ellipse">
              <a:avLst/>
            </a:prstGeom>
            <a:gradFill rotWithShape="0">
              <a:gsLst>
                <a:gs pos="0">
                  <a:srgbClr val="00004D"/>
                </a:gs>
                <a:gs pos="100000">
                  <a:srgbClr val="0000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16" name="Oval 27">
              <a:extLst>
                <a:ext uri="{FF2B5EF4-FFF2-40B4-BE49-F238E27FC236}">
                  <a16:creationId xmlns:a16="http://schemas.microsoft.com/office/drawing/2014/main" id="{A8986794-165C-4A11-A467-E1BB95925F9D}"/>
                </a:ext>
              </a:extLst>
            </p:cNvPr>
            <p:cNvSpPr>
              <a:spLocks noChangeArrowheads="1"/>
            </p:cNvSpPr>
            <p:nvPr/>
          </p:nvSpPr>
          <p:spPr bwMode="ltGray">
            <a:xfrm>
              <a:off x="643" y="3295"/>
              <a:ext cx="1502" cy="288"/>
            </a:xfrm>
            <a:prstGeom prst="ellipse">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17" name="Oval 28">
              <a:extLst>
                <a:ext uri="{FF2B5EF4-FFF2-40B4-BE49-F238E27FC236}">
                  <a16:creationId xmlns:a16="http://schemas.microsoft.com/office/drawing/2014/main" id="{BED1A2D3-7E1B-4221-83E9-27B8EC9334DF}"/>
                </a:ext>
              </a:extLst>
            </p:cNvPr>
            <p:cNvSpPr>
              <a:spLocks noChangeArrowheads="1"/>
            </p:cNvSpPr>
            <p:nvPr/>
          </p:nvSpPr>
          <p:spPr bwMode="ltGray">
            <a:xfrm>
              <a:off x="690" y="3321"/>
              <a:ext cx="1425" cy="220"/>
            </a:xfrm>
            <a:prstGeom prst="ellipse">
              <a:avLst/>
            </a:prstGeom>
            <a:gradFill rotWithShape="0">
              <a:gsLst>
                <a:gs pos="0">
                  <a:srgbClr val="0000FF"/>
                </a:gs>
                <a:gs pos="100000">
                  <a:srgbClr val="00004D"/>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318" name="Freeform 29">
              <a:extLst>
                <a:ext uri="{FF2B5EF4-FFF2-40B4-BE49-F238E27FC236}">
                  <a16:creationId xmlns:a16="http://schemas.microsoft.com/office/drawing/2014/main" id="{4F26E7EE-CA8D-4EF8-8B63-7646235CEEA2}"/>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268" name="Rectangle 30">
            <a:extLst>
              <a:ext uri="{FF2B5EF4-FFF2-40B4-BE49-F238E27FC236}">
                <a16:creationId xmlns:a16="http://schemas.microsoft.com/office/drawing/2014/main" id="{F00D741C-BD1C-4FCC-B5A9-6B31804DCC9D}"/>
              </a:ext>
            </a:extLst>
          </p:cNvPr>
          <p:cNvSpPr>
            <a:spLocks noChangeArrowheads="1"/>
          </p:cNvSpPr>
          <p:nvPr/>
        </p:nvSpPr>
        <p:spPr bwMode="ltGray">
          <a:xfrm>
            <a:off x="6084889" y="1085851"/>
            <a:ext cx="312737" cy="161925"/>
          </a:xfrm>
          <a:prstGeom prst="rect">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269" name="Oval 31">
            <a:extLst>
              <a:ext uri="{FF2B5EF4-FFF2-40B4-BE49-F238E27FC236}">
                <a16:creationId xmlns:a16="http://schemas.microsoft.com/office/drawing/2014/main" id="{21848ABA-EEE6-4C4D-ADBB-5EA9DF5C52C8}"/>
              </a:ext>
            </a:extLst>
          </p:cNvPr>
          <p:cNvSpPr>
            <a:spLocks noChangeArrowheads="1"/>
          </p:cNvSpPr>
          <p:nvPr/>
        </p:nvSpPr>
        <p:spPr bwMode="ltGray">
          <a:xfrm>
            <a:off x="6194426" y="800101"/>
            <a:ext cx="74613" cy="74613"/>
          </a:xfrm>
          <a:prstGeom prst="ellipse">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270" name="Freeform 32">
            <a:extLst>
              <a:ext uri="{FF2B5EF4-FFF2-40B4-BE49-F238E27FC236}">
                <a16:creationId xmlns:a16="http://schemas.microsoft.com/office/drawing/2014/main" id="{0886A94D-E6E1-4985-9A4F-9DC2AF31D7A5}"/>
              </a:ext>
            </a:extLst>
          </p:cNvPr>
          <p:cNvSpPr>
            <a:spLocks/>
          </p:cNvSpPr>
          <p:nvPr/>
        </p:nvSpPr>
        <p:spPr bwMode="ltGray">
          <a:xfrm>
            <a:off x="5730876" y="3714750"/>
            <a:ext cx="989013" cy="247650"/>
          </a:xfrm>
          <a:custGeom>
            <a:avLst/>
            <a:gdLst>
              <a:gd name="T0" fmla="*/ 9525 w 623"/>
              <a:gd name="T1" fmla="*/ 28575 h 156"/>
              <a:gd name="T2" fmla="*/ 257175 w 623"/>
              <a:gd name="T3" fmla="*/ 57150 h 156"/>
              <a:gd name="T4" fmla="*/ 398463 w 623"/>
              <a:gd name="T5" fmla="*/ 57150 h 156"/>
              <a:gd name="T6" fmla="*/ 561975 w 623"/>
              <a:gd name="T7" fmla="*/ 47625 h 156"/>
              <a:gd name="T8" fmla="*/ 750888 w 623"/>
              <a:gd name="T9" fmla="*/ 28575 h 156"/>
              <a:gd name="T10" fmla="*/ 969963 w 623"/>
              <a:gd name="T11" fmla="*/ 0 h 156"/>
              <a:gd name="T12" fmla="*/ 989013 w 623"/>
              <a:gd name="T13" fmla="*/ 180975 h 156"/>
              <a:gd name="T14" fmla="*/ 788988 w 623"/>
              <a:gd name="T15" fmla="*/ 219075 h 156"/>
              <a:gd name="T16" fmla="*/ 657225 w 623"/>
              <a:gd name="T17" fmla="*/ 238125 h 156"/>
              <a:gd name="T18" fmla="*/ 504825 w 623"/>
              <a:gd name="T19" fmla="*/ 247650 h 156"/>
              <a:gd name="T20" fmla="*/ 341313 w 623"/>
              <a:gd name="T21" fmla="*/ 247650 h 156"/>
              <a:gd name="T22" fmla="*/ 171450 w 623"/>
              <a:gd name="T23" fmla="*/ 238125 h 156"/>
              <a:gd name="T24" fmla="*/ 0 w 623"/>
              <a:gd name="T25" fmla="*/ 209550 h 156"/>
              <a:gd name="T26" fmla="*/ 9525 w 623"/>
              <a:gd name="T27" fmla="*/ 28575 h 156"/>
              <a:gd name="T28" fmla="*/ 9525 w 623"/>
              <a:gd name="T29" fmla="*/ 28575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rgbClr val="0000FF"/>
              </a:gs>
              <a:gs pos="100000">
                <a:srgbClr val="0000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569" name="Freeform 33">
            <a:extLst>
              <a:ext uri="{FF2B5EF4-FFF2-40B4-BE49-F238E27FC236}">
                <a16:creationId xmlns:a16="http://schemas.microsoft.com/office/drawing/2014/main" id="{2724AAD3-49E1-4C9B-ADCF-E215641F769C}"/>
              </a:ext>
            </a:extLst>
          </p:cNvPr>
          <p:cNvSpPr>
            <a:spLocks/>
          </p:cNvSpPr>
          <p:nvPr/>
        </p:nvSpPr>
        <p:spPr bwMode="ltGray">
          <a:xfrm rot="960000">
            <a:off x="4159251" y="708025"/>
            <a:ext cx="4132263" cy="704850"/>
          </a:xfrm>
          <a:custGeom>
            <a:avLst/>
            <a:gdLst>
              <a:gd name="T0" fmla="*/ 4105182 w 2594"/>
              <a:gd name="T1" fmla="*/ 0 h 444"/>
              <a:gd name="T2" fmla="*/ 4132263 w 2594"/>
              <a:gd name="T3" fmla="*/ 114300 h 444"/>
              <a:gd name="T4" fmla="*/ 9558 w 2594"/>
              <a:gd name="T5" fmla="*/ 704850 h 444"/>
              <a:gd name="T6" fmla="*/ 0 w 2594"/>
              <a:gd name="T7" fmla="*/ 628650 h 444"/>
              <a:gd name="T8" fmla="*/ 1951435 w 2594"/>
              <a:gd name="T9" fmla="*/ 152400 h 444"/>
              <a:gd name="T10" fmla="*/ 2152154 w 2594"/>
              <a:gd name="T11" fmla="*/ 123825 h 444"/>
              <a:gd name="T12" fmla="*/ 4105182 w 2594"/>
              <a:gd name="T13" fmla="*/ 0 h 444"/>
              <a:gd name="T14" fmla="*/ 4105182 w 2594"/>
              <a:gd name="T15" fmla="*/ 0 h 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rgbClr val="00004D"/>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2" name="Rectangle 34">
            <a:extLst>
              <a:ext uri="{FF2B5EF4-FFF2-40B4-BE49-F238E27FC236}">
                <a16:creationId xmlns:a16="http://schemas.microsoft.com/office/drawing/2014/main" id="{E3634D82-F60D-4F5D-9B84-651EF2654EBB}"/>
              </a:ext>
            </a:extLst>
          </p:cNvPr>
          <p:cNvSpPr>
            <a:spLocks noChangeArrowheads="1"/>
          </p:cNvSpPr>
          <p:nvPr/>
        </p:nvSpPr>
        <p:spPr bwMode="ltGray">
          <a:xfrm>
            <a:off x="6097589" y="1733551"/>
            <a:ext cx="274637" cy="4030663"/>
          </a:xfrm>
          <a:prstGeom prst="rect">
            <a:avLst/>
          </a:prstGeom>
          <a:gradFill rotWithShape="0">
            <a:gsLst>
              <a:gs pos="0">
                <a:srgbClr val="00004D"/>
              </a:gs>
              <a:gs pos="100000">
                <a:srgbClr val="0000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273" name="Rectangle 35">
            <a:extLst>
              <a:ext uri="{FF2B5EF4-FFF2-40B4-BE49-F238E27FC236}">
                <a16:creationId xmlns:a16="http://schemas.microsoft.com/office/drawing/2014/main" id="{2B71D1D1-52E8-426A-9C44-B31DB0A4B060}"/>
              </a:ext>
            </a:extLst>
          </p:cNvPr>
          <p:cNvSpPr>
            <a:spLocks noChangeArrowheads="1"/>
          </p:cNvSpPr>
          <p:nvPr/>
        </p:nvSpPr>
        <p:spPr bwMode="ltGray">
          <a:xfrm>
            <a:off x="6108700" y="1371600"/>
            <a:ext cx="260350" cy="381000"/>
          </a:xfrm>
          <a:prstGeom prst="rect">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274" name="AutoShape 36">
            <a:extLst>
              <a:ext uri="{FF2B5EF4-FFF2-40B4-BE49-F238E27FC236}">
                <a16:creationId xmlns:a16="http://schemas.microsoft.com/office/drawing/2014/main" id="{6BBB014B-63C3-40AB-8285-0C6A7183F192}"/>
              </a:ext>
            </a:extLst>
          </p:cNvPr>
          <p:cNvSpPr>
            <a:spLocks noChangeArrowheads="1"/>
          </p:cNvSpPr>
          <p:nvPr/>
        </p:nvSpPr>
        <p:spPr bwMode="ltGray">
          <a:xfrm>
            <a:off x="6069014" y="1685925"/>
            <a:ext cx="325437" cy="82550"/>
          </a:xfrm>
          <a:prstGeom prst="roundRect">
            <a:avLst>
              <a:gd name="adj" fmla="val 16667"/>
            </a:avLst>
          </a:prstGeom>
          <a:gradFill rotWithShape="0">
            <a:gsLst>
              <a:gs pos="0">
                <a:srgbClr val="0000FF"/>
              </a:gs>
              <a:gs pos="100000">
                <a:srgbClr val="00004D"/>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sp>
        <p:nvSpPr>
          <p:cNvPr id="11275" name="Freeform 37">
            <a:extLst>
              <a:ext uri="{FF2B5EF4-FFF2-40B4-BE49-F238E27FC236}">
                <a16:creationId xmlns:a16="http://schemas.microsoft.com/office/drawing/2014/main" id="{05C8D57D-91CE-4725-B2B3-9AEAE26CB479}"/>
              </a:ext>
            </a:extLst>
          </p:cNvPr>
          <p:cNvSpPr>
            <a:spLocks/>
          </p:cNvSpPr>
          <p:nvPr/>
        </p:nvSpPr>
        <p:spPr bwMode="ltGray">
          <a:xfrm>
            <a:off x="5980114" y="1174751"/>
            <a:ext cx="503237" cy="219075"/>
          </a:xfrm>
          <a:custGeom>
            <a:avLst/>
            <a:gdLst>
              <a:gd name="T0" fmla="*/ 256396 w 316"/>
              <a:gd name="T1" fmla="*/ 0 h 138"/>
              <a:gd name="T2" fmla="*/ 361503 w 316"/>
              <a:gd name="T3" fmla="*/ 9525 h 138"/>
              <a:gd name="T4" fmla="*/ 437944 w 316"/>
              <a:gd name="T5" fmla="*/ 57150 h 138"/>
              <a:gd name="T6" fmla="*/ 484127 w 316"/>
              <a:gd name="T7" fmla="*/ 123825 h 138"/>
              <a:gd name="T8" fmla="*/ 503237 w 316"/>
              <a:gd name="T9" fmla="*/ 219075 h 138"/>
              <a:gd name="T10" fmla="*/ 0 w 316"/>
              <a:gd name="T11" fmla="*/ 219075 h 138"/>
              <a:gd name="T12" fmla="*/ 17518 w 316"/>
              <a:gd name="T13" fmla="*/ 123825 h 138"/>
              <a:gd name="T14" fmla="*/ 74849 w 316"/>
              <a:gd name="T15" fmla="*/ 57150 h 138"/>
              <a:gd name="T16" fmla="*/ 151290 w 316"/>
              <a:gd name="T17" fmla="*/ 9525 h 138"/>
              <a:gd name="T18" fmla="*/ 256396 w 316"/>
              <a:gd name="T19" fmla="*/ 0 h 138"/>
              <a:gd name="T20" fmla="*/ 256396 w 316"/>
              <a:gd name="T21" fmla="*/ 0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00004D"/>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5574" name="Group 38">
            <a:extLst>
              <a:ext uri="{FF2B5EF4-FFF2-40B4-BE49-F238E27FC236}">
                <a16:creationId xmlns:a16="http://schemas.microsoft.com/office/drawing/2014/main" id="{8A283360-A52A-4CFD-AD80-06DC1397BEF3}"/>
              </a:ext>
            </a:extLst>
          </p:cNvPr>
          <p:cNvGrpSpPr>
            <a:grpSpLocks/>
          </p:cNvGrpSpPr>
          <p:nvPr/>
        </p:nvGrpSpPr>
        <p:grpSpPr bwMode="auto">
          <a:xfrm rot="960000">
            <a:off x="5899150" y="-942975"/>
            <a:ext cx="681038" cy="4948238"/>
            <a:chOff x="2804" y="316"/>
            <a:chExt cx="429" cy="3117"/>
          </a:xfrm>
        </p:grpSpPr>
        <p:grpSp>
          <p:nvGrpSpPr>
            <p:cNvPr id="11302" name="Group 39">
              <a:extLst>
                <a:ext uri="{FF2B5EF4-FFF2-40B4-BE49-F238E27FC236}">
                  <a16:creationId xmlns:a16="http://schemas.microsoft.com/office/drawing/2014/main" id="{91FDA47B-134A-4192-96E4-059B84CF0991}"/>
                </a:ext>
              </a:extLst>
            </p:cNvPr>
            <p:cNvGrpSpPr>
              <a:grpSpLocks/>
            </p:cNvGrpSpPr>
            <p:nvPr/>
          </p:nvGrpSpPr>
          <p:grpSpPr bwMode="auto">
            <a:xfrm>
              <a:off x="2804" y="316"/>
              <a:ext cx="429" cy="3117"/>
              <a:chOff x="2365" y="316"/>
              <a:chExt cx="429" cy="3117"/>
            </a:xfrm>
          </p:grpSpPr>
          <p:sp>
            <p:nvSpPr>
              <p:cNvPr id="11304" name="Freeform 40">
                <a:extLst>
                  <a:ext uri="{FF2B5EF4-FFF2-40B4-BE49-F238E27FC236}">
                    <a16:creationId xmlns:a16="http://schemas.microsoft.com/office/drawing/2014/main" id="{7F5A5255-AFC4-4631-9E78-43081A96D469}"/>
                  </a:ext>
                </a:extLst>
              </p:cNvPr>
              <p:cNvSpPr>
                <a:spLocks/>
              </p:cNvSpPr>
              <p:nvPr/>
            </p:nvSpPr>
            <p:spPr bwMode="ltGray">
              <a:xfrm>
                <a:off x="2542" y="1857"/>
                <a:ext cx="252" cy="1576"/>
              </a:xfrm>
              <a:custGeom>
                <a:avLst/>
                <a:gdLst>
                  <a:gd name="T0" fmla="*/ 252 w 252"/>
                  <a:gd name="T1" fmla="*/ 1576 h 1576"/>
                  <a:gd name="T2" fmla="*/ 0 w 252"/>
                  <a:gd name="T3" fmla="*/ 12 h 1576"/>
                  <a:gd name="T4" fmla="*/ 72 w 252"/>
                  <a:gd name="T5" fmla="*/ 0 h 1576"/>
                  <a:gd name="T6" fmla="*/ 252 w 252"/>
                  <a:gd name="T7" fmla="*/ 1576 h 1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2" h="1576">
                    <a:moveTo>
                      <a:pt x="252" y="1576"/>
                    </a:moveTo>
                    <a:lnTo>
                      <a:pt x="0" y="12"/>
                    </a:lnTo>
                    <a:lnTo>
                      <a:pt x="72" y="0"/>
                    </a:lnTo>
                    <a:lnTo>
                      <a:pt x="252" y="1576"/>
                    </a:lnTo>
                    <a:close/>
                  </a:path>
                </a:pathLst>
              </a:custGeom>
              <a:gradFill rotWithShape="1">
                <a:gsLst>
                  <a:gs pos="0">
                    <a:srgbClr val="0000FF"/>
                  </a:gs>
                  <a:gs pos="100000">
                    <a:srgbClr val="00005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05" name="Freeform 41">
                <a:extLst>
                  <a:ext uri="{FF2B5EF4-FFF2-40B4-BE49-F238E27FC236}">
                    <a16:creationId xmlns:a16="http://schemas.microsoft.com/office/drawing/2014/main" id="{C4BD188E-B8BC-4D1A-8439-395A37B8789D}"/>
                  </a:ext>
                </a:extLst>
              </p:cNvPr>
              <p:cNvSpPr>
                <a:spLocks/>
              </p:cNvSpPr>
              <p:nvPr/>
            </p:nvSpPr>
            <p:spPr bwMode="ltGray">
              <a:xfrm flipH="1" flipV="1">
                <a:off x="2365" y="316"/>
                <a:ext cx="252" cy="1576"/>
              </a:xfrm>
              <a:custGeom>
                <a:avLst/>
                <a:gdLst>
                  <a:gd name="T0" fmla="*/ 252 w 252"/>
                  <a:gd name="T1" fmla="*/ 1576 h 1576"/>
                  <a:gd name="T2" fmla="*/ 0 w 252"/>
                  <a:gd name="T3" fmla="*/ 12 h 1576"/>
                  <a:gd name="T4" fmla="*/ 72 w 252"/>
                  <a:gd name="T5" fmla="*/ 0 h 1576"/>
                  <a:gd name="T6" fmla="*/ 252 w 252"/>
                  <a:gd name="T7" fmla="*/ 1576 h 1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2" h="1576">
                    <a:moveTo>
                      <a:pt x="252" y="1576"/>
                    </a:moveTo>
                    <a:lnTo>
                      <a:pt x="0" y="12"/>
                    </a:lnTo>
                    <a:lnTo>
                      <a:pt x="72" y="0"/>
                    </a:lnTo>
                    <a:lnTo>
                      <a:pt x="252" y="1576"/>
                    </a:lnTo>
                    <a:close/>
                  </a:path>
                </a:pathLst>
              </a:cu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303" name="Oval 42">
              <a:extLst>
                <a:ext uri="{FF2B5EF4-FFF2-40B4-BE49-F238E27FC236}">
                  <a16:creationId xmlns:a16="http://schemas.microsoft.com/office/drawing/2014/main" id="{F2CE9C40-0D6A-4A6E-8B0D-B4EC13D555EC}"/>
                </a:ext>
              </a:extLst>
            </p:cNvPr>
            <p:cNvSpPr>
              <a:spLocks noChangeArrowheads="1"/>
            </p:cNvSpPr>
            <p:nvPr/>
          </p:nvSpPr>
          <p:spPr bwMode="auto">
            <a:xfrm>
              <a:off x="2959" y="1814"/>
              <a:ext cx="120" cy="120"/>
            </a:xfrm>
            <a:prstGeom prst="ellipse">
              <a:avLst/>
            </a:prstGeom>
            <a:gradFill rotWithShape="1">
              <a:gsLst>
                <a:gs pos="0">
                  <a:srgbClr val="0000FF"/>
                </a:gs>
                <a:gs pos="100000">
                  <a:srgbClr val="000055"/>
                </a:gs>
              </a:gsLst>
              <a:lin ang="5400000" scaled="1"/>
            </a:gra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endParaRPr lang="en-US" altLang="en-US"/>
            </a:p>
          </p:txBody>
        </p:sp>
      </p:grpSp>
      <p:grpSp>
        <p:nvGrpSpPr>
          <p:cNvPr id="65579" name="Group 43">
            <a:extLst>
              <a:ext uri="{FF2B5EF4-FFF2-40B4-BE49-F238E27FC236}">
                <a16:creationId xmlns:a16="http://schemas.microsoft.com/office/drawing/2014/main" id="{5E4FD0C9-F977-4B14-9F78-90039BFB2836}"/>
              </a:ext>
            </a:extLst>
          </p:cNvPr>
          <p:cNvGrpSpPr>
            <a:grpSpLocks/>
          </p:cNvGrpSpPr>
          <p:nvPr/>
        </p:nvGrpSpPr>
        <p:grpSpPr bwMode="auto">
          <a:xfrm>
            <a:off x="3511551" y="4267200"/>
            <a:ext cx="1838325" cy="533400"/>
            <a:chOff x="1268" y="2840"/>
            <a:chExt cx="1158" cy="336"/>
          </a:xfrm>
        </p:grpSpPr>
        <p:sp>
          <p:nvSpPr>
            <p:cNvPr id="65580" name="Oval 44">
              <a:extLst>
                <a:ext uri="{FF2B5EF4-FFF2-40B4-BE49-F238E27FC236}">
                  <a16:creationId xmlns:a16="http://schemas.microsoft.com/office/drawing/2014/main" id="{87BEE436-C295-42A0-8447-10845B1E27E6}"/>
                </a:ext>
              </a:extLst>
            </p:cNvPr>
            <p:cNvSpPr>
              <a:spLocks noChangeArrowheads="1"/>
            </p:cNvSpPr>
            <p:nvPr/>
          </p:nvSpPr>
          <p:spPr bwMode="auto">
            <a:xfrm>
              <a:off x="1268" y="2928"/>
              <a:ext cx="240" cy="240"/>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atin typeface="Arial" charset="0"/>
                </a:rPr>
                <a:t>H</a:t>
              </a:r>
            </a:p>
          </p:txBody>
        </p:sp>
        <p:sp>
          <p:nvSpPr>
            <p:cNvPr id="11299" name="Oval 45">
              <a:extLst>
                <a:ext uri="{FF2B5EF4-FFF2-40B4-BE49-F238E27FC236}">
                  <a16:creationId xmlns:a16="http://schemas.microsoft.com/office/drawing/2014/main" id="{76367356-F4E9-4319-87C6-B17274988ACD}"/>
                </a:ext>
              </a:extLst>
            </p:cNvPr>
            <p:cNvSpPr>
              <a:spLocks noChangeArrowheads="1"/>
            </p:cNvSpPr>
            <p:nvPr/>
          </p:nvSpPr>
          <p:spPr bwMode="auto">
            <a:xfrm>
              <a:off x="1460" y="2928"/>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H</a:t>
              </a:r>
            </a:p>
          </p:txBody>
        </p:sp>
        <p:sp>
          <p:nvSpPr>
            <p:cNvPr id="11300" name="Oval 46">
              <a:extLst>
                <a:ext uri="{FF2B5EF4-FFF2-40B4-BE49-F238E27FC236}">
                  <a16:creationId xmlns:a16="http://schemas.microsoft.com/office/drawing/2014/main" id="{429064D3-D905-4B94-ACFF-82B6216D0089}"/>
                </a:ext>
              </a:extLst>
            </p:cNvPr>
            <p:cNvSpPr>
              <a:spLocks noChangeArrowheads="1"/>
            </p:cNvSpPr>
            <p:nvPr/>
          </p:nvSpPr>
          <p:spPr bwMode="auto">
            <a:xfrm>
              <a:off x="1802" y="2840"/>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sp>
          <p:nvSpPr>
            <p:cNvPr id="11301" name="Oval 47">
              <a:extLst>
                <a:ext uri="{FF2B5EF4-FFF2-40B4-BE49-F238E27FC236}">
                  <a16:creationId xmlns:a16="http://schemas.microsoft.com/office/drawing/2014/main" id="{5D7B6D3C-64EC-47E5-865B-987F079C4F90}"/>
                </a:ext>
              </a:extLst>
            </p:cNvPr>
            <p:cNvSpPr>
              <a:spLocks noChangeArrowheads="1"/>
            </p:cNvSpPr>
            <p:nvPr/>
          </p:nvSpPr>
          <p:spPr bwMode="auto">
            <a:xfrm>
              <a:off x="2090" y="2840"/>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grpSp>
      <p:sp>
        <p:nvSpPr>
          <p:cNvPr id="11278" name="Text Box 48">
            <a:extLst>
              <a:ext uri="{FF2B5EF4-FFF2-40B4-BE49-F238E27FC236}">
                <a16:creationId xmlns:a16="http://schemas.microsoft.com/office/drawing/2014/main" id="{47B9118D-4C7E-485C-8F4C-506603FBD682}"/>
              </a:ext>
            </a:extLst>
          </p:cNvPr>
          <p:cNvSpPr txBox="1">
            <a:spLocks noChangeArrowheads="1"/>
          </p:cNvSpPr>
          <p:nvPr/>
        </p:nvSpPr>
        <p:spPr bwMode="auto">
          <a:xfrm>
            <a:off x="3327400" y="5748339"/>
            <a:ext cx="2103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spcBef>
                <a:spcPct val="50000"/>
              </a:spcBef>
            </a:pPr>
            <a:r>
              <a:rPr lang="en-US" altLang="en-US" sz="4000" b="1">
                <a:solidFill>
                  <a:srgbClr val="FF6600"/>
                </a:solidFill>
                <a:latin typeface="Arial Unicode MS" panose="020B0604020202020204" pitchFamily="34" charset="-128"/>
              </a:rPr>
              <a:t>H</a:t>
            </a:r>
            <a:r>
              <a:rPr lang="en-US" altLang="en-US" sz="4000" b="1" baseline="-25000">
                <a:solidFill>
                  <a:srgbClr val="FF6600"/>
                </a:solidFill>
                <a:latin typeface="Arial Unicode MS" panose="020B0604020202020204" pitchFamily="34" charset="-128"/>
              </a:rPr>
              <a:t>2  +  </a:t>
            </a:r>
            <a:r>
              <a:rPr lang="en-US" altLang="en-US" sz="4000" b="1">
                <a:solidFill>
                  <a:srgbClr val="FF6600"/>
                </a:solidFill>
                <a:latin typeface="Arial Unicode MS" panose="020B0604020202020204" pitchFamily="34" charset="-128"/>
              </a:rPr>
              <a:t>0</a:t>
            </a:r>
            <a:r>
              <a:rPr lang="en-US" altLang="en-US" sz="4000" b="1" baseline="-25000">
                <a:solidFill>
                  <a:srgbClr val="FF6600"/>
                </a:solidFill>
                <a:latin typeface="Arial Unicode MS" panose="020B0604020202020204" pitchFamily="34" charset="-128"/>
              </a:rPr>
              <a:t>2</a:t>
            </a:r>
          </a:p>
        </p:txBody>
      </p:sp>
      <p:sp>
        <p:nvSpPr>
          <p:cNvPr id="11279" name="Text Box 49">
            <a:extLst>
              <a:ext uri="{FF2B5EF4-FFF2-40B4-BE49-F238E27FC236}">
                <a16:creationId xmlns:a16="http://schemas.microsoft.com/office/drawing/2014/main" id="{0C9A565B-09E4-4F42-AF40-041F167E6281}"/>
              </a:ext>
            </a:extLst>
          </p:cNvPr>
          <p:cNvSpPr txBox="1">
            <a:spLocks noChangeArrowheads="1"/>
          </p:cNvSpPr>
          <p:nvPr/>
        </p:nvSpPr>
        <p:spPr bwMode="auto">
          <a:xfrm>
            <a:off x="7472364" y="5748339"/>
            <a:ext cx="21034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spcBef>
                <a:spcPct val="50000"/>
              </a:spcBef>
            </a:pPr>
            <a:r>
              <a:rPr lang="en-US" altLang="en-US" sz="4000" b="1">
                <a:solidFill>
                  <a:srgbClr val="FF6600"/>
                </a:solidFill>
                <a:latin typeface="Arial Unicode MS" panose="020B0604020202020204" pitchFamily="34" charset="-128"/>
              </a:rPr>
              <a:t>H</a:t>
            </a:r>
            <a:r>
              <a:rPr lang="en-US" altLang="en-US" sz="4000" b="1" baseline="-25000">
                <a:solidFill>
                  <a:srgbClr val="FF6600"/>
                </a:solidFill>
                <a:latin typeface="Arial Unicode MS" panose="020B0604020202020204" pitchFamily="34" charset="-128"/>
              </a:rPr>
              <a:t>2 </a:t>
            </a:r>
            <a:r>
              <a:rPr lang="en-US" altLang="en-US" sz="4000" b="1">
                <a:solidFill>
                  <a:srgbClr val="FF6600"/>
                </a:solidFill>
                <a:latin typeface="Arial Unicode MS" panose="020B0604020202020204" pitchFamily="34" charset="-128"/>
              </a:rPr>
              <a:t>0</a:t>
            </a:r>
            <a:endParaRPr lang="en-US" altLang="en-US" sz="4000" b="1" baseline="-25000">
              <a:solidFill>
                <a:srgbClr val="FF6600"/>
              </a:solidFill>
              <a:latin typeface="Arial Unicode MS" panose="020B0604020202020204" pitchFamily="34" charset="-128"/>
            </a:endParaRPr>
          </a:p>
        </p:txBody>
      </p:sp>
      <p:sp>
        <p:nvSpPr>
          <p:cNvPr id="11280" name="Text Box 50">
            <a:extLst>
              <a:ext uri="{FF2B5EF4-FFF2-40B4-BE49-F238E27FC236}">
                <a16:creationId xmlns:a16="http://schemas.microsoft.com/office/drawing/2014/main" id="{CCF028B2-73DC-436B-94DC-8BC3BA849951}"/>
              </a:ext>
            </a:extLst>
          </p:cNvPr>
          <p:cNvSpPr txBox="1">
            <a:spLocks noChangeArrowheads="1"/>
          </p:cNvSpPr>
          <p:nvPr/>
        </p:nvSpPr>
        <p:spPr bwMode="auto">
          <a:xfrm>
            <a:off x="7153275" y="59309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eaLnBrk="1" hangingPunct="1">
              <a:spcBef>
                <a:spcPct val="50000"/>
              </a:spcBef>
            </a:pPr>
            <a:endParaRPr lang="en-US" altLang="en-US"/>
          </a:p>
        </p:txBody>
      </p:sp>
      <p:sp>
        <p:nvSpPr>
          <p:cNvPr id="11281" name="Text Box 51">
            <a:extLst>
              <a:ext uri="{FF2B5EF4-FFF2-40B4-BE49-F238E27FC236}">
                <a16:creationId xmlns:a16="http://schemas.microsoft.com/office/drawing/2014/main" id="{40715B17-8BA1-463A-98EE-46C2DE41E393}"/>
              </a:ext>
            </a:extLst>
          </p:cNvPr>
          <p:cNvSpPr txBox="1">
            <a:spLocks noChangeArrowheads="1"/>
          </p:cNvSpPr>
          <p:nvPr/>
        </p:nvSpPr>
        <p:spPr bwMode="auto">
          <a:xfrm>
            <a:off x="6773864" y="5748339"/>
            <a:ext cx="21034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spcBef>
                <a:spcPct val="50000"/>
              </a:spcBef>
            </a:pPr>
            <a:r>
              <a:rPr lang="en-US" altLang="en-US" sz="4000" b="1">
                <a:solidFill>
                  <a:srgbClr val="FF0000"/>
                </a:solidFill>
                <a:latin typeface="Arial Unicode MS" panose="020B0604020202020204" pitchFamily="34" charset="-128"/>
              </a:rPr>
              <a:t>2</a:t>
            </a:r>
            <a:endParaRPr lang="en-US" altLang="en-US" sz="4000" b="1" baseline="-25000">
              <a:solidFill>
                <a:srgbClr val="FF0000"/>
              </a:solidFill>
              <a:latin typeface="Arial Unicode MS" panose="020B0604020202020204" pitchFamily="34" charset="-128"/>
            </a:endParaRPr>
          </a:p>
        </p:txBody>
      </p:sp>
      <p:grpSp>
        <p:nvGrpSpPr>
          <p:cNvPr id="65588" name="Group 52">
            <a:extLst>
              <a:ext uri="{FF2B5EF4-FFF2-40B4-BE49-F238E27FC236}">
                <a16:creationId xmlns:a16="http://schemas.microsoft.com/office/drawing/2014/main" id="{E35B498A-517A-4B5B-8958-B93227B5B011}"/>
              </a:ext>
            </a:extLst>
          </p:cNvPr>
          <p:cNvGrpSpPr>
            <a:grpSpLocks/>
          </p:cNvGrpSpPr>
          <p:nvPr/>
        </p:nvGrpSpPr>
        <p:grpSpPr bwMode="auto">
          <a:xfrm>
            <a:off x="7377114" y="4629150"/>
            <a:ext cx="915987" cy="762000"/>
            <a:chOff x="3663" y="2668"/>
            <a:chExt cx="577" cy="480"/>
          </a:xfrm>
        </p:grpSpPr>
        <p:sp>
          <p:nvSpPr>
            <p:cNvPr id="11293" name="Oval 53">
              <a:extLst>
                <a:ext uri="{FF2B5EF4-FFF2-40B4-BE49-F238E27FC236}">
                  <a16:creationId xmlns:a16="http://schemas.microsoft.com/office/drawing/2014/main" id="{0F085232-04A5-42E0-ACAA-751DB25E5B21}"/>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H</a:t>
              </a:r>
            </a:p>
          </p:txBody>
        </p:sp>
        <p:sp>
          <p:nvSpPr>
            <p:cNvPr id="11294" name="Oval 54">
              <a:extLst>
                <a:ext uri="{FF2B5EF4-FFF2-40B4-BE49-F238E27FC236}">
                  <a16:creationId xmlns:a16="http://schemas.microsoft.com/office/drawing/2014/main" id="{3913D5D5-CEC4-4F5D-A33A-39942677E9CD}"/>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sp>
          <p:nvSpPr>
            <p:cNvPr id="11295" name="Oval 55">
              <a:extLst>
                <a:ext uri="{FF2B5EF4-FFF2-40B4-BE49-F238E27FC236}">
                  <a16:creationId xmlns:a16="http://schemas.microsoft.com/office/drawing/2014/main" id="{2038562B-C25B-4F78-B495-205389658FE9}"/>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H</a:t>
              </a:r>
            </a:p>
          </p:txBody>
        </p:sp>
      </p:grpSp>
      <p:grpSp>
        <p:nvGrpSpPr>
          <p:cNvPr id="65592" name="Group 56">
            <a:extLst>
              <a:ext uri="{FF2B5EF4-FFF2-40B4-BE49-F238E27FC236}">
                <a16:creationId xmlns:a16="http://schemas.microsoft.com/office/drawing/2014/main" id="{436D5248-BA5A-4D05-886F-5B859FD1F6F0}"/>
              </a:ext>
            </a:extLst>
          </p:cNvPr>
          <p:cNvGrpSpPr>
            <a:grpSpLocks/>
          </p:cNvGrpSpPr>
          <p:nvPr/>
        </p:nvGrpSpPr>
        <p:grpSpPr bwMode="auto">
          <a:xfrm>
            <a:off x="8353425" y="4637088"/>
            <a:ext cx="915988" cy="762000"/>
            <a:chOff x="3663" y="2668"/>
            <a:chExt cx="577" cy="480"/>
          </a:xfrm>
        </p:grpSpPr>
        <p:sp>
          <p:nvSpPr>
            <p:cNvPr id="11290" name="Oval 57">
              <a:extLst>
                <a:ext uri="{FF2B5EF4-FFF2-40B4-BE49-F238E27FC236}">
                  <a16:creationId xmlns:a16="http://schemas.microsoft.com/office/drawing/2014/main" id="{5A9BD333-AD8C-4421-8A26-76627C892980}"/>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H</a:t>
              </a:r>
            </a:p>
          </p:txBody>
        </p:sp>
        <p:sp>
          <p:nvSpPr>
            <p:cNvPr id="11291" name="Oval 58">
              <a:extLst>
                <a:ext uri="{FF2B5EF4-FFF2-40B4-BE49-F238E27FC236}">
                  <a16:creationId xmlns:a16="http://schemas.microsoft.com/office/drawing/2014/main" id="{F027ABF3-C478-4D88-AD62-7C1EBDEBC5A6}"/>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O</a:t>
              </a:r>
            </a:p>
          </p:txBody>
        </p:sp>
        <p:sp>
          <p:nvSpPr>
            <p:cNvPr id="11292" name="Oval 59">
              <a:extLst>
                <a:ext uri="{FF2B5EF4-FFF2-40B4-BE49-F238E27FC236}">
                  <a16:creationId xmlns:a16="http://schemas.microsoft.com/office/drawing/2014/main" id="{D656DFAF-C50A-4E7C-9C25-E7F4B6008025}"/>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H</a:t>
              </a:r>
            </a:p>
          </p:txBody>
        </p:sp>
      </p:grpSp>
      <p:sp>
        <p:nvSpPr>
          <p:cNvPr id="65596" name="Text Box 60">
            <a:extLst>
              <a:ext uri="{FF2B5EF4-FFF2-40B4-BE49-F238E27FC236}">
                <a16:creationId xmlns:a16="http://schemas.microsoft.com/office/drawing/2014/main" id="{18931667-C701-4E0B-85D9-A0E693ABF99E}"/>
              </a:ext>
            </a:extLst>
          </p:cNvPr>
          <p:cNvSpPr txBox="1">
            <a:spLocks noChangeArrowheads="1"/>
          </p:cNvSpPr>
          <p:nvPr/>
        </p:nvSpPr>
        <p:spPr bwMode="auto">
          <a:xfrm>
            <a:off x="2289175" y="5748339"/>
            <a:ext cx="2103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spcBef>
                <a:spcPct val="50000"/>
              </a:spcBef>
            </a:pPr>
            <a:r>
              <a:rPr lang="en-US" altLang="en-US" sz="4000" b="1">
                <a:solidFill>
                  <a:srgbClr val="FF0000"/>
                </a:solidFill>
                <a:latin typeface="Arial Unicode MS" panose="020B0604020202020204" pitchFamily="34" charset="-128"/>
              </a:rPr>
              <a:t>2</a:t>
            </a:r>
            <a:endParaRPr lang="en-US" altLang="en-US" sz="4000" b="1" baseline="-25000">
              <a:solidFill>
                <a:srgbClr val="FF0000"/>
              </a:solidFill>
              <a:latin typeface="Arial Unicode MS" panose="020B0604020202020204" pitchFamily="34" charset="-128"/>
            </a:endParaRPr>
          </a:p>
        </p:txBody>
      </p:sp>
      <p:grpSp>
        <p:nvGrpSpPr>
          <p:cNvPr id="65597" name="Group 61">
            <a:extLst>
              <a:ext uri="{FF2B5EF4-FFF2-40B4-BE49-F238E27FC236}">
                <a16:creationId xmlns:a16="http://schemas.microsoft.com/office/drawing/2014/main" id="{EA825BC5-7FF6-4A8A-99DF-0F225F9E5726}"/>
              </a:ext>
            </a:extLst>
          </p:cNvPr>
          <p:cNvGrpSpPr>
            <a:grpSpLocks/>
          </p:cNvGrpSpPr>
          <p:nvPr/>
        </p:nvGrpSpPr>
        <p:grpSpPr bwMode="auto">
          <a:xfrm>
            <a:off x="3978275" y="4464050"/>
            <a:ext cx="685800" cy="381000"/>
            <a:chOff x="1383" y="3683"/>
            <a:chExt cx="432" cy="240"/>
          </a:xfrm>
        </p:grpSpPr>
        <p:sp>
          <p:nvSpPr>
            <p:cNvPr id="65598" name="Oval 62">
              <a:extLst>
                <a:ext uri="{FF2B5EF4-FFF2-40B4-BE49-F238E27FC236}">
                  <a16:creationId xmlns:a16="http://schemas.microsoft.com/office/drawing/2014/main" id="{C508B076-DFB2-47D9-A95A-3A130580054D}"/>
                </a:ext>
              </a:extLst>
            </p:cNvPr>
            <p:cNvSpPr>
              <a:spLocks noChangeArrowheads="1"/>
            </p:cNvSpPr>
            <p:nvPr/>
          </p:nvSpPr>
          <p:spPr bwMode="auto">
            <a:xfrm>
              <a:off x="1383" y="3683"/>
              <a:ext cx="240" cy="240"/>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atin typeface="Arial" charset="0"/>
                </a:rPr>
                <a:t>H</a:t>
              </a:r>
            </a:p>
          </p:txBody>
        </p:sp>
        <p:sp>
          <p:nvSpPr>
            <p:cNvPr id="11289" name="Oval 63">
              <a:extLst>
                <a:ext uri="{FF2B5EF4-FFF2-40B4-BE49-F238E27FC236}">
                  <a16:creationId xmlns:a16="http://schemas.microsoft.com/office/drawing/2014/main" id="{F000DDB4-9C73-4F14-8348-0771FE62C0CE}"/>
                </a:ext>
              </a:extLst>
            </p:cNvPr>
            <p:cNvSpPr>
              <a:spLocks noChangeArrowheads="1"/>
            </p:cNvSpPr>
            <p:nvPr/>
          </p:nvSpPr>
          <p:spPr bwMode="auto">
            <a:xfrm>
              <a:off x="1575" y="3683"/>
              <a:ext cx="240" cy="240"/>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anose="020B0606020202030204" pitchFamily="34" charset="0"/>
                </a:defRPr>
              </a:lvl1pPr>
              <a:lvl2pPr marL="742950" indent="-285750" eaLnBrk="0" hangingPunct="0">
                <a:defRPr sz="2400">
                  <a:solidFill>
                    <a:schemeClr val="tx1"/>
                  </a:solidFill>
                  <a:latin typeface="Arial Narrow" panose="020B0606020202030204" pitchFamily="34" charset="0"/>
                </a:defRPr>
              </a:lvl2pPr>
              <a:lvl3pPr marL="1143000" indent="-228600" eaLnBrk="0" hangingPunct="0">
                <a:defRPr sz="2400">
                  <a:solidFill>
                    <a:schemeClr val="tx1"/>
                  </a:solidFill>
                  <a:latin typeface="Arial Narrow" panose="020B0606020202030204" pitchFamily="34" charset="0"/>
                </a:defRPr>
              </a:lvl3pPr>
              <a:lvl4pPr marL="1600200" indent="-228600" eaLnBrk="0" hangingPunct="0">
                <a:defRPr sz="2400">
                  <a:solidFill>
                    <a:schemeClr val="tx1"/>
                  </a:solidFill>
                  <a:latin typeface="Arial Narrow" panose="020B0606020202030204" pitchFamily="34" charset="0"/>
                </a:defRPr>
              </a:lvl4pPr>
              <a:lvl5pPr marL="2057400" indent="-228600" eaLnBrk="0" hangingPunct="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eaLnBrk="1" hangingPunct="1"/>
              <a:r>
                <a:rPr lang="en-US" altLang="en-US" sz="1800">
                  <a:latin typeface="Arial" panose="020B0604020202020204" pitchFamily="34" charset="0"/>
                </a:rPr>
                <a:t>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5597"/>
                                        </p:tgtEl>
                                        <p:attrNameLst>
                                          <p:attrName>style.visibility</p:attrName>
                                        </p:attrNameLst>
                                      </p:cBhvr>
                                      <p:to>
                                        <p:strVal val="visible"/>
                                      </p:to>
                                    </p:set>
                                    <p:anim calcmode="lin" valueType="num">
                                      <p:cBhvr additive="base">
                                        <p:cTn id="7" dur="5000" fill="hold"/>
                                        <p:tgtEl>
                                          <p:spTgt spid="65597"/>
                                        </p:tgtEl>
                                        <p:attrNameLst>
                                          <p:attrName>ppt_x</p:attrName>
                                        </p:attrNameLst>
                                      </p:cBhvr>
                                      <p:tavLst>
                                        <p:tav tm="0">
                                          <p:val>
                                            <p:strVal val="#ppt_x"/>
                                          </p:val>
                                        </p:tav>
                                        <p:tav tm="100000">
                                          <p:val>
                                            <p:strVal val="#ppt_x"/>
                                          </p:val>
                                        </p:tav>
                                      </p:tavLst>
                                    </p:anim>
                                    <p:anim calcmode="lin" valueType="num">
                                      <p:cBhvr additive="base">
                                        <p:cTn id="8" dur="5000" fill="hold"/>
                                        <p:tgtEl>
                                          <p:spTgt spid="6559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0"/>
                            </p:stCondLst>
                            <p:childTnLst>
                              <p:par>
                                <p:cTn id="10" presetID="4" presetClass="entr" presetSubtype="16" fill="hold" grpId="0" nodeType="afterEffect">
                                  <p:stCondLst>
                                    <p:cond delay="0"/>
                                  </p:stCondLst>
                                  <p:childTnLst>
                                    <p:set>
                                      <p:cBhvr>
                                        <p:cTn id="11" dur="1" fill="hold">
                                          <p:stCondLst>
                                            <p:cond delay="0"/>
                                          </p:stCondLst>
                                        </p:cTn>
                                        <p:tgtEl>
                                          <p:spTgt spid="65596"/>
                                        </p:tgtEl>
                                        <p:attrNameLst>
                                          <p:attrName>style.visibility</p:attrName>
                                        </p:attrNameLst>
                                      </p:cBhvr>
                                      <p:to>
                                        <p:strVal val="visible"/>
                                      </p:to>
                                    </p:set>
                                    <p:animEffect transition="in" filter="box(in)">
                                      <p:cBhvr>
                                        <p:cTn id="12" dur="3000"/>
                                        <p:tgtEl>
                                          <p:spTgt spid="65596"/>
                                        </p:tgtEl>
                                      </p:cBhvr>
                                    </p:animEffect>
                                  </p:childTnLst>
                                </p:cTn>
                              </p:par>
                              <p:par>
                                <p:cTn id="13" presetID="8" presetClass="emph" presetSubtype="0" accel="50000" decel="50000" fill="hold" nodeType="withEffect">
                                  <p:stCondLst>
                                    <p:cond delay="0"/>
                                  </p:stCondLst>
                                  <p:childTnLst>
                                    <p:animRot by="-480000">
                                      <p:cBhvr>
                                        <p:cTn id="14" dur="2000" fill="hold"/>
                                        <p:tgtEl>
                                          <p:spTgt spid="65569"/>
                                        </p:tgtEl>
                                        <p:attrNameLst>
                                          <p:attrName>r</p:attrName>
                                        </p:attrNameLst>
                                      </p:cBhvr>
                                    </p:animRot>
                                  </p:childTnLst>
                                </p:cTn>
                              </p:par>
                              <p:par>
                                <p:cTn id="15" presetID="8" presetClass="emph" presetSubtype="0" accel="50000" decel="50000" fill="hold" nodeType="withEffect">
                                  <p:stCondLst>
                                    <p:cond delay="0"/>
                                  </p:stCondLst>
                                  <p:childTnLst>
                                    <p:animRot by="-480000">
                                      <p:cBhvr>
                                        <p:cTn id="16" dur="2000" fill="hold"/>
                                        <p:tgtEl>
                                          <p:spTgt spid="65574"/>
                                        </p:tgtEl>
                                        <p:attrNameLst>
                                          <p:attrName>r</p:attrName>
                                        </p:attrNameLst>
                                      </p:cBhvr>
                                    </p:animRot>
                                  </p:childTnLst>
                                </p:cTn>
                              </p:par>
                              <p:par>
                                <p:cTn id="17" presetID="0" presetClass="path" presetSubtype="0" accel="50000" decel="50000" fill="hold" nodeType="withEffect">
                                  <p:stCondLst>
                                    <p:cond delay="0"/>
                                  </p:stCondLst>
                                  <p:childTnLst>
                                    <p:animMotion origin="layout" path="M -3.125E-6 -7.40741E-7 L -3.125E-6 0.03542 " pathEditMode="relative" rAng="0" ptsTypes="AA">
                                      <p:cBhvr>
                                        <p:cTn id="18" dur="2000" fill="hold"/>
                                        <p:tgtEl>
                                          <p:spTgt spid="65538"/>
                                        </p:tgtEl>
                                        <p:attrNameLst>
                                          <p:attrName>ppt_x</p:attrName>
                                          <p:attrName>ppt_y</p:attrName>
                                        </p:attrNameLst>
                                      </p:cBhvr>
                                      <p:rCtr x="0" y="1759"/>
                                    </p:animMotion>
                                  </p:childTnLst>
                                </p:cTn>
                              </p:par>
                              <p:par>
                                <p:cTn id="19" presetID="0" presetClass="path" presetSubtype="0" accel="50000" decel="50000" fill="hold" nodeType="withEffect">
                                  <p:stCondLst>
                                    <p:cond delay="0"/>
                                  </p:stCondLst>
                                  <p:childTnLst>
                                    <p:animMotion origin="layout" path="M 0 0 L 0 0.03542 " pathEditMode="relative" ptsTypes="AA">
                                      <p:cBhvr>
                                        <p:cTn id="20" dur="2000" fill="hold"/>
                                        <p:tgtEl>
                                          <p:spTgt spid="65579"/>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 0.03542 " pathEditMode="relative" ptsTypes="AA">
                                      <p:cBhvr>
                                        <p:cTn id="22" dur="2000" fill="hold"/>
                                        <p:tgtEl>
                                          <p:spTgt spid="65597"/>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 -0.03473 " pathEditMode="relative" ptsTypes="AA">
                                      <p:cBhvr>
                                        <p:cTn id="24" dur="2000" fill="hold"/>
                                        <p:tgtEl>
                                          <p:spTgt spid="65552"/>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 -0.03473 " pathEditMode="relative" ptsTypes="AA">
                                      <p:cBhvr>
                                        <p:cTn id="26" dur="2000" fill="hold"/>
                                        <p:tgtEl>
                                          <p:spTgt spid="65588"/>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 0 L 0 -0.03473 " pathEditMode="relative" ptsTypes="AA">
                                      <p:cBhvr>
                                        <p:cTn id="28" dur="2000" fill="hold"/>
                                        <p:tgtEl>
                                          <p:spTgt spid="6559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9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5C79740-81B4-F29A-4793-119D888506A1}"/>
              </a:ext>
            </a:extLst>
          </p:cNvPr>
          <p:cNvSpPr/>
          <p:nvPr/>
        </p:nvSpPr>
        <p:spPr>
          <a:xfrm>
            <a:off x="333213" y="278971"/>
            <a:ext cx="6736659" cy="81366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2060"/>
                </a:solidFill>
              </a:rPr>
              <a:t>II. </a:t>
            </a:r>
            <a:r>
              <a:rPr lang="en-US" sz="3600" dirty="0" err="1">
                <a:solidFill>
                  <a:srgbClr val="002060"/>
                </a:solidFill>
              </a:rPr>
              <a:t>Phương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hóa</a:t>
            </a:r>
            <a:r>
              <a:rPr lang="en-US" sz="3600" dirty="0">
                <a:solidFill>
                  <a:srgbClr val="002060"/>
                </a:solidFill>
              </a:rPr>
              <a:t> </a:t>
            </a:r>
            <a:r>
              <a:rPr lang="en-US" sz="3600" dirty="0" err="1">
                <a:solidFill>
                  <a:srgbClr val="002060"/>
                </a:solidFill>
              </a:rPr>
              <a:t>học</a:t>
            </a:r>
            <a:endParaRPr lang="en-US" sz="3600" dirty="0">
              <a:solidFill>
                <a:srgbClr val="002060"/>
              </a:solidFill>
            </a:endParaRPr>
          </a:p>
        </p:txBody>
      </p:sp>
      <p:sp>
        <p:nvSpPr>
          <p:cNvPr id="2" name="TextBox 1">
            <a:extLst>
              <a:ext uri="{FF2B5EF4-FFF2-40B4-BE49-F238E27FC236}">
                <a16:creationId xmlns:a16="http://schemas.microsoft.com/office/drawing/2014/main" id="{45B34AD4-B433-3B30-D36B-BDC950525DD2}"/>
              </a:ext>
            </a:extLst>
          </p:cNvPr>
          <p:cNvSpPr txBox="1"/>
          <p:nvPr/>
        </p:nvSpPr>
        <p:spPr>
          <a:xfrm>
            <a:off x="705319" y="1269613"/>
            <a:ext cx="11079726" cy="5009833"/>
          </a:xfrm>
          <a:prstGeom prst="rect">
            <a:avLst/>
          </a:prstGeom>
          <a:noFill/>
        </p:spPr>
        <p:txBody>
          <a:bodyPr wrap="square">
            <a:spAutoFit/>
          </a:bodyPr>
          <a:lstStyle/>
          <a:p>
            <a:pPr marL="514350" indent="-514350" algn="just">
              <a:lnSpc>
                <a:spcPct val="150000"/>
              </a:lnSpc>
              <a:buAutoNum type="arabicPeriod"/>
            </a:pPr>
            <a:r>
              <a:rPr lang="en-US" sz="2400" b="1" dirty="0" err="1">
                <a:solidFill>
                  <a:srgbClr val="002060"/>
                </a:solidFill>
                <a:latin typeface="Arial" panose="020B0604020202020204" pitchFamily="34" charset="0"/>
                <a:cs typeface="Arial" panose="020B0604020202020204" pitchFamily="34" charset="0"/>
              </a:rPr>
              <a:t>Lập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phương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hóa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endParaRPr lang="en-US" sz="2400" b="1"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q"/>
            </a:pPr>
            <a:endParaRPr lang="en-US" sz="2400" dirty="0">
              <a:solidFill>
                <a:srgbClr val="002060"/>
              </a:solidFill>
              <a:latin typeface="Arial" panose="020B0604020202020204" pitchFamily="34" charset="0"/>
              <a:cs typeface="Arial" panose="020B0604020202020204" pitchFamily="34" charset="0"/>
            </a:endParaRPr>
          </a:p>
          <a:p>
            <a:pPr algn="just">
              <a:lnSpc>
                <a:spcPct val="150000"/>
              </a:lnSpc>
            </a:pPr>
            <a:endParaRPr lang="en-US" sz="2400"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en-US" sz="2400" dirty="0" err="1">
                <a:solidFill>
                  <a:schemeClr val="accent1">
                    <a:lumMod val="75000"/>
                  </a:schemeClr>
                </a:solidFill>
                <a:latin typeface="Arial" panose="020B0604020202020204" pitchFamily="34" charset="0"/>
                <a:cs typeface="Arial" panose="020B0604020202020204" pitchFamily="34" charset="0"/>
              </a:rPr>
              <a:t>Phương</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trình</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hóa</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học</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biểu</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diễn</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ngắn</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gọn</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phản</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ứng</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hóa</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học</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với</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chất</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tham</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gia</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phản</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ứng</a:t>
            </a:r>
            <a:r>
              <a:rPr lang="en-US" sz="2400" dirty="0">
                <a:solidFill>
                  <a:schemeClr val="accent1">
                    <a:lumMod val="75000"/>
                  </a:schemeClr>
                </a:solidFill>
                <a:latin typeface="Arial" panose="020B0604020202020204" pitchFamily="34" charset="0"/>
                <a:cs typeface="Arial" panose="020B0604020202020204" pitchFamily="34" charset="0"/>
              </a:rPr>
              <a:t> ở </a:t>
            </a:r>
            <a:r>
              <a:rPr lang="en-US" sz="2400" dirty="0" err="1">
                <a:solidFill>
                  <a:schemeClr val="accent1">
                    <a:lumMod val="75000"/>
                  </a:schemeClr>
                </a:solidFill>
                <a:latin typeface="Arial" panose="020B0604020202020204" pitchFamily="34" charset="0"/>
                <a:cs typeface="Arial" panose="020B0604020202020204" pitchFamily="34" charset="0"/>
              </a:rPr>
              <a:t>bên</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trái</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mũi</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tên</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chỉ</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chiều</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phản</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ứng</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và</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các</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chất</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sản</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phẩm</a:t>
            </a:r>
            <a:r>
              <a:rPr lang="en-US" sz="2400" dirty="0">
                <a:solidFill>
                  <a:schemeClr val="accent1">
                    <a:lumMod val="75000"/>
                  </a:schemeClr>
                </a:solidFill>
                <a:latin typeface="Arial" panose="020B0604020202020204" pitchFamily="34" charset="0"/>
                <a:cs typeface="Arial" panose="020B0604020202020204" pitchFamily="34" charset="0"/>
              </a:rPr>
              <a:t> ở </a:t>
            </a:r>
            <a:r>
              <a:rPr lang="en-US" sz="2400" dirty="0" err="1">
                <a:solidFill>
                  <a:schemeClr val="accent1">
                    <a:lumMod val="75000"/>
                  </a:schemeClr>
                </a:solidFill>
                <a:latin typeface="Arial" panose="020B0604020202020204" pitchFamily="34" charset="0"/>
                <a:cs typeface="Arial" panose="020B0604020202020204" pitchFamily="34" charset="0"/>
              </a:rPr>
              <a:t>bên</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phải</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mũi</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tên</a:t>
            </a:r>
            <a:r>
              <a:rPr lang="en-US" sz="2400" dirty="0">
                <a:solidFill>
                  <a:schemeClr val="accent1">
                    <a:lumMod val="75000"/>
                  </a:schemeClr>
                </a:solidFill>
                <a:latin typeface="Arial" panose="020B0604020202020204" pitchFamily="34" charset="0"/>
                <a:cs typeface="Arial" panose="020B0604020202020204" pitchFamily="34" charset="0"/>
              </a:rPr>
              <a:t>.</a:t>
            </a:r>
          </a:p>
          <a:p>
            <a:pPr marL="342900" indent="-342900" algn="just">
              <a:lnSpc>
                <a:spcPct val="150000"/>
              </a:lnSpc>
              <a:buFont typeface="Wingdings" panose="05000000000000000000" pitchFamily="2" charset="2"/>
              <a:buChar char="Ø"/>
            </a:pPr>
            <a:r>
              <a:rPr lang="en-US" sz="2400" dirty="0" err="1">
                <a:solidFill>
                  <a:schemeClr val="accent1">
                    <a:lumMod val="75000"/>
                  </a:schemeClr>
                </a:solidFill>
                <a:latin typeface="Arial" panose="020B0604020202020204" pitchFamily="34" charset="0"/>
                <a:cs typeface="Arial" panose="020B0604020202020204" pitchFamily="34" charset="0"/>
              </a:rPr>
              <a:t>Phương</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trình</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hóa</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học</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gồm</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công</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thức</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hóa</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học</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của</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các</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chất</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trong</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phản</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ứng</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với</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hệ</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số</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thích</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hợp</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sao</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cho</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số</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nguyên</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tử</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của</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mỗi</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nguyên</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tố</a:t>
            </a:r>
            <a:r>
              <a:rPr lang="en-US" sz="2400" b="1" dirty="0">
                <a:solidFill>
                  <a:schemeClr val="accent1">
                    <a:lumMod val="75000"/>
                  </a:schemeClr>
                </a:solidFill>
                <a:latin typeface="Arial" panose="020B0604020202020204" pitchFamily="34" charset="0"/>
                <a:cs typeface="Arial" panose="020B0604020202020204" pitchFamily="34" charset="0"/>
              </a:rPr>
              <a:t> ở </a:t>
            </a:r>
            <a:r>
              <a:rPr lang="en-US" sz="2400" b="1" dirty="0" err="1">
                <a:solidFill>
                  <a:schemeClr val="accent1">
                    <a:lumMod val="75000"/>
                  </a:schemeClr>
                </a:solidFill>
                <a:latin typeface="Arial" panose="020B0604020202020204" pitchFamily="34" charset="0"/>
                <a:cs typeface="Arial" panose="020B0604020202020204" pitchFamily="34" charset="0"/>
              </a:rPr>
              <a:t>hai</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vế</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chemeClr val="accent1">
                    <a:lumMod val="75000"/>
                  </a:schemeClr>
                </a:solidFill>
                <a:latin typeface="Arial" panose="020B0604020202020204" pitchFamily="34" charset="0"/>
                <a:cs typeface="Arial" panose="020B0604020202020204" pitchFamily="34" charset="0"/>
              </a:rPr>
              <a:t>đều</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bằng</a:t>
            </a:r>
            <a:r>
              <a:rPr lang="en-US" sz="2400" b="1" dirty="0">
                <a:solidFill>
                  <a:schemeClr val="accent1">
                    <a:lumMod val="75000"/>
                  </a:schemeClr>
                </a:solidFill>
                <a:latin typeface="Arial" panose="020B0604020202020204" pitchFamily="34" charset="0"/>
                <a:cs typeface="Arial" panose="020B0604020202020204" pitchFamily="34" charset="0"/>
              </a:rPr>
              <a:t> </a:t>
            </a:r>
            <a:r>
              <a:rPr lang="en-US" sz="2400" b="1" dirty="0" err="1">
                <a:solidFill>
                  <a:schemeClr val="accent1">
                    <a:lumMod val="75000"/>
                  </a:schemeClr>
                </a:solidFill>
                <a:latin typeface="Arial" panose="020B0604020202020204" pitchFamily="34" charset="0"/>
                <a:cs typeface="Arial" panose="020B0604020202020204" pitchFamily="34" charset="0"/>
              </a:rPr>
              <a:t>nhau</a:t>
            </a:r>
            <a:r>
              <a:rPr lang="en-US" sz="2400" dirty="0">
                <a:solidFill>
                  <a:schemeClr val="accent1">
                    <a:lumMod val="75000"/>
                  </a:schemeClr>
                </a:solidFill>
                <a:latin typeface="Arial" panose="020B0604020202020204" pitchFamily="34" charset="0"/>
                <a:cs typeface="Arial" panose="020B0604020202020204" pitchFamily="34" charset="0"/>
              </a:rPr>
              <a:t>.</a:t>
            </a:r>
          </a:p>
        </p:txBody>
      </p:sp>
      <p:sp>
        <p:nvSpPr>
          <p:cNvPr id="3" name="Rectangle: Rounded Corners 2">
            <a:extLst>
              <a:ext uri="{FF2B5EF4-FFF2-40B4-BE49-F238E27FC236}">
                <a16:creationId xmlns:a16="http://schemas.microsoft.com/office/drawing/2014/main" id="{9BDC971F-E003-488F-7F32-0C45ECF741AA}"/>
              </a:ext>
            </a:extLst>
          </p:cNvPr>
          <p:cNvSpPr/>
          <p:nvPr/>
        </p:nvSpPr>
        <p:spPr>
          <a:xfrm>
            <a:off x="4188541" y="2011015"/>
            <a:ext cx="3814917" cy="77643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2H</a:t>
            </a:r>
            <a:r>
              <a:rPr lang="en-US" sz="3200" baseline="-25000" dirty="0">
                <a:latin typeface="Arial" panose="020B0604020202020204" pitchFamily="34" charset="0"/>
                <a:cs typeface="Arial" panose="020B0604020202020204" pitchFamily="34" charset="0"/>
              </a:rPr>
              <a:t>2 </a:t>
            </a:r>
            <a:r>
              <a:rPr lang="en-US" sz="3200" dirty="0">
                <a:latin typeface="Arial" panose="020B0604020202020204" pitchFamily="34" charset="0"/>
                <a:cs typeface="Arial" panose="020B0604020202020204" pitchFamily="34" charset="0"/>
              </a:rPr>
              <a:t> +  O</a:t>
            </a:r>
            <a:r>
              <a:rPr lang="en-US" sz="3200" baseline="-25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sym typeface="Wingdings 3" panose="05040102010807070707" pitchFamily="18" charset="2"/>
              </a:rPr>
              <a:t> 2H</a:t>
            </a:r>
            <a:r>
              <a:rPr lang="en-US" sz="3200" baseline="-25000" dirty="0">
                <a:latin typeface="Arial" panose="020B0604020202020204" pitchFamily="34" charset="0"/>
                <a:cs typeface="Arial" panose="020B0604020202020204" pitchFamily="34" charset="0"/>
                <a:sym typeface="Wingdings 3" panose="05040102010807070707" pitchFamily="18" charset="2"/>
              </a:rPr>
              <a:t>2</a:t>
            </a:r>
            <a:r>
              <a:rPr lang="en-US" sz="3200" dirty="0">
                <a:latin typeface="Arial" panose="020B0604020202020204" pitchFamily="34" charset="0"/>
                <a:cs typeface="Arial" panose="020B0604020202020204" pitchFamily="34" charset="0"/>
                <a:sym typeface="Wingdings 3" panose="05040102010807070707" pitchFamily="18" charset="2"/>
              </a:rPr>
              <a:t>O</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74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A4E1-EB42-AC36-DFED-1822DB296099}"/>
              </a:ext>
            </a:extLst>
          </p:cNvPr>
          <p:cNvSpPr>
            <a:spLocks noGrp="1"/>
          </p:cNvSpPr>
          <p:nvPr>
            <p:ph type="title"/>
          </p:nvPr>
        </p:nvSpPr>
        <p:spPr>
          <a:xfrm>
            <a:off x="838200" y="244168"/>
            <a:ext cx="7553632" cy="578772"/>
          </a:xfrm>
        </p:spPr>
        <p:txBody>
          <a:bodyPr>
            <a:normAutofit/>
          </a:bodyPr>
          <a:lstStyle/>
          <a:p>
            <a:r>
              <a:rPr lang="en-US" sz="2400" b="1" i="1" dirty="0" err="1">
                <a:latin typeface="Arial" panose="020B0604020202020204" pitchFamily="34" charset="0"/>
                <a:cs typeface="Arial" panose="020B0604020202020204" pitchFamily="34" charset="0"/>
              </a:rPr>
              <a:t>Các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bước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lập</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phương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trình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hóa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học</a:t>
            </a:r>
            <a:endParaRPr lang="en-US" sz="2400" b="1"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8C38D05-FD3C-258D-BF6E-0B9D4ABD5C7B}"/>
              </a:ext>
            </a:extLst>
          </p:cNvPr>
          <p:cNvSpPr>
            <a:spLocks noGrp="1"/>
          </p:cNvSpPr>
          <p:nvPr>
            <p:ph idx="1"/>
          </p:nvPr>
        </p:nvSpPr>
        <p:spPr>
          <a:xfrm>
            <a:off x="838200" y="928866"/>
            <a:ext cx="10237839" cy="833704"/>
          </a:xfrm>
        </p:spPr>
        <p:txBody>
          <a:bodyPr>
            <a:normAutofit lnSpcReduction="10000"/>
          </a:bodyPr>
          <a:lstStyle/>
          <a:p>
            <a:pPr marL="0" indent="0">
              <a:buNone/>
            </a:pPr>
            <a:r>
              <a:rPr lang="en-US" dirty="0" err="1"/>
              <a:t>Lập</a:t>
            </a:r>
            <a:r>
              <a:rPr lang="en-US" dirty="0"/>
              <a:t> </a:t>
            </a:r>
            <a:r>
              <a:rPr lang="en-US" dirty="0" err="1"/>
              <a:t>phương</a:t>
            </a:r>
            <a:r>
              <a:rPr lang="en-US" dirty="0"/>
              <a:t> </a:t>
            </a:r>
            <a:r>
              <a:rPr lang="en-US" dirty="0" err="1"/>
              <a:t>trình</a:t>
            </a:r>
            <a:r>
              <a:rPr lang="en-US" dirty="0"/>
              <a:t> </a:t>
            </a:r>
            <a:r>
              <a:rPr lang="en-US" dirty="0" err="1"/>
              <a:t>hóa</a:t>
            </a:r>
            <a:r>
              <a:rPr lang="en-US" dirty="0"/>
              <a:t> </a:t>
            </a:r>
            <a:r>
              <a:rPr lang="en-US" dirty="0" err="1"/>
              <a:t>học</a:t>
            </a:r>
            <a:r>
              <a:rPr lang="en-US" dirty="0"/>
              <a:t> </a:t>
            </a:r>
            <a:r>
              <a:rPr lang="en-US" dirty="0" err="1"/>
              <a:t>của</a:t>
            </a:r>
            <a:r>
              <a:rPr lang="en-US" dirty="0"/>
              <a:t> </a:t>
            </a:r>
            <a:r>
              <a:rPr lang="en-US" dirty="0" err="1"/>
              <a:t>phản</a:t>
            </a:r>
            <a:r>
              <a:rPr lang="en-US" dirty="0"/>
              <a:t> </a:t>
            </a:r>
            <a:r>
              <a:rPr lang="en-US" dirty="0" err="1"/>
              <a:t>ứng</a:t>
            </a:r>
            <a:r>
              <a:rPr lang="en-US" dirty="0"/>
              <a:t> </a:t>
            </a:r>
            <a:r>
              <a:rPr lang="en-US" dirty="0" err="1"/>
              <a:t>giữa</a:t>
            </a:r>
            <a:r>
              <a:rPr lang="en-US" dirty="0"/>
              <a:t> </a:t>
            </a:r>
            <a:r>
              <a:rPr lang="en-US" dirty="0" err="1"/>
              <a:t>nhôm</a:t>
            </a:r>
            <a:r>
              <a:rPr lang="en-US" dirty="0"/>
              <a:t> (</a:t>
            </a:r>
            <a:r>
              <a:rPr lang="en-US" dirty="0" err="1"/>
              <a:t>aluminium</a:t>
            </a:r>
            <a:r>
              <a:rPr lang="en-US" dirty="0"/>
              <a:t>) </a:t>
            </a:r>
            <a:r>
              <a:rPr lang="en-US" dirty="0" err="1"/>
              <a:t>và</a:t>
            </a:r>
            <a:r>
              <a:rPr lang="en-US" dirty="0"/>
              <a:t> oxygen, </a:t>
            </a:r>
            <a:r>
              <a:rPr lang="en-US" dirty="0" err="1"/>
              <a:t>tạo</a:t>
            </a:r>
            <a:r>
              <a:rPr lang="en-US" dirty="0"/>
              <a:t> </a:t>
            </a:r>
            <a:r>
              <a:rPr lang="en-US" dirty="0" err="1"/>
              <a:t>thành</a:t>
            </a:r>
            <a:r>
              <a:rPr lang="en-US" dirty="0"/>
              <a:t> </a:t>
            </a:r>
            <a:r>
              <a:rPr lang="en-US" dirty="0" err="1"/>
              <a:t>aluminium</a:t>
            </a:r>
            <a:r>
              <a:rPr lang="en-US" dirty="0"/>
              <a:t> oxide</a:t>
            </a:r>
          </a:p>
        </p:txBody>
      </p:sp>
      <p:graphicFrame>
        <p:nvGraphicFramePr>
          <p:cNvPr id="5" name="Table 5">
            <a:extLst>
              <a:ext uri="{FF2B5EF4-FFF2-40B4-BE49-F238E27FC236}">
                <a16:creationId xmlns:a16="http://schemas.microsoft.com/office/drawing/2014/main" id="{6C3663D4-251A-66EC-D370-76E7EF57F394}"/>
              </a:ext>
            </a:extLst>
          </p:cNvPr>
          <p:cNvGraphicFramePr>
            <a:graphicFrameLocks noGrp="1"/>
          </p:cNvGraphicFramePr>
          <p:nvPr>
            <p:extLst>
              <p:ext uri="{D42A27DB-BD31-4B8C-83A1-F6EECF244321}">
                <p14:modId xmlns:p14="http://schemas.microsoft.com/office/powerpoint/2010/main" val="2703075761"/>
              </p:ext>
            </p:extLst>
          </p:nvPr>
        </p:nvGraphicFramePr>
        <p:xfrm>
          <a:off x="1666772" y="2039122"/>
          <a:ext cx="9424015" cy="3930652"/>
        </p:xfrm>
        <a:graphic>
          <a:graphicData uri="http://schemas.openxmlformats.org/drawingml/2006/table">
            <a:tbl>
              <a:tblPr firstRow="1" bandRow="1">
                <a:tableStyleId>{21E4AEA4-8DFA-4A89-87EB-49C32662AFE0}</a:tableStyleId>
              </a:tblPr>
              <a:tblGrid>
                <a:gridCol w="1105925">
                  <a:extLst>
                    <a:ext uri="{9D8B030D-6E8A-4147-A177-3AD203B41FA5}">
                      <a16:colId xmlns:a16="http://schemas.microsoft.com/office/drawing/2014/main" val="2969578302"/>
                    </a:ext>
                  </a:extLst>
                </a:gridCol>
                <a:gridCol w="4419395">
                  <a:extLst>
                    <a:ext uri="{9D8B030D-6E8A-4147-A177-3AD203B41FA5}">
                      <a16:colId xmlns:a16="http://schemas.microsoft.com/office/drawing/2014/main" val="2816443020"/>
                    </a:ext>
                  </a:extLst>
                </a:gridCol>
                <a:gridCol w="3898695">
                  <a:extLst>
                    <a:ext uri="{9D8B030D-6E8A-4147-A177-3AD203B41FA5}">
                      <a16:colId xmlns:a16="http://schemas.microsoft.com/office/drawing/2014/main" val="1810089267"/>
                    </a:ext>
                  </a:extLst>
                </a:gridCol>
              </a:tblGrid>
              <a:tr h="370840">
                <a:tc>
                  <a:txBody>
                    <a:bodyPr/>
                    <a:lstStyle/>
                    <a:p>
                      <a:pPr algn="ctr">
                        <a:lnSpc>
                          <a:spcPct val="150000"/>
                        </a:lnSpc>
                      </a:pPr>
                      <a:r>
                        <a:rPr lang="en-US" sz="2800" dirty="0"/>
                        <a:t>STT</a:t>
                      </a:r>
                      <a:endParaRPr lang="en-US" sz="28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2800" dirty="0" err="1"/>
                        <a:t>Các</a:t>
                      </a:r>
                      <a:r>
                        <a:rPr lang="en-US" sz="2800" dirty="0"/>
                        <a:t> </a:t>
                      </a:r>
                      <a:r>
                        <a:rPr lang="en-US" sz="2800" dirty="0" err="1"/>
                        <a:t>bước</a:t>
                      </a:r>
                      <a:r>
                        <a:rPr lang="en-US" sz="2800" dirty="0"/>
                        <a:t> </a:t>
                      </a:r>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30038884"/>
                  </a:ext>
                </a:extLst>
              </a:tr>
              <a:tr h="370840">
                <a:tc>
                  <a:txBody>
                    <a:bodyPr/>
                    <a:lstStyle/>
                    <a:p>
                      <a:pPr algn="ctr"/>
                      <a:r>
                        <a:rPr lang="en-US" sz="2800" dirty="0"/>
                        <a:t>1</a:t>
                      </a:r>
                      <a:endParaRPr lang="en-US" sz="28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2800" dirty="0" err="1"/>
                        <a:t>Viết</a:t>
                      </a:r>
                      <a:r>
                        <a:rPr lang="en-US" sz="2800" dirty="0"/>
                        <a:t> </a:t>
                      </a:r>
                      <a:r>
                        <a:rPr lang="en-US" sz="2800" dirty="0" err="1"/>
                        <a:t>sơ</a:t>
                      </a:r>
                      <a:r>
                        <a:rPr lang="en-US" sz="2800" dirty="0"/>
                        <a:t> </a:t>
                      </a:r>
                      <a:r>
                        <a:rPr lang="en-US" sz="2800" dirty="0" err="1"/>
                        <a:t>đồ</a:t>
                      </a:r>
                      <a:r>
                        <a:rPr lang="en-US" sz="2800" dirty="0"/>
                        <a:t> </a:t>
                      </a:r>
                      <a:r>
                        <a:rPr lang="en-US" sz="2800" dirty="0" err="1"/>
                        <a:t>phản</a:t>
                      </a:r>
                      <a:r>
                        <a:rPr lang="en-US" sz="2800" dirty="0"/>
                        <a:t> </a:t>
                      </a:r>
                      <a:r>
                        <a:rPr lang="en-US" sz="2800" dirty="0" err="1"/>
                        <a:t>ứng</a:t>
                      </a:r>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03006797"/>
                  </a:ext>
                </a:extLst>
              </a:tr>
              <a:tr h="370840">
                <a:tc>
                  <a:txBody>
                    <a:bodyPr/>
                    <a:lstStyle/>
                    <a:p>
                      <a:pPr algn="ctr"/>
                      <a:r>
                        <a:rPr lang="en-US" sz="2800" dirty="0"/>
                        <a:t>2</a:t>
                      </a:r>
                      <a:endParaRPr lang="en-US" sz="28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2800" dirty="0" err="1"/>
                        <a:t>Cân</a:t>
                      </a:r>
                      <a:r>
                        <a:rPr lang="en-US" sz="2800" dirty="0"/>
                        <a:t> </a:t>
                      </a:r>
                      <a:r>
                        <a:rPr lang="en-US" sz="2800" dirty="0" err="1"/>
                        <a:t>bằng</a:t>
                      </a:r>
                      <a:r>
                        <a:rPr lang="en-US" sz="2800" dirty="0"/>
                        <a:t> </a:t>
                      </a:r>
                      <a:r>
                        <a:rPr lang="en-US" sz="2800" dirty="0" err="1"/>
                        <a:t>số</a:t>
                      </a:r>
                      <a:r>
                        <a:rPr lang="en-US" sz="2800" dirty="0"/>
                        <a:t> </a:t>
                      </a:r>
                      <a:r>
                        <a:rPr lang="en-US" sz="2800" dirty="0" err="1"/>
                        <a:t>nguyên</a:t>
                      </a:r>
                      <a:r>
                        <a:rPr lang="en-US" sz="2800" dirty="0"/>
                        <a:t> </a:t>
                      </a:r>
                      <a:r>
                        <a:rPr lang="en-US" sz="2800" dirty="0" err="1"/>
                        <a:t>tử</a:t>
                      </a:r>
                      <a:r>
                        <a:rPr lang="en-US" sz="2800" dirty="0"/>
                        <a:t> </a:t>
                      </a:r>
                      <a:r>
                        <a:rPr lang="en-US" sz="2800" dirty="0" err="1"/>
                        <a:t>của</a:t>
                      </a:r>
                      <a:r>
                        <a:rPr lang="en-US" sz="2800" dirty="0"/>
                        <a:t> </a:t>
                      </a:r>
                      <a:r>
                        <a:rPr lang="en-US" sz="2800" dirty="0" err="1"/>
                        <a:t>mỗi</a:t>
                      </a:r>
                      <a:r>
                        <a:rPr lang="en-US" sz="2800" dirty="0"/>
                        <a:t> </a:t>
                      </a:r>
                      <a:r>
                        <a:rPr lang="en-US" sz="2800" dirty="0" err="1"/>
                        <a:t>nguyên</a:t>
                      </a:r>
                      <a:r>
                        <a:rPr lang="en-US" sz="2800" dirty="0"/>
                        <a:t> </a:t>
                      </a:r>
                      <a:r>
                        <a:rPr lang="en-US" sz="2800" dirty="0" err="1"/>
                        <a:t>tố</a:t>
                      </a:r>
                      <a:r>
                        <a:rPr lang="en-US" sz="2800" dirty="0"/>
                        <a:t> ở 2 </a:t>
                      </a:r>
                      <a:r>
                        <a:rPr lang="en-US" sz="2800" dirty="0" err="1"/>
                        <a:t>vế</a:t>
                      </a:r>
                      <a:endParaRPr lang="en-US" sz="2800" dirty="0">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74601090"/>
                  </a:ext>
                </a:extLst>
              </a:tr>
              <a:tr h="370840">
                <a:tc>
                  <a:txBody>
                    <a:bodyPr/>
                    <a:lstStyle/>
                    <a:p>
                      <a:pPr algn="ctr"/>
                      <a:r>
                        <a:rPr lang="en-US" sz="2800" dirty="0"/>
                        <a:t>3</a:t>
                      </a:r>
                      <a:endParaRPr lang="en-US" sz="28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2800" dirty="0" err="1"/>
                        <a:t>Viết</a:t>
                      </a:r>
                      <a:r>
                        <a:rPr lang="en-US" sz="2800" dirty="0"/>
                        <a:t> </a:t>
                      </a:r>
                      <a:r>
                        <a:rPr lang="en-US" sz="2800" dirty="0" err="1"/>
                        <a:t>phương</a:t>
                      </a:r>
                      <a:r>
                        <a:rPr lang="en-US" sz="2800" dirty="0"/>
                        <a:t> </a:t>
                      </a:r>
                      <a:r>
                        <a:rPr lang="en-US" sz="2800" dirty="0" err="1"/>
                        <a:t>trình</a:t>
                      </a:r>
                      <a:r>
                        <a:rPr lang="en-US" sz="2800" dirty="0"/>
                        <a:t> </a:t>
                      </a:r>
                      <a:r>
                        <a:rPr lang="en-US" sz="2800" dirty="0" err="1"/>
                        <a:t>hóa</a:t>
                      </a:r>
                      <a:r>
                        <a:rPr lang="en-US" sz="2800" dirty="0"/>
                        <a:t> </a:t>
                      </a:r>
                      <a:r>
                        <a:rPr lang="en-US" sz="2800" dirty="0" err="1"/>
                        <a:t>học</a:t>
                      </a:r>
                      <a:r>
                        <a:rPr lang="en-US" sz="2800" dirty="0"/>
                        <a:t> </a:t>
                      </a:r>
                      <a:r>
                        <a:rPr lang="en-US" sz="2800" dirty="0" err="1"/>
                        <a:t>của</a:t>
                      </a:r>
                      <a:r>
                        <a:rPr lang="en-US" sz="2800" dirty="0"/>
                        <a:t> </a:t>
                      </a:r>
                      <a:r>
                        <a:rPr lang="en-US" sz="2800" dirty="0" err="1"/>
                        <a:t>phản</a:t>
                      </a:r>
                      <a:r>
                        <a:rPr lang="en-US" sz="2800" dirty="0"/>
                        <a:t> </a:t>
                      </a:r>
                      <a:r>
                        <a:rPr lang="en-US" sz="2800" dirty="0" err="1"/>
                        <a:t>ứng</a:t>
                      </a:r>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94373777"/>
                  </a:ext>
                </a:extLst>
              </a:tr>
            </a:tbl>
          </a:graphicData>
        </a:graphic>
      </p:graphicFrame>
      <p:graphicFrame>
        <p:nvGraphicFramePr>
          <p:cNvPr id="7" name="Object 6">
            <a:extLst>
              <a:ext uri="{FF2B5EF4-FFF2-40B4-BE49-F238E27FC236}">
                <a16:creationId xmlns:a16="http://schemas.microsoft.com/office/drawing/2014/main" id="{01ADEE99-A0B4-9789-E89D-526075366D5E}"/>
              </a:ext>
            </a:extLst>
          </p:cNvPr>
          <p:cNvGraphicFramePr>
            <a:graphicFrameLocks noChangeAspect="1"/>
          </p:cNvGraphicFramePr>
          <p:nvPr>
            <p:extLst>
              <p:ext uri="{D42A27DB-BD31-4B8C-83A1-F6EECF244321}">
                <p14:modId xmlns:p14="http://schemas.microsoft.com/office/powerpoint/2010/main" val="1989146676"/>
              </p:ext>
            </p:extLst>
          </p:nvPr>
        </p:nvGraphicFramePr>
        <p:xfrm>
          <a:off x="7416136" y="2852570"/>
          <a:ext cx="3111500" cy="431800"/>
        </p:xfrm>
        <a:graphic>
          <a:graphicData uri="http://schemas.openxmlformats.org/presentationml/2006/ole">
            <mc:AlternateContent xmlns:mc="http://schemas.openxmlformats.org/markup-compatibility/2006">
              <mc:Choice xmlns:v="urn:schemas-microsoft-com:vml" Requires="v">
                <p:oleObj name="Equation" r:id="rId2" imgW="3111480" imgH="431640" progId="Equation.DSMT4">
                  <p:embed/>
                </p:oleObj>
              </mc:Choice>
              <mc:Fallback>
                <p:oleObj name="Equation" r:id="rId2" imgW="3111480" imgH="431640" progId="Equation.DSMT4">
                  <p:embed/>
                  <p:pic>
                    <p:nvPicPr>
                      <p:cNvPr id="0" name=""/>
                      <p:cNvPicPr/>
                      <p:nvPr/>
                    </p:nvPicPr>
                    <p:blipFill>
                      <a:blip r:embed="rId3"/>
                      <a:stretch>
                        <a:fillRect/>
                      </a:stretch>
                    </p:blipFill>
                    <p:spPr>
                      <a:xfrm>
                        <a:off x="7416136" y="2852570"/>
                        <a:ext cx="3111500" cy="4318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1CD1299-C578-52E2-9E7E-144642891EFA}"/>
              </a:ext>
            </a:extLst>
          </p:cNvPr>
          <p:cNvGraphicFramePr>
            <a:graphicFrameLocks noChangeAspect="1"/>
          </p:cNvGraphicFramePr>
          <p:nvPr>
            <p:extLst>
              <p:ext uri="{D42A27DB-BD31-4B8C-83A1-F6EECF244321}">
                <p14:modId xmlns:p14="http://schemas.microsoft.com/office/powerpoint/2010/main" val="3198367708"/>
              </p:ext>
            </p:extLst>
          </p:nvPr>
        </p:nvGraphicFramePr>
        <p:xfrm>
          <a:off x="7348539" y="3789530"/>
          <a:ext cx="3441700" cy="431800"/>
        </p:xfrm>
        <a:graphic>
          <a:graphicData uri="http://schemas.openxmlformats.org/presentationml/2006/ole">
            <mc:AlternateContent xmlns:mc="http://schemas.openxmlformats.org/markup-compatibility/2006">
              <mc:Choice xmlns:v="urn:schemas-microsoft-com:vml" Requires="v">
                <p:oleObj name="Equation" r:id="rId4" imgW="3441600" imgH="431640" progId="Equation.DSMT4">
                  <p:embed/>
                </p:oleObj>
              </mc:Choice>
              <mc:Fallback>
                <p:oleObj name="Equation" r:id="rId4" imgW="3441600" imgH="431640" progId="Equation.DSMT4">
                  <p:embed/>
                  <p:pic>
                    <p:nvPicPr>
                      <p:cNvPr id="0" name=""/>
                      <p:cNvPicPr/>
                      <p:nvPr/>
                    </p:nvPicPr>
                    <p:blipFill>
                      <a:blip r:embed="rId5"/>
                      <a:stretch>
                        <a:fillRect/>
                      </a:stretch>
                    </p:blipFill>
                    <p:spPr>
                      <a:xfrm>
                        <a:off x="7348539" y="3789530"/>
                        <a:ext cx="3441700" cy="4318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6943ACF-2176-6835-0D5A-503F687A29D6}"/>
              </a:ext>
            </a:extLst>
          </p:cNvPr>
          <p:cNvGraphicFramePr>
            <a:graphicFrameLocks noChangeAspect="1"/>
          </p:cNvGraphicFramePr>
          <p:nvPr>
            <p:extLst>
              <p:ext uri="{D42A27DB-BD31-4B8C-83A1-F6EECF244321}">
                <p14:modId xmlns:p14="http://schemas.microsoft.com/office/powerpoint/2010/main" val="1735855707"/>
              </p:ext>
            </p:extLst>
          </p:nvPr>
        </p:nvGraphicFramePr>
        <p:xfrm>
          <a:off x="7386639" y="4988584"/>
          <a:ext cx="3403600" cy="533400"/>
        </p:xfrm>
        <a:graphic>
          <a:graphicData uri="http://schemas.openxmlformats.org/presentationml/2006/ole">
            <mc:AlternateContent xmlns:mc="http://schemas.openxmlformats.org/markup-compatibility/2006">
              <mc:Choice xmlns:v="urn:schemas-microsoft-com:vml" Requires="v">
                <p:oleObj name="Equation" r:id="rId6" imgW="3403440" imgH="533160" progId="Equation.DSMT4">
                  <p:embed/>
                </p:oleObj>
              </mc:Choice>
              <mc:Fallback>
                <p:oleObj name="Equation" r:id="rId6" imgW="3403440" imgH="533160" progId="Equation.DSMT4">
                  <p:embed/>
                  <p:pic>
                    <p:nvPicPr>
                      <p:cNvPr id="0" name=""/>
                      <p:cNvPicPr/>
                      <p:nvPr/>
                    </p:nvPicPr>
                    <p:blipFill>
                      <a:blip r:embed="rId7"/>
                      <a:stretch>
                        <a:fillRect/>
                      </a:stretch>
                    </p:blipFill>
                    <p:spPr>
                      <a:xfrm>
                        <a:off x="7386639" y="4988584"/>
                        <a:ext cx="3403600" cy="533400"/>
                      </a:xfrm>
                      <a:prstGeom prst="rect">
                        <a:avLst/>
                      </a:prstGeom>
                    </p:spPr>
                  </p:pic>
                </p:oleObj>
              </mc:Fallback>
            </mc:AlternateContent>
          </a:graphicData>
        </a:graphic>
      </p:graphicFrame>
    </p:spTree>
    <p:extLst>
      <p:ext uri="{BB962C8B-B14F-4D97-AF65-F5344CB8AC3E}">
        <p14:creationId xmlns:p14="http://schemas.microsoft.com/office/powerpoint/2010/main" val="38471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0FE2C25-0611-4A3D-A5AD-9E9E7CD13905}"/>
              </a:ext>
            </a:extLst>
          </p:cNvPr>
          <p:cNvSpPr/>
          <p:nvPr/>
        </p:nvSpPr>
        <p:spPr>
          <a:xfrm>
            <a:off x="313467" y="369937"/>
            <a:ext cx="907742" cy="907742"/>
          </a:xfrm>
          <a:prstGeom prst="ellipse">
            <a:avLst/>
          </a:prstGeom>
          <a:noFill/>
          <a:ln w="38100">
            <a:solidFill>
              <a:srgbClr val="009C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30CD4F67-7441-4E2C-9089-7005CB7A5B56}"/>
              </a:ext>
            </a:extLst>
          </p:cNvPr>
          <p:cNvSpPr/>
          <p:nvPr/>
        </p:nvSpPr>
        <p:spPr>
          <a:xfrm>
            <a:off x="398915" y="455385"/>
            <a:ext cx="736847" cy="736847"/>
          </a:xfrm>
          <a:prstGeom prst="ellipse">
            <a:avLst/>
          </a:prstGeom>
          <a:noFill/>
          <a:ln w="38100">
            <a:solidFill>
              <a:srgbClr val="009C43"/>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BE1865-BE69-4C30-944E-F9F145778DFD}"/>
              </a:ext>
            </a:extLst>
          </p:cNvPr>
          <p:cNvSpPr/>
          <p:nvPr/>
        </p:nvSpPr>
        <p:spPr>
          <a:xfrm rot="21274362">
            <a:off x="214967" y="271437"/>
            <a:ext cx="1104742" cy="1104742"/>
          </a:xfrm>
          <a:prstGeom prst="ellipse">
            <a:avLst/>
          </a:prstGeom>
          <a:noFill/>
          <a:ln w="38100">
            <a:solidFill>
              <a:srgbClr val="009C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157">
            <a:extLst>
              <a:ext uri="{FF2B5EF4-FFF2-40B4-BE49-F238E27FC236}">
                <a16:creationId xmlns:a16="http://schemas.microsoft.com/office/drawing/2014/main" id="{4C46757D-8E61-4FCD-8858-B40C398A175A}"/>
              </a:ext>
            </a:extLst>
          </p:cNvPr>
          <p:cNvSpPr txBox="1"/>
          <p:nvPr/>
        </p:nvSpPr>
        <p:spPr>
          <a:xfrm>
            <a:off x="1369477" y="413063"/>
            <a:ext cx="4726523" cy="769441"/>
          </a:xfrm>
          <a:prstGeom prst="rect">
            <a:avLst/>
          </a:prstGeom>
          <a:noFill/>
        </p:spPr>
        <p:txBody>
          <a:bodyPr wrap="square" rtlCol="0">
            <a:spAutoFit/>
          </a:bodyPr>
          <a:lstStyle/>
          <a:p>
            <a:r>
              <a:rPr lang="en-US" altLang="zh-CN" sz="4400" dirty="0">
                <a:solidFill>
                  <a:schemeClr val="accent2"/>
                </a:solidFill>
                <a:latin typeface="UTM Azuki" panose="02040603050506020204" pitchFamily="18" charset="0"/>
                <a:ea typeface="微软雅黑" pitchFamily="34" charset="-122"/>
              </a:rPr>
              <a:t>LƯU Ý</a:t>
            </a:r>
          </a:p>
        </p:txBody>
      </p:sp>
      <p:sp>
        <p:nvSpPr>
          <p:cNvPr id="98" name="Rectangle 17">
            <a:extLst>
              <a:ext uri="{FF2B5EF4-FFF2-40B4-BE49-F238E27FC236}">
                <a16:creationId xmlns:a16="http://schemas.microsoft.com/office/drawing/2014/main" id="{B9FA48DE-3373-438D-A4E1-ABB96A8867DD}"/>
              </a:ext>
            </a:extLst>
          </p:cNvPr>
          <p:cNvSpPr>
            <a:spLocks noChangeArrowheads="1"/>
          </p:cNvSpPr>
          <p:nvPr/>
        </p:nvSpPr>
        <p:spPr bwMode="auto">
          <a:xfrm>
            <a:off x="1135760" y="2925866"/>
            <a:ext cx="94978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defRPr/>
            </a:pPr>
            <a:r>
              <a:rPr lang="en-US" altLang="en-US" dirty="0" err="1">
                <a:latin typeface="UTM Nyala" panose="02040603050506020204" pitchFamily="18" charset="0"/>
              </a:rPr>
              <a:t>Không</a:t>
            </a:r>
            <a:r>
              <a:rPr lang="en-US" altLang="en-US" dirty="0">
                <a:latin typeface="UTM Nyala" panose="02040603050506020204" pitchFamily="18" charset="0"/>
              </a:rPr>
              <a:t> </a:t>
            </a:r>
            <a:r>
              <a:rPr lang="en-US" altLang="en-US" dirty="0" err="1">
                <a:latin typeface="UTM Nyala" panose="02040603050506020204" pitchFamily="18" charset="0"/>
              </a:rPr>
              <a:t>được</a:t>
            </a:r>
            <a:r>
              <a:rPr lang="en-US" altLang="en-US" dirty="0">
                <a:latin typeface="UTM Nyala" panose="02040603050506020204" pitchFamily="18" charset="0"/>
              </a:rPr>
              <a:t> </a:t>
            </a:r>
            <a:r>
              <a:rPr lang="en-US" altLang="en-US" dirty="0" err="1">
                <a:latin typeface="UTM Nyala" panose="02040603050506020204" pitchFamily="18" charset="0"/>
              </a:rPr>
              <a:t>thay</a:t>
            </a:r>
            <a:r>
              <a:rPr lang="en-US" altLang="en-US" dirty="0">
                <a:latin typeface="UTM Nyala" panose="02040603050506020204" pitchFamily="18" charset="0"/>
              </a:rPr>
              <a:t> </a:t>
            </a:r>
            <a:r>
              <a:rPr lang="en-US" altLang="en-US" dirty="0" err="1">
                <a:latin typeface="UTM Nyala" panose="02040603050506020204" pitchFamily="18" charset="0"/>
              </a:rPr>
              <a:t>đổi</a:t>
            </a:r>
            <a:r>
              <a:rPr lang="en-US" altLang="en-US" dirty="0">
                <a:latin typeface="UTM Nyala" panose="02040603050506020204" pitchFamily="18" charset="0"/>
              </a:rPr>
              <a:t> </a:t>
            </a:r>
            <a:r>
              <a:rPr lang="en-US" altLang="en-US" dirty="0" err="1">
                <a:latin typeface="UTM Nyala" panose="02040603050506020204" pitchFamily="18" charset="0"/>
              </a:rPr>
              <a:t>chỉ</a:t>
            </a:r>
            <a:r>
              <a:rPr lang="en-US" altLang="en-US" dirty="0">
                <a:latin typeface="UTM Nyala" panose="02040603050506020204" pitchFamily="18" charset="0"/>
              </a:rPr>
              <a:t> </a:t>
            </a:r>
            <a:r>
              <a:rPr lang="en-US" altLang="en-US" dirty="0" err="1">
                <a:latin typeface="UTM Nyala" panose="02040603050506020204" pitchFamily="18" charset="0"/>
              </a:rPr>
              <a:t>số</a:t>
            </a:r>
            <a:r>
              <a:rPr lang="en-US" altLang="en-US" dirty="0">
                <a:latin typeface="UTM Nyala" panose="02040603050506020204" pitchFamily="18" charset="0"/>
              </a:rPr>
              <a:t> </a:t>
            </a:r>
            <a:r>
              <a:rPr lang="en-US" altLang="en-US" dirty="0" err="1">
                <a:latin typeface="UTM Nyala" panose="02040603050506020204" pitchFamily="18" charset="0"/>
              </a:rPr>
              <a:t>trong</a:t>
            </a:r>
            <a:r>
              <a:rPr lang="en-US" altLang="en-US" dirty="0">
                <a:latin typeface="UTM Nyala" panose="02040603050506020204" pitchFamily="18" charset="0"/>
              </a:rPr>
              <a:t> </a:t>
            </a:r>
            <a:r>
              <a:rPr lang="en-US" altLang="en-US" dirty="0" err="1">
                <a:latin typeface="UTM Nyala" panose="02040603050506020204" pitchFamily="18" charset="0"/>
              </a:rPr>
              <a:t>các</a:t>
            </a:r>
            <a:r>
              <a:rPr lang="en-US" altLang="en-US" dirty="0">
                <a:latin typeface="UTM Nyala" panose="02040603050506020204" pitchFamily="18" charset="0"/>
              </a:rPr>
              <a:t> </a:t>
            </a:r>
            <a:r>
              <a:rPr lang="en-US" altLang="en-US" dirty="0" err="1">
                <a:latin typeface="UTM Nyala" panose="02040603050506020204" pitchFamily="18" charset="0"/>
              </a:rPr>
              <a:t>công</a:t>
            </a:r>
            <a:r>
              <a:rPr lang="en-US" altLang="en-US" dirty="0">
                <a:latin typeface="UTM Nyala" panose="02040603050506020204" pitchFamily="18" charset="0"/>
              </a:rPr>
              <a:t> </a:t>
            </a:r>
            <a:r>
              <a:rPr lang="en-US" altLang="en-US" dirty="0" err="1">
                <a:latin typeface="UTM Nyala" panose="02040603050506020204" pitchFamily="18" charset="0"/>
              </a:rPr>
              <a:t>thức</a:t>
            </a:r>
            <a:r>
              <a:rPr lang="en-US" altLang="en-US" dirty="0">
                <a:latin typeface="UTM Nyala" panose="02040603050506020204" pitchFamily="18" charset="0"/>
              </a:rPr>
              <a:t> </a:t>
            </a:r>
            <a:r>
              <a:rPr lang="en-US" altLang="en-US" dirty="0" err="1">
                <a:latin typeface="UTM Nyala" panose="02040603050506020204" pitchFamily="18" charset="0"/>
              </a:rPr>
              <a:t>hóa</a:t>
            </a:r>
            <a:r>
              <a:rPr lang="en-US" altLang="en-US" dirty="0">
                <a:latin typeface="UTM Nyala" panose="02040603050506020204" pitchFamily="18" charset="0"/>
              </a:rPr>
              <a:t> </a:t>
            </a:r>
            <a:r>
              <a:rPr lang="en-US" altLang="en-US" dirty="0" err="1">
                <a:latin typeface="UTM Nyala" panose="02040603050506020204" pitchFamily="18" charset="0"/>
              </a:rPr>
              <a:t>học</a:t>
            </a:r>
            <a:r>
              <a:rPr lang="en-US" altLang="en-US" dirty="0">
                <a:latin typeface="UTM Nyala" panose="02040603050506020204" pitchFamily="18" charset="0"/>
              </a:rPr>
              <a:t> </a:t>
            </a:r>
            <a:r>
              <a:rPr lang="en-US" altLang="en-US" dirty="0" err="1">
                <a:latin typeface="UTM Nyala" panose="02040603050506020204" pitchFamily="18" charset="0"/>
              </a:rPr>
              <a:t>khi</a:t>
            </a:r>
            <a:r>
              <a:rPr lang="en-US" altLang="en-US" dirty="0">
                <a:latin typeface="UTM Nyala" panose="02040603050506020204" pitchFamily="18" charset="0"/>
              </a:rPr>
              <a:t> </a:t>
            </a:r>
            <a:r>
              <a:rPr lang="en-US" altLang="en-US" dirty="0" err="1">
                <a:latin typeface="UTM Nyala" panose="02040603050506020204" pitchFamily="18" charset="0"/>
              </a:rPr>
              <a:t>cân</a:t>
            </a:r>
            <a:r>
              <a:rPr lang="en-US" altLang="en-US" dirty="0">
                <a:latin typeface="UTM Nyala" panose="02040603050506020204" pitchFamily="18" charset="0"/>
              </a:rPr>
              <a:t> </a:t>
            </a:r>
            <a:r>
              <a:rPr lang="en-US" altLang="en-US" dirty="0" err="1">
                <a:latin typeface="UTM Nyala" panose="02040603050506020204" pitchFamily="18" charset="0"/>
              </a:rPr>
              <a:t>bằng</a:t>
            </a:r>
            <a:r>
              <a:rPr lang="en-US" altLang="en-US" dirty="0">
                <a:latin typeface="UTM Nyala" panose="02040603050506020204" pitchFamily="18" charset="0"/>
              </a:rPr>
              <a:t>.</a:t>
            </a:r>
          </a:p>
        </p:txBody>
      </p:sp>
      <p:sp>
        <p:nvSpPr>
          <p:cNvPr id="26" name="Rectangle 17">
            <a:extLst>
              <a:ext uri="{FF2B5EF4-FFF2-40B4-BE49-F238E27FC236}">
                <a16:creationId xmlns:a16="http://schemas.microsoft.com/office/drawing/2014/main" id="{A143CF6D-B4D2-419A-A130-AD345CCADA88}"/>
              </a:ext>
            </a:extLst>
          </p:cNvPr>
          <p:cNvSpPr>
            <a:spLocks noChangeArrowheads="1"/>
          </p:cNvSpPr>
          <p:nvPr/>
        </p:nvSpPr>
        <p:spPr bwMode="auto">
          <a:xfrm>
            <a:off x="1135760" y="4216289"/>
            <a:ext cx="108911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defRPr/>
            </a:pPr>
            <a:r>
              <a:rPr lang="en-US" altLang="en-US" dirty="0" err="1">
                <a:latin typeface="UTM Nyala" panose="02040603050506020204" pitchFamily="18" charset="0"/>
              </a:rPr>
              <a:t>Nếu</a:t>
            </a:r>
            <a:r>
              <a:rPr lang="en-US" altLang="en-US" dirty="0">
                <a:latin typeface="UTM Nyala" panose="02040603050506020204" pitchFamily="18" charset="0"/>
              </a:rPr>
              <a:t> </a:t>
            </a:r>
            <a:r>
              <a:rPr lang="en-US" altLang="en-US" dirty="0" err="1">
                <a:latin typeface="UTM Nyala" panose="02040603050506020204" pitchFamily="18" charset="0"/>
              </a:rPr>
              <a:t>trong</a:t>
            </a:r>
            <a:r>
              <a:rPr lang="en-US" altLang="en-US" dirty="0">
                <a:latin typeface="UTM Nyala" panose="02040603050506020204" pitchFamily="18" charset="0"/>
              </a:rPr>
              <a:t> </a:t>
            </a:r>
            <a:r>
              <a:rPr lang="en-US" altLang="en-US" dirty="0" err="1">
                <a:latin typeface="UTM Nyala" panose="02040603050506020204" pitchFamily="18" charset="0"/>
              </a:rPr>
              <a:t>công</a:t>
            </a:r>
            <a:r>
              <a:rPr lang="en-US" altLang="en-US" dirty="0">
                <a:latin typeface="UTM Nyala" panose="02040603050506020204" pitchFamily="18" charset="0"/>
              </a:rPr>
              <a:t> </a:t>
            </a:r>
            <a:r>
              <a:rPr lang="en-US" altLang="en-US" dirty="0" err="1">
                <a:latin typeface="UTM Nyala" panose="02040603050506020204" pitchFamily="18" charset="0"/>
              </a:rPr>
              <a:t>thức</a:t>
            </a:r>
            <a:r>
              <a:rPr lang="en-US" altLang="en-US" dirty="0">
                <a:latin typeface="UTM Nyala" panose="02040603050506020204" pitchFamily="18" charset="0"/>
              </a:rPr>
              <a:t> </a:t>
            </a:r>
            <a:r>
              <a:rPr lang="en-US" altLang="en-US" dirty="0" err="1">
                <a:latin typeface="UTM Nyala" panose="02040603050506020204" pitchFamily="18" charset="0"/>
              </a:rPr>
              <a:t>hóa</a:t>
            </a:r>
            <a:r>
              <a:rPr lang="en-US" altLang="en-US" dirty="0">
                <a:latin typeface="UTM Nyala" panose="02040603050506020204" pitchFamily="18" charset="0"/>
              </a:rPr>
              <a:t> </a:t>
            </a:r>
            <a:r>
              <a:rPr lang="en-US" altLang="en-US" dirty="0" err="1">
                <a:latin typeface="UTM Nyala" panose="02040603050506020204" pitchFamily="18" charset="0"/>
              </a:rPr>
              <a:t>học</a:t>
            </a:r>
            <a:r>
              <a:rPr lang="en-US" altLang="en-US" dirty="0">
                <a:latin typeface="UTM Nyala" panose="02040603050506020204" pitchFamily="18" charset="0"/>
              </a:rPr>
              <a:t> </a:t>
            </a:r>
            <a:r>
              <a:rPr lang="en-US" altLang="en-US" dirty="0" err="1">
                <a:latin typeface="UTM Nyala" panose="02040603050506020204" pitchFamily="18" charset="0"/>
              </a:rPr>
              <a:t>có</a:t>
            </a:r>
            <a:r>
              <a:rPr lang="en-US" altLang="en-US" dirty="0">
                <a:latin typeface="UTM Nyala" panose="02040603050506020204" pitchFamily="18" charset="0"/>
              </a:rPr>
              <a:t> </a:t>
            </a:r>
            <a:r>
              <a:rPr lang="en-US" altLang="en-US" dirty="0" err="1">
                <a:latin typeface="UTM Nyala" panose="02040603050506020204" pitchFamily="18" charset="0"/>
              </a:rPr>
              <a:t>nhóm</a:t>
            </a:r>
            <a:r>
              <a:rPr lang="en-US" altLang="en-US" dirty="0">
                <a:latin typeface="UTM Nyala" panose="02040603050506020204" pitchFamily="18" charset="0"/>
              </a:rPr>
              <a:t> </a:t>
            </a:r>
            <a:r>
              <a:rPr lang="en-US" altLang="en-US" dirty="0" err="1">
                <a:latin typeface="UTM Nyala" panose="02040603050506020204" pitchFamily="18" charset="0"/>
              </a:rPr>
              <a:t>nguyên</a:t>
            </a:r>
            <a:r>
              <a:rPr lang="en-US" altLang="en-US" dirty="0">
                <a:latin typeface="UTM Nyala" panose="02040603050506020204" pitchFamily="18" charset="0"/>
              </a:rPr>
              <a:t> </a:t>
            </a:r>
            <a:r>
              <a:rPr lang="en-US" altLang="en-US" dirty="0" err="1">
                <a:latin typeface="UTM Nyala" panose="02040603050506020204" pitchFamily="18" charset="0"/>
              </a:rPr>
              <a:t>tử</a:t>
            </a:r>
            <a:r>
              <a:rPr lang="en-US" altLang="en-US" dirty="0">
                <a:latin typeface="UTM Nyala" panose="02040603050506020204" pitchFamily="18" charset="0"/>
              </a:rPr>
              <a:t> </a:t>
            </a:r>
            <a:r>
              <a:rPr lang="en-US" altLang="en-US" dirty="0" err="1">
                <a:latin typeface="UTM Nyala" panose="02040603050506020204" pitchFamily="18" charset="0"/>
              </a:rPr>
              <a:t>thì</a:t>
            </a:r>
            <a:r>
              <a:rPr lang="en-US" altLang="en-US" dirty="0">
                <a:latin typeface="UTM Nyala" panose="02040603050506020204" pitchFamily="18" charset="0"/>
              </a:rPr>
              <a:t> </a:t>
            </a:r>
            <a:r>
              <a:rPr lang="en-US" altLang="en-US" dirty="0" err="1">
                <a:latin typeface="UTM Nyala" panose="02040603050506020204" pitchFamily="18" charset="0"/>
              </a:rPr>
              <a:t>coi</a:t>
            </a:r>
            <a:r>
              <a:rPr lang="en-US" altLang="en-US" dirty="0">
                <a:latin typeface="UTM Nyala" panose="02040603050506020204" pitchFamily="18" charset="0"/>
              </a:rPr>
              <a:t> </a:t>
            </a:r>
            <a:r>
              <a:rPr lang="en-US" altLang="en-US" dirty="0" err="1">
                <a:latin typeface="UTM Nyala" panose="02040603050506020204" pitchFamily="18" charset="0"/>
              </a:rPr>
              <a:t>cả</a:t>
            </a:r>
            <a:r>
              <a:rPr lang="en-US" altLang="en-US" dirty="0">
                <a:latin typeface="UTM Nyala" panose="02040603050506020204" pitchFamily="18" charset="0"/>
              </a:rPr>
              <a:t> </a:t>
            </a:r>
            <a:r>
              <a:rPr lang="en-US" altLang="en-US" dirty="0" err="1">
                <a:latin typeface="UTM Nyala" panose="02040603050506020204" pitchFamily="18" charset="0"/>
              </a:rPr>
              <a:t>nhóm</a:t>
            </a:r>
            <a:r>
              <a:rPr lang="en-US" altLang="en-US" dirty="0">
                <a:latin typeface="UTM Nyala" panose="02040603050506020204" pitchFamily="18" charset="0"/>
              </a:rPr>
              <a:t> </a:t>
            </a:r>
            <a:r>
              <a:rPr lang="en-US" altLang="en-US" dirty="0" err="1">
                <a:latin typeface="UTM Nyala" panose="02040603050506020204" pitchFamily="18" charset="0"/>
              </a:rPr>
              <a:t>như</a:t>
            </a:r>
            <a:r>
              <a:rPr lang="en-US" altLang="en-US" dirty="0">
                <a:latin typeface="UTM Nyala" panose="02040603050506020204" pitchFamily="18" charset="0"/>
              </a:rPr>
              <a:t> </a:t>
            </a:r>
            <a:r>
              <a:rPr lang="en-US" altLang="en-US" dirty="0" err="1">
                <a:latin typeface="UTM Nyala" panose="02040603050506020204" pitchFamily="18" charset="0"/>
              </a:rPr>
              <a:t>một</a:t>
            </a:r>
            <a:r>
              <a:rPr lang="en-US" altLang="en-US" dirty="0">
                <a:latin typeface="UTM Nyala" panose="02040603050506020204" pitchFamily="18" charset="0"/>
              </a:rPr>
              <a:t> </a:t>
            </a:r>
            <a:r>
              <a:rPr lang="en-US" altLang="en-US" dirty="0" err="1">
                <a:latin typeface="UTM Nyala" panose="02040603050506020204" pitchFamily="18" charset="0"/>
              </a:rPr>
              <a:t>đơn</a:t>
            </a:r>
            <a:r>
              <a:rPr lang="en-US" altLang="en-US" dirty="0">
                <a:latin typeface="UTM Nyala" panose="02040603050506020204" pitchFamily="18" charset="0"/>
              </a:rPr>
              <a:t> </a:t>
            </a:r>
            <a:r>
              <a:rPr lang="en-US" altLang="en-US" dirty="0" err="1">
                <a:latin typeface="UTM Nyala" panose="02040603050506020204" pitchFamily="18" charset="0"/>
              </a:rPr>
              <a:t>vị</a:t>
            </a:r>
            <a:r>
              <a:rPr lang="en-US" altLang="en-US" dirty="0">
                <a:latin typeface="UTM Nyala" panose="02040603050506020204" pitchFamily="18" charset="0"/>
              </a:rPr>
              <a:t> </a:t>
            </a:r>
            <a:r>
              <a:rPr lang="en-US" altLang="en-US" dirty="0" err="1">
                <a:latin typeface="UTM Nyala" panose="02040603050506020204" pitchFamily="18" charset="0"/>
              </a:rPr>
              <a:t>để</a:t>
            </a:r>
            <a:r>
              <a:rPr lang="en-US" altLang="en-US" dirty="0">
                <a:latin typeface="UTM Nyala" panose="02040603050506020204" pitchFamily="18" charset="0"/>
              </a:rPr>
              <a:t> </a:t>
            </a:r>
            <a:r>
              <a:rPr lang="en-US" altLang="en-US" dirty="0" err="1">
                <a:latin typeface="UTM Nyala" panose="02040603050506020204" pitchFamily="18" charset="0"/>
              </a:rPr>
              <a:t>cân</a:t>
            </a:r>
            <a:r>
              <a:rPr lang="en-US" altLang="en-US" dirty="0">
                <a:latin typeface="UTM Nyala" panose="02040603050506020204" pitchFamily="18" charset="0"/>
              </a:rPr>
              <a:t> </a:t>
            </a:r>
            <a:r>
              <a:rPr lang="en-US" altLang="en-US" dirty="0" err="1">
                <a:latin typeface="UTM Nyala" panose="02040603050506020204" pitchFamily="18" charset="0"/>
              </a:rPr>
              <a:t>bằng</a:t>
            </a:r>
            <a:r>
              <a:rPr lang="en-US" altLang="en-US" dirty="0">
                <a:latin typeface="UTM Nyala" panose="02040603050506020204" pitchFamily="18" charset="0"/>
              </a:rPr>
              <a:t>.</a:t>
            </a:r>
            <a:endParaRPr lang="en-US" altLang="vi-VN" dirty="0">
              <a:latin typeface="UTM Nyala" panose="02040603050506020204" pitchFamily="18" charset="0"/>
            </a:endParaRPr>
          </a:p>
        </p:txBody>
      </p:sp>
      <p:sp>
        <p:nvSpPr>
          <p:cNvPr id="27" name="Rectangle 17">
            <a:extLst>
              <a:ext uri="{FF2B5EF4-FFF2-40B4-BE49-F238E27FC236}">
                <a16:creationId xmlns:a16="http://schemas.microsoft.com/office/drawing/2014/main" id="{9D8E0E7F-6B0A-4C63-B408-466381A79F6A}"/>
              </a:ext>
            </a:extLst>
          </p:cNvPr>
          <p:cNvSpPr>
            <a:spLocks noChangeArrowheads="1"/>
          </p:cNvSpPr>
          <p:nvPr/>
        </p:nvSpPr>
        <p:spPr bwMode="auto">
          <a:xfrm>
            <a:off x="1135760" y="1991806"/>
            <a:ext cx="88931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dirty="0" err="1">
                <a:latin typeface="UTM Nyala" panose="02040603050506020204" pitchFamily="18" charset="0"/>
              </a:rPr>
              <a:t>Hệ</a:t>
            </a:r>
            <a:r>
              <a:rPr lang="en-US" altLang="en-US" dirty="0">
                <a:latin typeface="UTM Nyala" panose="02040603050506020204" pitchFamily="18" charset="0"/>
              </a:rPr>
              <a:t> </a:t>
            </a:r>
            <a:r>
              <a:rPr lang="en-US" altLang="en-US" dirty="0" err="1">
                <a:latin typeface="UTM Nyala" panose="02040603050506020204" pitchFamily="18" charset="0"/>
              </a:rPr>
              <a:t>số</a:t>
            </a:r>
            <a:r>
              <a:rPr lang="en-US" altLang="en-US" dirty="0">
                <a:latin typeface="UTM Nyala" panose="02040603050506020204" pitchFamily="18" charset="0"/>
              </a:rPr>
              <a:t> </a:t>
            </a:r>
            <a:r>
              <a:rPr lang="en-US" altLang="en-US" dirty="0" err="1">
                <a:latin typeface="UTM Nyala" panose="02040603050506020204" pitchFamily="18" charset="0"/>
              </a:rPr>
              <a:t>phải</a:t>
            </a:r>
            <a:r>
              <a:rPr lang="en-US" altLang="en-US" dirty="0">
                <a:latin typeface="UTM Nyala" panose="02040603050506020204" pitchFamily="18" charset="0"/>
              </a:rPr>
              <a:t> </a:t>
            </a:r>
            <a:r>
              <a:rPr lang="en-US" altLang="en-US" dirty="0" err="1">
                <a:latin typeface="UTM Nyala" panose="02040603050506020204" pitchFamily="18" charset="0"/>
              </a:rPr>
              <a:t>viết</a:t>
            </a:r>
            <a:r>
              <a:rPr lang="en-US" altLang="en-US" dirty="0">
                <a:latin typeface="UTM Nyala" panose="02040603050506020204" pitchFamily="18" charset="0"/>
              </a:rPr>
              <a:t> </a:t>
            </a:r>
            <a:r>
              <a:rPr lang="en-US" altLang="en-US" dirty="0" err="1">
                <a:latin typeface="UTM Nyala" panose="02040603050506020204" pitchFamily="18" charset="0"/>
              </a:rPr>
              <a:t>ngang</a:t>
            </a:r>
            <a:r>
              <a:rPr lang="en-US" altLang="en-US" dirty="0">
                <a:latin typeface="UTM Nyala" panose="02040603050506020204" pitchFamily="18" charset="0"/>
              </a:rPr>
              <a:t> </a:t>
            </a:r>
            <a:r>
              <a:rPr lang="en-US" altLang="en-US" dirty="0" err="1">
                <a:latin typeface="UTM Nyala" panose="02040603050506020204" pitchFamily="18" charset="0"/>
              </a:rPr>
              <a:t>bằng</a:t>
            </a:r>
            <a:r>
              <a:rPr lang="en-US" altLang="en-US" dirty="0">
                <a:latin typeface="UTM Nyala" panose="02040603050506020204" pitchFamily="18" charset="0"/>
              </a:rPr>
              <a:t> </a:t>
            </a:r>
            <a:r>
              <a:rPr lang="en-US" altLang="en-US" dirty="0" err="1">
                <a:latin typeface="UTM Nyala" panose="02040603050506020204" pitchFamily="18" charset="0"/>
              </a:rPr>
              <a:t>ký</a:t>
            </a:r>
            <a:r>
              <a:rPr lang="en-US" altLang="en-US" dirty="0">
                <a:latin typeface="UTM Nyala" panose="02040603050506020204" pitchFamily="18" charset="0"/>
              </a:rPr>
              <a:t> </a:t>
            </a:r>
            <a:r>
              <a:rPr lang="en-US" altLang="en-US" dirty="0" err="1">
                <a:latin typeface="UTM Nyala" panose="02040603050506020204" pitchFamily="18" charset="0"/>
              </a:rPr>
              <a:t>hiệu</a:t>
            </a:r>
            <a:r>
              <a:rPr lang="en-US" altLang="en-US" dirty="0">
                <a:latin typeface="UTM Nyala" panose="02040603050506020204" pitchFamily="18" charset="0"/>
              </a:rPr>
              <a:t> </a:t>
            </a:r>
            <a:r>
              <a:rPr lang="en-US" altLang="en-US" dirty="0" err="1">
                <a:latin typeface="UTM Nyala" panose="02040603050506020204" pitchFamily="18" charset="0"/>
              </a:rPr>
              <a:t>của</a:t>
            </a:r>
            <a:r>
              <a:rPr lang="en-US" altLang="en-US" dirty="0">
                <a:latin typeface="UTM Nyala" panose="02040603050506020204" pitchFamily="18" charset="0"/>
              </a:rPr>
              <a:t> </a:t>
            </a:r>
            <a:r>
              <a:rPr lang="en-US" altLang="en-US" dirty="0" err="1">
                <a:latin typeface="UTM Nyala" panose="02040603050506020204" pitchFamily="18" charset="0"/>
              </a:rPr>
              <a:t>các</a:t>
            </a:r>
            <a:r>
              <a:rPr lang="en-US" altLang="en-US" dirty="0">
                <a:latin typeface="UTM Nyala" panose="02040603050506020204" pitchFamily="18" charset="0"/>
              </a:rPr>
              <a:t> </a:t>
            </a:r>
            <a:r>
              <a:rPr lang="en-US" altLang="en-US" dirty="0" err="1">
                <a:latin typeface="UTM Nyala" panose="02040603050506020204" pitchFamily="18" charset="0"/>
              </a:rPr>
              <a:t>chất</a:t>
            </a:r>
            <a:r>
              <a:rPr lang="en-US" altLang="en-US" dirty="0">
                <a:latin typeface="UTM Nyala" panose="02040603050506020204" pitchFamily="18" charset="0"/>
              </a:rPr>
              <a:t>.</a:t>
            </a:r>
          </a:p>
        </p:txBody>
      </p:sp>
      <p:sp>
        <p:nvSpPr>
          <p:cNvPr id="31" name="Oval 30">
            <a:extLst>
              <a:ext uri="{FF2B5EF4-FFF2-40B4-BE49-F238E27FC236}">
                <a16:creationId xmlns:a16="http://schemas.microsoft.com/office/drawing/2014/main" id="{86890318-B040-45CC-9607-98C9E6235AD8}"/>
              </a:ext>
            </a:extLst>
          </p:cNvPr>
          <p:cNvSpPr/>
          <p:nvPr/>
        </p:nvSpPr>
        <p:spPr>
          <a:xfrm>
            <a:off x="649704" y="2078604"/>
            <a:ext cx="428589" cy="428589"/>
          </a:xfrm>
          <a:prstGeom prst="ellipse">
            <a:avLst/>
          </a:prstGeom>
          <a:noFill/>
          <a:ln w="38100">
            <a:solidFill>
              <a:srgbClr val="009C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18CF3D7D-190E-4233-ADE7-7AE3BAAA7F0F}"/>
              </a:ext>
            </a:extLst>
          </p:cNvPr>
          <p:cNvSpPr/>
          <p:nvPr/>
        </p:nvSpPr>
        <p:spPr>
          <a:xfrm>
            <a:off x="649704" y="3250181"/>
            <a:ext cx="428589" cy="428589"/>
          </a:xfrm>
          <a:prstGeom prst="ellipse">
            <a:avLst/>
          </a:prstGeom>
          <a:noFill/>
          <a:ln w="38100">
            <a:solidFill>
              <a:srgbClr val="009C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6F593582-4E52-4E3F-ADD2-C0CA4F41D527}"/>
              </a:ext>
            </a:extLst>
          </p:cNvPr>
          <p:cNvSpPr/>
          <p:nvPr/>
        </p:nvSpPr>
        <p:spPr>
          <a:xfrm>
            <a:off x="649704" y="4326309"/>
            <a:ext cx="428589" cy="428589"/>
          </a:xfrm>
          <a:prstGeom prst="ellipse">
            <a:avLst/>
          </a:prstGeom>
          <a:noFill/>
          <a:ln w="38100">
            <a:solidFill>
              <a:srgbClr val="009C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2862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fade">
                                      <p:cBhvr>
                                        <p:cTn id="14" dur="1000"/>
                                        <p:tgtEl>
                                          <p:spTgt spid="98"/>
                                        </p:tgtEl>
                                      </p:cBhvr>
                                    </p:animEffect>
                                    <p:anim calcmode="lin" valueType="num">
                                      <p:cBhvr>
                                        <p:cTn id="15" dur="1000" fill="hold"/>
                                        <p:tgtEl>
                                          <p:spTgt spid="98"/>
                                        </p:tgtEl>
                                        <p:attrNameLst>
                                          <p:attrName>ppt_x</p:attrName>
                                        </p:attrNameLst>
                                      </p:cBhvr>
                                      <p:tavLst>
                                        <p:tav tm="0">
                                          <p:val>
                                            <p:strVal val="#ppt_x"/>
                                          </p:val>
                                        </p:tav>
                                        <p:tav tm="100000">
                                          <p:val>
                                            <p:strVal val="#ppt_x"/>
                                          </p:val>
                                        </p:tav>
                                      </p:tavLst>
                                    </p:anim>
                                    <p:anim calcmode="lin" valueType="num">
                                      <p:cBhvr>
                                        <p:cTn id="16"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BCAB00-AD72-0CC5-C6F3-5D89A0BCC1DF}"/>
              </a:ext>
            </a:extLst>
          </p:cNvPr>
          <p:cNvSpPr txBox="1"/>
          <p:nvPr/>
        </p:nvSpPr>
        <p:spPr>
          <a:xfrm>
            <a:off x="792111" y="1242290"/>
            <a:ext cx="11079726" cy="1578124"/>
          </a:xfrm>
          <a:prstGeom prst="rect">
            <a:avLst/>
          </a:prstGeom>
          <a:noFill/>
        </p:spPr>
        <p:txBody>
          <a:bodyPr wrap="square">
            <a:spAutoFit/>
          </a:bodyPr>
          <a:lstStyle/>
          <a:p>
            <a:pPr marL="514350" indent="-514350" algn="just">
              <a:buAutoNum type="arabicPeriod"/>
            </a:pPr>
            <a:r>
              <a:rPr lang="en-US" sz="2800" dirty="0" err="1">
                <a:solidFill>
                  <a:srgbClr val="002060"/>
                </a:solidFill>
                <a:latin typeface="Arial" panose="020B0604020202020204" pitchFamily="34" charset="0"/>
                <a:cs typeface="Arial" panose="020B0604020202020204" pitchFamily="34" charset="0"/>
              </a:rPr>
              <a:t>Nội</a:t>
            </a:r>
            <a:r>
              <a:rPr lang="en-US" sz="2800" dirty="0">
                <a:solidFill>
                  <a:srgbClr val="002060"/>
                </a:solidFill>
                <a:latin typeface="Arial" panose="020B0604020202020204" pitchFamily="34" charset="0"/>
                <a:cs typeface="Arial" panose="020B0604020202020204" pitchFamily="34" charset="0"/>
              </a:rPr>
              <a:t> dung </a:t>
            </a:r>
            <a:r>
              <a:rPr lang="en-US" sz="2800" dirty="0" err="1">
                <a:solidFill>
                  <a:srgbClr val="002060"/>
                </a:solidFill>
                <a:latin typeface="Arial" panose="020B0604020202020204" pitchFamily="34" charset="0"/>
                <a:cs typeface="Arial" panose="020B0604020202020204" pitchFamily="34" charset="0"/>
              </a:rPr>
              <a:t>định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luật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toàn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endParaRPr lang="en-US" sz="2800" dirty="0">
              <a:solidFill>
                <a:srgbClr val="002060"/>
              </a:solidFill>
              <a:latin typeface="Arial" panose="020B0604020202020204" pitchFamily="34" charset="0"/>
              <a:cs typeface="Arial" panose="020B0604020202020204" pitchFamily="34" charset="0"/>
            </a:endParaRPr>
          </a:p>
          <a:p>
            <a:pPr marL="514350" indent="-514350" algn="just">
              <a:buAutoNum type="alphaLcPeriod"/>
            </a:pPr>
            <a:r>
              <a:rPr lang="en-US" sz="2800" i="1" dirty="0" err="1">
                <a:solidFill>
                  <a:srgbClr val="002060"/>
                </a:solidFill>
                <a:latin typeface="Arial" panose="020B0604020202020204" pitchFamily="34" charset="0"/>
                <a:cs typeface="Arial" panose="020B0604020202020204" pitchFamily="34" charset="0"/>
              </a:rPr>
              <a:t>Thí</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nghiệm</a:t>
            </a:r>
            <a:r>
              <a:rPr lang="en-US" sz="2800" i="1" dirty="0">
                <a:solidFill>
                  <a:srgbClr val="002060"/>
                </a:solidFill>
                <a:latin typeface="Arial" panose="020B0604020202020204" pitchFamily="34" charset="0"/>
                <a:cs typeface="Arial" panose="020B0604020202020204" pitchFamily="34" charset="0"/>
              </a:rPr>
              <a:t> </a:t>
            </a:r>
          </a:p>
          <a:p>
            <a:pPr algn="just">
              <a:lnSpc>
                <a:spcPct val="200000"/>
              </a:lnSpc>
            </a:pPr>
            <a:endParaRPr lang="en-US" sz="2400" dirty="0">
              <a:solidFill>
                <a:srgbClr val="00206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5C79740-81B4-F29A-4793-119D888506A1}"/>
              </a:ext>
            </a:extLst>
          </p:cNvPr>
          <p:cNvSpPr/>
          <p:nvPr/>
        </p:nvSpPr>
        <p:spPr>
          <a:xfrm>
            <a:off x="333213" y="278971"/>
            <a:ext cx="6736659" cy="81366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I. </a:t>
            </a:r>
            <a:r>
              <a:rPr lang="en-US" sz="3600" dirty="0" err="1">
                <a:solidFill>
                  <a:srgbClr val="002060"/>
                </a:solidFill>
              </a:rPr>
              <a:t>Định</a:t>
            </a:r>
            <a:r>
              <a:rPr lang="en-US" sz="3600" dirty="0">
                <a:solidFill>
                  <a:srgbClr val="002060"/>
                </a:solidFill>
              </a:rPr>
              <a:t> </a:t>
            </a:r>
            <a:r>
              <a:rPr lang="en-US" sz="3600" dirty="0" err="1">
                <a:solidFill>
                  <a:srgbClr val="002060"/>
                </a:solidFill>
              </a:rPr>
              <a:t>luật</a:t>
            </a:r>
            <a:r>
              <a:rPr lang="en-US" sz="3600" dirty="0">
                <a:solidFill>
                  <a:srgbClr val="002060"/>
                </a:solidFill>
              </a:rPr>
              <a:t> </a:t>
            </a:r>
            <a:r>
              <a:rPr lang="en-US" sz="3600" dirty="0" err="1">
                <a:solidFill>
                  <a:srgbClr val="002060"/>
                </a:solidFill>
              </a:rPr>
              <a:t>bảo</a:t>
            </a:r>
            <a:r>
              <a:rPr lang="en-US" sz="3600" dirty="0">
                <a:solidFill>
                  <a:srgbClr val="002060"/>
                </a:solidFill>
              </a:rPr>
              <a:t> </a:t>
            </a:r>
            <a:r>
              <a:rPr lang="en-US" sz="3600" dirty="0" err="1">
                <a:solidFill>
                  <a:srgbClr val="002060"/>
                </a:solidFill>
              </a:rPr>
              <a:t>toàn</a:t>
            </a:r>
            <a:r>
              <a:rPr lang="en-US" sz="3600" dirty="0">
                <a:solidFill>
                  <a:srgbClr val="002060"/>
                </a:solidFill>
              </a:rPr>
              <a:t> </a:t>
            </a:r>
            <a:r>
              <a:rPr lang="en-US" sz="3600" dirty="0" err="1">
                <a:solidFill>
                  <a:srgbClr val="002060"/>
                </a:solidFill>
              </a:rPr>
              <a:t>khối</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p:txBody>
      </p:sp>
    </p:spTree>
    <p:extLst>
      <p:ext uri="{BB962C8B-B14F-4D97-AF65-F5344CB8AC3E}">
        <p14:creationId xmlns:p14="http://schemas.microsoft.com/office/powerpoint/2010/main" val="123964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C3217243-CBC9-4795-87BF-CF4EF4216A32}"/>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t="1031" b="1586"/>
          <a:stretch/>
        </p:blipFill>
        <p:spPr>
          <a:xfrm>
            <a:off x="20" y="30805"/>
            <a:ext cx="12191980" cy="6856614"/>
          </a:xfrm>
          <a:prstGeom prst="rect">
            <a:avLst/>
          </a:prstGeom>
        </p:spPr>
      </p:pic>
      <p:sp>
        <p:nvSpPr>
          <p:cNvPr id="2" name="TextBox 1">
            <a:extLst>
              <a:ext uri="{FF2B5EF4-FFF2-40B4-BE49-F238E27FC236}">
                <a16:creationId xmlns:a16="http://schemas.microsoft.com/office/drawing/2014/main" id="{203C699B-353A-498A-BD4E-9207BB0815F9}"/>
              </a:ext>
            </a:extLst>
          </p:cNvPr>
          <p:cNvSpPr txBox="1"/>
          <p:nvPr/>
        </p:nvSpPr>
        <p:spPr>
          <a:xfrm>
            <a:off x="1046480" y="50800"/>
            <a:ext cx="10678160" cy="5539978"/>
          </a:xfrm>
          <a:prstGeom prst="rect">
            <a:avLst/>
          </a:prstGeom>
          <a:noFill/>
        </p:spPr>
        <p:txBody>
          <a:bodyPr wrap="square" rtlCol="0">
            <a:spAutoFit/>
          </a:bodyPr>
          <a:lstStyle/>
          <a:p>
            <a:pPr algn="ctr">
              <a:lnSpc>
                <a:spcPct val="200000"/>
              </a:lnSpc>
            </a:pPr>
            <a:r>
              <a:rPr lang="en-US" sz="2400" dirty="0">
                <a:solidFill>
                  <a:schemeClr val="bg1"/>
                </a:solidFill>
              </a:rPr>
              <a:t>LUYỆN TẬP</a:t>
            </a:r>
          </a:p>
          <a:p>
            <a:pPr>
              <a:lnSpc>
                <a:spcPct val="200000"/>
              </a:lnSpc>
            </a:pPr>
            <a:r>
              <a:rPr lang="en-US" sz="2400" dirty="0" err="1">
                <a:solidFill>
                  <a:schemeClr val="bg1"/>
                </a:solidFill>
              </a:rPr>
              <a:t>Cân</a:t>
            </a:r>
            <a:r>
              <a:rPr lang="en-US" sz="2400" dirty="0">
                <a:solidFill>
                  <a:schemeClr val="bg1"/>
                </a:solidFill>
              </a:rPr>
              <a:t> </a:t>
            </a:r>
            <a:r>
              <a:rPr lang="en-US" sz="2400" dirty="0" err="1">
                <a:solidFill>
                  <a:schemeClr val="bg1"/>
                </a:solidFill>
              </a:rPr>
              <a:t>bằng</a:t>
            </a:r>
            <a:r>
              <a:rPr lang="en-US" sz="2400" dirty="0">
                <a:solidFill>
                  <a:schemeClr val="bg1"/>
                </a:solidFill>
              </a:rPr>
              <a:t> </a:t>
            </a:r>
            <a:r>
              <a:rPr lang="en-US" sz="2400" dirty="0" err="1">
                <a:solidFill>
                  <a:schemeClr val="bg1"/>
                </a:solidFill>
              </a:rPr>
              <a:t>các</a:t>
            </a:r>
            <a:r>
              <a:rPr lang="en-US" sz="2400" dirty="0">
                <a:solidFill>
                  <a:schemeClr val="bg1"/>
                </a:solidFill>
              </a:rPr>
              <a:t> PTHH </a:t>
            </a:r>
            <a:r>
              <a:rPr lang="en-US" sz="2400" dirty="0" err="1">
                <a:solidFill>
                  <a:schemeClr val="bg1"/>
                </a:solidFill>
              </a:rPr>
              <a:t>có</a:t>
            </a:r>
            <a:r>
              <a:rPr lang="en-US" sz="2400" dirty="0">
                <a:solidFill>
                  <a:schemeClr val="bg1"/>
                </a:solidFill>
              </a:rPr>
              <a:t> </a:t>
            </a:r>
            <a:r>
              <a:rPr lang="en-US" sz="2400" dirty="0" err="1">
                <a:solidFill>
                  <a:schemeClr val="bg1"/>
                </a:solidFill>
              </a:rPr>
              <a:t>sơ</a:t>
            </a:r>
            <a:r>
              <a:rPr lang="en-US" sz="2400" dirty="0">
                <a:solidFill>
                  <a:schemeClr val="bg1"/>
                </a:solidFill>
              </a:rPr>
              <a:t> </a:t>
            </a:r>
            <a:r>
              <a:rPr lang="en-US" sz="2400" dirty="0" err="1">
                <a:solidFill>
                  <a:schemeClr val="bg1"/>
                </a:solidFill>
              </a:rPr>
              <a:t>đồ</a:t>
            </a:r>
            <a:r>
              <a:rPr lang="en-US" sz="2400" dirty="0">
                <a:solidFill>
                  <a:schemeClr val="bg1"/>
                </a:solidFill>
              </a:rPr>
              <a:t> </a:t>
            </a:r>
            <a:r>
              <a:rPr lang="en-US" sz="2400" dirty="0" err="1">
                <a:solidFill>
                  <a:schemeClr val="bg1"/>
                </a:solidFill>
              </a:rPr>
              <a:t>sau</a:t>
            </a:r>
            <a:r>
              <a:rPr lang="en-US" sz="2400" dirty="0">
                <a:solidFill>
                  <a:schemeClr val="bg1"/>
                </a:solidFill>
              </a:rPr>
              <a:t>:</a:t>
            </a:r>
          </a:p>
          <a:p>
            <a:pPr>
              <a:lnSpc>
                <a:spcPct val="200000"/>
              </a:lnSpc>
            </a:pPr>
            <a:r>
              <a:rPr lang="en-US" sz="2400" dirty="0">
                <a:solidFill>
                  <a:schemeClr val="bg1"/>
                </a:solidFill>
              </a:rPr>
              <a:t>   1.   P   +   O</a:t>
            </a:r>
            <a:r>
              <a:rPr lang="en-US" sz="2400" baseline="-25000" dirty="0">
                <a:solidFill>
                  <a:schemeClr val="bg1"/>
                </a:solidFill>
              </a:rPr>
              <a:t>2</a:t>
            </a:r>
            <a:r>
              <a:rPr lang="en-US" sz="2400" dirty="0">
                <a:solidFill>
                  <a:schemeClr val="bg1"/>
                </a:solidFill>
              </a:rPr>
              <a:t>  </a:t>
            </a:r>
            <a:r>
              <a:rPr lang="en-US" sz="2400" dirty="0">
                <a:solidFill>
                  <a:schemeClr val="bg1"/>
                </a:solidFill>
                <a:sym typeface="Wingdings" panose="05000000000000000000" pitchFamily="2" charset="2"/>
              </a:rPr>
              <a:t>---&gt;    P</a:t>
            </a:r>
            <a:r>
              <a:rPr lang="en-US" sz="2400" baseline="-25000" dirty="0">
                <a:solidFill>
                  <a:schemeClr val="bg1"/>
                </a:solidFill>
                <a:sym typeface="Wingdings" panose="05000000000000000000" pitchFamily="2" charset="2"/>
              </a:rPr>
              <a:t>2</a:t>
            </a:r>
            <a:r>
              <a:rPr lang="en-US" sz="2400" dirty="0">
                <a:solidFill>
                  <a:schemeClr val="bg1"/>
                </a:solidFill>
                <a:sym typeface="Wingdings" panose="05000000000000000000" pitchFamily="2" charset="2"/>
              </a:rPr>
              <a:t>O</a:t>
            </a:r>
            <a:r>
              <a:rPr lang="en-US" sz="2400" baseline="-25000" dirty="0">
                <a:solidFill>
                  <a:schemeClr val="bg1"/>
                </a:solidFill>
                <a:sym typeface="Wingdings" panose="05000000000000000000" pitchFamily="2" charset="2"/>
              </a:rPr>
              <a:t>5</a:t>
            </a:r>
          </a:p>
          <a:p>
            <a:pPr>
              <a:lnSpc>
                <a:spcPct val="200000"/>
              </a:lnSpc>
            </a:pPr>
            <a:r>
              <a:rPr lang="en-US" sz="2400" dirty="0">
                <a:solidFill>
                  <a:schemeClr val="bg1"/>
                </a:solidFill>
                <a:sym typeface="Wingdings" panose="05000000000000000000" pitchFamily="2" charset="2"/>
              </a:rPr>
              <a:t>   2.   Fe   +   O</a:t>
            </a:r>
            <a:r>
              <a:rPr lang="en-US" sz="2400" baseline="-25000" dirty="0">
                <a:solidFill>
                  <a:schemeClr val="bg1"/>
                </a:solidFill>
                <a:sym typeface="Wingdings" panose="05000000000000000000" pitchFamily="2" charset="2"/>
              </a:rPr>
              <a:t>2 </a:t>
            </a:r>
            <a:r>
              <a:rPr lang="en-US" sz="2400" dirty="0">
                <a:solidFill>
                  <a:schemeClr val="bg1"/>
                </a:solidFill>
                <a:sym typeface="Wingdings" panose="05000000000000000000" pitchFamily="2" charset="2"/>
              </a:rPr>
              <a:t>---&gt;   Fe</a:t>
            </a:r>
            <a:r>
              <a:rPr lang="en-US" sz="2400" baseline="-25000" dirty="0">
                <a:solidFill>
                  <a:schemeClr val="bg1"/>
                </a:solidFill>
                <a:sym typeface="Wingdings" panose="05000000000000000000" pitchFamily="2" charset="2"/>
              </a:rPr>
              <a:t>3</a:t>
            </a:r>
            <a:r>
              <a:rPr lang="en-US" sz="2400" dirty="0">
                <a:solidFill>
                  <a:schemeClr val="bg1"/>
                </a:solidFill>
                <a:sym typeface="Wingdings" panose="05000000000000000000" pitchFamily="2" charset="2"/>
              </a:rPr>
              <a:t>O</a:t>
            </a:r>
            <a:r>
              <a:rPr lang="en-US" sz="2400" baseline="-25000" dirty="0">
                <a:solidFill>
                  <a:schemeClr val="bg1"/>
                </a:solidFill>
                <a:sym typeface="Wingdings" panose="05000000000000000000" pitchFamily="2" charset="2"/>
              </a:rPr>
              <a:t>4</a:t>
            </a:r>
          </a:p>
          <a:p>
            <a:pPr>
              <a:lnSpc>
                <a:spcPct val="200000"/>
              </a:lnSpc>
            </a:pPr>
            <a:r>
              <a:rPr lang="en-US" sz="2400" dirty="0">
                <a:solidFill>
                  <a:schemeClr val="bg1"/>
                </a:solidFill>
                <a:sym typeface="Wingdings" panose="05000000000000000000" pitchFamily="2" charset="2"/>
              </a:rPr>
              <a:t>   3.   Al    +   Cl</a:t>
            </a:r>
            <a:r>
              <a:rPr lang="en-US" sz="2400" baseline="-25000" dirty="0">
                <a:solidFill>
                  <a:schemeClr val="bg1"/>
                </a:solidFill>
                <a:sym typeface="Wingdings" panose="05000000000000000000" pitchFamily="2" charset="2"/>
              </a:rPr>
              <a:t>2</a:t>
            </a:r>
            <a:r>
              <a:rPr lang="en-US" sz="2400" dirty="0">
                <a:solidFill>
                  <a:schemeClr val="bg1"/>
                </a:solidFill>
                <a:sym typeface="Wingdings" panose="05000000000000000000" pitchFamily="2" charset="2"/>
              </a:rPr>
              <a:t> ---&gt;  AlCl</a:t>
            </a:r>
            <a:r>
              <a:rPr lang="en-US" sz="2400" baseline="-25000" dirty="0">
                <a:solidFill>
                  <a:schemeClr val="bg1"/>
                </a:solidFill>
                <a:sym typeface="Wingdings" panose="05000000000000000000" pitchFamily="2" charset="2"/>
              </a:rPr>
              <a:t>3</a:t>
            </a:r>
          </a:p>
          <a:p>
            <a:pPr>
              <a:lnSpc>
                <a:spcPct val="200000"/>
              </a:lnSpc>
            </a:pPr>
            <a:r>
              <a:rPr lang="en-US" sz="2400" dirty="0">
                <a:solidFill>
                  <a:schemeClr val="bg1"/>
                </a:solidFill>
                <a:sym typeface="Wingdings" panose="05000000000000000000" pitchFamily="2" charset="2"/>
              </a:rPr>
              <a:t>   4.  KClO</a:t>
            </a:r>
            <a:r>
              <a:rPr lang="en-US" sz="2400" baseline="-25000" dirty="0">
                <a:solidFill>
                  <a:schemeClr val="bg1"/>
                </a:solidFill>
                <a:sym typeface="Wingdings" panose="05000000000000000000" pitchFamily="2" charset="2"/>
              </a:rPr>
              <a:t>3 </a:t>
            </a:r>
            <a:r>
              <a:rPr lang="en-US" sz="2400" dirty="0">
                <a:solidFill>
                  <a:schemeClr val="bg1"/>
                </a:solidFill>
                <a:sym typeface="Wingdings" panose="05000000000000000000" pitchFamily="2" charset="2"/>
              </a:rPr>
              <a:t>---&gt;   </a:t>
            </a:r>
            <a:r>
              <a:rPr lang="en-US" sz="2400" dirty="0" err="1">
                <a:solidFill>
                  <a:schemeClr val="bg1"/>
                </a:solidFill>
                <a:sym typeface="Wingdings" panose="05000000000000000000" pitchFamily="2" charset="2"/>
              </a:rPr>
              <a:t>KCl</a:t>
            </a:r>
            <a:r>
              <a:rPr lang="en-US" sz="2400" dirty="0">
                <a:solidFill>
                  <a:schemeClr val="bg1"/>
                </a:solidFill>
                <a:sym typeface="Wingdings" panose="05000000000000000000" pitchFamily="2" charset="2"/>
              </a:rPr>
              <a:t>   +   O</a:t>
            </a:r>
            <a:r>
              <a:rPr lang="en-US" sz="2400" baseline="-25000" dirty="0">
                <a:solidFill>
                  <a:schemeClr val="bg1"/>
                </a:solidFill>
                <a:sym typeface="Wingdings" panose="05000000000000000000" pitchFamily="2" charset="2"/>
              </a:rPr>
              <a:t>2</a:t>
            </a:r>
          </a:p>
          <a:p>
            <a:pPr>
              <a:lnSpc>
                <a:spcPct val="200000"/>
              </a:lnSpc>
            </a:pPr>
            <a:r>
              <a:rPr lang="en-US" sz="2400" dirty="0">
                <a:solidFill>
                  <a:schemeClr val="bg1"/>
                </a:solidFill>
                <a:sym typeface="Wingdings" panose="05000000000000000000" pitchFamily="2" charset="2"/>
              </a:rPr>
              <a:t>   5.   Al    +     HCl ---&gt;   AlCl</a:t>
            </a:r>
            <a:r>
              <a:rPr lang="en-US" sz="2400" baseline="-25000" dirty="0">
                <a:solidFill>
                  <a:schemeClr val="bg1"/>
                </a:solidFill>
                <a:sym typeface="Wingdings" panose="05000000000000000000" pitchFamily="2" charset="2"/>
              </a:rPr>
              <a:t>3</a:t>
            </a:r>
            <a:r>
              <a:rPr lang="en-US" sz="2400" dirty="0">
                <a:solidFill>
                  <a:schemeClr val="bg1"/>
                </a:solidFill>
                <a:sym typeface="Wingdings" panose="05000000000000000000" pitchFamily="2" charset="2"/>
              </a:rPr>
              <a:t>   +   H</a:t>
            </a:r>
            <a:r>
              <a:rPr lang="en-US" sz="2400" baseline="-25000" dirty="0">
                <a:solidFill>
                  <a:schemeClr val="bg1"/>
                </a:solidFill>
                <a:sym typeface="Wingdings" panose="05000000000000000000" pitchFamily="2" charset="2"/>
              </a:rPr>
              <a:t>2</a:t>
            </a:r>
            <a:endParaRPr lang="en-US" sz="2400" baseline="-25000" dirty="0">
              <a:solidFill>
                <a:schemeClr val="bg1"/>
              </a:solidFill>
            </a:endParaRPr>
          </a:p>
          <a:p>
            <a:endParaRPr lang="en-US" dirty="0"/>
          </a:p>
        </p:txBody>
      </p:sp>
    </p:spTree>
    <p:extLst>
      <p:ext uri="{BB962C8B-B14F-4D97-AF65-F5344CB8AC3E}">
        <p14:creationId xmlns:p14="http://schemas.microsoft.com/office/powerpoint/2010/main" val="547035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C3217243-CBC9-4795-87BF-CF4EF4216A32}"/>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t="1031" b="1586"/>
          <a:stretch/>
        </p:blipFill>
        <p:spPr>
          <a:xfrm>
            <a:off x="20" y="115646"/>
            <a:ext cx="12191980" cy="6856614"/>
          </a:xfrm>
          <a:prstGeom prst="rect">
            <a:avLst/>
          </a:prstGeom>
        </p:spPr>
      </p:pic>
      <p:sp>
        <p:nvSpPr>
          <p:cNvPr id="2" name="TextBox 1">
            <a:extLst>
              <a:ext uri="{FF2B5EF4-FFF2-40B4-BE49-F238E27FC236}">
                <a16:creationId xmlns:a16="http://schemas.microsoft.com/office/drawing/2014/main" id="{203C699B-353A-498A-BD4E-9207BB0815F9}"/>
              </a:ext>
            </a:extLst>
          </p:cNvPr>
          <p:cNvSpPr txBox="1"/>
          <p:nvPr/>
        </p:nvSpPr>
        <p:spPr>
          <a:xfrm>
            <a:off x="735396" y="512714"/>
            <a:ext cx="10678160" cy="5539978"/>
          </a:xfrm>
          <a:prstGeom prst="rect">
            <a:avLst/>
          </a:prstGeom>
          <a:noFill/>
        </p:spPr>
        <p:txBody>
          <a:bodyPr wrap="square" rtlCol="0">
            <a:spAutoFit/>
          </a:bodyPr>
          <a:lstStyle/>
          <a:p>
            <a:pPr algn="ctr">
              <a:lnSpc>
                <a:spcPct val="200000"/>
              </a:lnSpc>
            </a:pPr>
            <a:r>
              <a:rPr lang="en-US" sz="2400" dirty="0">
                <a:solidFill>
                  <a:schemeClr val="bg1"/>
                </a:solidFill>
              </a:rPr>
              <a:t>LUYỆN TẬP</a:t>
            </a:r>
          </a:p>
          <a:p>
            <a:pPr>
              <a:lnSpc>
                <a:spcPct val="200000"/>
              </a:lnSpc>
            </a:pPr>
            <a:r>
              <a:rPr lang="en-US" sz="2400" dirty="0" err="1">
                <a:solidFill>
                  <a:schemeClr val="bg1"/>
                </a:solidFill>
              </a:rPr>
              <a:t>Cân</a:t>
            </a:r>
            <a:r>
              <a:rPr lang="en-US" sz="2400" dirty="0">
                <a:solidFill>
                  <a:schemeClr val="bg1"/>
                </a:solidFill>
              </a:rPr>
              <a:t> </a:t>
            </a:r>
            <a:r>
              <a:rPr lang="en-US" sz="2400" dirty="0" err="1">
                <a:solidFill>
                  <a:schemeClr val="bg1"/>
                </a:solidFill>
              </a:rPr>
              <a:t>bằng</a:t>
            </a:r>
            <a:r>
              <a:rPr lang="en-US" sz="2400" dirty="0">
                <a:solidFill>
                  <a:schemeClr val="bg1"/>
                </a:solidFill>
              </a:rPr>
              <a:t> </a:t>
            </a:r>
            <a:r>
              <a:rPr lang="en-US" sz="2400" dirty="0" err="1">
                <a:solidFill>
                  <a:schemeClr val="bg1"/>
                </a:solidFill>
              </a:rPr>
              <a:t>các</a:t>
            </a:r>
            <a:r>
              <a:rPr lang="en-US" sz="2400" dirty="0">
                <a:solidFill>
                  <a:schemeClr val="bg1"/>
                </a:solidFill>
              </a:rPr>
              <a:t> PTHH </a:t>
            </a:r>
            <a:r>
              <a:rPr lang="en-US" sz="2400" dirty="0" err="1">
                <a:solidFill>
                  <a:schemeClr val="bg1"/>
                </a:solidFill>
              </a:rPr>
              <a:t>có</a:t>
            </a:r>
            <a:r>
              <a:rPr lang="en-US" sz="2400" dirty="0">
                <a:solidFill>
                  <a:schemeClr val="bg1"/>
                </a:solidFill>
              </a:rPr>
              <a:t> </a:t>
            </a:r>
            <a:r>
              <a:rPr lang="en-US" sz="2400" dirty="0" err="1">
                <a:solidFill>
                  <a:schemeClr val="bg1"/>
                </a:solidFill>
              </a:rPr>
              <a:t>sơ</a:t>
            </a:r>
            <a:r>
              <a:rPr lang="en-US" sz="2400" dirty="0">
                <a:solidFill>
                  <a:schemeClr val="bg1"/>
                </a:solidFill>
              </a:rPr>
              <a:t> </a:t>
            </a:r>
            <a:r>
              <a:rPr lang="en-US" sz="2400" dirty="0" err="1">
                <a:solidFill>
                  <a:schemeClr val="bg1"/>
                </a:solidFill>
              </a:rPr>
              <a:t>đồ</a:t>
            </a:r>
            <a:r>
              <a:rPr lang="en-US" sz="2400" dirty="0">
                <a:solidFill>
                  <a:schemeClr val="bg1"/>
                </a:solidFill>
              </a:rPr>
              <a:t> </a:t>
            </a:r>
            <a:r>
              <a:rPr lang="en-US" sz="2400" dirty="0" err="1">
                <a:solidFill>
                  <a:schemeClr val="bg1"/>
                </a:solidFill>
              </a:rPr>
              <a:t>sau</a:t>
            </a:r>
            <a:r>
              <a:rPr lang="en-US" sz="2400" dirty="0">
                <a:solidFill>
                  <a:schemeClr val="bg1"/>
                </a:solidFill>
              </a:rPr>
              <a:t>:</a:t>
            </a:r>
          </a:p>
          <a:p>
            <a:pPr>
              <a:lnSpc>
                <a:spcPct val="200000"/>
              </a:lnSpc>
            </a:pPr>
            <a:r>
              <a:rPr lang="en-US" sz="2400" dirty="0">
                <a:solidFill>
                  <a:schemeClr val="bg1"/>
                </a:solidFill>
              </a:rPr>
              <a:t>   1.   Al   +   </a:t>
            </a:r>
            <a:r>
              <a:rPr lang="vi-VN" sz="2400" dirty="0">
                <a:solidFill>
                  <a:schemeClr val="bg1"/>
                </a:solidFill>
              </a:rPr>
              <a:t>H</a:t>
            </a:r>
            <a:r>
              <a:rPr lang="vi-VN" sz="2400" baseline="-25000" dirty="0">
                <a:solidFill>
                  <a:schemeClr val="bg1"/>
                </a:solidFill>
              </a:rPr>
              <a:t>2</a:t>
            </a:r>
            <a:r>
              <a:rPr lang="en-US" sz="2400" dirty="0">
                <a:solidFill>
                  <a:schemeClr val="bg1"/>
                </a:solidFill>
              </a:rPr>
              <a:t>SO</a:t>
            </a:r>
            <a:r>
              <a:rPr lang="en-US" sz="2400" baseline="-25000" dirty="0">
                <a:solidFill>
                  <a:schemeClr val="bg1"/>
                </a:solidFill>
              </a:rPr>
              <a:t>4</a:t>
            </a:r>
            <a:r>
              <a:rPr lang="en-US" sz="2400" dirty="0">
                <a:solidFill>
                  <a:schemeClr val="bg1"/>
                </a:solidFill>
              </a:rPr>
              <a:t> </a:t>
            </a:r>
            <a:r>
              <a:rPr lang="en-US" sz="2400" dirty="0">
                <a:solidFill>
                  <a:schemeClr val="bg1"/>
                </a:solidFill>
                <a:sym typeface="Wingdings" panose="05000000000000000000" pitchFamily="2" charset="2"/>
              </a:rPr>
              <a:t>---&gt;     Al</a:t>
            </a:r>
            <a:r>
              <a:rPr lang="en-US" sz="2400" baseline="-25000" dirty="0">
                <a:solidFill>
                  <a:schemeClr val="bg1"/>
                </a:solidFill>
                <a:sym typeface="Wingdings" panose="05000000000000000000" pitchFamily="2" charset="2"/>
              </a:rPr>
              <a:t>2 </a:t>
            </a:r>
            <a:r>
              <a:rPr lang="en-US" sz="2400" dirty="0">
                <a:solidFill>
                  <a:schemeClr val="bg1"/>
                </a:solidFill>
                <a:sym typeface="Wingdings" panose="05000000000000000000" pitchFamily="2" charset="2"/>
              </a:rPr>
              <a:t>(SO</a:t>
            </a:r>
            <a:r>
              <a:rPr lang="en-US" sz="2400" baseline="-25000" dirty="0">
                <a:solidFill>
                  <a:schemeClr val="bg1"/>
                </a:solidFill>
                <a:sym typeface="Wingdings" panose="05000000000000000000" pitchFamily="2" charset="2"/>
              </a:rPr>
              <a:t>4</a:t>
            </a:r>
            <a:r>
              <a:rPr lang="en-US" sz="2400" dirty="0">
                <a:solidFill>
                  <a:schemeClr val="bg1"/>
                </a:solidFill>
                <a:sym typeface="Wingdings" panose="05000000000000000000" pitchFamily="2" charset="2"/>
              </a:rPr>
              <a:t>)</a:t>
            </a:r>
            <a:r>
              <a:rPr lang="en-US" sz="2400" baseline="-25000" dirty="0">
                <a:solidFill>
                  <a:schemeClr val="bg1"/>
                </a:solidFill>
                <a:sym typeface="Wingdings" panose="05000000000000000000" pitchFamily="2" charset="2"/>
              </a:rPr>
              <a:t>3     </a:t>
            </a:r>
            <a:r>
              <a:rPr lang="en-US" sz="2400" dirty="0">
                <a:solidFill>
                  <a:schemeClr val="bg1"/>
                </a:solidFill>
                <a:sym typeface="Wingdings" panose="05000000000000000000" pitchFamily="2" charset="2"/>
              </a:rPr>
              <a:t>+    H</a:t>
            </a:r>
            <a:r>
              <a:rPr lang="en-US" sz="2400" baseline="-25000" dirty="0">
                <a:solidFill>
                  <a:schemeClr val="bg1"/>
                </a:solidFill>
                <a:sym typeface="Wingdings" panose="05000000000000000000" pitchFamily="2" charset="2"/>
              </a:rPr>
              <a:t>2</a:t>
            </a:r>
            <a:r>
              <a:rPr lang="en-US" sz="2400" dirty="0">
                <a:solidFill>
                  <a:schemeClr val="bg1"/>
                </a:solidFill>
                <a:sym typeface="Wingdings" panose="05000000000000000000" pitchFamily="2" charset="2"/>
              </a:rPr>
              <a:t> </a:t>
            </a:r>
            <a:endParaRPr lang="en-US" sz="2400" baseline="-25000" dirty="0">
              <a:solidFill>
                <a:schemeClr val="bg1"/>
              </a:solidFill>
              <a:sym typeface="Wingdings" panose="05000000000000000000" pitchFamily="2" charset="2"/>
            </a:endParaRPr>
          </a:p>
          <a:p>
            <a:pPr>
              <a:lnSpc>
                <a:spcPct val="200000"/>
              </a:lnSpc>
            </a:pPr>
            <a:r>
              <a:rPr lang="en-US" sz="2400" dirty="0">
                <a:solidFill>
                  <a:schemeClr val="bg1"/>
                </a:solidFill>
                <a:sym typeface="Wingdings" panose="05000000000000000000" pitchFamily="2" charset="2"/>
              </a:rPr>
              <a:t>   2.   Mg   +   AlCl</a:t>
            </a:r>
            <a:r>
              <a:rPr lang="en-US" sz="2400" baseline="-25000" dirty="0">
                <a:solidFill>
                  <a:schemeClr val="bg1"/>
                </a:solidFill>
                <a:sym typeface="Wingdings" panose="05000000000000000000" pitchFamily="2" charset="2"/>
              </a:rPr>
              <a:t>3 </a:t>
            </a:r>
            <a:r>
              <a:rPr lang="en-US" sz="2400" dirty="0">
                <a:solidFill>
                  <a:schemeClr val="bg1"/>
                </a:solidFill>
                <a:sym typeface="Wingdings" panose="05000000000000000000" pitchFamily="2" charset="2"/>
              </a:rPr>
              <a:t>---&gt;      Al   +    MgCl</a:t>
            </a:r>
            <a:r>
              <a:rPr lang="en-US" sz="2400" baseline="-25000" dirty="0">
                <a:solidFill>
                  <a:schemeClr val="bg1"/>
                </a:solidFill>
                <a:sym typeface="Wingdings" panose="05000000000000000000" pitchFamily="2" charset="2"/>
              </a:rPr>
              <a:t>2   </a:t>
            </a:r>
          </a:p>
          <a:p>
            <a:pPr>
              <a:lnSpc>
                <a:spcPct val="200000"/>
              </a:lnSpc>
            </a:pPr>
            <a:r>
              <a:rPr lang="en-US" sz="2400" baseline="-25000" dirty="0">
                <a:solidFill>
                  <a:schemeClr val="bg1"/>
                </a:solidFill>
                <a:sym typeface="Wingdings" panose="05000000000000000000" pitchFamily="2" charset="2"/>
              </a:rPr>
              <a:t>    </a:t>
            </a:r>
            <a:r>
              <a:rPr lang="en-US" sz="2400" dirty="0">
                <a:solidFill>
                  <a:schemeClr val="bg1"/>
                </a:solidFill>
                <a:sym typeface="Wingdings" panose="05000000000000000000" pitchFamily="2" charset="2"/>
              </a:rPr>
              <a:t>3.   Fe</a:t>
            </a:r>
            <a:r>
              <a:rPr lang="en-US" sz="2400" baseline="-25000" dirty="0">
                <a:solidFill>
                  <a:schemeClr val="bg1"/>
                </a:solidFill>
                <a:sym typeface="Wingdings" panose="05000000000000000000" pitchFamily="2" charset="2"/>
              </a:rPr>
              <a:t>2</a:t>
            </a:r>
            <a:r>
              <a:rPr lang="en-US" sz="2400" dirty="0">
                <a:solidFill>
                  <a:schemeClr val="bg1"/>
                </a:solidFill>
                <a:sym typeface="Wingdings" panose="05000000000000000000" pitchFamily="2" charset="2"/>
              </a:rPr>
              <a:t>O</a:t>
            </a:r>
            <a:r>
              <a:rPr lang="en-US" sz="2400" baseline="-25000" dirty="0">
                <a:solidFill>
                  <a:schemeClr val="bg1"/>
                </a:solidFill>
                <a:sym typeface="Wingdings" panose="05000000000000000000" pitchFamily="2" charset="2"/>
              </a:rPr>
              <a:t>3</a:t>
            </a:r>
            <a:r>
              <a:rPr lang="en-US" sz="2400" dirty="0">
                <a:solidFill>
                  <a:schemeClr val="bg1"/>
                </a:solidFill>
                <a:sym typeface="Wingdings" panose="05000000000000000000" pitchFamily="2" charset="2"/>
              </a:rPr>
              <a:t>   +    HCl ---&gt;  FeCl</a:t>
            </a:r>
            <a:r>
              <a:rPr lang="en-US" sz="2400" baseline="-25000" dirty="0">
                <a:solidFill>
                  <a:schemeClr val="bg1"/>
                </a:solidFill>
                <a:sym typeface="Wingdings" panose="05000000000000000000" pitchFamily="2" charset="2"/>
              </a:rPr>
              <a:t>3     </a:t>
            </a:r>
            <a:r>
              <a:rPr lang="en-US" sz="2400" dirty="0">
                <a:solidFill>
                  <a:schemeClr val="bg1"/>
                </a:solidFill>
                <a:sym typeface="Wingdings" panose="05000000000000000000" pitchFamily="2" charset="2"/>
              </a:rPr>
              <a:t>+</a:t>
            </a:r>
            <a:r>
              <a:rPr lang="en-US" sz="2400" baseline="-25000" dirty="0">
                <a:solidFill>
                  <a:schemeClr val="bg1"/>
                </a:solidFill>
                <a:sym typeface="Wingdings" panose="05000000000000000000" pitchFamily="2" charset="2"/>
              </a:rPr>
              <a:t>      </a:t>
            </a:r>
            <a:r>
              <a:rPr lang="en-US" sz="2400" dirty="0">
                <a:solidFill>
                  <a:schemeClr val="bg1"/>
                </a:solidFill>
                <a:sym typeface="Wingdings" panose="05000000000000000000" pitchFamily="2" charset="2"/>
              </a:rPr>
              <a:t>H</a:t>
            </a:r>
            <a:r>
              <a:rPr lang="en-US" sz="2400" baseline="-25000" dirty="0">
                <a:solidFill>
                  <a:schemeClr val="bg1"/>
                </a:solidFill>
                <a:sym typeface="Wingdings" panose="05000000000000000000" pitchFamily="2" charset="2"/>
              </a:rPr>
              <a:t>2</a:t>
            </a:r>
            <a:r>
              <a:rPr lang="en-US" sz="2400" dirty="0">
                <a:solidFill>
                  <a:schemeClr val="bg1"/>
                </a:solidFill>
                <a:sym typeface="Wingdings" panose="05000000000000000000" pitchFamily="2" charset="2"/>
              </a:rPr>
              <a:t>O</a:t>
            </a:r>
          </a:p>
          <a:p>
            <a:pPr>
              <a:lnSpc>
                <a:spcPct val="200000"/>
              </a:lnSpc>
            </a:pPr>
            <a:r>
              <a:rPr lang="en-US" sz="2400" dirty="0">
                <a:solidFill>
                  <a:schemeClr val="bg1"/>
                </a:solidFill>
                <a:sym typeface="Wingdings" panose="05000000000000000000" pitchFamily="2" charset="2"/>
              </a:rPr>
              <a:t>   4.  KOH    +    Fe</a:t>
            </a:r>
            <a:r>
              <a:rPr lang="en-US" sz="2400" baseline="-25000" dirty="0">
                <a:solidFill>
                  <a:schemeClr val="bg1"/>
                </a:solidFill>
                <a:sym typeface="Wingdings" panose="05000000000000000000" pitchFamily="2" charset="2"/>
              </a:rPr>
              <a:t>2</a:t>
            </a:r>
            <a:r>
              <a:rPr lang="en-US" sz="2400" dirty="0">
                <a:solidFill>
                  <a:schemeClr val="bg1"/>
                </a:solidFill>
                <a:sym typeface="Wingdings" panose="05000000000000000000" pitchFamily="2" charset="2"/>
              </a:rPr>
              <a:t>(SO</a:t>
            </a:r>
            <a:r>
              <a:rPr lang="en-US" sz="2400" baseline="-25000" dirty="0">
                <a:solidFill>
                  <a:schemeClr val="bg1"/>
                </a:solidFill>
                <a:sym typeface="Wingdings" panose="05000000000000000000" pitchFamily="2" charset="2"/>
              </a:rPr>
              <a:t>4</a:t>
            </a:r>
            <a:r>
              <a:rPr lang="en-US" sz="2400" dirty="0">
                <a:solidFill>
                  <a:schemeClr val="bg1"/>
                </a:solidFill>
                <a:sym typeface="Wingdings" panose="05000000000000000000" pitchFamily="2" charset="2"/>
              </a:rPr>
              <a:t>)</a:t>
            </a:r>
            <a:r>
              <a:rPr lang="en-US" sz="2400" baseline="-25000" dirty="0">
                <a:solidFill>
                  <a:schemeClr val="bg1"/>
                </a:solidFill>
                <a:sym typeface="Wingdings" panose="05000000000000000000" pitchFamily="2" charset="2"/>
              </a:rPr>
              <a:t>3 </a:t>
            </a:r>
            <a:r>
              <a:rPr lang="en-US" sz="2400" dirty="0">
                <a:solidFill>
                  <a:schemeClr val="bg1"/>
                </a:solidFill>
                <a:sym typeface="Wingdings" panose="05000000000000000000" pitchFamily="2" charset="2"/>
              </a:rPr>
              <a:t>---&gt;   K</a:t>
            </a:r>
            <a:r>
              <a:rPr lang="en-US" sz="2400" baseline="-25000" dirty="0">
                <a:solidFill>
                  <a:schemeClr val="bg1"/>
                </a:solidFill>
                <a:sym typeface="Wingdings" panose="05000000000000000000" pitchFamily="2" charset="2"/>
              </a:rPr>
              <a:t>2</a:t>
            </a:r>
            <a:r>
              <a:rPr lang="en-US" sz="2400" dirty="0">
                <a:solidFill>
                  <a:schemeClr val="bg1"/>
                </a:solidFill>
                <a:sym typeface="Wingdings" panose="05000000000000000000" pitchFamily="2" charset="2"/>
              </a:rPr>
              <a:t>SO</a:t>
            </a:r>
            <a:r>
              <a:rPr lang="en-US" sz="2400" baseline="-25000" dirty="0">
                <a:solidFill>
                  <a:schemeClr val="bg1"/>
                </a:solidFill>
                <a:sym typeface="Wingdings" panose="05000000000000000000" pitchFamily="2" charset="2"/>
              </a:rPr>
              <a:t>4</a:t>
            </a:r>
            <a:r>
              <a:rPr lang="en-US" sz="2400" dirty="0">
                <a:solidFill>
                  <a:schemeClr val="bg1"/>
                </a:solidFill>
                <a:sym typeface="Wingdings" panose="05000000000000000000" pitchFamily="2" charset="2"/>
              </a:rPr>
              <a:t>   +   Fe(OH)</a:t>
            </a:r>
            <a:r>
              <a:rPr lang="en-US" sz="2400" baseline="-25000" dirty="0">
                <a:solidFill>
                  <a:schemeClr val="bg1"/>
                </a:solidFill>
                <a:sym typeface="Wingdings" panose="05000000000000000000" pitchFamily="2" charset="2"/>
              </a:rPr>
              <a:t>3</a:t>
            </a:r>
          </a:p>
          <a:p>
            <a:pPr>
              <a:lnSpc>
                <a:spcPct val="200000"/>
              </a:lnSpc>
            </a:pPr>
            <a:r>
              <a:rPr lang="en-US" sz="2400" dirty="0">
                <a:solidFill>
                  <a:schemeClr val="bg1"/>
                </a:solidFill>
                <a:sym typeface="Wingdings" panose="05000000000000000000" pitchFamily="2" charset="2"/>
              </a:rPr>
              <a:t>   5.   Ba(OH)</a:t>
            </a:r>
            <a:r>
              <a:rPr lang="en-US" sz="2400" baseline="-25000" dirty="0">
                <a:solidFill>
                  <a:schemeClr val="bg1"/>
                </a:solidFill>
                <a:sym typeface="Wingdings" panose="05000000000000000000" pitchFamily="2" charset="2"/>
              </a:rPr>
              <a:t>2</a:t>
            </a:r>
            <a:r>
              <a:rPr lang="en-US" sz="2400" dirty="0">
                <a:solidFill>
                  <a:schemeClr val="bg1"/>
                </a:solidFill>
                <a:sym typeface="Wingdings" panose="05000000000000000000" pitchFamily="2" charset="2"/>
              </a:rPr>
              <a:t>    +     Mg(NO</a:t>
            </a:r>
            <a:r>
              <a:rPr lang="en-US" sz="2400" baseline="-25000" dirty="0">
                <a:solidFill>
                  <a:schemeClr val="bg1"/>
                </a:solidFill>
                <a:sym typeface="Wingdings" panose="05000000000000000000" pitchFamily="2" charset="2"/>
              </a:rPr>
              <a:t>3</a:t>
            </a:r>
            <a:r>
              <a:rPr lang="en-US" sz="2400" dirty="0">
                <a:solidFill>
                  <a:schemeClr val="bg1"/>
                </a:solidFill>
                <a:sym typeface="Wingdings" panose="05000000000000000000" pitchFamily="2" charset="2"/>
              </a:rPr>
              <a:t>)</a:t>
            </a:r>
            <a:r>
              <a:rPr lang="en-US" sz="2400" baseline="-25000" dirty="0">
                <a:solidFill>
                  <a:schemeClr val="bg1"/>
                </a:solidFill>
                <a:sym typeface="Wingdings" panose="05000000000000000000" pitchFamily="2" charset="2"/>
              </a:rPr>
              <a:t>2</a:t>
            </a:r>
            <a:r>
              <a:rPr lang="en-US" sz="2400" dirty="0">
                <a:solidFill>
                  <a:schemeClr val="bg1"/>
                </a:solidFill>
                <a:sym typeface="Wingdings" panose="05000000000000000000" pitchFamily="2" charset="2"/>
              </a:rPr>
              <a:t> ---&gt;   Ba(NO</a:t>
            </a:r>
            <a:r>
              <a:rPr lang="en-US" sz="2400" baseline="-25000" dirty="0">
                <a:solidFill>
                  <a:schemeClr val="bg1"/>
                </a:solidFill>
                <a:sym typeface="Wingdings" panose="05000000000000000000" pitchFamily="2" charset="2"/>
              </a:rPr>
              <a:t>3</a:t>
            </a:r>
            <a:r>
              <a:rPr lang="en-US" sz="2400" dirty="0">
                <a:solidFill>
                  <a:schemeClr val="bg1"/>
                </a:solidFill>
                <a:sym typeface="Wingdings" panose="05000000000000000000" pitchFamily="2" charset="2"/>
              </a:rPr>
              <a:t>)</a:t>
            </a:r>
            <a:r>
              <a:rPr lang="en-US" sz="2400" baseline="-25000" dirty="0">
                <a:solidFill>
                  <a:schemeClr val="bg1"/>
                </a:solidFill>
                <a:sym typeface="Wingdings" panose="05000000000000000000" pitchFamily="2" charset="2"/>
              </a:rPr>
              <a:t>2</a:t>
            </a:r>
            <a:r>
              <a:rPr lang="en-US" sz="2400" dirty="0">
                <a:solidFill>
                  <a:schemeClr val="bg1"/>
                </a:solidFill>
                <a:sym typeface="Wingdings" panose="05000000000000000000" pitchFamily="2" charset="2"/>
              </a:rPr>
              <a:t>   +   Mg(OH)</a:t>
            </a:r>
            <a:r>
              <a:rPr lang="en-US" sz="2400" baseline="-25000" dirty="0">
                <a:solidFill>
                  <a:schemeClr val="bg1"/>
                </a:solidFill>
                <a:sym typeface="Wingdings" panose="05000000000000000000" pitchFamily="2" charset="2"/>
              </a:rPr>
              <a:t>2</a:t>
            </a:r>
            <a:endParaRPr lang="en-US" sz="2400" baseline="-25000" dirty="0">
              <a:solidFill>
                <a:schemeClr val="bg1"/>
              </a:solidFill>
            </a:endParaRPr>
          </a:p>
          <a:p>
            <a:endParaRPr lang="en-US" dirty="0"/>
          </a:p>
        </p:txBody>
      </p:sp>
    </p:spTree>
    <p:extLst>
      <p:ext uri="{BB962C8B-B14F-4D97-AF65-F5344CB8AC3E}">
        <p14:creationId xmlns:p14="http://schemas.microsoft.com/office/powerpoint/2010/main" val="617256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5C79740-81B4-F29A-4793-119D888506A1}"/>
              </a:ext>
            </a:extLst>
          </p:cNvPr>
          <p:cNvSpPr/>
          <p:nvPr/>
        </p:nvSpPr>
        <p:spPr>
          <a:xfrm>
            <a:off x="333213" y="278971"/>
            <a:ext cx="6736659" cy="81366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2060"/>
                </a:solidFill>
              </a:rPr>
              <a:t>II. </a:t>
            </a:r>
            <a:r>
              <a:rPr lang="en-US" sz="3600" dirty="0" err="1">
                <a:solidFill>
                  <a:srgbClr val="002060"/>
                </a:solidFill>
              </a:rPr>
              <a:t>Phương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hóa</a:t>
            </a:r>
            <a:r>
              <a:rPr lang="en-US" sz="3600" dirty="0">
                <a:solidFill>
                  <a:srgbClr val="002060"/>
                </a:solidFill>
              </a:rPr>
              <a:t> </a:t>
            </a:r>
            <a:r>
              <a:rPr lang="en-US" sz="3600" dirty="0" err="1">
                <a:solidFill>
                  <a:srgbClr val="002060"/>
                </a:solidFill>
              </a:rPr>
              <a:t>học</a:t>
            </a:r>
            <a:endParaRPr lang="en-US" sz="3600" dirty="0">
              <a:solidFill>
                <a:srgbClr val="002060"/>
              </a:solidFill>
            </a:endParaRPr>
          </a:p>
        </p:txBody>
      </p:sp>
      <p:sp>
        <p:nvSpPr>
          <p:cNvPr id="2" name="TextBox 1">
            <a:extLst>
              <a:ext uri="{FF2B5EF4-FFF2-40B4-BE49-F238E27FC236}">
                <a16:creationId xmlns:a16="http://schemas.microsoft.com/office/drawing/2014/main" id="{45B34AD4-B433-3B30-D36B-BDC950525DD2}"/>
              </a:ext>
            </a:extLst>
          </p:cNvPr>
          <p:cNvSpPr txBox="1"/>
          <p:nvPr/>
        </p:nvSpPr>
        <p:spPr>
          <a:xfrm>
            <a:off x="705319" y="1269613"/>
            <a:ext cx="11079726" cy="1685846"/>
          </a:xfrm>
          <a:prstGeom prst="rect">
            <a:avLst/>
          </a:prstGeom>
          <a:noFill/>
        </p:spPr>
        <p:txBody>
          <a:bodyPr wrap="square">
            <a:spAutoFit/>
          </a:bodyPr>
          <a:lstStyle/>
          <a:p>
            <a:pPr marL="514350" indent="-514350" algn="just">
              <a:lnSpc>
                <a:spcPct val="150000"/>
              </a:lnSpc>
              <a:buAutoNum type="arabicPeriod"/>
            </a:pPr>
            <a:r>
              <a:rPr lang="en-US" sz="2400" b="1" dirty="0" err="1">
                <a:solidFill>
                  <a:srgbClr val="002060"/>
                </a:solidFill>
                <a:latin typeface="Arial" panose="020B0604020202020204" pitchFamily="34" charset="0"/>
                <a:cs typeface="Arial" panose="020B0604020202020204" pitchFamily="34" charset="0"/>
              </a:rPr>
              <a:t>Lập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phương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hóa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endParaRPr lang="en-US" sz="2400" dirty="0">
              <a:solidFill>
                <a:srgbClr val="002060"/>
              </a:solidFill>
              <a:latin typeface="Arial" panose="020B0604020202020204" pitchFamily="34" charset="0"/>
              <a:cs typeface="Arial" panose="020B0604020202020204" pitchFamily="34" charset="0"/>
            </a:endParaRPr>
          </a:p>
          <a:p>
            <a:pPr marL="514350" indent="-514350" algn="just">
              <a:lnSpc>
                <a:spcPct val="150000"/>
              </a:lnSpc>
              <a:buAutoNum type="arabicPeriod"/>
            </a:pPr>
            <a:r>
              <a:rPr lang="en-US" sz="2400" b="1" dirty="0">
                <a:solidFill>
                  <a:srgbClr val="002060"/>
                </a:solidFill>
                <a:latin typeface="Arial" panose="020B0604020202020204" pitchFamily="34" charset="0"/>
                <a:cs typeface="Arial" panose="020B0604020202020204" pitchFamily="34" charset="0"/>
              </a:rPr>
              <a:t>Ý </a:t>
            </a:r>
            <a:r>
              <a:rPr lang="en-US" sz="2400" b="1" dirty="0" err="1">
                <a:solidFill>
                  <a:srgbClr val="002060"/>
                </a:solidFill>
                <a:latin typeface="Arial" panose="020B0604020202020204" pitchFamily="34" charset="0"/>
                <a:cs typeface="Arial" panose="020B0604020202020204" pitchFamily="34" charset="0"/>
              </a:rPr>
              <a:t>nghĩa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phương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hóa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endParaRPr lang="en-US" sz="2400" b="1" dirty="0">
              <a:solidFill>
                <a:srgbClr val="002060"/>
              </a:solidFill>
              <a:latin typeface="Arial" panose="020B0604020202020204" pitchFamily="34" charset="0"/>
              <a:cs typeface="Arial" panose="020B0604020202020204" pitchFamily="34" charset="0"/>
            </a:endParaRPr>
          </a:p>
          <a:p>
            <a:pPr algn="just">
              <a:lnSpc>
                <a:spcPct val="150000"/>
              </a:lnSpc>
            </a:pPr>
            <a:endParaRPr lang="en-US"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175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F019B92-392B-4338-B721-C64182B7B091}"/>
              </a:ext>
            </a:extLst>
          </p:cNvPr>
          <p:cNvSpPr>
            <a:spLocks noChangeArrowheads="1"/>
          </p:cNvSpPr>
          <p:nvPr/>
        </p:nvSpPr>
        <p:spPr bwMode="auto">
          <a:xfrm>
            <a:off x="1709510" y="2172381"/>
            <a:ext cx="820896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endParaRPr lang="da-DK" altLang="en-US" sz="3600" b="1">
              <a:solidFill>
                <a:srgbClr val="FF0066"/>
              </a:solidFill>
              <a:latin typeface="UTM Nyala" panose="02040603050506020204" pitchFamily="18" charset="0"/>
            </a:endParaRPr>
          </a:p>
        </p:txBody>
      </p:sp>
      <p:grpSp>
        <p:nvGrpSpPr>
          <p:cNvPr id="3" name="Group 6">
            <a:extLst>
              <a:ext uri="{FF2B5EF4-FFF2-40B4-BE49-F238E27FC236}">
                <a16:creationId xmlns:a16="http://schemas.microsoft.com/office/drawing/2014/main" id="{2902D853-F8F4-49B2-96A6-382B178DF20E}"/>
              </a:ext>
            </a:extLst>
          </p:cNvPr>
          <p:cNvGrpSpPr>
            <a:grpSpLocks/>
          </p:cNvGrpSpPr>
          <p:nvPr/>
        </p:nvGrpSpPr>
        <p:grpSpPr bwMode="auto">
          <a:xfrm>
            <a:off x="2988501" y="727705"/>
            <a:ext cx="6480175" cy="763587"/>
            <a:chOff x="748" y="3267"/>
            <a:chExt cx="4082" cy="481"/>
          </a:xfrm>
        </p:grpSpPr>
        <p:sp>
          <p:nvSpPr>
            <p:cNvPr id="4" name="Rectangle 7">
              <a:extLst>
                <a:ext uri="{FF2B5EF4-FFF2-40B4-BE49-F238E27FC236}">
                  <a16:creationId xmlns:a16="http://schemas.microsoft.com/office/drawing/2014/main" id="{F554075C-0980-4B37-B6C1-AFEDA27365CA}"/>
                </a:ext>
              </a:extLst>
            </p:cNvPr>
            <p:cNvSpPr>
              <a:spLocks noChangeArrowheads="1"/>
            </p:cNvSpPr>
            <p:nvPr/>
          </p:nvSpPr>
          <p:spPr bwMode="auto">
            <a:xfrm>
              <a:off x="748" y="3339"/>
              <a:ext cx="4082"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dirty="0">
                  <a:solidFill>
                    <a:schemeClr val="hlink"/>
                  </a:solidFill>
                  <a:latin typeface="UTM Nyala" panose="02040603050506020204" pitchFamily="18" charset="0"/>
                </a:rPr>
                <a:t>   </a:t>
              </a:r>
              <a:r>
                <a:rPr lang="en-US" altLang="en-US" dirty="0">
                  <a:solidFill>
                    <a:srgbClr val="FF0066"/>
                  </a:solidFill>
                  <a:latin typeface="UTM Nyala" panose="02040603050506020204" pitchFamily="18" charset="0"/>
                </a:rPr>
                <a:t>4</a:t>
              </a:r>
              <a:r>
                <a:rPr lang="en-US" altLang="en-US" dirty="0">
                  <a:solidFill>
                    <a:schemeClr val="hlink"/>
                  </a:solidFill>
                  <a:latin typeface="UTM Nyala" panose="02040603050506020204" pitchFamily="18" charset="0"/>
                </a:rPr>
                <a:t>P</a:t>
              </a:r>
              <a:r>
                <a:rPr lang="en-US" altLang="en-US" baseline="-25000" dirty="0">
                  <a:solidFill>
                    <a:schemeClr val="hlink"/>
                  </a:solidFill>
                  <a:latin typeface="UTM Nyala" panose="02040603050506020204" pitchFamily="18" charset="0"/>
                </a:rPr>
                <a:t> </a:t>
              </a:r>
              <a:r>
                <a:rPr lang="en-US" altLang="en-US" dirty="0">
                  <a:solidFill>
                    <a:schemeClr val="hlink"/>
                  </a:solidFill>
                  <a:latin typeface="UTM Nyala" panose="02040603050506020204" pitchFamily="18" charset="0"/>
                </a:rPr>
                <a:t>+ </a:t>
              </a:r>
              <a:r>
                <a:rPr lang="en-US" altLang="en-US" dirty="0">
                  <a:solidFill>
                    <a:srgbClr val="FF0066"/>
                  </a:solidFill>
                  <a:latin typeface="UTM Nyala" panose="02040603050506020204" pitchFamily="18" charset="0"/>
                </a:rPr>
                <a:t>5</a:t>
              </a:r>
              <a:r>
                <a:rPr lang="en-US" altLang="en-US" dirty="0">
                  <a:solidFill>
                    <a:schemeClr val="hlink"/>
                  </a:solidFill>
                  <a:latin typeface="UTM Nyala" panose="02040603050506020204" pitchFamily="18" charset="0"/>
                </a:rPr>
                <a:t>O</a:t>
              </a:r>
              <a:r>
                <a:rPr lang="en-US" altLang="en-US" baseline="-25000" dirty="0">
                  <a:solidFill>
                    <a:schemeClr val="hlink"/>
                  </a:solidFill>
                  <a:latin typeface="UTM Nyala" panose="02040603050506020204" pitchFamily="18" charset="0"/>
                </a:rPr>
                <a:t>2                 </a:t>
              </a:r>
              <a:r>
                <a:rPr lang="en-US" altLang="en-US" dirty="0">
                  <a:solidFill>
                    <a:schemeClr val="hlink"/>
                  </a:solidFill>
                  <a:latin typeface="UTM Nyala" panose="02040603050506020204" pitchFamily="18" charset="0"/>
                </a:rPr>
                <a:t>        </a:t>
              </a:r>
              <a:r>
                <a:rPr lang="en-US" altLang="en-US" dirty="0">
                  <a:solidFill>
                    <a:srgbClr val="FF0066"/>
                  </a:solidFill>
                  <a:latin typeface="UTM Nyala" panose="02040603050506020204" pitchFamily="18" charset="0"/>
                </a:rPr>
                <a:t>2</a:t>
              </a:r>
              <a:r>
                <a:rPr lang="en-US" altLang="en-US" dirty="0">
                  <a:solidFill>
                    <a:schemeClr val="hlink"/>
                  </a:solidFill>
                  <a:latin typeface="UTM Nyala" panose="02040603050506020204" pitchFamily="18" charset="0"/>
                </a:rPr>
                <a:t>P</a:t>
              </a:r>
              <a:r>
                <a:rPr lang="en-US" altLang="en-US" baseline="-25000" dirty="0">
                  <a:solidFill>
                    <a:schemeClr val="hlink"/>
                  </a:solidFill>
                  <a:latin typeface="UTM Nyala" panose="02040603050506020204" pitchFamily="18" charset="0"/>
                </a:rPr>
                <a:t>2</a:t>
              </a:r>
              <a:r>
                <a:rPr lang="en-US" altLang="en-US" dirty="0">
                  <a:solidFill>
                    <a:schemeClr val="hlink"/>
                  </a:solidFill>
                  <a:latin typeface="UTM Nyala" panose="02040603050506020204" pitchFamily="18" charset="0"/>
                </a:rPr>
                <a:t>O</a:t>
              </a:r>
              <a:r>
                <a:rPr lang="en-US" altLang="en-US" baseline="-25000" dirty="0">
                  <a:solidFill>
                    <a:schemeClr val="hlink"/>
                  </a:solidFill>
                  <a:latin typeface="UTM Nyala" panose="02040603050506020204" pitchFamily="18" charset="0"/>
                </a:rPr>
                <a:t>5</a:t>
              </a:r>
              <a:endParaRPr lang="en-US" altLang="en-US" dirty="0">
                <a:solidFill>
                  <a:schemeClr val="hlink"/>
                </a:solidFill>
                <a:latin typeface="UTM Nyala" panose="02040603050506020204" pitchFamily="18" charset="0"/>
              </a:endParaRPr>
            </a:p>
          </p:txBody>
        </p:sp>
        <p:grpSp>
          <p:nvGrpSpPr>
            <p:cNvPr id="5" name="Group 8">
              <a:extLst>
                <a:ext uri="{FF2B5EF4-FFF2-40B4-BE49-F238E27FC236}">
                  <a16:creationId xmlns:a16="http://schemas.microsoft.com/office/drawing/2014/main" id="{865DE42A-36CC-47C1-BBFF-62A4AE0023FB}"/>
                </a:ext>
              </a:extLst>
            </p:cNvPr>
            <p:cNvGrpSpPr>
              <a:grpSpLocks/>
            </p:cNvGrpSpPr>
            <p:nvPr/>
          </p:nvGrpSpPr>
          <p:grpSpPr bwMode="auto">
            <a:xfrm>
              <a:off x="2237" y="3267"/>
              <a:ext cx="468" cy="330"/>
              <a:chOff x="2328" y="3011"/>
              <a:chExt cx="468" cy="330"/>
            </a:xfrm>
          </p:grpSpPr>
          <p:sp>
            <p:nvSpPr>
              <p:cNvPr id="6" name="Text Box 9">
                <a:extLst>
                  <a:ext uri="{FF2B5EF4-FFF2-40B4-BE49-F238E27FC236}">
                    <a16:creationId xmlns:a16="http://schemas.microsoft.com/office/drawing/2014/main" id="{59DC71C9-2E95-4476-AC15-5201FBD969D7}"/>
                  </a:ext>
                </a:extLst>
              </p:cNvPr>
              <p:cNvSpPr txBox="1">
                <a:spLocks noChangeArrowheads="1"/>
              </p:cNvSpPr>
              <p:nvPr/>
            </p:nvSpPr>
            <p:spPr bwMode="auto">
              <a:xfrm>
                <a:off x="2458" y="3011"/>
                <a:ext cx="32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dirty="0">
                    <a:latin typeface="UTM Nyala" panose="02040603050506020204" pitchFamily="18" charset="0"/>
                  </a:rPr>
                  <a:t>t</a:t>
                </a:r>
                <a:r>
                  <a:rPr lang="en-US" altLang="en-US" sz="2800" baseline="30000" dirty="0">
                    <a:latin typeface="UTM Nyala" panose="02040603050506020204" pitchFamily="18" charset="0"/>
                  </a:rPr>
                  <a:t>0</a:t>
                </a:r>
              </a:p>
            </p:txBody>
          </p:sp>
          <p:sp>
            <p:nvSpPr>
              <p:cNvPr id="7" name="Line 10">
                <a:extLst>
                  <a:ext uri="{FF2B5EF4-FFF2-40B4-BE49-F238E27FC236}">
                    <a16:creationId xmlns:a16="http://schemas.microsoft.com/office/drawing/2014/main" id="{36AB721A-EAA4-45E9-A5FA-6D466317C9FA}"/>
                  </a:ext>
                </a:extLst>
              </p:cNvPr>
              <p:cNvSpPr>
                <a:spLocks noChangeShapeType="1"/>
              </p:cNvSpPr>
              <p:nvPr/>
            </p:nvSpPr>
            <p:spPr bwMode="auto">
              <a:xfrm>
                <a:off x="2328" y="3287"/>
                <a:ext cx="46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600">
                  <a:latin typeface="UTM Nyala" panose="02040603050506020204" pitchFamily="18" charset="0"/>
                </a:endParaRPr>
              </a:p>
            </p:txBody>
          </p:sp>
        </p:grpSp>
      </p:grpSp>
      <p:sp>
        <p:nvSpPr>
          <p:cNvPr id="9" name="Rectangle 12">
            <a:extLst>
              <a:ext uri="{FF2B5EF4-FFF2-40B4-BE49-F238E27FC236}">
                <a16:creationId xmlns:a16="http://schemas.microsoft.com/office/drawing/2014/main" id="{21399B2F-8D90-4C62-9405-1E50A66E9427}"/>
              </a:ext>
            </a:extLst>
          </p:cNvPr>
          <p:cNvSpPr>
            <a:spLocks noChangeArrowheads="1"/>
          </p:cNvSpPr>
          <p:nvPr/>
        </p:nvSpPr>
        <p:spPr bwMode="auto">
          <a:xfrm>
            <a:off x="488836" y="2732858"/>
            <a:ext cx="11212806" cy="214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200000"/>
              </a:lnSpc>
              <a:buFontTx/>
              <a:buNone/>
            </a:pPr>
            <a:r>
              <a:rPr lang="en-US" altLang="en-US" sz="2400" b="1" dirty="0" err="1">
                <a:solidFill>
                  <a:schemeClr val="accent1">
                    <a:lumMod val="75000"/>
                  </a:schemeClr>
                </a:solidFill>
                <a:latin typeface="UTM Nyala" panose="02040603050506020204" pitchFamily="18" charset="0"/>
              </a:rPr>
              <a:t>Số</a:t>
            </a:r>
            <a:r>
              <a:rPr lang="en-US" altLang="en-US" sz="2400" b="1" dirty="0">
                <a:solidFill>
                  <a:schemeClr val="accent1">
                    <a:lumMod val="75000"/>
                  </a:schemeClr>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nguyên</a:t>
            </a:r>
            <a:r>
              <a:rPr lang="en-US" altLang="en-US" sz="2400" b="1" dirty="0">
                <a:solidFill>
                  <a:schemeClr val="accent1">
                    <a:lumMod val="75000"/>
                  </a:schemeClr>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tử</a:t>
            </a:r>
            <a:r>
              <a:rPr lang="en-US" altLang="en-US" sz="2400" b="1" dirty="0">
                <a:solidFill>
                  <a:schemeClr val="accent1">
                    <a:lumMod val="75000"/>
                  </a:schemeClr>
                </a:solidFill>
                <a:latin typeface="UTM Nyala" panose="02040603050506020204" pitchFamily="18" charset="0"/>
              </a:rPr>
              <a:t> </a:t>
            </a:r>
            <a:r>
              <a:rPr lang="en-US" altLang="en-US" sz="2400" b="1" dirty="0">
                <a:solidFill>
                  <a:srgbClr val="FF0066"/>
                </a:solidFill>
                <a:latin typeface="UTM Nyala" panose="02040603050506020204" pitchFamily="18" charset="0"/>
              </a:rPr>
              <a:t>P </a:t>
            </a:r>
            <a:r>
              <a:rPr lang="en-US" altLang="en-US" sz="2400" b="1" dirty="0">
                <a:solidFill>
                  <a:schemeClr val="accent1">
                    <a:lumMod val="75000"/>
                  </a:schemeClr>
                </a:solidFill>
                <a:latin typeface="UTM Nyala" panose="02040603050506020204" pitchFamily="18" charset="0"/>
              </a:rPr>
              <a:t>:</a:t>
            </a:r>
            <a:r>
              <a:rPr lang="en-US" altLang="en-US" sz="2400" b="1" dirty="0">
                <a:solidFill>
                  <a:schemeClr val="hlink"/>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số</a:t>
            </a:r>
            <a:r>
              <a:rPr lang="en-US" altLang="en-US" sz="2400" b="1" dirty="0">
                <a:solidFill>
                  <a:schemeClr val="accent1">
                    <a:lumMod val="75000"/>
                  </a:schemeClr>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phân</a:t>
            </a:r>
            <a:r>
              <a:rPr lang="en-US" altLang="en-US" sz="2400" b="1" dirty="0">
                <a:solidFill>
                  <a:schemeClr val="accent1">
                    <a:lumMod val="75000"/>
                  </a:schemeClr>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tử</a:t>
            </a:r>
            <a:r>
              <a:rPr lang="en-US" altLang="en-US" sz="2400" b="1" dirty="0">
                <a:solidFill>
                  <a:schemeClr val="accent1">
                    <a:lumMod val="75000"/>
                  </a:schemeClr>
                </a:solidFill>
                <a:latin typeface="UTM Nyala" panose="02040603050506020204" pitchFamily="18" charset="0"/>
              </a:rPr>
              <a:t> </a:t>
            </a:r>
            <a:r>
              <a:rPr lang="en-US" altLang="en-US" sz="2400" b="1" dirty="0">
                <a:solidFill>
                  <a:srgbClr val="FF0066"/>
                </a:solidFill>
                <a:latin typeface="UTM Nyala" panose="02040603050506020204" pitchFamily="18" charset="0"/>
              </a:rPr>
              <a:t>O</a:t>
            </a:r>
            <a:r>
              <a:rPr lang="en-US" altLang="en-US" sz="2400" b="1" baseline="-25000" dirty="0">
                <a:solidFill>
                  <a:srgbClr val="FF0066"/>
                </a:solidFill>
                <a:latin typeface="UTM Nyala" panose="02040603050506020204" pitchFamily="18" charset="0"/>
              </a:rPr>
              <a:t>2</a:t>
            </a:r>
            <a:r>
              <a:rPr lang="en-US" altLang="en-US" sz="2400" b="1" dirty="0">
                <a:solidFill>
                  <a:schemeClr val="hlink"/>
                </a:solidFill>
                <a:latin typeface="UTM Nyala" panose="02040603050506020204" pitchFamily="18" charset="0"/>
              </a:rPr>
              <a:t> </a:t>
            </a:r>
            <a:r>
              <a:rPr lang="en-US" altLang="en-US" sz="2400" b="1" dirty="0">
                <a:solidFill>
                  <a:schemeClr val="accent1">
                    <a:lumMod val="75000"/>
                  </a:schemeClr>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số</a:t>
            </a:r>
            <a:r>
              <a:rPr lang="en-US" altLang="en-US" sz="2400" b="1" dirty="0">
                <a:solidFill>
                  <a:schemeClr val="accent1">
                    <a:lumMod val="75000"/>
                  </a:schemeClr>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phân</a:t>
            </a:r>
            <a:r>
              <a:rPr lang="en-US" altLang="en-US" sz="2400" b="1" dirty="0">
                <a:solidFill>
                  <a:schemeClr val="accent1">
                    <a:lumMod val="75000"/>
                  </a:schemeClr>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tử</a:t>
            </a:r>
            <a:r>
              <a:rPr lang="en-US" altLang="en-US" sz="2400" b="1" dirty="0">
                <a:solidFill>
                  <a:schemeClr val="accent1">
                    <a:lumMod val="75000"/>
                  </a:schemeClr>
                </a:solidFill>
                <a:latin typeface="UTM Nyala" panose="02040603050506020204" pitchFamily="18" charset="0"/>
              </a:rPr>
              <a:t> </a:t>
            </a:r>
            <a:r>
              <a:rPr lang="en-US" altLang="en-US" sz="2400" b="1" dirty="0">
                <a:solidFill>
                  <a:srgbClr val="FF0066"/>
                </a:solidFill>
                <a:latin typeface="UTM Nyala" panose="02040603050506020204" pitchFamily="18" charset="0"/>
              </a:rPr>
              <a:t>P</a:t>
            </a:r>
            <a:r>
              <a:rPr lang="en-US" altLang="en-US" sz="2400" b="1" baseline="-25000" dirty="0">
                <a:solidFill>
                  <a:srgbClr val="FF0066"/>
                </a:solidFill>
                <a:latin typeface="UTM Nyala" panose="02040603050506020204" pitchFamily="18" charset="0"/>
              </a:rPr>
              <a:t>2</a:t>
            </a:r>
            <a:r>
              <a:rPr lang="en-US" altLang="en-US" sz="2400" b="1" dirty="0">
                <a:solidFill>
                  <a:srgbClr val="FF0066"/>
                </a:solidFill>
                <a:latin typeface="UTM Nyala" panose="02040603050506020204" pitchFamily="18" charset="0"/>
              </a:rPr>
              <a:t>O</a:t>
            </a:r>
            <a:r>
              <a:rPr lang="en-US" altLang="en-US" sz="2400" b="1" baseline="-25000" dirty="0">
                <a:solidFill>
                  <a:srgbClr val="FF0066"/>
                </a:solidFill>
                <a:latin typeface="UTM Nyala" panose="02040603050506020204" pitchFamily="18" charset="0"/>
              </a:rPr>
              <a:t>5</a:t>
            </a:r>
            <a:r>
              <a:rPr lang="en-US" altLang="en-US" sz="2400" b="1" baseline="-25000" dirty="0">
                <a:solidFill>
                  <a:schemeClr val="hlink"/>
                </a:solidFill>
                <a:latin typeface="UTM Nyala" panose="02040603050506020204" pitchFamily="18" charset="0"/>
              </a:rPr>
              <a:t>  </a:t>
            </a:r>
            <a:r>
              <a:rPr lang="en-US" altLang="en-US" sz="2400" b="1" dirty="0">
                <a:solidFill>
                  <a:schemeClr val="accent1">
                    <a:lumMod val="75000"/>
                  </a:schemeClr>
                </a:solidFill>
                <a:latin typeface="UTM Nyala" panose="02040603050506020204" pitchFamily="18" charset="0"/>
              </a:rPr>
              <a:t>=</a:t>
            </a:r>
            <a:r>
              <a:rPr lang="en-US" altLang="en-US" sz="2400" b="1" dirty="0">
                <a:solidFill>
                  <a:schemeClr val="hlink"/>
                </a:solidFill>
                <a:latin typeface="UTM Nyala" panose="02040603050506020204" pitchFamily="18" charset="0"/>
              </a:rPr>
              <a:t> </a:t>
            </a:r>
            <a:r>
              <a:rPr lang="en-US" altLang="en-US" sz="2400" b="1" dirty="0">
                <a:solidFill>
                  <a:srgbClr val="FF0066"/>
                </a:solidFill>
                <a:latin typeface="UTM Nyala" panose="02040603050506020204" pitchFamily="18" charset="0"/>
              </a:rPr>
              <a:t>4 : 5 : 2</a:t>
            </a:r>
          </a:p>
          <a:p>
            <a:pPr algn="ctr">
              <a:lnSpc>
                <a:spcPct val="200000"/>
              </a:lnSpc>
              <a:buNone/>
            </a:pPr>
            <a:r>
              <a:rPr lang="en-US" altLang="en-US" sz="2400" b="1" dirty="0">
                <a:solidFill>
                  <a:srgbClr val="FF0066"/>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Số</a:t>
            </a:r>
            <a:r>
              <a:rPr lang="en-US" altLang="en-US" sz="2400" b="1" dirty="0">
                <a:solidFill>
                  <a:schemeClr val="accent1">
                    <a:lumMod val="75000"/>
                  </a:schemeClr>
                </a:solidFill>
                <a:latin typeface="UTM Nyala" panose="02040603050506020204" pitchFamily="18" charset="0"/>
              </a:rPr>
              <a:t> mol </a:t>
            </a:r>
            <a:r>
              <a:rPr lang="en-US" altLang="en-US" sz="2400" b="1" dirty="0">
                <a:solidFill>
                  <a:srgbClr val="FF0066"/>
                </a:solidFill>
                <a:latin typeface="UTM Nyala" panose="02040603050506020204" pitchFamily="18" charset="0"/>
              </a:rPr>
              <a:t>P </a:t>
            </a:r>
            <a:r>
              <a:rPr lang="en-US" altLang="en-US" sz="2400" b="1" dirty="0">
                <a:solidFill>
                  <a:schemeClr val="accent1">
                    <a:lumMod val="75000"/>
                  </a:schemeClr>
                </a:solidFill>
                <a:latin typeface="UTM Nyala" panose="02040603050506020204" pitchFamily="18" charset="0"/>
              </a:rPr>
              <a:t>:</a:t>
            </a:r>
            <a:r>
              <a:rPr lang="en-US" altLang="en-US" sz="2400" b="1" dirty="0">
                <a:solidFill>
                  <a:srgbClr val="FF0066"/>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Số</a:t>
            </a:r>
            <a:r>
              <a:rPr lang="en-US" altLang="en-US" sz="2400" b="1" dirty="0">
                <a:solidFill>
                  <a:schemeClr val="accent1">
                    <a:lumMod val="75000"/>
                  </a:schemeClr>
                </a:solidFill>
                <a:latin typeface="UTM Nyala" panose="02040603050506020204" pitchFamily="18" charset="0"/>
              </a:rPr>
              <a:t> mol </a:t>
            </a:r>
            <a:r>
              <a:rPr lang="en-US" altLang="en-US" sz="2400" b="1" dirty="0">
                <a:solidFill>
                  <a:srgbClr val="FF0066"/>
                </a:solidFill>
                <a:latin typeface="UTM Nyala" panose="02040603050506020204" pitchFamily="18" charset="0"/>
              </a:rPr>
              <a:t>O</a:t>
            </a:r>
            <a:r>
              <a:rPr lang="en-US" altLang="en-US" sz="2400" b="1" baseline="-25000" dirty="0">
                <a:solidFill>
                  <a:srgbClr val="FF0066"/>
                </a:solidFill>
                <a:latin typeface="UTM Nyala" panose="02040603050506020204" pitchFamily="18" charset="0"/>
              </a:rPr>
              <a:t>2</a:t>
            </a:r>
            <a:r>
              <a:rPr lang="en-US" altLang="en-US" sz="2400" b="1" dirty="0">
                <a:solidFill>
                  <a:srgbClr val="FF0066"/>
                </a:solidFill>
                <a:latin typeface="UTM Nyala" panose="02040603050506020204" pitchFamily="18" charset="0"/>
              </a:rPr>
              <a:t> </a:t>
            </a:r>
            <a:r>
              <a:rPr lang="en-US" altLang="en-US" sz="2400" b="1" dirty="0">
                <a:solidFill>
                  <a:schemeClr val="accent1">
                    <a:lumMod val="75000"/>
                  </a:schemeClr>
                </a:solidFill>
                <a:latin typeface="UTM Nyala" panose="02040603050506020204" pitchFamily="18" charset="0"/>
              </a:rPr>
              <a:t>:</a:t>
            </a:r>
            <a:r>
              <a:rPr lang="en-US" altLang="en-US" sz="2400" b="1" dirty="0">
                <a:solidFill>
                  <a:srgbClr val="FF0066"/>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Số</a:t>
            </a:r>
            <a:r>
              <a:rPr lang="en-US" altLang="en-US" sz="2400" b="1" dirty="0">
                <a:solidFill>
                  <a:schemeClr val="accent1">
                    <a:lumMod val="75000"/>
                  </a:schemeClr>
                </a:solidFill>
                <a:latin typeface="UTM Nyala" panose="02040603050506020204" pitchFamily="18" charset="0"/>
              </a:rPr>
              <a:t> mol </a:t>
            </a:r>
            <a:r>
              <a:rPr lang="en-US" altLang="en-US" sz="2400" b="1" dirty="0">
                <a:solidFill>
                  <a:srgbClr val="FF0066"/>
                </a:solidFill>
                <a:latin typeface="UTM Nyala" panose="02040603050506020204" pitchFamily="18" charset="0"/>
              </a:rPr>
              <a:t>P</a:t>
            </a:r>
            <a:r>
              <a:rPr lang="en-US" altLang="en-US" sz="2400" b="1" baseline="-25000" dirty="0">
                <a:solidFill>
                  <a:srgbClr val="FF0066"/>
                </a:solidFill>
                <a:latin typeface="UTM Nyala" panose="02040603050506020204" pitchFamily="18" charset="0"/>
              </a:rPr>
              <a:t>2</a:t>
            </a:r>
            <a:r>
              <a:rPr lang="en-US" altLang="en-US" sz="2400" b="1" dirty="0">
                <a:solidFill>
                  <a:srgbClr val="FF0066"/>
                </a:solidFill>
                <a:latin typeface="UTM Nyala" panose="02040603050506020204" pitchFamily="18" charset="0"/>
              </a:rPr>
              <a:t>O</a:t>
            </a:r>
            <a:r>
              <a:rPr lang="en-US" altLang="en-US" sz="2400" b="1" baseline="-25000" dirty="0">
                <a:solidFill>
                  <a:srgbClr val="FF0066"/>
                </a:solidFill>
                <a:latin typeface="UTM Nyala" panose="02040603050506020204" pitchFamily="18" charset="0"/>
              </a:rPr>
              <a:t>5                       </a:t>
            </a:r>
            <a:r>
              <a:rPr lang="en-US" altLang="en-US" sz="2400" b="1" dirty="0">
                <a:solidFill>
                  <a:schemeClr val="accent1">
                    <a:lumMod val="75000"/>
                  </a:schemeClr>
                </a:solidFill>
                <a:latin typeface="UTM Nyala" panose="02040603050506020204" pitchFamily="18" charset="0"/>
              </a:rPr>
              <a:t>=</a:t>
            </a:r>
            <a:r>
              <a:rPr lang="en-US" altLang="en-US" sz="2400" b="1" dirty="0">
                <a:solidFill>
                  <a:srgbClr val="FF0066"/>
                </a:solidFill>
                <a:latin typeface="UTM Nyala" panose="02040603050506020204" pitchFamily="18" charset="0"/>
              </a:rPr>
              <a:t>  4 : 5 : 2</a:t>
            </a:r>
          </a:p>
          <a:p>
            <a:pPr algn="ctr">
              <a:lnSpc>
                <a:spcPct val="200000"/>
              </a:lnSpc>
              <a:buNone/>
            </a:pPr>
            <a:r>
              <a:rPr lang="en-US" altLang="en-US" sz="2400" b="1" dirty="0" err="1">
                <a:solidFill>
                  <a:schemeClr val="accent1">
                    <a:lumMod val="75000"/>
                  </a:schemeClr>
                </a:solidFill>
                <a:latin typeface="UTM Nyala" panose="02040603050506020204" pitchFamily="18" charset="0"/>
              </a:rPr>
              <a:t>Khối</a:t>
            </a:r>
            <a:r>
              <a:rPr lang="en-US" altLang="en-US" sz="2400" b="1" dirty="0">
                <a:solidFill>
                  <a:schemeClr val="accent1">
                    <a:lumMod val="75000"/>
                  </a:schemeClr>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lượng</a:t>
            </a:r>
            <a:r>
              <a:rPr lang="en-US" altLang="en-US" sz="2400" b="1" dirty="0">
                <a:solidFill>
                  <a:schemeClr val="accent1">
                    <a:lumMod val="75000"/>
                  </a:schemeClr>
                </a:solidFill>
                <a:latin typeface="UTM Nyala" panose="02040603050506020204" pitchFamily="18" charset="0"/>
              </a:rPr>
              <a:t> </a:t>
            </a:r>
            <a:r>
              <a:rPr lang="en-US" altLang="en-US" sz="2400" b="1" dirty="0">
                <a:solidFill>
                  <a:srgbClr val="FF0066"/>
                </a:solidFill>
                <a:latin typeface="UTM Nyala" panose="02040603050506020204" pitchFamily="18" charset="0"/>
              </a:rPr>
              <a:t>P </a:t>
            </a:r>
            <a:r>
              <a:rPr lang="en-US" altLang="en-US" sz="2400" b="1" dirty="0">
                <a:solidFill>
                  <a:schemeClr val="accent1">
                    <a:lumMod val="75000"/>
                  </a:schemeClr>
                </a:solidFill>
                <a:latin typeface="UTM Nyala" panose="02040603050506020204" pitchFamily="18" charset="0"/>
              </a:rPr>
              <a:t>:</a:t>
            </a:r>
            <a:r>
              <a:rPr lang="en-US" altLang="en-US" sz="2400" b="1" dirty="0">
                <a:solidFill>
                  <a:srgbClr val="FF0066"/>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Khối</a:t>
            </a:r>
            <a:r>
              <a:rPr lang="en-US" altLang="en-US" sz="2400" b="1" dirty="0">
                <a:solidFill>
                  <a:schemeClr val="accent1">
                    <a:lumMod val="75000"/>
                  </a:schemeClr>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lượng</a:t>
            </a:r>
            <a:r>
              <a:rPr lang="en-US" altLang="en-US" sz="2400" b="1" dirty="0">
                <a:solidFill>
                  <a:schemeClr val="accent1">
                    <a:lumMod val="75000"/>
                  </a:schemeClr>
                </a:solidFill>
                <a:latin typeface="UTM Nyala" panose="02040603050506020204" pitchFamily="18" charset="0"/>
              </a:rPr>
              <a:t> </a:t>
            </a:r>
            <a:r>
              <a:rPr lang="en-US" altLang="en-US" sz="2400" b="1" dirty="0">
                <a:solidFill>
                  <a:srgbClr val="FF0066"/>
                </a:solidFill>
                <a:latin typeface="UTM Nyala" panose="02040603050506020204" pitchFamily="18" charset="0"/>
              </a:rPr>
              <a:t>O</a:t>
            </a:r>
            <a:r>
              <a:rPr lang="en-US" altLang="en-US" sz="2400" b="1" baseline="-25000" dirty="0">
                <a:solidFill>
                  <a:srgbClr val="FF0066"/>
                </a:solidFill>
                <a:latin typeface="UTM Nyala" panose="02040603050506020204" pitchFamily="18" charset="0"/>
              </a:rPr>
              <a:t>2</a:t>
            </a:r>
            <a:r>
              <a:rPr lang="en-US" altLang="en-US" sz="2400" b="1" dirty="0">
                <a:solidFill>
                  <a:srgbClr val="FF0066"/>
                </a:solidFill>
                <a:latin typeface="UTM Nyala" panose="02040603050506020204" pitchFamily="18" charset="0"/>
              </a:rPr>
              <a:t> </a:t>
            </a:r>
            <a:r>
              <a:rPr lang="en-US" altLang="en-US" sz="2400" b="1" dirty="0">
                <a:solidFill>
                  <a:schemeClr val="accent1">
                    <a:lumMod val="75000"/>
                  </a:schemeClr>
                </a:solidFill>
                <a:latin typeface="UTM Nyala" panose="02040603050506020204" pitchFamily="18" charset="0"/>
              </a:rPr>
              <a:t>:</a:t>
            </a:r>
            <a:r>
              <a:rPr lang="en-US" altLang="en-US" sz="2400" b="1" dirty="0">
                <a:solidFill>
                  <a:srgbClr val="FF0066"/>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Khối</a:t>
            </a:r>
            <a:r>
              <a:rPr lang="en-US" altLang="en-US" sz="2400" b="1" dirty="0">
                <a:solidFill>
                  <a:schemeClr val="accent1">
                    <a:lumMod val="75000"/>
                  </a:schemeClr>
                </a:solidFill>
                <a:latin typeface="UTM Nyala" panose="02040603050506020204" pitchFamily="18" charset="0"/>
              </a:rPr>
              <a:t> </a:t>
            </a:r>
            <a:r>
              <a:rPr lang="en-US" altLang="en-US" sz="2400" b="1" dirty="0" err="1">
                <a:solidFill>
                  <a:schemeClr val="accent1">
                    <a:lumMod val="75000"/>
                  </a:schemeClr>
                </a:solidFill>
                <a:latin typeface="UTM Nyala" panose="02040603050506020204" pitchFamily="18" charset="0"/>
              </a:rPr>
              <a:t>lượng</a:t>
            </a:r>
            <a:r>
              <a:rPr lang="en-US" altLang="en-US" sz="2400" b="1" dirty="0">
                <a:solidFill>
                  <a:schemeClr val="accent1">
                    <a:lumMod val="75000"/>
                  </a:schemeClr>
                </a:solidFill>
                <a:latin typeface="UTM Nyala" panose="02040603050506020204" pitchFamily="18" charset="0"/>
              </a:rPr>
              <a:t> </a:t>
            </a:r>
            <a:r>
              <a:rPr lang="en-US" altLang="en-US" sz="2400" b="1" dirty="0">
                <a:solidFill>
                  <a:srgbClr val="FF0066"/>
                </a:solidFill>
                <a:latin typeface="UTM Nyala" panose="02040603050506020204" pitchFamily="18" charset="0"/>
              </a:rPr>
              <a:t>P</a:t>
            </a:r>
            <a:r>
              <a:rPr lang="en-US" altLang="en-US" sz="2400" b="1" baseline="-25000" dirty="0">
                <a:solidFill>
                  <a:srgbClr val="FF0066"/>
                </a:solidFill>
                <a:latin typeface="UTM Nyala" panose="02040603050506020204" pitchFamily="18" charset="0"/>
              </a:rPr>
              <a:t>2</a:t>
            </a:r>
            <a:r>
              <a:rPr lang="en-US" altLang="en-US" sz="2400" b="1" dirty="0">
                <a:solidFill>
                  <a:srgbClr val="FF0066"/>
                </a:solidFill>
                <a:latin typeface="UTM Nyala" panose="02040603050506020204" pitchFamily="18" charset="0"/>
              </a:rPr>
              <a:t>O</a:t>
            </a:r>
            <a:r>
              <a:rPr lang="en-US" altLang="en-US" sz="2400" b="1" baseline="-25000" dirty="0">
                <a:solidFill>
                  <a:srgbClr val="FF0066"/>
                </a:solidFill>
                <a:latin typeface="UTM Nyala" panose="02040603050506020204" pitchFamily="18" charset="0"/>
              </a:rPr>
              <a:t>5   </a:t>
            </a:r>
            <a:r>
              <a:rPr lang="en-US" altLang="en-US" sz="2400" b="1" dirty="0">
                <a:solidFill>
                  <a:schemeClr val="accent1">
                    <a:lumMod val="75000"/>
                  </a:schemeClr>
                </a:solidFill>
                <a:latin typeface="UTM Nyala" panose="02040603050506020204" pitchFamily="18" charset="0"/>
              </a:rPr>
              <a:t>=</a:t>
            </a:r>
            <a:r>
              <a:rPr lang="en-US" altLang="en-US" sz="2400" b="1" dirty="0">
                <a:solidFill>
                  <a:srgbClr val="FF0066"/>
                </a:solidFill>
                <a:latin typeface="UTM Nyala" panose="02040603050506020204" pitchFamily="18" charset="0"/>
              </a:rPr>
              <a:t>  (31.4) : (32.5) : (142.2) = 31 : 40 : 71</a:t>
            </a:r>
          </a:p>
        </p:txBody>
      </p:sp>
      <p:sp>
        <p:nvSpPr>
          <p:cNvPr id="11" name="Text Box 16">
            <a:extLst>
              <a:ext uri="{FF2B5EF4-FFF2-40B4-BE49-F238E27FC236}">
                <a16:creationId xmlns:a16="http://schemas.microsoft.com/office/drawing/2014/main" id="{44751E6E-93AA-4C2E-8757-0386136FC383}"/>
              </a:ext>
            </a:extLst>
          </p:cNvPr>
          <p:cNvSpPr txBox="1">
            <a:spLocks noChangeArrowheads="1"/>
          </p:cNvSpPr>
          <p:nvPr/>
        </p:nvSpPr>
        <p:spPr bwMode="auto">
          <a:xfrm>
            <a:off x="1047069" y="331766"/>
            <a:ext cx="72716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u="sng" dirty="0" err="1">
                <a:latin typeface="UTM Nyala" panose="02040603050506020204" pitchFamily="18" charset="0"/>
              </a:rPr>
              <a:t>Ví</a:t>
            </a:r>
            <a:r>
              <a:rPr lang="en-US" altLang="en-US" u="sng" dirty="0">
                <a:latin typeface="UTM Nyala" panose="02040603050506020204" pitchFamily="18" charset="0"/>
              </a:rPr>
              <a:t> </a:t>
            </a:r>
            <a:r>
              <a:rPr lang="en-US" altLang="en-US" u="sng" dirty="0" err="1">
                <a:latin typeface="UTM Nyala" panose="02040603050506020204" pitchFamily="18" charset="0"/>
              </a:rPr>
              <a:t>dụ</a:t>
            </a:r>
            <a:r>
              <a:rPr lang="en-US" altLang="en-US" u="sng" dirty="0">
                <a:latin typeface="UTM Nyala" panose="02040603050506020204" pitchFamily="18" charset="0"/>
              </a:rPr>
              <a:t> 1</a:t>
            </a:r>
            <a:r>
              <a:rPr lang="en-US" altLang="en-US" dirty="0">
                <a:latin typeface="UTM Nyala" panose="02040603050506020204" pitchFamily="18" charset="0"/>
              </a:rPr>
              <a:t>: Cho </a:t>
            </a:r>
            <a:r>
              <a:rPr lang="en-US" altLang="en-US" dirty="0" err="1">
                <a:latin typeface="UTM Nyala" panose="02040603050506020204" pitchFamily="18" charset="0"/>
              </a:rPr>
              <a:t>phương</a:t>
            </a:r>
            <a:r>
              <a:rPr lang="en-US" altLang="en-US" dirty="0">
                <a:latin typeface="UTM Nyala" panose="02040603050506020204" pitchFamily="18" charset="0"/>
              </a:rPr>
              <a:t> </a:t>
            </a:r>
            <a:r>
              <a:rPr lang="en-US" altLang="en-US" dirty="0" err="1">
                <a:latin typeface="UTM Nyala" panose="02040603050506020204" pitchFamily="18" charset="0"/>
              </a:rPr>
              <a:t>trình</a:t>
            </a:r>
            <a:r>
              <a:rPr lang="en-US" altLang="en-US" dirty="0">
                <a:latin typeface="UTM Nyala" panose="02040603050506020204" pitchFamily="18" charset="0"/>
              </a:rPr>
              <a:t> </a:t>
            </a:r>
            <a:r>
              <a:rPr lang="en-US" altLang="en-US" dirty="0" err="1">
                <a:latin typeface="UTM Nyala" panose="02040603050506020204" pitchFamily="18" charset="0"/>
              </a:rPr>
              <a:t>hóa</a:t>
            </a:r>
            <a:r>
              <a:rPr lang="en-US" altLang="en-US" dirty="0">
                <a:latin typeface="UTM Nyala" panose="02040603050506020204" pitchFamily="18" charset="0"/>
              </a:rPr>
              <a:t> </a:t>
            </a:r>
            <a:r>
              <a:rPr lang="en-US" altLang="en-US" dirty="0" err="1">
                <a:latin typeface="UTM Nyala" panose="02040603050506020204" pitchFamily="18" charset="0"/>
              </a:rPr>
              <a:t>học</a:t>
            </a:r>
            <a:endParaRPr lang="en-US" altLang="en-US" dirty="0">
              <a:latin typeface="UTM Nyala" panose="02040603050506020204" pitchFamily="18" charset="0"/>
            </a:endParaRPr>
          </a:p>
        </p:txBody>
      </p:sp>
      <p:sp>
        <p:nvSpPr>
          <p:cNvPr id="12" name="Text Box 16">
            <a:extLst>
              <a:ext uri="{FF2B5EF4-FFF2-40B4-BE49-F238E27FC236}">
                <a16:creationId xmlns:a16="http://schemas.microsoft.com/office/drawing/2014/main" id="{C9C1C590-4097-4FFC-82B8-5F67B97C4A2F}"/>
              </a:ext>
            </a:extLst>
          </p:cNvPr>
          <p:cNvSpPr txBox="1">
            <a:spLocks noChangeArrowheads="1"/>
          </p:cNvSpPr>
          <p:nvPr/>
        </p:nvSpPr>
        <p:spPr bwMode="auto">
          <a:xfrm>
            <a:off x="674833" y="1411356"/>
            <a:ext cx="100978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dirty="0" err="1">
                <a:latin typeface="UTM Nyala" panose="02040603050506020204" pitchFamily="18" charset="0"/>
              </a:rPr>
              <a:t>Hãy</a:t>
            </a:r>
            <a:r>
              <a:rPr lang="en-US" altLang="en-US" sz="2800" dirty="0">
                <a:latin typeface="UTM Nyala" panose="02040603050506020204" pitchFamily="18" charset="0"/>
              </a:rPr>
              <a:t> </a:t>
            </a:r>
            <a:r>
              <a:rPr lang="en-US" altLang="en-US" sz="2800" dirty="0" err="1">
                <a:latin typeface="UTM Nyala" panose="02040603050506020204" pitchFamily="18" charset="0"/>
              </a:rPr>
              <a:t>cho</a:t>
            </a:r>
            <a:r>
              <a:rPr lang="en-US" altLang="en-US" sz="2800" dirty="0">
                <a:latin typeface="UTM Nyala" panose="02040603050506020204" pitchFamily="18" charset="0"/>
              </a:rPr>
              <a:t> </a:t>
            </a:r>
            <a:r>
              <a:rPr lang="en-US" altLang="en-US" sz="2800" dirty="0" err="1">
                <a:latin typeface="UTM Nyala" panose="02040603050506020204" pitchFamily="18" charset="0"/>
              </a:rPr>
              <a:t>biết</a:t>
            </a:r>
            <a:r>
              <a:rPr lang="en-US" altLang="en-US" sz="2800" dirty="0">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tỉ</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lệ</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số</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nguyên</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tử</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số</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phân</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tử</a:t>
            </a:r>
            <a:r>
              <a:rPr lang="en-US" altLang="en-US" sz="2800" dirty="0">
                <a:latin typeface="UTM Nyala" panose="02040603050506020204" pitchFamily="18" charset="0"/>
              </a:rPr>
              <a:t>;</a:t>
            </a:r>
            <a:r>
              <a:rPr lang="en-US" altLang="en-US" sz="2800"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tỉ</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lệ</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về</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số</a:t>
            </a:r>
            <a:r>
              <a:rPr lang="en-US" altLang="en-US" sz="2800" b="1" dirty="0">
                <a:solidFill>
                  <a:schemeClr val="accent1">
                    <a:lumMod val="75000"/>
                  </a:schemeClr>
                </a:solidFill>
                <a:latin typeface="UTM Nyala" panose="02040603050506020204" pitchFamily="18" charset="0"/>
              </a:rPr>
              <a:t> mol</a:t>
            </a:r>
            <a:r>
              <a:rPr lang="en-US" altLang="en-US" sz="2800" dirty="0">
                <a:latin typeface="UTM Nyala" panose="02040603050506020204" pitchFamily="18" charset="0"/>
              </a:rPr>
              <a:t>;</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tỉ</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lệ</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về</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khối</a:t>
            </a:r>
            <a:r>
              <a:rPr lang="en-US" altLang="en-US" sz="2800" b="1" dirty="0">
                <a:solidFill>
                  <a:schemeClr val="accent1">
                    <a:lumMod val="75000"/>
                  </a:schemeClr>
                </a:solidFill>
                <a:latin typeface="UTM Nyala" panose="02040603050506020204" pitchFamily="18" charset="0"/>
              </a:rPr>
              <a:t> </a:t>
            </a:r>
            <a:r>
              <a:rPr lang="en-US" altLang="en-US" sz="2800" b="1" dirty="0" err="1">
                <a:solidFill>
                  <a:schemeClr val="accent1">
                    <a:lumMod val="75000"/>
                  </a:schemeClr>
                </a:solidFill>
                <a:latin typeface="UTM Nyala" panose="02040603050506020204" pitchFamily="18" charset="0"/>
              </a:rPr>
              <a:t>lượng</a:t>
            </a:r>
            <a:r>
              <a:rPr lang="en-US" altLang="en-US" sz="2800" b="1" dirty="0">
                <a:latin typeface="UTM Nyala" panose="02040603050506020204" pitchFamily="18" charset="0"/>
              </a:rPr>
              <a:t> </a:t>
            </a:r>
            <a:r>
              <a:rPr lang="en-US" altLang="en-US" sz="2800" dirty="0" err="1">
                <a:latin typeface="UTM Nyala" panose="02040603050506020204" pitchFamily="18" charset="0"/>
              </a:rPr>
              <a:t>của</a:t>
            </a:r>
            <a:r>
              <a:rPr lang="en-US" altLang="en-US" sz="2800" dirty="0">
                <a:latin typeface="UTM Nyala" panose="02040603050506020204" pitchFamily="18" charset="0"/>
              </a:rPr>
              <a:t> </a:t>
            </a:r>
            <a:r>
              <a:rPr lang="en-US" altLang="en-US" sz="2800" dirty="0" err="1">
                <a:latin typeface="UTM Nyala" panose="02040603050506020204" pitchFamily="18" charset="0"/>
              </a:rPr>
              <a:t>các</a:t>
            </a:r>
            <a:r>
              <a:rPr lang="en-US" altLang="en-US" sz="2800" dirty="0">
                <a:latin typeface="UTM Nyala" panose="02040603050506020204" pitchFamily="18" charset="0"/>
              </a:rPr>
              <a:t> </a:t>
            </a:r>
            <a:r>
              <a:rPr lang="en-US" altLang="en-US" sz="2800" dirty="0" err="1">
                <a:latin typeface="UTM Nyala" panose="02040603050506020204" pitchFamily="18" charset="0"/>
              </a:rPr>
              <a:t>chất</a:t>
            </a:r>
            <a:r>
              <a:rPr lang="en-US" altLang="en-US" sz="2800" dirty="0">
                <a:latin typeface="UTM Nyala" panose="02040603050506020204" pitchFamily="18" charset="0"/>
              </a:rPr>
              <a:t> </a:t>
            </a:r>
            <a:r>
              <a:rPr lang="en-US" altLang="en-US" sz="2800" dirty="0" err="1">
                <a:latin typeface="UTM Nyala" panose="02040603050506020204" pitchFamily="18" charset="0"/>
              </a:rPr>
              <a:t>trong</a:t>
            </a:r>
            <a:r>
              <a:rPr lang="en-US" altLang="en-US" sz="2800" dirty="0">
                <a:latin typeface="UTM Nyala" panose="02040603050506020204" pitchFamily="18" charset="0"/>
              </a:rPr>
              <a:t> </a:t>
            </a:r>
            <a:r>
              <a:rPr lang="en-US" altLang="en-US" sz="2800" dirty="0" err="1">
                <a:latin typeface="UTM Nyala" panose="02040603050506020204" pitchFamily="18" charset="0"/>
              </a:rPr>
              <a:t>phản</a:t>
            </a:r>
            <a:r>
              <a:rPr lang="en-US" altLang="en-US" sz="2800" dirty="0">
                <a:latin typeface="UTM Nyala" panose="02040603050506020204" pitchFamily="18" charset="0"/>
              </a:rPr>
              <a:t> </a:t>
            </a:r>
            <a:r>
              <a:rPr lang="en-US" altLang="en-US" sz="2800" dirty="0" err="1">
                <a:latin typeface="UTM Nyala" panose="02040603050506020204" pitchFamily="18" charset="0"/>
              </a:rPr>
              <a:t>ứng</a:t>
            </a:r>
            <a:r>
              <a:rPr lang="en-US" altLang="en-US" sz="2800" dirty="0">
                <a:latin typeface="UTM Nyala" panose="02040603050506020204" pitchFamily="18" charset="0"/>
              </a:rPr>
              <a:t> </a:t>
            </a:r>
            <a:r>
              <a:rPr lang="en-US" altLang="en-US" sz="2800" dirty="0" err="1">
                <a:latin typeface="UTM Nyala" panose="02040603050506020204" pitchFamily="18" charset="0"/>
              </a:rPr>
              <a:t>trên</a:t>
            </a:r>
            <a:r>
              <a:rPr lang="en-US" altLang="en-US" sz="2800" dirty="0">
                <a:latin typeface="UTM Nyala" panose="02040603050506020204" pitchFamily="18" charset="0"/>
              </a:rPr>
              <a:t>?</a:t>
            </a:r>
          </a:p>
        </p:txBody>
      </p:sp>
    </p:spTree>
    <p:extLst>
      <p:ext uri="{BB962C8B-B14F-4D97-AF65-F5344CB8AC3E}">
        <p14:creationId xmlns:p14="http://schemas.microsoft.com/office/powerpoint/2010/main" val="31254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anim calcmode="lin" valueType="num">
                                      <p:cBhvr>
                                        <p:cTn id="1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1000"/>
                                        <p:tgtEl>
                                          <p:spTgt spid="9">
                                            <p:txEl>
                                              <p:pRg st="1" end="1"/>
                                            </p:txEl>
                                          </p:spTgt>
                                        </p:tgtEl>
                                      </p:cBhvr>
                                    </p:animEffect>
                                    <p:anim calcmode="lin" valueType="num">
                                      <p:cBhvr>
                                        <p:cTn id="2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1000"/>
                                        <p:tgtEl>
                                          <p:spTgt spid="9">
                                            <p:txEl>
                                              <p:pRg st="2" end="2"/>
                                            </p:txEl>
                                          </p:spTgt>
                                        </p:tgtEl>
                                      </p:cBhvr>
                                    </p:animEffect>
                                    <p:anim calcmode="lin" valueType="num">
                                      <p:cBhvr>
                                        <p:cTn id="3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5C79740-81B4-F29A-4793-119D888506A1}"/>
              </a:ext>
            </a:extLst>
          </p:cNvPr>
          <p:cNvSpPr/>
          <p:nvPr/>
        </p:nvSpPr>
        <p:spPr>
          <a:xfrm>
            <a:off x="333213" y="278971"/>
            <a:ext cx="6736659" cy="81366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2060"/>
                </a:solidFill>
              </a:rPr>
              <a:t>II. </a:t>
            </a:r>
            <a:r>
              <a:rPr lang="en-US" sz="3600" dirty="0" err="1">
                <a:solidFill>
                  <a:srgbClr val="002060"/>
                </a:solidFill>
              </a:rPr>
              <a:t>Phương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hóa</a:t>
            </a:r>
            <a:r>
              <a:rPr lang="en-US" sz="3600" dirty="0">
                <a:solidFill>
                  <a:srgbClr val="002060"/>
                </a:solidFill>
              </a:rPr>
              <a:t> </a:t>
            </a:r>
            <a:r>
              <a:rPr lang="en-US" sz="3600" dirty="0" err="1">
                <a:solidFill>
                  <a:srgbClr val="002060"/>
                </a:solidFill>
              </a:rPr>
              <a:t>học</a:t>
            </a:r>
            <a:endParaRPr lang="en-US" sz="3600" dirty="0">
              <a:solidFill>
                <a:srgbClr val="002060"/>
              </a:solidFill>
            </a:endParaRPr>
          </a:p>
        </p:txBody>
      </p:sp>
      <p:sp>
        <p:nvSpPr>
          <p:cNvPr id="2" name="TextBox 1">
            <a:extLst>
              <a:ext uri="{FF2B5EF4-FFF2-40B4-BE49-F238E27FC236}">
                <a16:creationId xmlns:a16="http://schemas.microsoft.com/office/drawing/2014/main" id="{45B34AD4-B433-3B30-D36B-BDC950525DD2}"/>
              </a:ext>
            </a:extLst>
          </p:cNvPr>
          <p:cNvSpPr txBox="1"/>
          <p:nvPr/>
        </p:nvSpPr>
        <p:spPr>
          <a:xfrm>
            <a:off x="705319" y="1269613"/>
            <a:ext cx="11079726" cy="2793842"/>
          </a:xfrm>
          <a:prstGeom prst="rect">
            <a:avLst/>
          </a:prstGeom>
          <a:noFill/>
        </p:spPr>
        <p:txBody>
          <a:bodyPr wrap="square">
            <a:spAutoFit/>
          </a:bodyPr>
          <a:lstStyle/>
          <a:p>
            <a:pPr marL="514350" indent="-514350" algn="just">
              <a:lnSpc>
                <a:spcPct val="150000"/>
              </a:lnSpc>
              <a:buAutoNum type="arabicPeriod"/>
            </a:pPr>
            <a:r>
              <a:rPr lang="en-US" sz="2400" b="1" dirty="0" err="1">
                <a:solidFill>
                  <a:srgbClr val="002060"/>
                </a:solidFill>
                <a:latin typeface="Arial" panose="020B0604020202020204" pitchFamily="34" charset="0"/>
                <a:cs typeface="Arial" panose="020B0604020202020204" pitchFamily="34" charset="0"/>
              </a:rPr>
              <a:t>Lập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phương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hóa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endParaRPr lang="en-US" sz="2400" dirty="0">
              <a:solidFill>
                <a:srgbClr val="002060"/>
              </a:solidFill>
              <a:latin typeface="Arial" panose="020B0604020202020204" pitchFamily="34" charset="0"/>
              <a:cs typeface="Arial" panose="020B0604020202020204" pitchFamily="34" charset="0"/>
            </a:endParaRPr>
          </a:p>
          <a:p>
            <a:pPr marL="514350" indent="-514350" algn="just">
              <a:lnSpc>
                <a:spcPct val="150000"/>
              </a:lnSpc>
              <a:buAutoNum type="arabicPeriod"/>
            </a:pPr>
            <a:r>
              <a:rPr lang="en-US" sz="2400" b="1" dirty="0">
                <a:solidFill>
                  <a:srgbClr val="002060"/>
                </a:solidFill>
                <a:latin typeface="Arial" panose="020B0604020202020204" pitchFamily="34" charset="0"/>
                <a:cs typeface="Arial" panose="020B0604020202020204" pitchFamily="34" charset="0"/>
              </a:rPr>
              <a:t>Ý </a:t>
            </a:r>
            <a:r>
              <a:rPr lang="en-US" sz="2400" b="1" dirty="0" err="1">
                <a:solidFill>
                  <a:srgbClr val="002060"/>
                </a:solidFill>
                <a:latin typeface="Arial" panose="020B0604020202020204" pitchFamily="34" charset="0"/>
                <a:cs typeface="Arial" panose="020B0604020202020204" pitchFamily="34" charset="0"/>
              </a:rPr>
              <a:t>nghĩa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của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phương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hóa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endParaRPr lang="en-US" sz="2400" b="1" dirty="0">
              <a:solidFill>
                <a:srgbClr val="002060"/>
              </a:solidFill>
              <a:latin typeface="Arial" panose="020B0604020202020204" pitchFamily="34" charset="0"/>
              <a:cs typeface="Arial" panose="020B0604020202020204" pitchFamily="34" charset="0"/>
            </a:endParaRPr>
          </a:p>
          <a:p>
            <a:pPr algn="just">
              <a:lnSpc>
                <a:spcPct val="150000"/>
              </a:lnSpc>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hóa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trong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ứng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hóa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lượng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tham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ứng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phẩm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tuân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theo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tỉ</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lệ</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định</a:t>
            </a:r>
            <a:r>
              <a:rPr lang="en-US" sz="2400" dirty="0">
                <a:solidFill>
                  <a:srgbClr val="002060"/>
                </a:solidFill>
                <a:latin typeface="Arial" panose="020B0604020202020204" pitchFamily="34" charset="0"/>
                <a:cs typeface="Arial" panose="020B0604020202020204" pitchFamily="34" charset="0"/>
              </a:rPr>
              <a:t>.</a:t>
            </a:r>
          </a:p>
          <a:p>
            <a:pPr algn="just">
              <a:lnSpc>
                <a:spcPct val="150000"/>
              </a:lnSpc>
            </a:pPr>
            <a:endParaRPr lang="en-US"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073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im phut"/>
          <p:cNvPicPr>
            <a:picLocks noChangeAspect="1" noChangeArrowheads="1"/>
          </p:cNvPicPr>
          <p:nvPr/>
        </p:nvPicPr>
        <p:blipFill>
          <a:blip r:embed="rId2" cstate="print"/>
          <a:srcRect/>
          <a:stretch>
            <a:fillRect/>
          </a:stretch>
        </p:blipFill>
        <p:spPr bwMode="auto">
          <a:xfrm>
            <a:off x="9953332" y="2959107"/>
            <a:ext cx="1475048" cy="1216152"/>
          </a:xfrm>
          <a:prstGeom prst="rect">
            <a:avLst/>
          </a:prstGeom>
          <a:noFill/>
          <a:ln w="9525">
            <a:noFill/>
            <a:miter lim="800000"/>
            <a:headEnd/>
            <a:tailEnd/>
          </a:ln>
        </p:spPr>
      </p:pic>
      <p:pic>
        <p:nvPicPr>
          <p:cNvPr id="5" name="Picture 21" descr="dongho1"/>
          <p:cNvPicPr>
            <a:picLocks noChangeAspect="1" noChangeArrowheads="1"/>
          </p:cNvPicPr>
          <p:nvPr/>
        </p:nvPicPr>
        <p:blipFill>
          <a:blip r:embed="rId3" cstate="print"/>
          <a:srcRect/>
          <a:stretch>
            <a:fillRect/>
          </a:stretch>
        </p:blipFill>
        <p:spPr bwMode="auto">
          <a:xfrm>
            <a:off x="9768593" y="2500081"/>
            <a:ext cx="1866641" cy="1836595"/>
          </a:xfrm>
          <a:prstGeom prst="rect">
            <a:avLst/>
          </a:prstGeom>
          <a:noFill/>
          <a:ln>
            <a:noFill/>
          </a:ln>
        </p:spPr>
      </p:pic>
      <p:pic>
        <p:nvPicPr>
          <p:cNvPr id="6" name="Picture 22" descr="slide0002_image021"/>
          <p:cNvPicPr>
            <a:picLocks noChangeAspect="1" noChangeArrowheads="1" noCrop="1"/>
          </p:cNvPicPr>
          <p:nvPr/>
        </p:nvPicPr>
        <p:blipFill>
          <a:blip r:embed="rId4" cstate="print"/>
          <a:srcRect/>
          <a:stretch>
            <a:fillRect/>
          </a:stretch>
        </p:blipFill>
        <p:spPr bwMode="auto">
          <a:xfrm>
            <a:off x="10419526" y="4472499"/>
            <a:ext cx="438245" cy="382888"/>
          </a:xfrm>
          <a:prstGeom prst="rect">
            <a:avLst/>
          </a:prstGeom>
          <a:noFill/>
          <a:ln>
            <a:noFill/>
          </a:ln>
        </p:spPr>
      </p:pic>
      <p:sp>
        <p:nvSpPr>
          <p:cNvPr id="7" name="Line 23"/>
          <p:cNvSpPr>
            <a:spLocks noChangeShapeType="1"/>
          </p:cNvSpPr>
          <p:nvPr/>
        </p:nvSpPr>
        <p:spPr bwMode="auto">
          <a:xfrm>
            <a:off x="10131973" y="4851005"/>
            <a:ext cx="996433" cy="0"/>
          </a:xfrm>
          <a:prstGeom prst="line">
            <a:avLst/>
          </a:prstGeom>
          <a:noFill/>
          <a:ln w="9525">
            <a:noFill/>
            <a:round/>
            <a:headEnd/>
            <a:tailEnd/>
          </a:ln>
          <a:effectLst/>
        </p:spPr>
        <p:txBody>
          <a:bodyPr/>
          <a:lstStyle/>
          <a:p>
            <a:endParaRPr lang="en-US" sz="3600">
              <a:latin typeface="UTM Nyala" panose="02040603050506020204" pitchFamily="18" charset="0"/>
            </a:endParaRPr>
          </a:p>
        </p:txBody>
      </p:sp>
      <p:pic>
        <p:nvPicPr>
          <p:cNvPr id="8" name="Picture 24" descr="CHAY XE DAP"/>
          <p:cNvPicPr>
            <a:picLocks noChangeAspect="1" noChangeArrowheads="1"/>
          </p:cNvPicPr>
          <p:nvPr/>
        </p:nvPicPr>
        <p:blipFill>
          <a:blip r:embed="rId5" cstate="print"/>
          <a:srcRect/>
          <a:stretch>
            <a:fillRect/>
          </a:stretch>
        </p:blipFill>
        <p:spPr bwMode="auto">
          <a:xfrm>
            <a:off x="10366794" y="4388910"/>
            <a:ext cx="525371" cy="458774"/>
          </a:xfrm>
          <a:prstGeom prst="rect">
            <a:avLst/>
          </a:prstGeom>
          <a:noFill/>
          <a:ln>
            <a:noFill/>
          </a:ln>
        </p:spPr>
      </p:pic>
      <p:sp>
        <p:nvSpPr>
          <p:cNvPr id="9" name="Rectangle: Rounded Corners 8"/>
          <p:cNvSpPr/>
          <p:nvPr/>
        </p:nvSpPr>
        <p:spPr>
          <a:xfrm>
            <a:off x="1194816" y="349624"/>
            <a:ext cx="9933590" cy="2043953"/>
          </a:xfrm>
          <a:prstGeom prst="round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dirty="0">
              <a:latin typeface="UTM Nyala" panose="02040603050506020204" pitchFamily="18" charset="0"/>
            </a:endParaRPr>
          </a:p>
        </p:txBody>
      </p:sp>
      <p:sp>
        <p:nvSpPr>
          <p:cNvPr id="10" name="Oval 9"/>
          <p:cNvSpPr/>
          <p:nvPr/>
        </p:nvSpPr>
        <p:spPr>
          <a:xfrm>
            <a:off x="1976808" y="2507876"/>
            <a:ext cx="886968" cy="80467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A</a:t>
            </a:r>
            <a:endParaRPr lang="vi-VN" sz="3600" b="1" dirty="0">
              <a:solidFill>
                <a:schemeClr val="tx2">
                  <a:lumMod val="50000"/>
                </a:schemeClr>
              </a:solidFill>
              <a:latin typeface="+mj-lt"/>
            </a:endParaRPr>
          </a:p>
        </p:txBody>
      </p:sp>
      <p:sp>
        <p:nvSpPr>
          <p:cNvPr id="11" name="Rectangle: Rounded Corners 10"/>
          <p:cNvSpPr/>
          <p:nvPr/>
        </p:nvSpPr>
        <p:spPr>
          <a:xfrm>
            <a:off x="3190643" y="2521324"/>
            <a:ext cx="5519452" cy="793376"/>
          </a:xfrm>
          <a:prstGeom prst="roundRect">
            <a:avLst/>
          </a:prstGeom>
          <a:solidFill>
            <a:srgbClr val="E99497"/>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H</a:t>
            </a:r>
            <a:r>
              <a:rPr lang="en-US" sz="3600" b="1" baseline="-25000" dirty="0">
                <a:latin typeface="UTM Nyala" panose="02040603050506020204" pitchFamily="18" charset="0"/>
                <a:cs typeface="Times New Roman" pitchFamily="18" charset="0"/>
              </a:rPr>
              <a:t>2</a:t>
            </a:r>
            <a:r>
              <a:rPr lang="en-US" sz="3600" b="1" dirty="0">
                <a:latin typeface="UTM Nyala" panose="02040603050506020204" pitchFamily="18" charset="0"/>
                <a:cs typeface="Times New Roman" pitchFamily="18" charset="0"/>
              </a:rPr>
              <a:t>O</a:t>
            </a:r>
          </a:p>
        </p:txBody>
      </p:sp>
      <p:sp>
        <p:nvSpPr>
          <p:cNvPr id="12" name="Oval 11"/>
          <p:cNvSpPr/>
          <p:nvPr/>
        </p:nvSpPr>
        <p:spPr>
          <a:xfrm>
            <a:off x="1976808" y="3528097"/>
            <a:ext cx="886625" cy="808579"/>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B</a:t>
            </a:r>
            <a:endParaRPr lang="vi-VN" sz="3600" b="1" dirty="0">
              <a:solidFill>
                <a:schemeClr val="tx2">
                  <a:lumMod val="50000"/>
                </a:schemeClr>
              </a:solidFill>
              <a:latin typeface="+mj-lt"/>
            </a:endParaRPr>
          </a:p>
        </p:txBody>
      </p:sp>
      <p:sp>
        <p:nvSpPr>
          <p:cNvPr id="13" name="Rectangle: Rounded Corners 12"/>
          <p:cNvSpPr/>
          <p:nvPr/>
        </p:nvSpPr>
        <p:spPr>
          <a:xfrm>
            <a:off x="3190643" y="3569445"/>
            <a:ext cx="5519452" cy="726142"/>
          </a:xfrm>
          <a:prstGeom prst="roundRect">
            <a:avLst/>
          </a:prstGeom>
          <a:solidFill>
            <a:srgbClr val="E99497"/>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N</a:t>
            </a:r>
            <a:r>
              <a:rPr lang="en-US" sz="3600" b="1" baseline="-25000" dirty="0">
                <a:latin typeface="UTM Nyala" panose="02040603050506020204" pitchFamily="18" charset="0"/>
                <a:cs typeface="Times New Roman" pitchFamily="18" charset="0"/>
              </a:rPr>
              <a:t>2</a:t>
            </a:r>
          </a:p>
        </p:txBody>
      </p:sp>
      <p:sp>
        <p:nvSpPr>
          <p:cNvPr id="14" name="Oval 13"/>
          <p:cNvSpPr/>
          <p:nvPr/>
        </p:nvSpPr>
        <p:spPr>
          <a:xfrm>
            <a:off x="1976808" y="4592170"/>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C</a:t>
            </a:r>
            <a:endParaRPr lang="vi-VN" sz="3600" b="1" dirty="0">
              <a:solidFill>
                <a:schemeClr val="tx2">
                  <a:lumMod val="50000"/>
                </a:schemeClr>
              </a:solidFill>
              <a:latin typeface="+mj-lt"/>
            </a:endParaRPr>
          </a:p>
        </p:txBody>
      </p:sp>
      <p:sp>
        <p:nvSpPr>
          <p:cNvPr id="15" name="Rectangle: Rounded Corners 14"/>
          <p:cNvSpPr/>
          <p:nvPr/>
        </p:nvSpPr>
        <p:spPr>
          <a:xfrm>
            <a:off x="3190643" y="4524935"/>
            <a:ext cx="5519452" cy="806823"/>
          </a:xfrm>
          <a:prstGeom prst="roundRect">
            <a:avLst/>
          </a:prstGeom>
          <a:solidFill>
            <a:srgbClr val="E99497"/>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O</a:t>
            </a:r>
            <a:r>
              <a:rPr lang="en-US" sz="3600" b="1" baseline="-25000" dirty="0">
                <a:latin typeface="UTM Nyala" panose="02040603050506020204" pitchFamily="18" charset="0"/>
                <a:cs typeface="Times New Roman" pitchFamily="18" charset="0"/>
              </a:rPr>
              <a:t>2</a:t>
            </a:r>
          </a:p>
        </p:txBody>
      </p:sp>
      <p:sp>
        <p:nvSpPr>
          <p:cNvPr id="18" name="Rectangle: Rounded Corners 17"/>
          <p:cNvSpPr/>
          <p:nvPr/>
        </p:nvSpPr>
        <p:spPr>
          <a:xfrm>
            <a:off x="3190642" y="5654488"/>
            <a:ext cx="5519451" cy="726141"/>
          </a:xfrm>
          <a:prstGeom prst="roundRect">
            <a:avLst/>
          </a:prstGeom>
          <a:solidFill>
            <a:srgbClr val="E99497"/>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H</a:t>
            </a:r>
            <a:r>
              <a:rPr lang="en-US" sz="3600" b="1" baseline="-25000" dirty="0">
                <a:latin typeface="UTM Nyala" panose="02040603050506020204" pitchFamily="18" charset="0"/>
                <a:cs typeface="Times New Roman" pitchFamily="18" charset="0"/>
              </a:rPr>
              <a:t>2</a:t>
            </a:r>
          </a:p>
        </p:txBody>
      </p:sp>
      <p:sp>
        <p:nvSpPr>
          <p:cNvPr id="19" name="Oval 18"/>
          <p:cNvSpPr/>
          <p:nvPr/>
        </p:nvSpPr>
        <p:spPr>
          <a:xfrm>
            <a:off x="1976808" y="5658970"/>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D</a:t>
            </a:r>
            <a:endParaRPr lang="vi-VN" sz="3600" b="1" dirty="0">
              <a:solidFill>
                <a:schemeClr val="tx2">
                  <a:lumMod val="50000"/>
                </a:schemeClr>
              </a:solidFill>
              <a:latin typeface="+mj-lt"/>
            </a:endParaRPr>
          </a:p>
        </p:txBody>
      </p:sp>
      <mc:AlternateContent xmlns:mc="http://schemas.openxmlformats.org/markup-compatibility/2006" xmlns:a14="http://schemas.microsoft.com/office/drawing/2010/main">
        <mc:Choice Requires="a14">
          <p:sp>
            <p:nvSpPr>
              <p:cNvPr id="20" name="TextBox 19"/>
              <p:cNvSpPr txBox="1"/>
              <p:nvPr/>
            </p:nvSpPr>
            <p:spPr>
              <a:xfrm>
                <a:off x="1662433" y="489418"/>
                <a:ext cx="8997287" cy="1754326"/>
              </a:xfrm>
              <a:prstGeom prst="rect">
                <a:avLst/>
              </a:prstGeom>
              <a:noFill/>
              <a:ln>
                <a:noFill/>
              </a:ln>
            </p:spPr>
            <p:txBody>
              <a:bodyPr wrap="square" rtlCol="0">
                <a:spAutoFit/>
              </a:bodyPr>
              <a:lstStyle/>
              <a:p>
                <a:pPr>
                  <a:spcBef>
                    <a:spcPct val="0"/>
                  </a:spcBef>
                </a:pPr>
                <a:r>
                  <a:rPr lang="en-US" altLang="en-US" sz="3600" b="1" dirty="0">
                    <a:solidFill>
                      <a:srgbClr val="C00000"/>
                    </a:solidFill>
                    <a:latin typeface="UTM Nyala" panose="02040603050506020204" pitchFamily="18" charset="0"/>
                    <a:cs typeface="Times New Roman" panose="02020603050405020304" pitchFamily="18" charset="0"/>
                  </a:rPr>
                  <a:t>Câu </a:t>
                </a:r>
                <a:r>
                  <a:rPr lang="en-US" altLang="en-US" sz="3600" b="1" dirty="0" err="1">
                    <a:solidFill>
                      <a:srgbClr val="C00000"/>
                    </a:solidFill>
                    <a:latin typeface="UTM Nyala" panose="02040603050506020204" pitchFamily="18" charset="0"/>
                    <a:cs typeface="Times New Roman" panose="02020603050405020304" pitchFamily="18" charset="0"/>
                  </a:rPr>
                  <a:t>hỏi</a:t>
                </a:r>
                <a:r>
                  <a:rPr lang="en-US" altLang="en-US" sz="3600" b="1" dirty="0">
                    <a:solidFill>
                      <a:srgbClr val="C00000"/>
                    </a:solidFill>
                    <a:latin typeface="UTM Nyala" panose="02040603050506020204" pitchFamily="18" charset="0"/>
                    <a:cs typeface="Times New Roman" panose="02020603050405020304" pitchFamily="18" charset="0"/>
                  </a:rPr>
                  <a:t> 1: </a:t>
                </a:r>
                <a:r>
                  <a:rPr lang="en-US" altLang="en-US" sz="3600" b="1" dirty="0" err="1">
                    <a:solidFill>
                      <a:schemeClr val="tx1">
                        <a:lumMod val="85000"/>
                        <a:lumOff val="15000"/>
                      </a:schemeClr>
                    </a:solidFill>
                    <a:latin typeface="UTM Nyala" panose="02040603050506020204" pitchFamily="18" charset="0"/>
                    <a:cs typeface="Times New Roman" panose="02020603050405020304" pitchFamily="18" charset="0"/>
                  </a:rPr>
                  <a:t>Điền</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altLang="en-US" sz="3600" b="1" dirty="0" err="1">
                    <a:solidFill>
                      <a:schemeClr val="tx1">
                        <a:lumMod val="85000"/>
                        <a:lumOff val="15000"/>
                      </a:schemeClr>
                    </a:solidFill>
                    <a:latin typeface="UTM Nyala" panose="02040603050506020204" pitchFamily="18" charset="0"/>
                    <a:cs typeface="Times New Roman" panose="02020603050405020304" pitchFamily="18" charset="0"/>
                  </a:rPr>
                  <a:t>phần</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altLang="en-US" sz="3600" b="1" dirty="0" err="1">
                    <a:solidFill>
                      <a:schemeClr val="tx1">
                        <a:lumMod val="85000"/>
                        <a:lumOff val="15000"/>
                      </a:schemeClr>
                    </a:solidFill>
                    <a:latin typeface="UTM Nyala" panose="02040603050506020204" pitchFamily="18" charset="0"/>
                    <a:cs typeface="Times New Roman" panose="02020603050405020304" pitchFamily="18" charset="0"/>
                  </a:rPr>
                  <a:t>còn</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altLang="en-US" sz="3600" b="1" dirty="0" err="1">
                    <a:solidFill>
                      <a:schemeClr val="tx1">
                        <a:lumMod val="85000"/>
                        <a:lumOff val="15000"/>
                      </a:schemeClr>
                    </a:solidFill>
                    <a:latin typeface="UTM Nyala" panose="02040603050506020204" pitchFamily="18" charset="0"/>
                    <a:cs typeface="Times New Roman" panose="02020603050405020304" pitchFamily="18" charset="0"/>
                  </a:rPr>
                  <a:t>thiếu</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altLang="en-US" sz="3600" b="1" dirty="0" err="1">
                    <a:solidFill>
                      <a:schemeClr val="tx1">
                        <a:lumMod val="85000"/>
                        <a:lumOff val="15000"/>
                      </a:schemeClr>
                    </a:solidFill>
                    <a:latin typeface="UTM Nyala" panose="02040603050506020204" pitchFamily="18" charset="0"/>
                    <a:cs typeface="Times New Roman" panose="02020603050405020304" pitchFamily="18" charset="0"/>
                  </a:rPr>
                  <a:t>vào</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altLang="en-US" sz="3600" b="1" dirty="0" err="1">
                    <a:solidFill>
                      <a:schemeClr val="tx1">
                        <a:lumMod val="85000"/>
                        <a:lumOff val="15000"/>
                      </a:schemeClr>
                    </a:solidFill>
                    <a:latin typeface="UTM Nyala" panose="02040603050506020204" pitchFamily="18" charset="0"/>
                    <a:cs typeface="Times New Roman" panose="02020603050405020304" pitchFamily="18" charset="0"/>
                  </a:rPr>
                  <a:t>dấu</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 </a:t>
                </a:r>
                <a:r>
                  <a:rPr lang="en-US" altLang="en-US" sz="3600" b="1" dirty="0" err="1">
                    <a:solidFill>
                      <a:schemeClr val="tx1">
                        <a:lumMod val="85000"/>
                        <a:lumOff val="15000"/>
                      </a:schemeClr>
                    </a:solidFill>
                    <a:latin typeface="UTM Nyala" panose="02040603050506020204" pitchFamily="18" charset="0"/>
                    <a:cs typeface="Times New Roman" panose="02020603050405020304" pitchFamily="18" charset="0"/>
                  </a:rPr>
                  <a:t>để</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altLang="en-US" sz="3600" b="1" dirty="0" err="1">
                    <a:solidFill>
                      <a:schemeClr val="tx1">
                        <a:lumMod val="85000"/>
                        <a:lumOff val="15000"/>
                      </a:schemeClr>
                    </a:solidFill>
                    <a:latin typeface="UTM Nyala" panose="02040603050506020204" pitchFamily="18" charset="0"/>
                    <a:cs typeface="Times New Roman" panose="02020603050405020304" pitchFamily="18" charset="0"/>
                  </a:rPr>
                  <a:t>hoàn</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altLang="en-US" sz="3600" b="1" dirty="0" err="1">
                    <a:solidFill>
                      <a:schemeClr val="tx1">
                        <a:lumMod val="85000"/>
                        <a:lumOff val="15000"/>
                      </a:schemeClr>
                    </a:solidFill>
                    <a:latin typeface="UTM Nyala" panose="02040603050506020204" pitchFamily="18" charset="0"/>
                    <a:cs typeface="Times New Roman" panose="02020603050405020304" pitchFamily="18" charset="0"/>
                  </a:rPr>
                  <a:t>thành</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PTHH </a:t>
                </a:r>
                <a:r>
                  <a:rPr lang="en-US" altLang="en-US" sz="3600" b="1" dirty="0" err="1">
                    <a:solidFill>
                      <a:schemeClr val="tx1">
                        <a:lumMod val="85000"/>
                        <a:lumOff val="15000"/>
                      </a:schemeClr>
                    </a:solidFill>
                    <a:latin typeface="UTM Nyala" panose="02040603050506020204" pitchFamily="18" charset="0"/>
                    <a:cs typeface="Times New Roman" panose="02020603050405020304" pitchFamily="18" charset="0"/>
                  </a:rPr>
                  <a:t>sau</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  </a:t>
                </a:r>
              </a:p>
              <a:p>
                <a:pPr>
                  <a:spcBef>
                    <a:spcPct val="0"/>
                  </a:spcBef>
                </a:pP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altLang="en-US" sz="3600" b="1" dirty="0" err="1">
                    <a:solidFill>
                      <a:schemeClr val="tx1">
                        <a:lumMod val="85000"/>
                        <a:lumOff val="15000"/>
                      </a:schemeClr>
                    </a:solidFill>
                    <a:latin typeface="UTM Nyala" panose="02040603050506020204" pitchFamily="18" charset="0"/>
                    <a:cs typeface="Times New Roman" panose="02020603050405020304" pitchFamily="18" charset="0"/>
                  </a:rPr>
                  <a:t>CaO</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  2 HNO</a:t>
                </a:r>
                <a:r>
                  <a:rPr lang="en-US" altLang="en-US" sz="3600" b="1" baseline="-25000" dirty="0">
                    <a:solidFill>
                      <a:schemeClr val="tx1">
                        <a:lumMod val="85000"/>
                        <a:lumOff val="15000"/>
                      </a:schemeClr>
                    </a:solidFill>
                    <a:latin typeface="UTM Nyala" panose="02040603050506020204" pitchFamily="18" charset="0"/>
                    <a:cs typeface="Times New Roman" panose="02020603050405020304" pitchFamily="18" charset="0"/>
                  </a:rPr>
                  <a:t>3</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a:t>
                </a:r>
                <a14:m>
                  <m:oMath xmlns:m="http://schemas.openxmlformats.org/officeDocument/2006/math">
                    <m:groupChr>
                      <m:groupChrPr>
                        <m:chr m:val="→"/>
                        <m:vertJc m:val="bot"/>
                        <m:ctrlPr>
                          <a:rPr lang="en-US" altLang="en-US" sz="3600" b="1" i="1" smtClean="0">
                            <a:solidFill>
                              <a:schemeClr val="tx1">
                                <a:lumMod val="85000"/>
                                <a:lumOff val="15000"/>
                              </a:schemeClr>
                            </a:solidFill>
                            <a:latin typeface="Cambria Math" panose="02040503050406030204" pitchFamily="18" charset="0"/>
                            <a:cs typeface="Times New Roman" panose="02020603050405020304" pitchFamily="18" charset="0"/>
                          </a:rPr>
                        </m:ctrlPr>
                      </m:groupChrPr>
                      <m:e>
                        <m:r>
                          <m:rPr>
                            <m:brk m:alnAt="2"/>
                          </m:rPr>
                          <a:rPr lang="en-US" altLang="en-US" sz="3600" b="1" i="1" smtClean="0">
                            <a:solidFill>
                              <a:schemeClr val="tx1">
                                <a:lumMod val="85000"/>
                                <a:lumOff val="15000"/>
                              </a:schemeClr>
                            </a:solidFill>
                            <a:latin typeface="Cambria Math" panose="02040503050406030204" pitchFamily="18" charset="0"/>
                            <a:cs typeface="Times New Roman" panose="02020603050405020304" pitchFamily="18" charset="0"/>
                          </a:rPr>
                          <m:t> </m:t>
                        </m:r>
                        <m:r>
                          <a:rPr lang="en-US" altLang="en-US" sz="3600" b="1" i="1" smtClean="0">
                            <a:solidFill>
                              <a:schemeClr val="tx1">
                                <a:lumMod val="85000"/>
                                <a:lumOff val="15000"/>
                              </a:schemeClr>
                            </a:solidFill>
                            <a:latin typeface="Cambria Math" panose="02040503050406030204" pitchFamily="18" charset="0"/>
                            <a:cs typeface="Times New Roman" panose="02020603050405020304" pitchFamily="18" charset="0"/>
                          </a:rPr>
                          <m:t>             </m:t>
                        </m:r>
                      </m:e>
                    </m:groupChr>
                  </m:oMath>
                </a14:m>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Ca(NO</a:t>
                </a:r>
                <a:r>
                  <a:rPr lang="en-US" altLang="en-US" sz="3600" b="1" baseline="-25000" dirty="0">
                    <a:solidFill>
                      <a:schemeClr val="tx1">
                        <a:lumMod val="85000"/>
                        <a:lumOff val="15000"/>
                      </a:schemeClr>
                    </a:solidFill>
                    <a:latin typeface="UTM Nyala" panose="02040603050506020204" pitchFamily="18" charset="0"/>
                    <a:cs typeface="Times New Roman" panose="02020603050405020304" pitchFamily="18" charset="0"/>
                  </a:rPr>
                  <a:t>3</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altLang="en-US" sz="3600" b="1" baseline="-25000" dirty="0">
                    <a:solidFill>
                      <a:schemeClr val="tx1">
                        <a:lumMod val="85000"/>
                        <a:lumOff val="15000"/>
                      </a:schemeClr>
                    </a:solidFill>
                    <a:latin typeface="UTM Nyala" panose="02040603050506020204" pitchFamily="18" charset="0"/>
                    <a:cs typeface="Times New Roman" panose="02020603050405020304" pitchFamily="18" charset="0"/>
                  </a:rPr>
                  <a:t>2</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  ?   </a:t>
                </a:r>
              </a:p>
            </p:txBody>
          </p:sp>
        </mc:Choice>
        <mc:Fallback xmlns="">
          <p:sp>
            <p:nvSpPr>
              <p:cNvPr id="20" name="TextBox 19"/>
              <p:cNvSpPr txBox="1">
                <a:spLocks noRot="1" noChangeAspect="1" noMove="1" noResize="1" noEditPoints="1" noAdjustHandles="1" noChangeArrowheads="1" noChangeShapeType="1" noTextEdit="1"/>
              </p:cNvSpPr>
              <p:nvPr/>
            </p:nvSpPr>
            <p:spPr>
              <a:xfrm>
                <a:off x="1662433" y="489418"/>
                <a:ext cx="8997287" cy="1754326"/>
              </a:xfrm>
              <a:prstGeom prst="rect">
                <a:avLst/>
              </a:prstGeom>
              <a:blipFill>
                <a:blip r:embed="rId6"/>
                <a:stretch>
                  <a:fillRect l="-2100" t="-5208" r="-2033" b="-12153"/>
                </a:stretch>
              </a:blipFill>
              <a:ln>
                <a:noFill/>
              </a:ln>
            </p:spPr>
            <p:txBody>
              <a:bodyPr/>
              <a:lstStyle/>
              <a:p>
                <a:r>
                  <a:rPr lang="en-US">
                    <a:noFill/>
                  </a:rPr>
                  <a:t> </a:t>
                </a:r>
              </a:p>
            </p:txBody>
          </p:sp>
        </mc:Fallback>
      </mc:AlternateContent>
      <p:pic>
        <p:nvPicPr>
          <p:cNvPr id="21" name="Picture 20" descr="23.png">
            <a:hlinkClick r:id="" action="ppaction://noaction"/>
          </p:cNvPr>
          <p:cNvPicPr>
            <a:picLocks noChangeAspect="1"/>
          </p:cNvPicPr>
          <p:nvPr/>
        </p:nvPicPr>
        <p:blipFill>
          <a:blip r:embed="rId7" cstate="print"/>
          <a:stretch>
            <a:fillRect/>
          </a:stretch>
        </p:blipFill>
        <p:spPr>
          <a:xfrm>
            <a:off x="9033568" y="5122651"/>
            <a:ext cx="3336693" cy="2017059"/>
          </a:xfrm>
          <a:prstGeom prst="rect">
            <a:avLst/>
          </a:prstGeom>
          <a:ln>
            <a:noFill/>
          </a:ln>
        </p:spPr>
      </p:pic>
      <p:pic>
        <p:nvPicPr>
          <p:cNvPr id="23" name="Picture 22" descr="3a5cd02abf0e5cda3bdc3b8850337a3f.png"/>
          <p:cNvPicPr>
            <a:picLocks noChangeAspect="1"/>
          </p:cNvPicPr>
          <p:nvPr/>
        </p:nvPicPr>
        <p:blipFill>
          <a:blip r:embed="rId8" cstate="print"/>
          <a:stretch>
            <a:fillRect/>
          </a:stretch>
        </p:blipFill>
        <p:spPr>
          <a:xfrm rot="19646381">
            <a:off x="-140869" y="-32677"/>
            <a:ext cx="1304544" cy="1304544"/>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17">
                                          <p:stCondLst>
                                            <p:cond delay="0"/>
                                          </p:stCondLst>
                                        </p:cTn>
                                        <p:tgtEl>
                                          <p:spTgt spid="9"/>
                                        </p:tgtEl>
                                      </p:cBhvr>
                                    </p:animEffect>
                                    <p:anim calcmode="lin" valueType="num">
                                      <p:cBhvr>
                                        <p:cTn id="8"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11" dur="125" tmFilter="0, 0; 0.125,0.2665; 0.25,0.4; 0.375,0.465; 0.5,0.5;  0.625,0.535; 0.75,0.6; 0.875,0.7335; 1,1">
                                          <p:stCondLst>
                                            <p:cond delay="496"/>
                                          </p:stCondLst>
                                        </p:cTn>
                                        <p:tgtEl>
                                          <p:spTgt spid="9"/>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13" dur="10">
                                          <p:stCondLst>
                                            <p:cond delay="244"/>
                                          </p:stCondLst>
                                        </p:cTn>
                                        <p:tgtEl>
                                          <p:spTgt spid="9"/>
                                        </p:tgtEl>
                                      </p:cBhvr>
                                      <p:to x="100000" y="60000"/>
                                    </p:animScale>
                                    <p:animScale>
                                      <p:cBhvr>
                                        <p:cTn id="14" dur="62" decel="50000">
                                          <p:stCondLst>
                                            <p:cond delay="253"/>
                                          </p:stCondLst>
                                        </p:cTn>
                                        <p:tgtEl>
                                          <p:spTgt spid="9"/>
                                        </p:tgtEl>
                                      </p:cBhvr>
                                      <p:to x="100000" y="100000"/>
                                    </p:animScale>
                                    <p:animScale>
                                      <p:cBhvr>
                                        <p:cTn id="15" dur="10">
                                          <p:stCondLst>
                                            <p:cond delay="492"/>
                                          </p:stCondLst>
                                        </p:cTn>
                                        <p:tgtEl>
                                          <p:spTgt spid="9"/>
                                        </p:tgtEl>
                                      </p:cBhvr>
                                      <p:to x="100000" y="80000"/>
                                    </p:animScale>
                                    <p:animScale>
                                      <p:cBhvr>
                                        <p:cTn id="16" dur="62" decel="50000">
                                          <p:stCondLst>
                                            <p:cond delay="502"/>
                                          </p:stCondLst>
                                        </p:cTn>
                                        <p:tgtEl>
                                          <p:spTgt spid="9"/>
                                        </p:tgtEl>
                                      </p:cBhvr>
                                      <p:to x="100000" y="100000"/>
                                    </p:animScale>
                                    <p:animScale>
                                      <p:cBhvr>
                                        <p:cTn id="17" dur="10">
                                          <p:stCondLst>
                                            <p:cond delay="616"/>
                                          </p:stCondLst>
                                        </p:cTn>
                                        <p:tgtEl>
                                          <p:spTgt spid="9"/>
                                        </p:tgtEl>
                                      </p:cBhvr>
                                      <p:to x="100000" y="90000"/>
                                    </p:animScale>
                                    <p:animScale>
                                      <p:cBhvr>
                                        <p:cTn id="18" dur="62" decel="50000">
                                          <p:stCondLst>
                                            <p:cond delay="626"/>
                                          </p:stCondLst>
                                        </p:cTn>
                                        <p:tgtEl>
                                          <p:spTgt spid="9"/>
                                        </p:tgtEl>
                                      </p:cBhvr>
                                      <p:to x="100000" y="100000"/>
                                    </p:animScale>
                                    <p:animScale>
                                      <p:cBhvr>
                                        <p:cTn id="19" dur="10">
                                          <p:stCondLst>
                                            <p:cond delay="678"/>
                                          </p:stCondLst>
                                        </p:cTn>
                                        <p:tgtEl>
                                          <p:spTgt spid="9"/>
                                        </p:tgtEl>
                                      </p:cBhvr>
                                      <p:to x="100000" y="95000"/>
                                    </p:animScale>
                                    <p:animScale>
                                      <p:cBhvr>
                                        <p:cTn id="20" dur="62" decel="50000">
                                          <p:stCondLst>
                                            <p:cond delay="688"/>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217">
                                          <p:stCondLst>
                                            <p:cond delay="0"/>
                                          </p:stCondLst>
                                        </p:cTn>
                                        <p:tgtEl>
                                          <p:spTgt spid="20"/>
                                        </p:tgtEl>
                                      </p:cBhvr>
                                    </p:animEffect>
                                    <p:anim calcmode="lin" valueType="num">
                                      <p:cBhvr>
                                        <p:cTn id="24" dur="683"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20"/>
                                        </p:tgtEl>
                                        <p:attrNameLst>
                                          <p:attrName>ppt_y</p:attrName>
                                        </p:attrNameLst>
                                      </p:cBhvr>
                                      <p:tavLst>
                                        <p:tav tm="0" fmla="#ppt_y-sin(pi*$)/9">
                                          <p:val>
                                            <p:fltVal val="0"/>
                                          </p:val>
                                        </p:tav>
                                        <p:tav tm="100000">
                                          <p:val>
                                            <p:fltVal val="1"/>
                                          </p:val>
                                        </p:tav>
                                      </p:tavLst>
                                    </p:anim>
                                    <p:anim calcmode="lin" valueType="num">
                                      <p:cBhvr>
                                        <p:cTn id="27" dur="125" tmFilter="0, 0; 0.125,0.2665; 0.25,0.4; 0.375,0.465; 0.5,0.5;  0.625,0.535; 0.75,0.6; 0.875,0.7335; 1,1">
                                          <p:stCondLst>
                                            <p:cond delay="496"/>
                                          </p:stCondLst>
                                        </p:cTn>
                                        <p:tgtEl>
                                          <p:spTgt spid="20"/>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20"/>
                                        </p:tgtEl>
                                        <p:attrNameLst>
                                          <p:attrName>ppt_y</p:attrName>
                                        </p:attrNameLst>
                                      </p:cBhvr>
                                      <p:tavLst>
                                        <p:tav tm="0" fmla="#ppt_y-sin(pi*$)/81">
                                          <p:val>
                                            <p:fltVal val="0"/>
                                          </p:val>
                                        </p:tav>
                                        <p:tav tm="100000">
                                          <p:val>
                                            <p:fltVal val="1"/>
                                          </p:val>
                                        </p:tav>
                                      </p:tavLst>
                                    </p:anim>
                                    <p:animScale>
                                      <p:cBhvr>
                                        <p:cTn id="29" dur="10">
                                          <p:stCondLst>
                                            <p:cond delay="244"/>
                                          </p:stCondLst>
                                        </p:cTn>
                                        <p:tgtEl>
                                          <p:spTgt spid="20"/>
                                        </p:tgtEl>
                                      </p:cBhvr>
                                      <p:to x="100000" y="60000"/>
                                    </p:animScale>
                                    <p:animScale>
                                      <p:cBhvr>
                                        <p:cTn id="30" dur="62" decel="50000">
                                          <p:stCondLst>
                                            <p:cond delay="253"/>
                                          </p:stCondLst>
                                        </p:cTn>
                                        <p:tgtEl>
                                          <p:spTgt spid="20"/>
                                        </p:tgtEl>
                                      </p:cBhvr>
                                      <p:to x="100000" y="100000"/>
                                    </p:animScale>
                                    <p:animScale>
                                      <p:cBhvr>
                                        <p:cTn id="31" dur="10">
                                          <p:stCondLst>
                                            <p:cond delay="492"/>
                                          </p:stCondLst>
                                        </p:cTn>
                                        <p:tgtEl>
                                          <p:spTgt spid="20"/>
                                        </p:tgtEl>
                                      </p:cBhvr>
                                      <p:to x="100000" y="80000"/>
                                    </p:animScale>
                                    <p:animScale>
                                      <p:cBhvr>
                                        <p:cTn id="32" dur="62" decel="50000">
                                          <p:stCondLst>
                                            <p:cond delay="502"/>
                                          </p:stCondLst>
                                        </p:cTn>
                                        <p:tgtEl>
                                          <p:spTgt spid="20"/>
                                        </p:tgtEl>
                                      </p:cBhvr>
                                      <p:to x="100000" y="100000"/>
                                    </p:animScale>
                                    <p:animScale>
                                      <p:cBhvr>
                                        <p:cTn id="33" dur="10">
                                          <p:stCondLst>
                                            <p:cond delay="616"/>
                                          </p:stCondLst>
                                        </p:cTn>
                                        <p:tgtEl>
                                          <p:spTgt spid="20"/>
                                        </p:tgtEl>
                                      </p:cBhvr>
                                      <p:to x="100000" y="90000"/>
                                    </p:animScale>
                                    <p:animScale>
                                      <p:cBhvr>
                                        <p:cTn id="34" dur="62" decel="50000">
                                          <p:stCondLst>
                                            <p:cond delay="626"/>
                                          </p:stCondLst>
                                        </p:cTn>
                                        <p:tgtEl>
                                          <p:spTgt spid="20"/>
                                        </p:tgtEl>
                                      </p:cBhvr>
                                      <p:to x="100000" y="100000"/>
                                    </p:animScale>
                                    <p:animScale>
                                      <p:cBhvr>
                                        <p:cTn id="35" dur="10">
                                          <p:stCondLst>
                                            <p:cond delay="678"/>
                                          </p:stCondLst>
                                        </p:cTn>
                                        <p:tgtEl>
                                          <p:spTgt spid="20"/>
                                        </p:tgtEl>
                                      </p:cBhvr>
                                      <p:to x="100000" y="95000"/>
                                    </p:animScale>
                                    <p:animScale>
                                      <p:cBhvr>
                                        <p:cTn id="36" dur="62" decel="50000">
                                          <p:stCondLst>
                                            <p:cond delay="688"/>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par>
                          <p:cTn id="46" fill="hold">
                            <p:stCondLst>
                              <p:cond delay="500"/>
                            </p:stCondLst>
                            <p:childTnLst>
                              <p:par>
                                <p:cTn id="47" presetID="8" presetClass="emph" presetSubtype="0" fill="hold" nodeType="afterEffect">
                                  <p:stCondLst>
                                    <p:cond delay="0"/>
                                  </p:stCondLst>
                                  <p:childTnLst>
                                    <p:animRot by="-21600000">
                                      <p:cBhvr>
                                        <p:cTn id="48" dur="15000" fill="hold"/>
                                        <p:tgtEl>
                                          <p:spTgt spid="4"/>
                                        </p:tgtEl>
                                        <p:attrNameLst>
                                          <p:attrName>r</p:attrName>
                                        </p:attrNameLst>
                                      </p:cBhvr>
                                    </p:animRot>
                                  </p:childTnLst>
                                </p:cTn>
                              </p:par>
                              <p:par>
                                <p:cTn id="49" presetID="10" presetClass="exit" presetSubtype="0" fill="hold" nodeType="withEffect">
                                  <p:stCondLst>
                                    <p:cond delay="6050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ntr" presetSubtype="0" fill="hold" nodeType="withEffect">
                                  <p:stCondLst>
                                    <p:cond delay="605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0"/>
                                        </p:tgtEl>
                                        <p:attrNameLst>
                                          <p:attrName>fillcolor</p:attrName>
                                        </p:attrNameLst>
                                      </p:cBhvr>
                                      <p:to>
                                        <a:srgbClr val="FFFF00"/>
                                      </p:to>
                                    </p:animClr>
                                    <p:set>
                                      <p:cBhvr>
                                        <p:cTn id="60" dur="2000" fill="hold"/>
                                        <p:tgtEl>
                                          <p:spTgt spid="10"/>
                                        </p:tgtEl>
                                        <p:attrNameLst>
                                          <p:attrName>fill.type</p:attrName>
                                        </p:attrNameLst>
                                      </p:cBhvr>
                                      <p:to>
                                        <p:strVal val="solid"/>
                                      </p:to>
                                    </p:set>
                                    <p:set>
                                      <p:cBhvr>
                                        <p:cTn id="6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2"/>
                                        </p:tgtEl>
                                        <p:attrNameLst>
                                          <p:attrName>fillcolor</p:attrName>
                                        </p:attrNameLst>
                                      </p:cBhvr>
                                      <p:to>
                                        <a:srgbClr val="FC2722"/>
                                      </p:to>
                                    </p:animClr>
                                    <p:set>
                                      <p:cBhvr>
                                        <p:cTn id="67" dur="2000" fill="hold"/>
                                        <p:tgtEl>
                                          <p:spTgt spid="12"/>
                                        </p:tgtEl>
                                        <p:attrNameLst>
                                          <p:attrName>fill.type</p:attrName>
                                        </p:attrNameLst>
                                      </p:cBhvr>
                                      <p:to>
                                        <p:strVal val="solid"/>
                                      </p:to>
                                    </p:set>
                                    <p:set>
                                      <p:cBhvr>
                                        <p:cTn id="68"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4"/>
                                        </p:tgtEl>
                                        <p:attrNameLst>
                                          <p:attrName>fillcolor</p:attrName>
                                        </p:attrNameLst>
                                      </p:cBhvr>
                                      <p:to>
                                        <a:srgbClr val="FC2722"/>
                                      </p:to>
                                    </p:animClr>
                                    <p:set>
                                      <p:cBhvr>
                                        <p:cTn id="74" dur="2000" fill="hold"/>
                                        <p:tgtEl>
                                          <p:spTgt spid="14"/>
                                        </p:tgtEl>
                                        <p:attrNameLst>
                                          <p:attrName>fill.type</p:attrName>
                                        </p:attrNameLst>
                                      </p:cBhvr>
                                      <p:to>
                                        <p:strVal val="solid"/>
                                      </p:to>
                                    </p:set>
                                    <p:set>
                                      <p:cBhvr>
                                        <p:cTn id="7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9"/>
                                        </p:tgtEl>
                                        <p:attrNameLst>
                                          <p:attrName>fillcolor</p:attrName>
                                        </p:attrNameLst>
                                      </p:cBhvr>
                                      <p:to>
                                        <a:srgbClr val="FC2722"/>
                                      </p:to>
                                    </p:animClr>
                                    <p:set>
                                      <p:cBhvr>
                                        <p:cTn id="81" dur="2000" fill="hold"/>
                                        <p:tgtEl>
                                          <p:spTgt spid="19"/>
                                        </p:tgtEl>
                                        <p:attrNameLst>
                                          <p:attrName>fill.type</p:attrName>
                                        </p:attrNameLst>
                                      </p:cBhvr>
                                      <p:to>
                                        <p:strVal val="solid"/>
                                      </p:to>
                                    </p:set>
                                    <p:set>
                                      <p:cBhvr>
                                        <p:cTn id="82"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im phut"/>
          <p:cNvPicPr>
            <a:picLocks noChangeAspect="1" noChangeArrowheads="1"/>
          </p:cNvPicPr>
          <p:nvPr/>
        </p:nvPicPr>
        <p:blipFill>
          <a:blip r:embed="rId2" cstate="print"/>
          <a:srcRect/>
          <a:stretch>
            <a:fillRect/>
          </a:stretch>
        </p:blipFill>
        <p:spPr bwMode="auto">
          <a:xfrm>
            <a:off x="9655873" y="3104757"/>
            <a:ext cx="1218316" cy="1162443"/>
          </a:xfrm>
          <a:prstGeom prst="rect">
            <a:avLst/>
          </a:prstGeom>
          <a:noFill/>
          <a:ln w="9525">
            <a:noFill/>
            <a:miter lim="800000"/>
            <a:headEnd/>
            <a:tailEnd/>
          </a:ln>
        </p:spPr>
      </p:pic>
      <p:pic>
        <p:nvPicPr>
          <p:cNvPr id="5" name="Picture 21" descr="dongho1"/>
          <p:cNvPicPr>
            <a:picLocks noChangeAspect="1" noChangeArrowheads="1"/>
          </p:cNvPicPr>
          <p:nvPr/>
        </p:nvPicPr>
        <p:blipFill>
          <a:blip r:embed="rId3" cstate="print"/>
          <a:srcRect/>
          <a:stretch>
            <a:fillRect/>
          </a:stretch>
        </p:blipFill>
        <p:spPr bwMode="auto">
          <a:xfrm>
            <a:off x="9354673" y="2623933"/>
            <a:ext cx="1866641" cy="1836595"/>
          </a:xfrm>
          <a:prstGeom prst="rect">
            <a:avLst/>
          </a:prstGeom>
          <a:noFill/>
        </p:spPr>
      </p:pic>
      <p:pic>
        <p:nvPicPr>
          <p:cNvPr id="6" name="Picture 22" descr="slide0002_image021"/>
          <p:cNvPicPr>
            <a:picLocks noChangeAspect="1" noChangeArrowheads="1" noCrop="1"/>
          </p:cNvPicPr>
          <p:nvPr/>
        </p:nvPicPr>
        <p:blipFill>
          <a:blip r:embed="rId4" cstate="print"/>
          <a:srcRect/>
          <a:stretch>
            <a:fillRect/>
          </a:stretch>
        </p:blipFill>
        <p:spPr bwMode="auto">
          <a:xfrm>
            <a:off x="10122067" y="4705672"/>
            <a:ext cx="438245" cy="382888"/>
          </a:xfrm>
          <a:prstGeom prst="rect">
            <a:avLst/>
          </a:prstGeom>
          <a:noFill/>
        </p:spPr>
      </p:pic>
      <p:sp>
        <p:nvSpPr>
          <p:cNvPr id="7" name="Line 23"/>
          <p:cNvSpPr>
            <a:spLocks noChangeShapeType="1"/>
          </p:cNvSpPr>
          <p:nvPr/>
        </p:nvSpPr>
        <p:spPr bwMode="auto">
          <a:xfrm>
            <a:off x="9834514" y="5084178"/>
            <a:ext cx="996433" cy="0"/>
          </a:xfrm>
          <a:prstGeom prst="line">
            <a:avLst/>
          </a:prstGeom>
          <a:noFill/>
          <a:ln w="9525">
            <a:solidFill>
              <a:schemeClr val="tx1"/>
            </a:solidFill>
            <a:round/>
            <a:headEnd/>
            <a:tailEnd/>
          </a:ln>
          <a:effectLst/>
        </p:spPr>
        <p:txBody>
          <a:bodyPr/>
          <a:lstStyle/>
          <a:p>
            <a:endParaRPr lang="en-US" sz="3600">
              <a:latin typeface="UTM Nyala" panose="02040603050506020204" pitchFamily="18" charset="0"/>
            </a:endParaRPr>
          </a:p>
        </p:txBody>
      </p:sp>
      <p:pic>
        <p:nvPicPr>
          <p:cNvPr id="8" name="Picture 24" descr="CHAY XE DAP"/>
          <p:cNvPicPr>
            <a:picLocks noChangeAspect="1" noChangeArrowheads="1"/>
          </p:cNvPicPr>
          <p:nvPr/>
        </p:nvPicPr>
        <p:blipFill>
          <a:blip r:embed="rId5" cstate="print"/>
          <a:srcRect/>
          <a:stretch>
            <a:fillRect/>
          </a:stretch>
        </p:blipFill>
        <p:spPr bwMode="auto">
          <a:xfrm>
            <a:off x="10069335" y="4622083"/>
            <a:ext cx="525371" cy="458774"/>
          </a:xfrm>
          <a:prstGeom prst="rect">
            <a:avLst/>
          </a:prstGeom>
          <a:noFill/>
        </p:spPr>
      </p:pic>
      <p:sp>
        <p:nvSpPr>
          <p:cNvPr id="9" name="Rectangle: Rounded Corners 8"/>
          <p:cNvSpPr/>
          <p:nvPr/>
        </p:nvSpPr>
        <p:spPr>
          <a:xfrm>
            <a:off x="1097280" y="349624"/>
            <a:ext cx="10124034" cy="2043953"/>
          </a:xfrm>
          <a:prstGeom prst="roundRect">
            <a:avLst>
              <a:gd name="adj" fmla="val 22632"/>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dirty="0">
              <a:latin typeface="UTM Nyala" panose="02040603050506020204" pitchFamily="18" charset="0"/>
            </a:endParaRPr>
          </a:p>
        </p:txBody>
      </p:sp>
      <p:sp>
        <p:nvSpPr>
          <p:cNvPr id="10" name="Oval 9"/>
          <p:cNvSpPr/>
          <p:nvPr/>
        </p:nvSpPr>
        <p:spPr>
          <a:xfrm>
            <a:off x="1789590" y="3642184"/>
            <a:ext cx="886968" cy="80467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B</a:t>
            </a:r>
            <a:endParaRPr lang="vi-VN" sz="3600" b="1" dirty="0">
              <a:solidFill>
                <a:schemeClr val="tx2">
                  <a:lumMod val="50000"/>
                </a:schemeClr>
              </a:solidFill>
              <a:latin typeface="+mj-lt"/>
            </a:endParaRPr>
          </a:p>
        </p:txBody>
      </p:sp>
      <p:sp>
        <p:nvSpPr>
          <p:cNvPr id="11" name="Rectangle: Rounded Corners 10"/>
          <p:cNvSpPr/>
          <p:nvPr/>
        </p:nvSpPr>
        <p:spPr>
          <a:xfrm>
            <a:off x="3048250" y="3667152"/>
            <a:ext cx="5653323" cy="793376"/>
          </a:xfrm>
          <a:prstGeom prst="roundRect">
            <a:avLst/>
          </a:prstGeom>
          <a:solidFill>
            <a:srgbClr val="E99497"/>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3</a:t>
            </a:r>
          </a:p>
        </p:txBody>
      </p:sp>
      <p:sp>
        <p:nvSpPr>
          <p:cNvPr id="12" name="Oval 11"/>
          <p:cNvSpPr/>
          <p:nvPr/>
        </p:nvSpPr>
        <p:spPr>
          <a:xfrm>
            <a:off x="1789590" y="2589632"/>
            <a:ext cx="886625" cy="808579"/>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A</a:t>
            </a:r>
            <a:endParaRPr lang="vi-VN" sz="3600" b="1" dirty="0">
              <a:solidFill>
                <a:schemeClr val="tx2">
                  <a:lumMod val="50000"/>
                </a:schemeClr>
              </a:solidFill>
              <a:latin typeface="+mj-lt"/>
            </a:endParaRPr>
          </a:p>
        </p:txBody>
      </p:sp>
      <p:sp>
        <p:nvSpPr>
          <p:cNvPr id="13" name="Rectangle: Rounded Corners 12"/>
          <p:cNvSpPr/>
          <p:nvPr/>
        </p:nvSpPr>
        <p:spPr>
          <a:xfrm>
            <a:off x="3048251" y="2672067"/>
            <a:ext cx="5653322" cy="726142"/>
          </a:xfrm>
          <a:prstGeom prst="roundRect">
            <a:avLst/>
          </a:prstGeom>
          <a:solidFill>
            <a:srgbClr val="E99497"/>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2</a:t>
            </a:r>
          </a:p>
        </p:txBody>
      </p:sp>
      <p:sp>
        <p:nvSpPr>
          <p:cNvPr id="14" name="Oval 13"/>
          <p:cNvSpPr/>
          <p:nvPr/>
        </p:nvSpPr>
        <p:spPr>
          <a:xfrm>
            <a:off x="1789590" y="4690829"/>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C</a:t>
            </a:r>
            <a:endParaRPr lang="vi-VN" sz="3600" b="1" dirty="0">
              <a:solidFill>
                <a:schemeClr val="tx2">
                  <a:lumMod val="50000"/>
                </a:schemeClr>
              </a:solidFill>
              <a:latin typeface="+mj-lt"/>
            </a:endParaRPr>
          </a:p>
        </p:txBody>
      </p:sp>
      <p:sp>
        <p:nvSpPr>
          <p:cNvPr id="15" name="Rectangle: Rounded Corners 14"/>
          <p:cNvSpPr/>
          <p:nvPr/>
        </p:nvSpPr>
        <p:spPr>
          <a:xfrm>
            <a:off x="3048249" y="4635340"/>
            <a:ext cx="5653324" cy="806823"/>
          </a:xfrm>
          <a:prstGeom prst="roundRect">
            <a:avLst/>
          </a:prstGeom>
          <a:solidFill>
            <a:srgbClr val="E99497"/>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4</a:t>
            </a:r>
          </a:p>
        </p:txBody>
      </p:sp>
      <p:sp>
        <p:nvSpPr>
          <p:cNvPr id="18" name="Rectangle: Rounded Corners 17"/>
          <p:cNvSpPr/>
          <p:nvPr/>
        </p:nvSpPr>
        <p:spPr>
          <a:xfrm>
            <a:off x="3048249" y="5737999"/>
            <a:ext cx="5653323" cy="726141"/>
          </a:xfrm>
          <a:prstGeom prst="roundRect">
            <a:avLst/>
          </a:prstGeom>
          <a:solidFill>
            <a:srgbClr val="E99497"/>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5</a:t>
            </a:r>
          </a:p>
        </p:txBody>
      </p:sp>
      <p:sp>
        <p:nvSpPr>
          <p:cNvPr id="19" name="Oval 18"/>
          <p:cNvSpPr/>
          <p:nvPr/>
        </p:nvSpPr>
        <p:spPr>
          <a:xfrm>
            <a:off x="1789590" y="5742481"/>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D</a:t>
            </a:r>
            <a:endParaRPr lang="vi-VN" sz="3600" b="1" dirty="0">
              <a:solidFill>
                <a:schemeClr val="tx2">
                  <a:lumMod val="50000"/>
                </a:schemeClr>
              </a:solidFill>
              <a:latin typeface="+mj-lt"/>
            </a:endParaRPr>
          </a:p>
        </p:txBody>
      </p:sp>
      <mc:AlternateContent xmlns:mc="http://schemas.openxmlformats.org/markup-compatibility/2006" xmlns:a14="http://schemas.microsoft.com/office/drawing/2010/main">
        <mc:Choice Requires="a14">
          <p:sp>
            <p:nvSpPr>
              <p:cNvPr id="20" name="TextBox 19"/>
              <p:cNvSpPr txBox="1"/>
              <p:nvPr/>
            </p:nvSpPr>
            <p:spPr>
              <a:xfrm>
                <a:off x="1739023" y="539470"/>
                <a:ext cx="9355697" cy="1754326"/>
              </a:xfrm>
              <a:prstGeom prst="rect">
                <a:avLst/>
              </a:prstGeom>
              <a:noFill/>
            </p:spPr>
            <p:txBody>
              <a:bodyPr wrap="square" rtlCol="0">
                <a:spAutoFit/>
              </a:bodyPr>
              <a:lstStyle/>
              <a:p>
                <a:r>
                  <a:rPr lang="en-US" sz="3600" b="1" dirty="0" err="1">
                    <a:solidFill>
                      <a:srgbClr val="C00000"/>
                    </a:solidFill>
                    <a:latin typeface="UTM Nyala" panose="02040603050506020204" pitchFamily="18" charset="0"/>
                    <a:cs typeface="Times New Roman" pitchFamily="18" charset="0"/>
                  </a:rPr>
                  <a:t>Câu</a:t>
                </a:r>
                <a:r>
                  <a:rPr lang="en-US" sz="3600" b="1" dirty="0">
                    <a:solidFill>
                      <a:srgbClr val="C00000"/>
                    </a:solidFill>
                    <a:latin typeface="UTM Nyala" panose="02040603050506020204" pitchFamily="18" charset="0"/>
                    <a:cs typeface="Times New Roman" pitchFamily="18" charset="0"/>
                  </a:rPr>
                  <a:t> 2: </a:t>
                </a:r>
                <a:r>
                  <a:rPr lang="en-US" sz="3600" b="1" dirty="0">
                    <a:latin typeface="UTM Nyala" panose="02040603050506020204" pitchFamily="18" charset="0"/>
                    <a:cs typeface="Times New Roman" pitchFamily="18" charset="0"/>
                  </a:rPr>
                  <a:t>Cho </a:t>
                </a:r>
                <a:r>
                  <a:rPr lang="en-US" sz="3600" b="1" dirty="0" err="1">
                    <a:latin typeface="UTM Nyala" panose="02040603050506020204" pitchFamily="18" charset="0"/>
                    <a:cs typeface="Times New Roman" pitchFamily="18" charset="0"/>
                  </a:rPr>
                  <a:t>sơ</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đồ</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phản</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ứng</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hóa</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học</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sau</a:t>
                </a:r>
                <a:endParaRPr lang="en-US" sz="3600" b="1" dirty="0">
                  <a:latin typeface="UTM Nyala" panose="02040603050506020204" pitchFamily="18" charset="0"/>
                  <a:cs typeface="Times New Roman" pitchFamily="18" charset="0"/>
                </a:endParaRPr>
              </a:p>
              <a:p>
                <a:r>
                  <a:rPr lang="en-US" sz="3600" b="1" dirty="0">
                    <a:latin typeface="UTM Nyala" panose="02040603050506020204" pitchFamily="18" charset="0"/>
                    <a:cs typeface="Times New Roman" pitchFamily="18" charset="0"/>
                  </a:rPr>
                  <a:t>	Zn + HCl </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a:t>
                </a:r>
                <a14:m>
                  <m:oMath xmlns:m="http://schemas.openxmlformats.org/officeDocument/2006/math">
                    <m:groupChr>
                      <m:groupChrPr>
                        <m:chr m:val="→"/>
                        <m:vertJc m:val="bot"/>
                        <m:ctrl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ctrlPr>
                      </m:groupChrPr>
                      <m:e>
                        <m:r>
                          <m:rPr>
                            <m:brk m:alnAt="2"/>
                          </m:r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e>
                    </m:groupChr>
                  </m:oMath>
                </a14:m>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ZnCl</a:t>
                </a:r>
                <a:r>
                  <a:rPr lang="en-US" altLang="en-US" sz="3600" b="1" baseline="-25000" dirty="0">
                    <a:solidFill>
                      <a:schemeClr val="tx1">
                        <a:lumMod val="85000"/>
                        <a:lumOff val="15000"/>
                      </a:schemeClr>
                    </a:solidFill>
                    <a:latin typeface="UTM Nyala" panose="02040603050506020204" pitchFamily="18" charset="0"/>
                    <a:cs typeface="Times New Roman" panose="02020603050405020304" pitchFamily="18" charset="0"/>
                  </a:rPr>
                  <a:t>2</a:t>
                </a:r>
                <a:r>
                  <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rPr>
                  <a:t> + H</a:t>
                </a:r>
                <a:r>
                  <a:rPr lang="en-US" altLang="en-US" sz="3600" b="1" baseline="-25000" dirty="0">
                    <a:solidFill>
                      <a:schemeClr val="tx1">
                        <a:lumMod val="85000"/>
                        <a:lumOff val="15000"/>
                      </a:schemeClr>
                    </a:solidFill>
                    <a:latin typeface="UTM Nyala" panose="02040603050506020204" pitchFamily="18" charset="0"/>
                    <a:cs typeface="Times New Roman" panose="02020603050405020304" pitchFamily="18" charset="0"/>
                  </a:rPr>
                  <a:t>2</a:t>
                </a:r>
                <a:endParaRPr lang="en-US" altLang="en-US" sz="3600" b="1" dirty="0">
                  <a:solidFill>
                    <a:schemeClr val="tx1">
                      <a:lumMod val="85000"/>
                      <a:lumOff val="15000"/>
                    </a:schemeClr>
                  </a:solidFill>
                  <a:latin typeface="UTM Nyala" panose="02040603050506020204" pitchFamily="18" charset="0"/>
                  <a:cs typeface="Times New Roman" panose="02020603050405020304" pitchFamily="18" charset="0"/>
                </a:endParaRPr>
              </a:p>
              <a:p>
                <a:r>
                  <a:rPr lang="en-US" sz="3600" b="1" dirty="0" err="1">
                    <a:solidFill>
                      <a:schemeClr val="tx1">
                        <a:lumMod val="85000"/>
                        <a:lumOff val="15000"/>
                      </a:schemeClr>
                    </a:solidFill>
                    <a:latin typeface="UTM Nyala" panose="02040603050506020204" pitchFamily="18" charset="0"/>
                    <a:cs typeface="Times New Roman" panose="02020603050405020304" pitchFamily="18" charset="0"/>
                  </a:rPr>
                  <a:t>Tổng</a:t>
                </a:r>
                <a:r>
                  <a:rPr 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sz="3600" b="1" dirty="0" err="1">
                    <a:solidFill>
                      <a:schemeClr val="tx1">
                        <a:lumMod val="85000"/>
                        <a:lumOff val="15000"/>
                      </a:schemeClr>
                    </a:solidFill>
                    <a:latin typeface="UTM Nyala" panose="02040603050506020204" pitchFamily="18" charset="0"/>
                    <a:cs typeface="Times New Roman" panose="02020603050405020304" pitchFamily="18" charset="0"/>
                  </a:rPr>
                  <a:t>hệ</a:t>
                </a:r>
                <a:r>
                  <a:rPr 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sz="3600" b="1" dirty="0" err="1">
                    <a:solidFill>
                      <a:schemeClr val="tx1">
                        <a:lumMod val="85000"/>
                        <a:lumOff val="15000"/>
                      </a:schemeClr>
                    </a:solidFill>
                    <a:latin typeface="UTM Nyala" panose="02040603050506020204" pitchFamily="18" charset="0"/>
                    <a:cs typeface="Times New Roman" panose="02020603050405020304" pitchFamily="18" charset="0"/>
                  </a:rPr>
                  <a:t>số</a:t>
                </a:r>
                <a:r>
                  <a:rPr 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sz="3600" b="1" dirty="0" err="1">
                    <a:solidFill>
                      <a:schemeClr val="tx1">
                        <a:lumMod val="85000"/>
                        <a:lumOff val="15000"/>
                      </a:schemeClr>
                    </a:solidFill>
                    <a:latin typeface="UTM Nyala" panose="02040603050506020204" pitchFamily="18" charset="0"/>
                    <a:cs typeface="Times New Roman" panose="02020603050405020304" pitchFamily="18" charset="0"/>
                  </a:rPr>
                  <a:t>các</a:t>
                </a:r>
                <a:r>
                  <a:rPr 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sz="3600" b="1" dirty="0" err="1">
                    <a:solidFill>
                      <a:schemeClr val="tx1">
                        <a:lumMod val="85000"/>
                        <a:lumOff val="15000"/>
                      </a:schemeClr>
                    </a:solidFill>
                    <a:latin typeface="UTM Nyala" panose="02040603050506020204" pitchFamily="18" charset="0"/>
                    <a:cs typeface="Times New Roman" panose="02020603050405020304" pitchFamily="18" charset="0"/>
                  </a:rPr>
                  <a:t>chất</a:t>
                </a:r>
                <a:r>
                  <a:rPr 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sz="3600" b="1" dirty="0" err="1">
                    <a:solidFill>
                      <a:schemeClr val="tx1">
                        <a:lumMod val="85000"/>
                        <a:lumOff val="15000"/>
                      </a:schemeClr>
                    </a:solidFill>
                    <a:latin typeface="UTM Nyala" panose="02040603050506020204" pitchFamily="18" charset="0"/>
                    <a:cs typeface="Times New Roman" panose="02020603050405020304" pitchFamily="18" charset="0"/>
                  </a:rPr>
                  <a:t>tham</a:t>
                </a:r>
                <a:r>
                  <a:rPr 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sz="3600" b="1" dirty="0" err="1">
                    <a:solidFill>
                      <a:schemeClr val="tx1">
                        <a:lumMod val="85000"/>
                        <a:lumOff val="15000"/>
                      </a:schemeClr>
                    </a:solidFill>
                    <a:latin typeface="UTM Nyala" panose="02040603050506020204" pitchFamily="18" charset="0"/>
                    <a:cs typeface="Times New Roman" panose="02020603050405020304" pitchFamily="18" charset="0"/>
                  </a:rPr>
                  <a:t>gia</a:t>
                </a:r>
                <a:r>
                  <a:rPr 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sz="3600" b="1" dirty="0" err="1">
                    <a:solidFill>
                      <a:schemeClr val="tx1">
                        <a:lumMod val="85000"/>
                        <a:lumOff val="15000"/>
                      </a:schemeClr>
                    </a:solidFill>
                    <a:latin typeface="UTM Nyala" panose="02040603050506020204" pitchFamily="18" charset="0"/>
                    <a:cs typeface="Times New Roman" panose="02020603050405020304" pitchFamily="18" charset="0"/>
                  </a:rPr>
                  <a:t>phản</a:t>
                </a:r>
                <a:r>
                  <a:rPr 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sz="3600" b="1" dirty="0" err="1">
                    <a:solidFill>
                      <a:schemeClr val="tx1">
                        <a:lumMod val="85000"/>
                        <a:lumOff val="15000"/>
                      </a:schemeClr>
                    </a:solidFill>
                    <a:latin typeface="UTM Nyala" panose="02040603050506020204" pitchFamily="18" charset="0"/>
                    <a:cs typeface="Times New Roman" panose="02020603050405020304" pitchFamily="18" charset="0"/>
                  </a:rPr>
                  <a:t>ứng</a:t>
                </a:r>
                <a:r>
                  <a:rPr lang="en-US" sz="3600" b="1" dirty="0">
                    <a:solidFill>
                      <a:schemeClr val="tx1">
                        <a:lumMod val="85000"/>
                        <a:lumOff val="15000"/>
                      </a:schemeClr>
                    </a:solidFill>
                    <a:latin typeface="UTM Nyala" panose="02040603050506020204" pitchFamily="18" charset="0"/>
                    <a:cs typeface="Times New Roman" panose="02020603050405020304" pitchFamily="18" charset="0"/>
                  </a:rPr>
                  <a:t> </a:t>
                </a:r>
                <a:r>
                  <a:rPr lang="en-US" sz="3600" b="1" dirty="0" err="1">
                    <a:solidFill>
                      <a:schemeClr val="tx1">
                        <a:lumMod val="85000"/>
                        <a:lumOff val="15000"/>
                      </a:schemeClr>
                    </a:solidFill>
                    <a:latin typeface="UTM Nyala" panose="02040603050506020204" pitchFamily="18" charset="0"/>
                    <a:cs typeface="Times New Roman" panose="02020603050405020304" pitchFamily="18" charset="0"/>
                  </a:rPr>
                  <a:t>là</a:t>
                </a:r>
                <a:endParaRPr lang="en-US" sz="3600" b="1" dirty="0">
                  <a:latin typeface="UTM Nyala" panose="02040603050506020204" pitchFamily="18" charset="0"/>
                  <a:cs typeface="Times New Roman"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739023" y="539470"/>
                <a:ext cx="9355697" cy="1754326"/>
              </a:xfrm>
              <a:prstGeom prst="rect">
                <a:avLst/>
              </a:prstGeom>
              <a:blipFill>
                <a:blip r:embed="rId6"/>
                <a:stretch>
                  <a:fillRect l="-1954" t="-5208" b="-12153"/>
                </a:stretch>
              </a:blipFill>
            </p:spPr>
            <p:txBody>
              <a:bodyPr/>
              <a:lstStyle/>
              <a:p>
                <a:r>
                  <a:rPr lang="en-US">
                    <a:noFill/>
                  </a:rPr>
                  <a:t> </a:t>
                </a:r>
              </a:p>
            </p:txBody>
          </p:sp>
        </mc:Fallback>
      </mc:AlternateContent>
      <p:pic>
        <p:nvPicPr>
          <p:cNvPr id="17" name="Picture 16" descr="23.png">
            <a:hlinkClick r:id="" action="ppaction://noaction"/>
          </p:cNvPr>
          <p:cNvPicPr>
            <a:picLocks noChangeAspect="1"/>
          </p:cNvPicPr>
          <p:nvPr/>
        </p:nvPicPr>
        <p:blipFill>
          <a:blip r:embed="rId7" cstate="print"/>
          <a:stretch>
            <a:fillRect/>
          </a:stretch>
        </p:blipFill>
        <p:spPr>
          <a:xfrm>
            <a:off x="8937814" y="5046541"/>
            <a:ext cx="3336693" cy="2017059"/>
          </a:xfrm>
          <a:prstGeom prst="rect">
            <a:avLst/>
          </a:prstGeom>
        </p:spPr>
      </p:pic>
      <p:pic>
        <p:nvPicPr>
          <p:cNvPr id="21" name="Picture 20" descr="3a5cd02abf0e5cda3bdc3b8850337a3f.png"/>
          <p:cNvPicPr>
            <a:picLocks noChangeAspect="1"/>
          </p:cNvPicPr>
          <p:nvPr/>
        </p:nvPicPr>
        <p:blipFill>
          <a:blip r:embed="rId8" cstate="print"/>
          <a:stretch>
            <a:fillRect/>
          </a:stretch>
        </p:blipFill>
        <p:spPr>
          <a:xfrm rot="19588471">
            <a:off x="-31556" y="62574"/>
            <a:ext cx="1097280" cy="1097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par>
                          <p:cTn id="46" fill="hold">
                            <p:stCondLst>
                              <p:cond delay="500"/>
                            </p:stCondLst>
                            <p:childTnLst>
                              <p:par>
                                <p:cTn id="47" presetID="8" presetClass="emph" presetSubtype="0" fill="hold" nodeType="afterEffect">
                                  <p:stCondLst>
                                    <p:cond delay="0"/>
                                  </p:stCondLst>
                                  <p:childTnLst>
                                    <p:animRot by="-21600000">
                                      <p:cBhvr>
                                        <p:cTn id="48" dur="15000" fill="hold"/>
                                        <p:tgtEl>
                                          <p:spTgt spid="4"/>
                                        </p:tgtEl>
                                        <p:attrNameLst>
                                          <p:attrName>r</p:attrName>
                                        </p:attrNameLst>
                                      </p:cBhvr>
                                    </p:animRot>
                                  </p:childTnLst>
                                </p:cTn>
                              </p:par>
                              <p:par>
                                <p:cTn id="49" presetID="10" presetClass="exit" presetSubtype="0" fill="hold" nodeType="withEffect">
                                  <p:stCondLst>
                                    <p:cond delay="6050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ntr" presetSubtype="0" fill="hold" nodeType="withEffect">
                                  <p:stCondLst>
                                    <p:cond delay="605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0"/>
                                        </p:tgtEl>
                                        <p:attrNameLst>
                                          <p:attrName>fillcolor</p:attrName>
                                        </p:attrNameLst>
                                      </p:cBhvr>
                                      <p:to>
                                        <a:srgbClr val="FFFF00"/>
                                      </p:to>
                                    </p:animClr>
                                    <p:set>
                                      <p:cBhvr>
                                        <p:cTn id="60" dur="2000" fill="hold"/>
                                        <p:tgtEl>
                                          <p:spTgt spid="10"/>
                                        </p:tgtEl>
                                        <p:attrNameLst>
                                          <p:attrName>fill.type</p:attrName>
                                        </p:attrNameLst>
                                      </p:cBhvr>
                                      <p:to>
                                        <p:strVal val="solid"/>
                                      </p:to>
                                    </p:set>
                                    <p:set>
                                      <p:cBhvr>
                                        <p:cTn id="6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2"/>
                                        </p:tgtEl>
                                        <p:attrNameLst>
                                          <p:attrName>fillcolor</p:attrName>
                                        </p:attrNameLst>
                                      </p:cBhvr>
                                      <p:to>
                                        <a:srgbClr val="FC2722"/>
                                      </p:to>
                                    </p:animClr>
                                    <p:set>
                                      <p:cBhvr>
                                        <p:cTn id="67" dur="2000" fill="hold"/>
                                        <p:tgtEl>
                                          <p:spTgt spid="12"/>
                                        </p:tgtEl>
                                        <p:attrNameLst>
                                          <p:attrName>fill.type</p:attrName>
                                        </p:attrNameLst>
                                      </p:cBhvr>
                                      <p:to>
                                        <p:strVal val="solid"/>
                                      </p:to>
                                    </p:set>
                                    <p:set>
                                      <p:cBhvr>
                                        <p:cTn id="68"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4"/>
                                        </p:tgtEl>
                                        <p:attrNameLst>
                                          <p:attrName>fillcolor</p:attrName>
                                        </p:attrNameLst>
                                      </p:cBhvr>
                                      <p:to>
                                        <a:srgbClr val="FC2722"/>
                                      </p:to>
                                    </p:animClr>
                                    <p:set>
                                      <p:cBhvr>
                                        <p:cTn id="74" dur="2000" fill="hold"/>
                                        <p:tgtEl>
                                          <p:spTgt spid="14"/>
                                        </p:tgtEl>
                                        <p:attrNameLst>
                                          <p:attrName>fill.type</p:attrName>
                                        </p:attrNameLst>
                                      </p:cBhvr>
                                      <p:to>
                                        <p:strVal val="solid"/>
                                      </p:to>
                                    </p:set>
                                    <p:set>
                                      <p:cBhvr>
                                        <p:cTn id="7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9"/>
                                        </p:tgtEl>
                                        <p:attrNameLst>
                                          <p:attrName>fillcolor</p:attrName>
                                        </p:attrNameLst>
                                      </p:cBhvr>
                                      <p:to>
                                        <a:srgbClr val="FC2722"/>
                                      </p:to>
                                    </p:animClr>
                                    <p:set>
                                      <p:cBhvr>
                                        <p:cTn id="81" dur="2000" fill="hold"/>
                                        <p:tgtEl>
                                          <p:spTgt spid="19"/>
                                        </p:tgtEl>
                                        <p:attrNameLst>
                                          <p:attrName>fill.type</p:attrName>
                                        </p:attrNameLst>
                                      </p:cBhvr>
                                      <p:to>
                                        <p:strVal val="solid"/>
                                      </p:to>
                                    </p:set>
                                    <p:set>
                                      <p:cBhvr>
                                        <p:cTn id="82"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im phut"/>
          <p:cNvPicPr>
            <a:picLocks noChangeAspect="1" noChangeArrowheads="1"/>
          </p:cNvPicPr>
          <p:nvPr/>
        </p:nvPicPr>
        <p:blipFill>
          <a:blip r:embed="rId2" cstate="print"/>
          <a:srcRect/>
          <a:stretch>
            <a:fillRect/>
          </a:stretch>
        </p:blipFill>
        <p:spPr bwMode="auto">
          <a:xfrm>
            <a:off x="9421653" y="3053418"/>
            <a:ext cx="1308544" cy="1212241"/>
          </a:xfrm>
          <a:prstGeom prst="rect">
            <a:avLst/>
          </a:prstGeom>
          <a:noFill/>
          <a:ln w="9525">
            <a:noFill/>
            <a:miter lim="800000"/>
            <a:headEnd/>
            <a:tailEnd/>
          </a:ln>
        </p:spPr>
      </p:pic>
      <p:pic>
        <p:nvPicPr>
          <p:cNvPr id="5" name="Picture 21" descr="dongho1"/>
          <p:cNvPicPr>
            <a:picLocks noChangeAspect="1" noChangeArrowheads="1"/>
          </p:cNvPicPr>
          <p:nvPr/>
        </p:nvPicPr>
        <p:blipFill>
          <a:blip r:embed="rId3" cstate="print"/>
          <a:srcRect/>
          <a:stretch>
            <a:fillRect/>
          </a:stretch>
        </p:blipFill>
        <p:spPr bwMode="auto">
          <a:xfrm>
            <a:off x="9164479" y="2604830"/>
            <a:ext cx="1866641" cy="1836595"/>
          </a:xfrm>
          <a:prstGeom prst="rect">
            <a:avLst/>
          </a:prstGeom>
          <a:noFill/>
          <a:ln>
            <a:noFill/>
          </a:ln>
        </p:spPr>
      </p:pic>
      <p:pic>
        <p:nvPicPr>
          <p:cNvPr id="6" name="Picture 22" descr="slide0002_image021"/>
          <p:cNvPicPr>
            <a:picLocks noChangeAspect="1" noChangeArrowheads="1" noCrop="1"/>
          </p:cNvPicPr>
          <p:nvPr/>
        </p:nvPicPr>
        <p:blipFill>
          <a:blip r:embed="rId4" cstate="print"/>
          <a:srcRect/>
          <a:stretch>
            <a:fillRect/>
          </a:stretch>
        </p:blipFill>
        <p:spPr bwMode="auto">
          <a:xfrm>
            <a:off x="9887847" y="4566809"/>
            <a:ext cx="438245" cy="382888"/>
          </a:xfrm>
          <a:prstGeom prst="rect">
            <a:avLst/>
          </a:prstGeom>
          <a:noFill/>
          <a:ln>
            <a:noFill/>
          </a:ln>
        </p:spPr>
      </p:pic>
      <p:sp>
        <p:nvSpPr>
          <p:cNvPr id="7" name="Line 23"/>
          <p:cNvSpPr>
            <a:spLocks noChangeShapeType="1"/>
          </p:cNvSpPr>
          <p:nvPr/>
        </p:nvSpPr>
        <p:spPr bwMode="auto">
          <a:xfrm>
            <a:off x="9600294" y="4945315"/>
            <a:ext cx="996433" cy="0"/>
          </a:xfrm>
          <a:prstGeom prst="line">
            <a:avLst/>
          </a:prstGeom>
          <a:noFill/>
          <a:ln w="9525">
            <a:noFill/>
            <a:round/>
            <a:headEnd/>
            <a:tailEnd/>
          </a:ln>
          <a:effectLst/>
        </p:spPr>
        <p:txBody>
          <a:bodyPr/>
          <a:lstStyle/>
          <a:p>
            <a:endParaRPr lang="en-US" sz="3600">
              <a:latin typeface="UTM Nyala" panose="02040603050506020204" pitchFamily="18" charset="0"/>
            </a:endParaRPr>
          </a:p>
        </p:txBody>
      </p:sp>
      <p:pic>
        <p:nvPicPr>
          <p:cNvPr id="8" name="Picture 24" descr="CHAY XE DAP"/>
          <p:cNvPicPr>
            <a:picLocks noChangeAspect="1" noChangeArrowheads="1"/>
          </p:cNvPicPr>
          <p:nvPr/>
        </p:nvPicPr>
        <p:blipFill>
          <a:blip r:embed="rId5" cstate="print"/>
          <a:srcRect/>
          <a:stretch>
            <a:fillRect/>
          </a:stretch>
        </p:blipFill>
        <p:spPr bwMode="auto">
          <a:xfrm>
            <a:off x="9835115" y="4483220"/>
            <a:ext cx="525371" cy="458774"/>
          </a:xfrm>
          <a:prstGeom prst="rect">
            <a:avLst/>
          </a:prstGeom>
          <a:noFill/>
          <a:ln>
            <a:noFill/>
          </a:ln>
        </p:spPr>
      </p:pic>
      <p:sp>
        <p:nvSpPr>
          <p:cNvPr id="9" name="Rectangle: Rounded Corners 8"/>
          <p:cNvSpPr/>
          <p:nvPr/>
        </p:nvSpPr>
        <p:spPr>
          <a:xfrm>
            <a:off x="1216960" y="349625"/>
            <a:ext cx="9814160" cy="2043953"/>
          </a:xfrm>
          <a:prstGeom prst="roundRect">
            <a:avLst>
              <a:gd name="adj" fmla="val 19053"/>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dirty="0">
              <a:latin typeface="UTM Nyala" panose="02040603050506020204" pitchFamily="18" charset="0"/>
            </a:endParaRPr>
          </a:p>
        </p:txBody>
      </p:sp>
      <p:sp>
        <p:nvSpPr>
          <p:cNvPr id="10" name="Oval 9"/>
          <p:cNvSpPr/>
          <p:nvPr/>
        </p:nvSpPr>
        <p:spPr>
          <a:xfrm>
            <a:off x="1824553" y="2636059"/>
            <a:ext cx="886968" cy="80467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A</a:t>
            </a:r>
            <a:endParaRPr lang="vi-VN" sz="3600" b="1" dirty="0">
              <a:solidFill>
                <a:schemeClr val="tx2">
                  <a:lumMod val="50000"/>
                </a:schemeClr>
              </a:solidFill>
              <a:latin typeface="+mj-lt"/>
            </a:endParaRPr>
          </a:p>
        </p:txBody>
      </p:sp>
      <p:sp>
        <p:nvSpPr>
          <p:cNvPr id="11" name="Rectangle: Rounded Corners 10"/>
          <p:cNvSpPr/>
          <p:nvPr/>
        </p:nvSpPr>
        <p:spPr>
          <a:xfrm>
            <a:off x="3145216" y="2676402"/>
            <a:ext cx="5332565" cy="793376"/>
          </a:xfrm>
          <a:prstGeom prst="roundRect">
            <a:avLst/>
          </a:prstGeom>
          <a:solidFill>
            <a:srgbClr val="B3E28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1 : 3 : 2</a:t>
            </a:r>
          </a:p>
        </p:txBody>
      </p:sp>
      <p:sp>
        <p:nvSpPr>
          <p:cNvPr id="12" name="Oval 11"/>
          <p:cNvSpPr/>
          <p:nvPr/>
        </p:nvSpPr>
        <p:spPr>
          <a:xfrm>
            <a:off x="1824553" y="4687377"/>
            <a:ext cx="886625" cy="808579"/>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C</a:t>
            </a:r>
            <a:endParaRPr lang="vi-VN" sz="3600" b="1" dirty="0">
              <a:solidFill>
                <a:schemeClr val="tx2">
                  <a:lumMod val="50000"/>
                </a:schemeClr>
              </a:solidFill>
              <a:latin typeface="+mj-lt"/>
            </a:endParaRPr>
          </a:p>
        </p:txBody>
      </p:sp>
      <p:sp>
        <p:nvSpPr>
          <p:cNvPr id="13" name="Rectangle: Rounded Corners 12"/>
          <p:cNvSpPr/>
          <p:nvPr/>
        </p:nvSpPr>
        <p:spPr>
          <a:xfrm>
            <a:off x="3145216" y="4697943"/>
            <a:ext cx="5332565" cy="726142"/>
          </a:xfrm>
          <a:prstGeom prst="roundRect">
            <a:avLst/>
          </a:prstGeom>
          <a:solidFill>
            <a:srgbClr val="B3E28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1 : 2 : 3</a:t>
            </a:r>
          </a:p>
        </p:txBody>
      </p:sp>
      <p:sp>
        <p:nvSpPr>
          <p:cNvPr id="14" name="Oval 13"/>
          <p:cNvSpPr/>
          <p:nvPr/>
        </p:nvSpPr>
        <p:spPr>
          <a:xfrm>
            <a:off x="1824553" y="5715439"/>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D</a:t>
            </a:r>
            <a:endParaRPr lang="vi-VN" sz="3600" b="1" dirty="0">
              <a:solidFill>
                <a:schemeClr val="tx2">
                  <a:lumMod val="50000"/>
                </a:schemeClr>
              </a:solidFill>
              <a:latin typeface="+mj-lt"/>
            </a:endParaRPr>
          </a:p>
        </p:txBody>
      </p:sp>
      <p:sp>
        <p:nvSpPr>
          <p:cNvPr id="15" name="Rectangle: Rounded Corners 14"/>
          <p:cNvSpPr/>
          <p:nvPr/>
        </p:nvSpPr>
        <p:spPr>
          <a:xfrm>
            <a:off x="3145216" y="5675097"/>
            <a:ext cx="5332565" cy="806823"/>
          </a:xfrm>
          <a:prstGeom prst="roundRect">
            <a:avLst/>
          </a:prstGeom>
          <a:solidFill>
            <a:srgbClr val="B3E28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2 : 3 : 1</a:t>
            </a:r>
          </a:p>
        </p:txBody>
      </p:sp>
      <p:sp>
        <p:nvSpPr>
          <p:cNvPr id="18" name="Rectangle: Rounded Corners 17"/>
          <p:cNvSpPr/>
          <p:nvPr/>
        </p:nvSpPr>
        <p:spPr>
          <a:xfrm>
            <a:off x="3145216" y="3720790"/>
            <a:ext cx="5332565" cy="726141"/>
          </a:xfrm>
          <a:prstGeom prst="roundRect">
            <a:avLst/>
          </a:prstGeom>
          <a:solidFill>
            <a:srgbClr val="B3E28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3 : 1 : 2</a:t>
            </a:r>
          </a:p>
        </p:txBody>
      </p:sp>
      <p:sp>
        <p:nvSpPr>
          <p:cNvPr id="19" name="Oval 18"/>
          <p:cNvSpPr/>
          <p:nvPr/>
        </p:nvSpPr>
        <p:spPr>
          <a:xfrm>
            <a:off x="1824553" y="3660214"/>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B</a:t>
            </a:r>
            <a:endParaRPr lang="vi-VN" sz="3600" b="1" dirty="0">
              <a:solidFill>
                <a:schemeClr val="tx2">
                  <a:lumMod val="50000"/>
                </a:schemeClr>
              </a:solidFill>
              <a:latin typeface="+mj-lt"/>
            </a:endParaRPr>
          </a:p>
        </p:txBody>
      </p:sp>
      <mc:AlternateContent xmlns:mc="http://schemas.openxmlformats.org/markup-compatibility/2006" xmlns:a14="http://schemas.microsoft.com/office/drawing/2010/main">
        <mc:Choice Requires="a14">
          <p:sp>
            <p:nvSpPr>
              <p:cNvPr id="20" name="TextBox 19"/>
              <p:cNvSpPr txBox="1"/>
              <p:nvPr/>
            </p:nvSpPr>
            <p:spPr>
              <a:xfrm>
                <a:off x="1677503" y="494438"/>
                <a:ext cx="9544686" cy="1754326"/>
              </a:xfrm>
              <a:prstGeom prst="rect">
                <a:avLst/>
              </a:prstGeom>
              <a:noFill/>
              <a:ln>
                <a:noFill/>
              </a:ln>
            </p:spPr>
            <p:txBody>
              <a:bodyPr wrap="square" rtlCol="0">
                <a:spAutoFit/>
              </a:bodyPr>
              <a:lstStyle/>
              <a:p>
                <a:r>
                  <a:rPr lang="en-US" sz="3600" b="1" dirty="0" err="1">
                    <a:solidFill>
                      <a:srgbClr val="C00000"/>
                    </a:solidFill>
                    <a:latin typeface="UTM Nyala" panose="02040603050506020204" pitchFamily="18" charset="0"/>
                    <a:cs typeface="Times New Roman" pitchFamily="18" charset="0"/>
                  </a:rPr>
                  <a:t>Câu</a:t>
                </a:r>
                <a:r>
                  <a:rPr lang="en-US" sz="3600" b="1" dirty="0">
                    <a:solidFill>
                      <a:srgbClr val="C00000"/>
                    </a:solidFill>
                    <a:latin typeface="UTM Nyala" panose="02040603050506020204" pitchFamily="18" charset="0"/>
                    <a:cs typeface="Times New Roman" pitchFamily="18" charset="0"/>
                  </a:rPr>
                  <a:t> 3: </a:t>
                </a:r>
                <a:r>
                  <a:rPr lang="en-US" sz="3600" b="1" dirty="0">
                    <a:latin typeface="UTM Nyala" panose="02040603050506020204" pitchFamily="18" charset="0"/>
                    <a:cs typeface="Times New Roman" pitchFamily="18" charset="0"/>
                  </a:rPr>
                  <a:t>Cho </a:t>
                </a:r>
                <a:r>
                  <a:rPr lang="en-US" sz="3600" b="1" dirty="0" err="1">
                    <a:latin typeface="UTM Nyala" panose="02040603050506020204" pitchFamily="18" charset="0"/>
                    <a:cs typeface="Times New Roman" pitchFamily="18" charset="0"/>
                  </a:rPr>
                  <a:t>sơ</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đồ</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phản</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ứng</a:t>
                </a:r>
                <a:endParaRPr lang="en-US" sz="3600" b="1" dirty="0">
                  <a:latin typeface="UTM Nyala" panose="02040603050506020204" pitchFamily="18" charset="0"/>
                  <a:cs typeface="Times New Roman" pitchFamily="18" charset="0"/>
                </a:endParaRPr>
              </a:p>
              <a:p>
                <a:r>
                  <a:rPr lang="en-US" sz="3600" b="1" dirty="0">
                    <a:latin typeface="UTM Nyala" panose="02040603050506020204" pitchFamily="18" charset="0"/>
                    <a:cs typeface="Times New Roman" pitchFamily="18" charset="0"/>
                  </a:rPr>
                  <a:t>	P</a:t>
                </a:r>
                <a:r>
                  <a:rPr lang="en-US" sz="3600" b="1" baseline="-25000" dirty="0">
                    <a:latin typeface="UTM Nyala" panose="02040603050506020204" pitchFamily="18" charset="0"/>
                    <a:cs typeface="Times New Roman" pitchFamily="18" charset="0"/>
                  </a:rPr>
                  <a:t>2</a:t>
                </a:r>
                <a:r>
                  <a:rPr lang="en-US" sz="3600" b="1" dirty="0">
                    <a:latin typeface="UTM Nyala" panose="02040603050506020204" pitchFamily="18" charset="0"/>
                    <a:cs typeface="Times New Roman" pitchFamily="18" charset="0"/>
                  </a:rPr>
                  <a:t>O</a:t>
                </a:r>
                <a:r>
                  <a:rPr lang="en-US" sz="3600" b="1" baseline="-25000" dirty="0">
                    <a:latin typeface="UTM Nyala" panose="02040603050506020204" pitchFamily="18" charset="0"/>
                    <a:cs typeface="Times New Roman" pitchFamily="18" charset="0"/>
                  </a:rPr>
                  <a:t>5</a:t>
                </a:r>
                <a:r>
                  <a:rPr lang="en-US" sz="3600" b="1" dirty="0">
                    <a:latin typeface="UTM Nyala" panose="02040603050506020204" pitchFamily="18" charset="0"/>
                    <a:cs typeface="Times New Roman" pitchFamily="18" charset="0"/>
                  </a:rPr>
                  <a:t> + H</a:t>
                </a:r>
                <a:r>
                  <a:rPr lang="en-US" sz="3600" b="1" baseline="-25000" dirty="0">
                    <a:latin typeface="UTM Nyala" panose="02040603050506020204" pitchFamily="18" charset="0"/>
                    <a:cs typeface="Times New Roman" pitchFamily="18" charset="0"/>
                  </a:rPr>
                  <a:t>2</a:t>
                </a:r>
                <a:r>
                  <a:rPr lang="en-US" sz="3600" b="1" dirty="0">
                    <a:latin typeface="UTM Nyala" panose="02040603050506020204" pitchFamily="18" charset="0"/>
                    <a:cs typeface="Times New Roman" pitchFamily="18" charset="0"/>
                  </a:rPr>
                  <a:t>O </a:t>
                </a:r>
                <a14:m>
                  <m:oMath xmlns:m="http://schemas.openxmlformats.org/officeDocument/2006/math">
                    <m:groupChr>
                      <m:groupChrPr>
                        <m:chr m:val="→"/>
                        <m:vertJc m:val="bot"/>
                        <m:ctrl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ctrlPr>
                      </m:groupChrPr>
                      <m:e>
                        <m:r>
                          <m:rPr>
                            <m:brk m:alnAt="2"/>
                          </m:r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e>
                    </m:groupChr>
                  </m:oMath>
                </a14:m>
                <a:r>
                  <a:rPr lang="en-US" sz="3600" b="1" dirty="0">
                    <a:latin typeface="UTM Nyala" panose="02040603050506020204" pitchFamily="18" charset="0"/>
                    <a:cs typeface="Times New Roman" pitchFamily="18" charset="0"/>
                  </a:rPr>
                  <a:t> H</a:t>
                </a:r>
                <a:r>
                  <a:rPr lang="en-US" sz="3600" b="1" baseline="-25000" dirty="0">
                    <a:latin typeface="UTM Nyala" panose="02040603050506020204" pitchFamily="18" charset="0"/>
                    <a:cs typeface="Times New Roman" pitchFamily="18" charset="0"/>
                  </a:rPr>
                  <a:t>3</a:t>
                </a:r>
                <a:r>
                  <a:rPr lang="en-US" sz="3600" b="1" dirty="0">
                    <a:latin typeface="UTM Nyala" panose="02040603050506020204" pitchFamily="18" charset="0"/>
                    <a:cs typeface="Times New Roman" pitchFamily="18" charset="0"/>
                  </a:rPr>
                  <a:t>PO</a:t>
                </a:r>
                <a:r>
                  <a:rPr lang="en-US" sz="3600" b="1" baseline="-25000" dirty="0">
                    <a:latin typeface="UTM Nyala" panose="02040603050506020204" pitchFamily="18" charset="0"/>
                    <a:cs typeface="Times New Roman" pitchFamily="18" charset="0"/>
                  </a:rPr>
                  <a:t>4</a:t>
                </a:r>
              </a:p>
              <a:p>
                <a:r>
                  <a:rPr lang="en-US" sz="3600" b="1" dirty="0" err="1">
                    <a:latin typeface="UTM Nyala" panose="02040603050506020204" pitchFamily="18" charset="0"/>
                    <a:cs typeface="Times New Roman" pitchFamily="18" charset="0"/>
                  </a:rPr>
                  <a:t>Tỉ</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lệ</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số</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phân</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tử</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các</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chất</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là</a:t>
                </a:r>
                <a:endParaRPr lang="en-US" sz="3600" b="1" dirty="0">
                  <a:latin typeface="UTM Nyala" panose="02040603050506020204" pitchFamily="18" charset="0"/>
                  <a:cs typeface="Times New Roman"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677503" y="494438"/>
                <a:ext cx="9544686" cy="1754326"/>
              </a:xfrm>
              <a:prstGeom prst="rect">
                <a:avLst/>
              </a:prstGeom>
              <a:blipFill>
                <a:blip r:embed="rId6"/>
                <a:stretch>
                  <a:fillRect l="-1916" t="-5208" b="-12153"/>
                </a:stretch>
              </a:blipFill>
              <a:ln>
                <a:noFill/>
              </a:ln>
            </p:spPr>
            <p:txBody>
              <a:bodyPr/>
              <a:lstStyle/>
              <a:p>
                <a:r>
                  <a:rPr lang="en-US">
                    <a:noFill/>
                  </a:rPr>
                  <a:t> </a:t>
                </a:r>
              </a:p>
            </p:txBody>
          </p:sp>
        </mc:Fallback>
      </mc:AlternateContent>
      <p:pic>
        <p:nvPicPr>
          <p:cNvPr id="21" name="Picture 20" descr="3a5cd02abf0e5cda3bdc3b8850337a3f.png"/>
          <p:cNvPicPr>
            <a:picLocks noChangeAspect="1"/>
          </p:cNvPicPr>
          <p:nvPr/>
        </p:nvPicPr>
        <p:blipFill>
          <a:blip r:embed="rId7" cstate="print"/>
          <a:stretch>
            <a:fillRect/>
          </a:stretch>
        </p:blipFill>
        <p:spPr>
          <a:xfrm rot="19421380">
            <a:off x="-54815" y="99828"/>
            <a:ext cx="1060704" cy="1060704"/>
          </a:xfrm>
          <a:prstGeom prst="rect">
            <a:avLst/>
          </a:prstGeom>
          <a:ln>
            <a:noFill/>
          </a:ln>
        </p:spPr>
      </p:pic>
      <p:pic>
        <p:nvPicPr>
          <p:cNvPr id="22" name="Picture 21" descr="24.png">
            <a:hlinkClick r:id="" action="ppaction://noaction"/>
          </p:cNvPr>
          <p:cNvPicPr>
            <a:picLocks noChangeAspect="1"/>
          </p:cNvPicPr>
          <p:nvPr/>
        </p:nvPicPr>
        <p:blipFill>
          <a:blip r:embed="rId8" cstate="print"/>
          <a:stretch>
            <a:fillRect/>
          </a:stretch>
        </p:blipFill>
        <p:spPr>
          <a:xfrm>
            <a:off x="8538209" y="5066800"/>
            <a:ext cx="3809516" cy="2023415"/>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par>
                          <p:cTn id="46" fill="hold">
                            <p:stCondLst>
                              <p:cond delay="500"/>
                            </p:stCondLst>
                            <p:childTnLst>
                              <p:par>
                                <p:cTn id="47" presetID="8" presetClass="emph" presetSubtype="0" fill="hold" nodeType="afterEffect">
                                  <p:stCondLst>
                                    <p:cond delay="0"/>
                                  </p:stCondLst>
                                  <p:childTnLst>
                                    <p:animRot by="-21600000">
                                      <p:cBhvr>
                                        <p:cTn id="48" dur="15000" fill="hold"/>
                                        <p:tgtEl>
                                          <p:spTgt spid="4"/>
                                        </p:tgtEl>
                                        <p:attrNameLst>
                                          <p:attrName>r</p:attrName>
                                        </p:attrNameLst>
                                      </p:cBhvr>
                                    </p:animRot>
                                  </p:childTnLst>
                                </p:cTn>
                              </p:par>
                              <p:par>
                                <p:cTn id="49" presetID="10" presetClass="exit" presetSubtype="0" fill="hold" nodeType="withEffect">
                                  <p:stCondLst>
                                    <p:cond delay="6050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ntr" presetSubtype="0" fill="hold" nodeType="withEffect">
                                  <p:stCondLst>
                                    <p:cond delay="605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0"/>
                                        </p:tgtEl>
                                        <p:attrNameLst>
                                          <p:attrName>fillcolor</p:attrName>
                                        </p:attrNameLst>
                                      </p:cBhvr>
                                      <p:to>
                                        <a:srgbClr val="FFFF00"/>
                                      </p:to>
                                    </p:animClr>
                                    <p:set>
                                      <p:cBhvr>
                                        <p:cTn id="60" dur="2000" fill="hold"/>
                                        <p:tgtEl>
                                          <p:spTgt spid="10"/>
                                        </p:tgtEl>
                                        <p:attrNameLst>
                                          <p:attrName>fill.type</p:attrName>
                                        </p:attrNameLst>
                                      </p:cBhvr>
                                      <p:to>
                                        <p:strVal val="solid"/>
                                      </p:to>
                                    </p:set>
                                    <p:set>
                                      <p:cBhvr>
                                        <p:cTn id="6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2"/>
                                        </p:tgtEl>
                                        <p:attrNameLst>
                                          <p:attrName>fillcolor</p:attrName>
                                        </p:attrNameLst>
                                      </p:cBhvr>
                                      <p:to>
                                        <a:srgbClr val="FC2722"/>
                                      </p:to>
                                    </p:animClr>
                                    <p:set>
                                      <p:cBhvr>
                                        <p:cTn id="67" dur="2000" fill="hold"/>
                                        <p:tgtEl>
                                          <p:spTgt spid="12"/>
                                        </p:tgtEl>
                                        <p:attrNameLst>
                                          <p:attrName>fill.type</p:attrName>
                                        </p:attrNameLst>
                                      </p:cBhvr>
                                      <p:to>
                                        <p:strVal val="solid"/>
                                      </p:to>
                                    </p:set>
                                    <p:set>
                                      <p:cBhvr>
                                        <p:cTn id="68"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4"/>
                                        </p:tgtEl>
                                        <p:attrNameLst>
                                          <p:attrName>fillcolor</p:attrName>
                                        </p:attrNameLst>
                                      </p:cBhvr>
                                      <p:to>
                                        <a:srgbClr val="FC2722"/>
                                      </p:to>
                                    </p:animClr>
                                    <p:set>
                                      <p:cBhvr>
                                        <p:cTn id="74" dur="2000" fill="hold"/>
                                        <p:tgtEl>
                                          <p:spTgt spid="14"/>
                                        </p:tgtEl>
                                        <p:attrNameLst>
                                          <p:attrName>fill.type</p:attrName>
                                        </p:attrNameLst>
                                      </p:cBhvr>
                                      <p:to>
                                        <p:strVal val="solid"/>
                                      </p:to>
                                    </p:set>
                                    <p:set>
                                      <p:cBhvr>
                                        <p:cTn id="7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9"/>
                                        </p:tgtEl>
                                        <p:attrNameLst>
                                          <p:attrName>fillcolor</p:attrName>
                                        </p:attrNameLst>
                                      </p:cBhvr>
                                      <p:to>
                                        <a:srgbClr val="FC2722"/>
                                      </p:to>
                                    </p:animClr>
                                    <p:set>
                                      <p:cBhvr>
                                        <p:cTn id="81" dur="2000" fill="hold"/>
                                        <p:tgtEl>
                                          <p:spTgt spid="19"/>
                                        </p:tgtEl>
                                        <p:attrNameLst>
                                          <p:attrName>fill.type</p:attrName>
                                        </p:attrNameLst>
                                      </p:cBhvr>
                                      <p:to>
                                        <p:strVal val="solid"/>
                                      </p:to>
                                    </p:set>
                                    <p:set>
                                      <p:cBhvr>
                                        <p:cTn id="82"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im phut"/>
          <p:cNvPicPr>
            <a:picLocks noChangeAspect="1" noChangeArrowheads="1"/>
          </p:cNvPicPr>
          <p:nvPr/>
        </p:nvPicPr>
        <p:blipFill>
          <a:blip r:embed="rId2" cstate="print"/>
          <a:srcRect/>
          <a:stretch>
            <a:fillRect/>
          </a:stretch>
        </p:blipFill>
        <p:spPr bwMode="auto">
          <a:xfrm>
            <a:off x="9494340" y="3185519"/>
            <a:ext cx="1218316" cy="1154237"/>
          </a:xfrm>
          <a:prstGeom prst="rect">
            <a:avLst/>
          </a:prstGeom>
          <a:noFill/>
          <a:ln w="9525">
            <a:noFill/>
            <a:miter lim="800000"/>
            <a:headEnd/>
            <a:tailEnd/>
          </a:ln>
        </p:spPr>
      </p:pic>
      <p:pic>
        <p:nvPicPr>
          <p:cNvPr id="5" name="Picture 21" descr="dongho1"/>
          <p:cNvPicPr>
            <a:picLocks noChangeAspect="1" noChangeArrowheads="1"/>
          </p:cNvPicPr>
          <p:nvPr/>
        </p:nvPicPr>
        <p:blipFill>
          <a:blip r:embed="rId3" cstate="print"/>
          <a:srcRect/>
          <a:stretch>
            <a:fillRect/>
          </a:stretch>
        </p:blipFill>
        <p:spPr bwMode="auto">
          <a:xfrm>
            <a:off x="9170177" y="2729752"/>
            <a:ext cx="1866641" cy="1836595"/>
          </a:xfrm>
          <a:prstGeom prst="rect">
            <a:avLst/>
          </a:prstGeom>
          <a:noFill/>
          <a:ln>
            <a:noFill/>
          </a:ln>
        </p:spPr>
      </p:pic>
      <p:pic>
        <p:nvPicPr>
          <p:cNvPr id="6" name="Picture 22" descr="slide0002_image021"/>
          <p:cNvPicPr>
            <a:picLocks noChangeAspect="1" noChangeArrowheads="1" noCrop="1"/>
          </p:cNvPicPr>
          <p:nvPr/>
        </p:nvPicPr>
        <p:blipFill>
          <a:blip r:embed="rId4" cstate="print"/>
          <a:srcRect/>
          <a:stretch>
            <a:fillRect/>
          </a:stretch>
        </p:blipFill>
        <p:spPr bwMode="auto">
          <a:xfrm>
            <a:off x="9960534" y="4698910"/>
            <a:ext cx="438245" cy="382888"/>
          </a:xfrm>
          <a:prstGeom prst="rect">
            <a:avLst/>
          </a:prstGeom>
          <a:noFill/>
          <a:ln>
            <a:noFill/>
          </a:ln>
        </p:spPr>
      </p:pic>
      <p:sp>
        <p:nvSpPr>
          <p:cNvPr id="7" name="Line 23"/>
          <p:cNvSpPr>
            <a:spLocks noChangeShapeType="1"/>
          </p:cNvSpPr>
          <p:nvPr/>
        </p:nvSpPr>
        <p:spPr bwMode="auto">
          <a:xfrm>
            <a:off x="9672981" y="5077416"/>
            <a:ext cx="996433" cy="0"/>
          </a:xfrm>
          <a:prstGeom prst="line">
            <a:avLst/>
          </a:prstGeom>
          <a:noFill/>
          <a:ln w="9525">
            <a:noFill/>
            <a:round/>
            <a:headEnd/>
            <a:tailEnd/>
          </a:ln>
          <a:effectLst/>
        </p:spPr>
        <p:txBody>
          <a:bodyPr/>
          <a:lstStyle/>
          <a:p>
            <a:endParaRPr lang="en-US" sz="3600">
              <a:latin typeface="UTM Nyala" panose="02040603050506020204" pitchFamily="18" charset="0"/>
            </a:endParaRPr>
          </a:p>
        </p:txBody>
      </p:sp>
      <p:pic>
        <p:nvPicPr>
          <p:cNvPr id="8" name="Picture 24" descr="CHAY XE DAP"/>
          <p:cNvPicPr>
            <a:picLocks noChangeAspect="1" noChangeArrowheads="1"/>
          </p:cNvPicPr>
          <p:nvPr/>
        </p:nvPicPr>
        <p:blipFill>
          <a:blip r:embed="rId5" cstate="print"/>
          <a:srcRect/>
          <a:stretch>
            <a:fillRect/>
          </a:stretch>
        </p:blipFill>
        <p:spPr bwMode="auto">
          <a:xfrm>
            <a:off x="9907802" y="4615321"/>
            <a:ext cx="525371" cy="458774"/>
          </a:xfrm>
          <a:prstGeom prst="rect">
            <a:avLst/>
          </a:prstGeom>
          <a:noFill/>
          <a:ln>
            <a:noFill/>
          </a:ln>
        </p:spPr>
      </p:pic>
      <p:sp>
        <p:nvSpPr>
          <p:cNvPr id="9" name="Rectangle: Rounded Corners 8"/>
          <p:cNvSpPr/>
          <p:nvPr/>
        </p:nvSpPr>
        <p:spPr>
          <a:xfrm>
            <a:off x="1387660" y="349624"/>
            <a:ext cx="9524180" cy="2043953"/>
          </a:xfrm>
          <a:prstGeom prst="round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dirty="0">
              <a:latin typeface="UTM Nyala" panose="02040603050506020204" pitchFamily="18" charset="0"/>
            </a:endParaRPr>
          </a:p>
        </p:txBody>
      </p:sp>
      <p:sp>
        <p:nvSpPr>
          <p:cNvPr id="10" name="Oval 9"/>
          <p:cNvSpPr/>
          <p:nvPr/>
        </p:nvSpPr>
        <p:spPr>
          <a:xfrm>
            <a:off x="1824550" y="2679728"/>
            <a:ext cx="886968" cy="80467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A</a:t>
            </a:r>
            <a:endParaRPr lang="vi-VN" sz="3600" b="1" dirty="0">
              <a:solidFill>
                <a:schemeClr val="tx2">
                  <a:lumMod val="50000"/>
                </a:schemeClr>
              </a:solidFill>
              <a:latin typeface="+mj-lt"/>
            </a:endParaRPr>
          </a:p>
        </p:txBody>
      </p:sp>
      <p:sp>
        <p:nvSpPr>
          <p:cNvPr id="11" name="Rectangle: Rounded Corners 10"/>
          <p:cNvSpPr/>
          <p:nvPr/>
        </p:nvSpPr>
        <p:spPr>
          <a:xfrm>
            <a:off x="3145214" y="2720071"/>
            <a:ext cx="5247220" cy="793376"/>
          </a:xfrm>
          <a:prstGeom prst="roundRect">
            <a:avLst/>
          </a:prstGeom>
          <a:solidFill>
            <a:srgbClr val="B3E28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4</a:t>
            </a:r>
          </a:p>
        </p:txBody>
      </p:sp>
      <p:sp>
        <p:nvSpPr>
          <p:cNvPr id="12" name="Oval 11"/>
          <p:cNvSpPr/>
          <p:nvPr/>
        </p:nvSpPr>
        <p:spPr>
          <a:xfrm>
            <a:off x="1824550" y="4731046"/>
            <a:ext cx="886625" cy="808579"/>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C</a:t>
            </a:r>
            <a:endParaRPr lang="vi-VN" sz="3600" b="1" dirty="0">
              <a:solidFill>
                <a:schemeClr val="tx2">
                  <a:lumMod val="50000"/>
                </a:schemeClr>
              </a:solidFill>
              <a:latin typeface="+mj-lt"/>
            </a:endParaRPr>
          </a:p>
        </p:txBody>
      </p:sp>
      <p:sp>
        <p:nvSpPr>
          <p:cNvPr id="13" name="Rectangle: Rounded Corners 12"/>
          <p:cNvSpPr/>
          <p:nvPr/>
        </p:nvSpPr>
        <p:spPr>
          <a:xfrm>
            <a:off x="3145214" y="4741612"/>
            <a:ext cx="5247220" cy="726142"/>
          </a:xfrm>
          <a:prstGeom prst="roundRect">
            <a:avLst/>
          </a:prstGeom>
          <a:solidFill>
            <a:srgbClr val="B3E28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3</a:t>
            </a:r>
          </a:p>
        </p:txBody>
      </p:sp>
      <p:sp>
        <p:nvSpPr>
          <p:cNvPr id="14" name="Oval 13"/>
          <p:cNvSpPr/>
          <p:nvPr/>
        </p:nvSpPr>
        <p:spPr>
          <a:xfrm>
            <a:off x="1824550" y="5759108"/>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D</a:t>
            </a:r>
            <a:endParaRPr lang="vi-VN" sz="3600" b="1" dirty="0">
              <a:solidFill>
                <a:schemeClr val="tx2">
                  <a:lumMod val="50000"/>
                </a:schemeClr>
              </a:solidFill>
              <a:latin typeface="+mj-lt"/>
            </a:endParaRPr>
          </a:p>
        </p:txBody>
      </p:sp>
      <p:sp>
        <p:nvSpPr>
          <p:cNvPr id="15" name="Rectangle: Rounded Corners 14"/>
          <p:cNvSpPr/>
          <p:nvPr/>
        </p:nvSpPr>
        <p:spPr>
          <a:xfrm>
            <a:off x="3145214" y="5718766"/>
            <a:ext cx="5247220" cy="806823"/>
          </a:xfrm>
          <a:prstGeom prst="roundRect">
            <a:avLst/>
          </a:prstGeom>
          <a:solidFill>
            <a:srgbClr val="B3E28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1</a:t>
            </a:r>
          </a:p>
        </p:txBody>
      </p:sp>
      <p:sp>
        <p:nvSpPr>
          <p:cNvPr id="18" name="Rectangle: Rounded Corners 17"/>
          <p:cNvSpPr/>
          <p:nvPr/>
        </p:nvSpPr>
        <p:spPr>
          <a:xfrm>
            <a:off x="3145215" y="3764459"/>
            <a:ext cx="5247220" cy="726141"/>
          </a:xfrm>
          <a:prstGeom prst="roundRect">
            <a:avLst/>
          </a:prstGeom>
          <a:solidFill>
            <a:srgbClr val="B3E28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latin typeface="UTM Nyala" panose="02040603050506020204" pitchFamily="18" charset="0"/>
                <a:cs typeface="Times New Roman" pitchFamily="18" charset="0"/>
              </a:rPr>
              <a:t>3</a:t>
            </a:r>
          </a:p>
        </p:txBody>
      </p:sp>
      <p:sp>
        <p:nvSpPr>
          <p:cNvPr id="19" name="Oval 18"/>
          <p:cNvSpPr/>
          <p:nvPr/>
        </p:nvSpPr>
        <p:spPr>
          <a:xfrm>
            <a:off x="1824550" y="3703883"/>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UTM Nyala" panose="02040603050506020204" pitchFamily="18" charset="0"/>
              </a:rPr>
              <a:t>B</a:t>
            </a:r>
            <a:endParaRPr lang="vi-VN" sz="3600" b="1" dirty="0">
              <a:solidFill>
                <a:schemeClr val="tx2">
                  <a:lumMod val="50000"/>
                </a:schemeClr>
              </a:solidFill>
              <a:latin typeface="+mj-lt"/>
            </a:endParaRPr>
          </a:p>
        </p:txBody>
      </p:sp>
      <mc:AlternateContent xmlns:mc="http://schemas.openxmlformats.org/markup-compatibility/2006" xmlns:a14="http://schemas.microsoft.com/office/drawing/2010/main">
        <mc:Choice Requires="a14">
          <p:sp>
            <p:nvSpPr>
              <p:cNvPr id="20" name="TextBox 19"/>
              <p:cNvSpPr txBox="1"/>
              <p:nvPr/>
            </p:nvSpPr>
            <p:spPr>
              <a:xfrm>
                <a:off x="1665689" y="569337"/>
                <a:ext cx="9246151" cy="1754326"/>
              </a:xfrm>
              <a:prstGeom prst="rect">
                <a:avLst/>
              </a:prstGeom>
              <a:noFill/>
              <a:ln>
                <a:noFill/>
              </a:ln>
            </p:spPr>
            <p:txBody>
              <a:bodyPr wrap="square" rtlCol="0">
                <a:spAutoFit/>
              </a:bodyPr>
              <a:lstStyle/>
              <a:p>
                <a:r>
                  <a:rPr lang="en-US" sz="3600" b="1" dirty="0" err="1">
                    <a:solidFill>
                      <a:srgbClr val="C00000"/>
                    </a:solidFill>
                    <a:latin typeface="UTM Nyala" panose="02040603050506020204" pitchFamily="18" charset="0"/>
                    <a:cs typeface="Times New Roman" pitchFamily="18" charset="0"/>
                  </a:rPr>
                  <a:t>Câu</a:t>
                </a:r>
                <a:r>
                  <a:rPr lang="en-US" sz="3600" b="1" dirty="0">
                    <a:solidFill>
                      <a:srgbClr val="C00000"/>
                    </a:solidFill>
                    <a:latin typeface="UTM Nyala" panose="02040603050506020204" pitchFamily="18" charset="0"/>
                    <a:cs typeface="Times New Roman" pitchFamily="18" charset="0"/>
                  </a:rPr>
                  <a:t> 4: </a:t>
                </a:r>
                <a:r>
                  <a:rPr lang="en-US" sz="3600" b="1" dirty="0">
                    <a:latin typeface="UTM Nyala" panose="02040603050506020204" pitchFamily="18" charset="0"/>
                    <a:cs typeface="Times New Roman" pitchFamily="18" charset="0"/>
                  </a:rPr>
                  <a:t>Cho </a:t>
                </a:r>
                <a:r>
                  <a:rPr lang="en-US" sz="3600" b="1" dirty="0" err="1">
                    <a:latin typeface="UTM Nyala" panose="02040603050506020204" pitchFamily="18" charset="0"/>
                    <a:cs typeface="Times New Roman" pitchFamily="18" charset="0"/>
                  </a:rPr>
                  <a:t>sơ</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đồ</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phản</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ứng</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sau</a:t>
                </a:r>
                <a:endParaRPr lang="en-US" sz="3600" b="1" dirty="0">
                  <a:latin typeface="UTM Nyala" panose="02040603050506020204" pitchFamily="18" charset="0"/>
                  <a:cs typeface="Times New Roman" pitchFamily="18" charset="0"/>
                </a:endParaRPr>
              </a:p>
              <a:p>
                <a:r>
                  <a:rPr lang="en-US" sz="3600" b="1" dirty="0">
                    <a:latin typeface="UTM Nyala" panose="02040603050506020204" pitchFamily="18" charset="0"/>
                    <a:cs typeface="Times New Roman" pitchFamily="18" charset="0"/>
                  </a:rPr>
                  <a:t>	C</a:t>
                </a:r>
                <a:r>
                  <a:rPr lang="en-US" sz="3600" b="1" baseline="-25000" dirty="0">
                    <a:latin typeface="UTM Nyala" panose="02040603050506020204" pitchFamily="18" charset="0"/>
                    <a:cs typeface="Times New Roman" pitchFamily="18" charset="0"/>
                  </a:rPr>
                  <a:t>2</a:t>
                </a:r>
                <a:r>
                  <a:rPr lang="en-US" sz="3600" b="1" dirty="0">
                    <a:latin typeface="UTM Nyala" panose="02040603050506020204" pitchFamily="18" charset="0"/>
                    <a:cs typeface="Times New Roman" pitchFamily="18" charset="0"/>
                  </a:rPr>
                  <a:t>H</a:t>
                </a:r>
                <a:r>
                  <a:rPr lang="en-US" sz="3600" b="1" baseline="-25000" dirty="0">
                    <a:latin typeface="UTM Nyala" panose="02040603050506020204" pitchFamily="18" charset="0"/>
                    <a:cs typeface="Times New Roman" pitchFamily="18" charset="0"/>
                  </a:rPr>
                  <a:t>4</a:t>
                </a:r>
                <a:r>
                  <a:rPr lang="en-US" sz="3600" b="1" dirty="0">
                    <a:latin typeface="UTM Nyala" panose="02040603050506020204" pitchFamily="18" charset="0"/>
                    <a:cs typeface="Times New Roman" pitchFamily="18" charset="0"/>
                  </a:rPr>
                  <a:t> + O2 </a:t>
                </a:r>
                <a14:m>
                  <m:oMath xmlns:m="http://schemas.openxmlformats.org/officeDocument/2006/math">
                    <m:groupChr>
                      <m:groupChrPr>
                        <m:chr m:val="→"/>
                        <m:vertJc m:val="bot"/>
                        <m:ctrl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ctrlPr>
                      </m:groupChrPr>
                      <m:e>
                        <m:r>
                          <m:rPr>
                            <m:brk m:alnAt="2"/>
                          </m:r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e>
                    </m:groupChr>
                  </m:oMath>
                </a14:m>
                <a:r>
                  <a:rPr lang="en-US" sz="3600" b="1" dirty="0">
                    <a:latin typeface="UTM Nyala" panose="02040603050506020204" pitchFamily="18" charset="0"/>
                    <a:cs typeface="Times New Roman" pitchFamily="18" charset="0"/>
                  </a:rPr>
                  <a:t> CO</a:t>
                </a:r>
                <a:r>
                  <a:rPr lang="en-US" sz="3600" b="1" baseline="-25000" dirty="0">
                    <a:latin typeface="UTM Nyala" panose="02040603050506020204" pitchFamily="18" charset="0"/>
                    <a:cs typeface="Times New Roman" pitchFamily="18" charset="0"/>
                  </a:rPr>
                  <a:t>2</a:t>
                </a:r>
                <a:r>
                  <a:rPr lang="en-US" sz="3600" b="1" dirty="0">
                    <a:latin typeface="UTM Nyala" panose="02040603050506020204" pitchFamily="18" charset="0"/>
                    <a:cs typeface="Times New Roman" pitchFamily="18" charset="0"/>
                  </a:rPr>
                  <a:t> + H</a:t>
                </a:r>
                <a:r>
                  <a:rPr lang="en-US" sz="3600" b="1" baseline="-25000" dirty="0">
                    <a:latin typeface="UTM Nyala" panose="02040603050506020204" pitchFamily="18" charset="0"/>
                    <a:cs typeface="Times New Roman" pitchFamily="18" charset="0"/>
                  </a:rPr>
                  <a:t>2</a:t>
                </a:r>
                <a:r>
                  <a:rPr lang="en-US" sz="3600" b="1" dirty="0">
                    <a:latin typeface="UTM Nyala" panose="02040603050506020204" pitchFamily="18" charset="0"/>
                    <a:cs typeface="Times New Roman" pitchFamily="18" charset="0"/>
                  </a:rPr>
                  <a:t>O</a:t>
                </a:r>
              </a:p>
              <a:p>
                <a:r>
                  <a:rPr lang="en-US" sz="3600" b="1" dirty="0" err="1">
                    <a:latin typeface="UTM Nyala" panose="02040603050506020204" pitchFamily="18" charset="0"/>
                    <a:cs typeface="Times New Roman" pitchFamily="18" charset="0"/>
                  </a:rPr>
                  <a:t>Tổng</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hệ</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số</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các</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chất</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sản</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phẩm</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là</a:t>
                </a:r>
                <a:r>
                  <a:rPr lang="en-US" sz="3600" b="1" dirty="0">
                    <a:latin typeface="UTM Nyala" panose="02040603050506020204" pitchFamily="18" charset="0"/>
                    <a:cs typeface="Times New Roman" pitchFamily="18" charset="0"/>
                  </a:rPr>
                  <a:t>?   </a:t>
                </a:r>
              </a:p>
            </p:txBody>
          </p:sp>
        </mc:Choice>
        <mc:Fallback xmlns="">
          <p:sp>
            <p:nvSpPr>
              <p:cNvPr id="20" name="TextBox 19"/>
              <p:cNvSpPr txBox="1">
                <a:spLocks noRot="1" noChangeAspect="1" noMove="1" noResize="1" noEditPoints="1" noAdjustHandles="1" noChangeArrowheads="1" noChangeShapeType="1" noTextEdit="1"/>
              </p:cNvSpPr>
              <p:nvPr/>
            </p:nvSpPr>
            <p:spPr>
              <a:xfrm>
                <a:off x="1665689" y="569337"/>
                <a:ext cx="9246151" cy="1754326"/>
              </a:xfrm>
              <a:prstGeom prst="rect">
                <a:avLst/>
              </a:prstGeom>
              <a:blipFill>
                <a:blip r:embed="rId6"/>
                <a:stretch>
                  <a:fillRect l="-1978" t="-5208" b="-12153"/>
                </a:stretch>
              </a:blipFill>
              <a:ln>
                <a:noFill/>
              </a:ln>
            </p:spPr>
            <p:txBody>
              <a:bodyPr/>
              <a:lstStyle/>
              <a:p>
                <a:r>
                  <a:rPr lang="en-US">
                    <a:noFill/>
                  </a:rPr>
                  <a:t> </a:t>
                </a:r>
              </a:p>
            </p:txBody>
          </p:sp>
        </mc:Fallback>
      </mc:AlternateContent>
      <p:pic>
        <p:nvPicPr>
          <p:cNvPr id="21" name="Picture 20" descr="3a5cd02abf0e5cda3bdc3b8850337a3f.png"/>
          <p:cNvPicPr>
            <a:picLocks noChangeAspect="1"/>
          </p:cNvPicPr>
          <p:nvPr/>
        </p:nvPicPr>
        <p:blipFill>
          <a:blip r:embed="rId7" cstate="print"/>
          <a:stretch>
            <a:fillRect/>
          </a:stretch>
        </p:blipFill>
        <p:spPr>
          <a:xfrm rot="19515308">
            <a:off x="-26536" y="-21975"/>
            <a:ext cx="1182624" cy="1182624"/>
          </a:xfrm>
          <a:prstGeom prst="rect">
            <a:avLst/>
          </a:prstGeom>
          <a:ln>
            <a:noFill/>
          </a:ln>
        </p:spPr>
      </p:pic>
      <p:pic>
        <p:nvPicPr>
          <p:cNvPr id="22" name="Picture 21" descr="24.png">
            <a:hlinkClick r:id="" action="ppaction://noaction"/>
          </p:cNvPr>
          <p:cNvPicPr>
            <a:picLocks noChangeAspect="1"/>
          </p:cNvPicPr>
          <p:nvPr/>
        </p:nvPicPr>
        <p:blipFill>
          <a:blip r:embed="rId8" cstate="print"/>
          <a:stretch>
            <a:fillRect/>
          </a:stretch>
        </p:blipFill>
        <p:spPr>
          <a:xfrm>
            <a:off x="8408435" y="4984651"/>
            <a:ext cx="3809516" cy="2023415"/>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par>
                          <p:cTn id="46" fill="hold">
                            <p:stCondLst>
                              <p:cond delay="500"/>
                            </p:stCondLst>
                            <p:childTnLst>
                              <p:par>
                                <p:cTn id="47" presetID="8" presetClass="emph" presetSubtype="0" fill="hold" nodeType="afterEffect">
                                  <p:stCondLst>
                                    <p:cond delay="0"/>
                                  </p:stCondLst>
                                  <p:childTnLst>
                                    <p:animRot by="-21600000">
                                      <p:cBhvr>
                                        <p:cTn id="48" dur="15000" fill="hold"/>
                                        <p:tgtEl>
                                          <p:spTgt spid="4"/>
                                        </p:tgtEl>
                                        <p:attrNameLst>
                                          <p:attrName>r</p:attrName>
                                        </p:attrNameLst>
                                      </p:cBhvr>
                                    </p:animRot>
                                  </p:childTnLst>
                                </p:cTn>
                              </p:par>
                              <p:par>
                                <p:cTn id="49" presetID="10" presetClass="exit" presetSubtype="0" fill="hold" nodeType="withEffect">
                                  <p:stCondLst>
                                    <p:cond delay="6050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ntr" presetSubtype="0" fill="hold" nodeType="withEffect">
                                  <p:stCondLst>
                                    <p:cond delay="605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0"/>
                                        </p:tgtEl>
                                        <p:attrNameLst>
                                          <p:attrName>fillcolor</p:attrName>
                                        </p:attrNameLst>
                                      </p:cBhvr>
                                      <p:to>
                                        <a:srgbClr val="FFFF00"/>
                                      </p:to>
                                    </p:animClr>
                                    <p:set>
                                      <p:cBhvr>
                                        <p:cTn id="60" dur="2000" fill="hold"/>
                                        <p:tgtEl>
                                          <p:spTgt spid="10"/>
                                        </p:tgtEl>
                                        <p:attrNameLst>
                                          <p:attrName>fill.type</p:attrName>
                                        </p:attrNameLst>
                                      </p:cBhvr>
                                      <p:to>
                                        <p:strVal val="solid"/>
                                      </p:to>
                                    </p:set>
                                    <p:set>
                                      <p:cBhvr>
                                        <p:cTn id="6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2"/>
                                        </p:tgtEl>
                                        <p:attrNameLst>
                                          <p:attrName>fillcolor</p:attrName>
                                        </p:attrNameLst>
                                      </p:cBhvr>
                                      <p:to>
                                        <a:srgbClr val="FC2722"/>
                                      </p:to>
                                    </p:animClr>
                                    <p:set>
                                      <p:cBhvr>
                                        <p:cTn id="67" dur="2000" fill="hold"/>
                                        <p:tgtEl>
                                          <p:spTgt spid="12"/>
                                        </p:tgtEl>
                                        <p:attrNameLst>
                                          <p:attrName>fill.type</p:attrName>
                                        </p:attrNameLst>
                                      </p:cBhvr>
                                      <p:to>
                                        <p:strVal val="solid"/>
                                      </p:to>
                                    </p:set>
                                    <p:set>
                                      <p:cBhvr>
                                        <p:cTn id="68"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4"/>
                                        </p:tgtEl>
                                        <p:attrNameLst>
                                          <p:attrName>fillcolor</p:attrName>
                                        </p:attrNameLst>
                                      </p:cBhvr>
                                      <p:to>
                                        <a:srgbClr val="FC2722"/>
                                      </p:to>
                                    </p:animClr>
                                    <p:set>
                                      <p:cBhvr>
                                        <p:cTn id="74" dur="2000" fill="hold"/>
                                        <p:tgtEl>
                                          <p:spTgt spid="14"/>
                                        </p:tgtEl>
                                        <p:attrNameLst>
                                          <p:attrName>fill.type</p:attrName>
                                        </p:attrNameLst>
                                      </p:cBhvr>
                                      <p:to>
                                        <p:strVal val="solid"/>
                                      </p:to>
                                    </p:set>
                                    <p:set>
                                      <p:cBhvr>
                                        <p:cTn id="7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9"/>
                                        </p:tgtEl>
                                        <p:attrNameLst>
                                          <p:attrName>fillcolor</p:attrName>
                                        </p:attrNameLst>
                                      </p:cBhvr>
                                      <p:to>
                                        <a:srgbClr val="FC2722"/>
                                      </p:to>
                                    </p:animClr>
                                    <p:set>
                                      <p:cBhvr>
                                        <p:cTn id="81" dur="2000" fill="hold"/>
                                        <p:tgtEl>
                                          <p:spTgt spid="19"/>
                                        </p:tgtEl>
                                        <p:attrNameLst>
                                          <p:attrName>fill.type</p:attrName>
                                        </p:attrNameLst>
                                      </p:cBhvr>
                                      <p:to>
                                        <p:strVal val="solid"/>
                                      </p:to>
                                    </p:set>
                                    <p:set>
                                      <p:cBhvr>
                                        <p:cTn id="82"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im phut"/>
          <p:cNvPicPr>
            <a:picLocks noChangeAspect="1" noChangeArrowheads="1"/>
          </p:cNvPicPr>
          <p:nvPr/>
        </p:nvPicPr>
        <p:blipFill>
          <a:blip r:embed="rId2" cstate="print"/>
          <a:srcRect/>
          <a:stretch>
            <a:fillRect/>
          </a:stretch>
        </p:blipFill>
        <p:spPr bwMode="auto">
          <a:xfrm>
            <a:off x="9494340" y="3185519"/>
            <a:ext cx="1218316" cy="1154237"/>
          </a:xfrm>
          <a:prstGeom prst="rect">
            <a:avLst/>
          </a:prstGeom>
          <a:noFill/>
          <a:ln w="9525">
            <a:noFill/>
            <a:miter lim="800000"/>
            <a:headEnd/>
            <a:tailEnd/>
          </a:ln>
        </p:spPr>
      </p:pic>
      <p:pic>
        <p:nvPicPr>
          <p:cNvPr id="5" name="Picture 21" descr="dongho1"/>
          <p:cNvPicPr>
            <a:picLocks noChangeAspect="1" noChangeArrowheads="1"/>
          </p:cNvPicPr>
          <p:nvPr/>
        </p:nvPicPr>
        <p:blipFill>
          <a:blip r:embed="rId3" cstate="print"/>
          <a:srcRect/>
          <a:stretch>
            <a:fillRect/>
          </a:stretch>
        </p:blipFill>
        <p:spPr bwMode="auto">
          <a:xfrm>
            <a:off x="9170177" y="2729752"/>
            <a:ext cx="1866641" cy="1836595"/>
          </a:xfrm>
          <a:prstGeom prst="rect">
            <a:avLst/>
          </a:prstGeom>
          <a:noFill/>
          <a:ln>
            <a:noFill/>
          </a:ln>
        </p:spPr>
      </p:pic>
      <p:pic>
        <p:nvPicPr>
          <p:cNvPr id="6" name="Picture 22" descr="slide0002_image021"/>
          <p:cNvPicPr>
            <a:picLocks noChangeAspect="1" noChangeArrowheads="1" noCrop="1"/>
          </p:cNvPicPr>
          <p:nvPr/>
        </p:nvPicPr>
        <p:blipFill>
          <a:blip r:embed="rId4" cstate="print"/>
          <a:srcRect/>
          <a:stretch>
            <a:fillRect/>
          </a:stretch>
        </p:blipFill>
        <p:spPr bwMode="auto">
          <a:xfrm>
            <a:off x="9960534" y="4698910"/>
            <a:ext cx="438245" cy="382888"/>
          </a:xfrm>
          <a:prstGeom prst="rect">
            <a:avLst/>
          </a:prstGeom>
          <a:noFill/>
          <a:ln>
            <a:noFill/>
          </a:ln>
        </p:spPr>
      </p:pic>
      <p:sp>
        <p:nvSpPr>
          <p:cNvPr id="7" name="Line 23"/>
          <p:cNvSpPr>
            <a:spLocks noChangeShapeType="1"/>
          </p:cNvSpPr>
          <p:nvPr/>
        </p:nvSpPr>
        <p:spPr bwMode="auto">
          <a:xfrm>
            <a:off x="9672981" y="5077416"/>
            <a:ext cx="996433" cy="0"/>
          </a:xfrm>
          <a:prstGeom prst="line">
            <a:avLst/>
          </a:prstGeom>
          <a:noFill/>
          <a:ln w="9525">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UTM Nyala" panose="02040603050506020204" pitchFamily="18" charset="0"/>
              <a:ea typeface="+mn-ea"/>
              <a:cs typeface="+mn-cs"/>
            </a:endParaRPr>
          </a:p>
        </p:txBody>
      </p:sp>
      <p:pic>
        <p:nvPicPr>
          <p:cNvPr id="8" name="Picture 24" descr="CHAY XE DAP"/>
          <p:cNvPicPr>
            <a:picLocks noChangeAspect="1" noChangeArrowheads="1"/>
          </p:cNvPicPr>
          <p:nvPr/>
        </p:nvPicPr>
        <p:blipFill>
          <a:blip r:embed="rId5" cstate="print"/>
          <a:srcRect/>
          <a:stretch>
            <a:fillRect/>
          </a:stretch>
        </p:blipFill>
        <p:spPr bwMode="auto">
          <a:xfrm>
            <a:off x="9907802" y="4615321"/>
            <a:ext cx="525371" cy="458774"/>
          </a:xfrm>
          <a:prstGeom prst="rect">
            <a:avLst/>
          </a:prstGeom>
          <a:noFill/>
          <a:ln>
            <a:noFill/>
          </a:ln>
        </p:spPr>
      </p:pic>
      <p:sp>
        <p:nvSpPr>
          <p:cNvPr id="9" name="Rectangle: Rounded Corners 8"/>
          <p:cNvSpPr/>
          <p:nvPr/>
        </p:nvSpPr>
        <p:spPr>
          <a:xfrm>
            <a:off x="1387660" y="349624"/>
            <a:ext cx="9524180" cy="2043953"/>
          </a:xfrm>
          <a:prstGeom prst="round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10" name="Oval 9"/>
          <p:cNvSpPr/>
          <p:nvPr/>
        </p:nvSpPr>
        <p:spPr>
          <a:xfrm>
            <a:off x="1824550" y="2679728"/>
            <a:ext cx="886968" cy="80467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546A">
                    <a:lumMod val="50000"/>
                  </a:srgbClr>
                </a:solidFill>
                <a:effectLst/>
                <a:uLnTx/>
                <a:uFillTx/>
                <a:latin typeface="UTM Nyala" panose="02040603050506020204" pitchFamily="18" charset="0"/>
                <a:ea typeface="+mn-ea"/>
                <a:cs typeface="+mn-cs"/>
              </a:rPr>
              <a:t>A</a:t>
            </a:r>
            <a:endParaRPr kumimoji="0" lang="vi-VN" sz="36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11" name="Rectangle: Rounded Corners 10"/>
          <p:cNvSpPr/>
          <p:nvPr/>
        </p:nvSpPr>
        <p:spPr>
          <a:xfrm>
            <a:off x="3145214" y="2720071"/>
            <a:ext cx="5247220" cy="793376"/>
          </a:xfrm>
          <a:prstGeom prst="roundRect">
            <a:avLst/>
          </a:prstGeom>
          <a:solidFill>
            <a:srgbClr val="39A2DB"/>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3 : 1</a:t>
            </a:r>
          </a:p>
        </p:txBody>
      </p:sp>
      <p:sp>
        <p:nvSpPr>
          <p:cNvPr id="12" name="Oval 11"/>
          <p:cNvSpPr/>
          <p:nvPr/>
        </p:nvSpPr>
        <p:spPr>
          <a:xfrm>
            <a:off x="1824550" y="4731046"/>
            <a:ext cx="886625" cy="808579"/>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546A">
                    <a:lumMod val="50000"/>
                  </a:srgbClr>
                </a:solidFill>
                <a:effectLst/>
                <a:uLnTx/>
                <a:uFillTx/>
                <a:latin typeface="UTM Nyala" panose="02040603050506020204" pitchFamily="18" charset="0"/>
                <a:ea typeface="+mn-ea"/>
                <a:cs typeface="+mn-cs"/>
              </a:rPr>
              <a:t>C</a:t>
            </a:r>
            <a:endParaRPr kumimoji="0" lang="vi-VN" sz="36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13" name="Rectangle: Rounded Corners 12"/>
          <p:cNvSpPr/>
          <p:nvPr/>
        </p:nvSpPr>
        <p:spPr>
          <a:xfrm>
            <a:off x="3145214" y="4741612"/>
            <a:ext cx="5247220" cy="726142"/>
          </a:xfrm>
          <a:prstGeom prst="roundRect">
            <a:avLst/>
          </a:prstGeom>
          <a:solidFill>
            <a:srgbClr val="39A2DB"/>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3 : 2</a:t>
            </a:r>
          </a:p>
        </p:txBody>
      </p:sp>
      <p:sp>
        <p:nvSpPr>
          <p:cNvPr id="14" name="Oval 13"/>
          <p:cNvSpPr/>
          <p:nvPr/>
        </p:nvSpPr>
        <p:spPr>
          <a:xfrm>
            <a:off x="1824550" y="5759108"/>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546A">
                    <a:lumMod val="50000"/>
                  </a:srgbClr>
                </a:solidFill>
                <a:effectLst/>
                <a:uLnTx/>
                <a:uFillTx/>
                <a:latin typeface="UTM Nyala" panose="02040603050506020204" pitchFamily="18" charset="0"/>
                <a:ea typeface="+mn-ea"/>
                <a:cs typeface="+mn-cs"/>
              </a:rPr>
              <a:t>D</a:t>
            </a:r>
            <a:endParaRPr kumimoji="0" lang="vi-VN" sz="36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15" name="Rectangle: Rounded Corners 14"/>
          <p:cNvSpPr/>
          <p:nvPr/>
        </p:nvSpPr>
        <p:spPr>
          <a:xfrm>
            <a:off x="3145214" y="5718766"/>
            <a:ext cx="5247220" cy="806823"/>
          </a:xfrm>
          <a:prstGeom prst="roundRect">
            <a:avLst/>
          </a:prstGeom>
          <a:solidFill>
            <a:srgbClr val="39A2DB"/>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4 : 2</a:t>
            </a:r>
          </a:p>
        </p:txBody>
      </p:sp>
      <p:sp>
        <p:nvSpPr>
          <p:cNvPr id="18" name="Rectangle: Rounded Corners 17"/>
          <p:cNvSpPr/>
          <p:nvPr/>
        </p:nvSpPr>
        <p:spPr>
          <a:xfrm>
            <a:off x="3145215" y="3764459"/>
            <a:ext cx="5247220" cy="726141"/>
          </a:xfrm>
          <a:prstGeom prst="roundRect">
            <a:avLst/>
          </a:prstGeom>
          <a:solidFill>
            <a:srgbClr val="39A2DB"/>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2 : 3</a:t>
            </a:r>
          </a:p>
        </p:txBody>
      </p:sp>
      <p:sp>
        <p:nvSpPr>
          <p:cNvPr id="19" name="Oval 18"/>
          <p:cNvSpPr/>
          <p:nvPr/>
        </p:nvSpPr>
        <p:spPr>
          <a:xfrm>
            <a:off x="1824550" y="3703883"/>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546A">
                    <a:lumMod val="50000"/>
                  </a:srgbClr>
                </a:solidFill>
                <a:effectLst/>
                <a:uLnTx/>
                <a:uFillTx/>
                <a:latin typeface="UTM Nyala" panose="02040603050506020204" pitchFamily="18" charset="0"/>
                <a:ea typeface="+mn-ea"/>
                <a:cs typeface="+mn-cs"/>
              </a:rPr>
              <a:t>B</a:t>
            </a:r>
            <a:endParaRPr kumimoji="0" lang="vi-VN" sz="36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mc:AlternateContent xmlns:mc="http://schemas.openxmlformats.org/markup-compatibility/2006">
        <mc:Choice xmlns:a14="http://schemas.microsoft.com/office/drawing/2010/main" Requires="a14">
          <p:sp>
            <p:nvSpPr>
              <p:cNvPr id="20" name="TextBox 19"/>
              <p:cNvSpPr txBox="1"/>
              <p:nvPr/>
            </p:nvSpPr>
            <p:spPr>
              <a:xfrm>
                <a:off x="1549589" y="496102"/>
                <a:ext cx="9092821" cy="175432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UTM Nyala" panose="02040603050506020204" pitchFamily="18" charset="0"/>
                    <a:ea typeface="+mn-ea"/>
                    <a:cs typeface="Times New Roman" pitchFamily="18" charset="0"/>
                  </a:rPr>
                  <a:t>Câu</a:t>
                </a:r>
                <a:r>
                  <a:rPr kumimoji="0" lang="en-US" sz="3600" b="1" i="0" u="none" strike="noStrike" kern="1200" cap="none" spc="0" normalizeH="0" noProof="0" dirty="0">
                    <a:ln>
                      <a:noFill/>
                    </a:ln>
                    <a:solidFill>
                      <a:srgbClr val="C00000"/>
                    </a:solidFill>
                    <a:effectLst/>
                    <a:uLnTx/>
                    <a:uFillTx/>
                    <a:latin typeface="UTM Nyala" panose="02040603050506020204" pitchFamily="18" charset="0"/>
                    <a:ea typeface="+mn-ea"/>
                    <a:cs typeface="Times New Roman" pitchFamily="18" charset="0"/>
                  </a:rPr>
                  <a:t> 5: </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Cho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sơ</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đồ</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phản</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ứng</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sau</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a:t>
                </a:r>
              </a:p>
              <a:p>
                <a:pPr>
                  <a:spcBef>
                    <a:spcPct val="0"/>
                  </a:spcBef>
                </a:pPr>
                <a:r>
                  <a:rPr lang="en-US" sz="3600" b="1" baseline="0" dirty="0">
                    <a:solidFill>
                      <a:prstClr val="black"/>
                    </a:solidFill>
                    <a:latin typeface="UTM Nyala" panose="02040603050506020204" pitchFamily="18" charset="0"/>
                    <a:cs typeface="Times New Roman" pitchFamily="18" charset="0"/>
                  </a:rPr>
                  <a:t>	Fe</a:t>
                </a:r>
                <a:r>
                  <a:rPr lang="en-US" sz="3600" b="1" baseline="-25000" dirty="0">
                    <a:solidFill>
                      <a:prstClr val="black"/>
                    </a:solidFill>
                    <a:latin typeface="UTM Nyala" panose="02040603050506020204" pitchFamily="18" charset="0"/>
                    <a:cs typeface="Times New Roman" pitchFamily="18" charset="0"/>
                  </a:rPr>
                  <a:t>2</a:t>
                </a:r>
                <a:r>
                  <a:rPr lang="en-US" sz="3600" b="1" baseline="0" dirty="0">
                    <a:solidFill>
                      <a:prstClr val="black"/>
                    </a:solidFill>
                    <a:latin typeface="UTM Nyala" panose="02040603050506020204" pitchFamily="18" charset="0"/>
                    <a:cs typeface="Times New Roman" pitchFamily="18" charset="0"/>
                  </a:rPr>
                  <a:t>O</a:t>
                </a:r>
                <a:r>
                  <a:rPr lang="en-US" sz="3600" b="1" baseline="-25000" dirty="0">
                    <a:solidFill>
                      <a:prstClr val="black"/>
                    </a:solidFill>
                    <a:latin typeface="UTM Nyala" panose="02040603050506020204" pitchFamily="18" charset="0"/>
                    <a:cs typeface="Times New Roman" pitchFamily="18" charset="0"/>
                  </a:rPr>
                  <a:t>3</a:t>
                </a:r>
                <a:r>
                  <a:rPr lang="en-US" sz="3600" b="1" baseline="0" dirty="0">
                    <a:solidFill>
                      <a:prstClr val="black"/>
                    </a:solidFill>
                    <a:latin typeface="UTM Nyala" panose="02040603050506020204" pitchFamily="18" charset="0"/>
                    <a:cs typeface="Times New Roman" pitchFamily="18" charset="0"/>
                  </a:rPr>
                  <a:t> + HCl </a:t>
                </a:r>
                <a14:m>
                  <m:oMath xmlns:m="http://schemas.openxmlformats.org/officeDocument/2006/math">
                    <m:groupChr>
                      <m:groupChrPr>
                        <m:chr m:val="→"/>
                        <m:vertJc m:val="bot"/>
                        <m:ctrl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ctrlPr>
                      </m:groupChrPr>
                      <m:e>
                        <m:r>
                          <m:rPr>
                            <m:brk m:alnAt="2"/>
                          </m:r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e>
                    </m:groupChr>
                  </m:oMath>
                </a14:m>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 FeCl</a:t>
                </a:r>
                <a:r>
                  <a:rPr kumimoji="0" lang="en-US" sz="3600" b="1" i="0" u="none" strike="noStrike" kern="1200" cap="none" spc="0" normalizeH="0" baseline="-25000" noProof="0" dirty="0">
                    <a:ln>
                      <a:noFill/>
                    </a:ln>
                    <a:solidFill>
                      <a:prstClr val="black"/>
                    </a:solidFill>
                    <a:effectLst/>
                    <a:uLnTx/>
                    <a:uFillTx/>
                    <a:latin typeface="UTM Nyala" panose="02040603050506020204" pitchFamily="18" charset="0"/>
                    <a:ea typeface="+mn-ea"/>
                    <a:cs typeface="Times New Roman" pitchFamily="18" charset="0"/>
                  </a:rPr>
                  <a:t>3</a:t>
                </a:r>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 + H</a:t>
                </a:r>
                <a:r>
                  <a:rPr kumimoji="0" lang="en-US" sz="3600" b="1" i="0" u="none" strike="noStrike" kern="1200" cap="none" spc="0" normalizeH="0" baseline="-25000" noProof="0" dirty="0">
                    <a:ln>
                      <a:noFill/>
                    </a:ln>
                    <a:solidFill>
                      <a:prstClr val="black"/>
                    </a:solidFill>
                    <a:effectLst/>
                    <a:uLnTx/>
                    <a:uFillTx/>
                    <a:latin typeface="UTM Nyala" panose="02040603050506020204" pitchFamily="18" charset="0"/>
                    <a:ea typeface="+mn-ea"/>
                    <a:cs typeface="Times New Roman" pitchFamily="18" charset="0"/>
                  </a:rPr>
                  <a:t>2</a:t>
                </a:r>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O</a:t>
                </a:r>
              </a:p>
              <a:p>
                <a:pPr>
                  <a:spcBef>
                    <a:spcPct val="0"/>
                  </a:spcBef>
                </a:pPr>
                <a:r>
                  <a:rPr kumimoji="0" lang="en-US" sz="3600" b="1" i="0" u="none" strike="noStrike" kern="1200" cap="none" spc="0" normalizeH="0" baseline="0" noProof="0" dirty="0" err="1">
                    <a:ln>
                      <a:noFill/>
                    </a:ln>
                    <a:solidFill>
                      <a:prstClr val="black"/>
                    </a:solidFill>
                    <a:effectLst/>
                    <a:uLnTx/>
                    <a:uFillTx/>
                    <a:latin typeface="UTM Nyala" panose="02040603050506020204" pitchFamily="18" charset="0"/>
                    <a:ea typeface="+mn-ea"/>
                    <a:cs typeface="Times New Roman" pitchFamily="18" charset="0"/>
                  </a:rPr>
                  <a:t>Tỉ</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lệ</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số</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phân</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tử</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HCl :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số</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phân</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tử</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FeCl</a:t>
                </a:r>
                <a:r>
                  <a:rPr kumimoji="0" lang="en-US" sz="3600" b="1" i="0" u="none" strike="noStrike" kern="1200" cap="none" spc="0" normalizeH="0" baseline="-25000" noProof="0" dirty="0">
                    <a:ln>
                      <a:noFill/>
                    </a:ln>
                    <a:solidFill>
                      <a:prstClr val="black"/>
                    </a:solidFill>
                    <a:effectLst/>
                    <a:uLnTx/>
                    <a:uFillTx/>
                    <a:latin typeface="UTM Nyala" panose="02040603050506020204" pitchFamily="18" charset="0"/>
                    <a:ea typeface="+mn-ea"/>
                    <a:cs typeface="Times New Roman" pitchFamily="18" charset="0"/>
                  </a:rPr>
                  <a:t>3</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 </a:t>
                </a:r>
                <a:r>
                  <a:rPr kumimoji="0" lang="en-US" sz="3600" b="1" i="0" u="none" strike="noStrike" kern="1200" cap="none" spc="0" normalizeH="0" noProof="0" dirty="0" err="1">
                    <a:ln>
                      <a:noFill/>
                    </a:ln>
                    <a:solidFill>
                      <a:prstClr val="black"/>
                    </a:solidFill>
                    <a:effectLst/>
                    <a:uLnTx/>
                    <a:uFillTx/>
                    <a:latin typeface="UTM Nyala" panose="02040603050506020204" pitchFamily="18" charset="0"/>
                    <a:ea typeface="+mn-ea"/>
                    <a:cs typeface="Times New Roman" pitchFamily="18" charset="0"/>
                  </a:rPr>
                  <a:t>là</a:t>
                </a:r>
                <a:r>
                  <a:rPr kumimoji="0" lang="en-US" sz="3600" b="1" i="0" u="none" strike="noStrike" kern="1200" cap="none" spc="0" normalizeH="0" noProof="0" dirty="0">
                    <a:ln>
                      <a:noFill/>
                    </a:ln>
                    <a:solidFill>
                      <a:prstClr val="black"/>
                    </a:solidFill>
                    <a:effectLst/>
                    <a:uLnTx/>
                    <a:uFillTx/>
                    <a:latin typeface="UTM Nyala" panose="02040603050506020204" pitchFamily="18" charset="0"/>
                    <a:ea typeface="+mn-ea"/>
                    <a:cs typeface="Times New Roman" pitchFamily="18" charset="0"/>
                  </a:rPr>
                  <a:t>:</a:t>
                </a:r>
                <a:endPar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1549589" y="496102"/>
                <a:ext cx="9092821" cy="1754326"/>
              </a:xfrm>
              <a:prstGeom prst="rect">
                <a:avLst/>
              </a:prstGeom>
              <a:blipFill>
                <a:blip r:embed="rId6"/>
                <a:stretch>
                  <a:fillRect l="-2011" t="-5208" b="-12153"/>
                </a:stretch>
              </a:blipFill>
              <a:ln>
                <a:noFill/>
              </a:ln>
            </p:spPr>
            <p:txBody>
              <a:bodyPr/>
              <a:lstStyle/>
              <a:p>
                <a:r>
                  <a:rPr lang="en-US">
                    <a:noFill/>
                  </a:rPr>
                  <a:t> </a:t>
                </a:r>
              </a:p>
            </p:txBody>
          </p:sp>
        </mc:Fallback>
      </mc:AlternateContent>
      <p:pic>
        <p:nvPicPr>
          <p:cNvPr id="21" name="Picture 20" descr="3a5cd02abf0e5cda3bdc3b8850337a3f.png"/>
          <p:cNvPicPr>
            <a:picLocks noChangeAspect="1"/>
          </p:cNvPicPr>
          <p:nvPr/>
        </p:nvPicPr>
        <p:blipFill>
          <a:blip r:embed="rId7" cstate="print"/>
          <a:stretch>
            <a:fillRect/>
          </a:stretch>
        </p:blipFill>
        <p:spPr>
          <a:xfrm rot="19515308">
            <a:off x="-26536" y="-21975"/>
            <a:ext cx="1182624" cy="1182624"/>
          </a:xfrm>
          <a:prstGeom prst="rect">
            <a:avLst/>
          </a:prstGeom>
          <a:ln>
            <a:noFill/>
          </a:ln>
        </p:spPr>
      </p:pic>
      <p:pic>
        <p:nvPicPr>
          <p:cNvPr id="23" name="Picture 22" descr="25.png">
            <a:hlinkClick r:id="" action="ppaction://noaction"/>
            <a:extLst>
              <a:ext uri="{FF2B5EF4-FFF2-40B4-BE49-F238E27FC236}">
                <a16:creationId xmlns:a16="http://schemas.microsoft.com/office/drawing/2014/main" id="{6F2C5766-14C1-45C7-A4B7-494E66CF62F8}"/>
              </a:ext>
            </a:extLst>
          </p:cNvPr>
          <p:cNvPicPr>
            <a:picLocks noChangeAspect="1"/>
          </p:cNvPicPr>
          <p:nvPr/>
        </p:nvPicPr>
        <p:blipFill>
          <a:blip r:embed="rId8" cstate="print">
            <a:duotone>
              <a:prstClr val="black"/>
              <a:srgbClr val="0033CC">
                <a:tint val="45000"/>
                <a:satMod val="400000"/>
              </a:srgbClr>
            </a:duotone>
          </a:blip>
          <a:stretch>
            <a:fillRect/>
          </a:stretch>
        </p:blipFill>
        <p:spPr>
          <a:xfrm>
            <a:off x="8464366" y="4902522"/>
            <a:ext cx="3729048" cy="1961566"/>
          </a:xfrm>
          <a:prstGeom prst="rect">
            <a:avLst/>
          </a:prstGeom>
          <a:ln>
            <a:noFill/>
          </a:ln>
        </p:spPr>
      </p:pic>
    </p:spTree>
    <p:extLst>
      <p:ext uri="{BB962C8B-B14F-4D97-AF65-F5344CB8AC3E}">
        <p14:creationId xmlns:p14="http://schemas.microsoft.com/office/powerpoint/2010/main" val="310374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par>
                          <p:cTn id="46" fill="hold">
                            <p:stCondLst>
                              <p:cond delay="500"/>
                            </p:stCondLst>
                            <p:childTnLst>
                              <p:par>
                                <p:cTn id="47" presetID="8" presetClass="emph" presetSubtype="0" fill="hold" nodeType="afterEffect">
                                  <p:stCondLst>
                                    <p:cond delay="0"/>
                                  </p:stCondLst>
                                  <p:childTnLst>
                                    <p:animRot by="-21600000">
                                      <p:cBhvr>
                                        <p:cTn id="48" dur="15000" fill="hold"/>
                                        <p:tgtEl>
                                          <p:spTgt spid="4"/>
                                        </p:tgtEl>
                                        <p:attrNameLst>
                                          <p:attrName>r</p:attrName>
                                        </p:attrNameLst>
                                      </p:cBhvr>
                                    </p:animRot>
                                  </p:childTnLst>
                                </p:cTn>
                              </p:par>
                              <p:par>
                                <p:cTn id="49" presetID="10" presetClass="exit" presetSubtype="0" fill="hold" nodeType="withEffect">
                                  <p:stCondLst>
                                    <p:cond delay="6050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ntr" presetSubtype="0" fill="hold" nodeType="withEffect">
                                  <p:stCondLst>
                                    <p:cond delay="605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0"/>
                                        </p:tgtEl>
                                        <p:attrNameLst>
                                          <p:attrName>fillcolor</p:attrName>
                                        </p:attrNameLst>
                                      </p:cBhvr>
                                      <p:to>
                                        <a:srgbClr val="FFFF00"/>
                                      </p:to>
                                    </p:animClr>
                                    <p:set>
                                      <p:cBhvr>
                                        <p:cTn id="60" dur="2000" fill="hold"/>
                                        <p:tgtEl>
                                          <p:spTgt spid="10"/>
                                        </p:tgtEl>
                                        <p:attrNameLst>
                                          <p:attrName>fill.type</p:attrName>
                                        </p:attrNameLst>
                                      </p:cBhvr>
                                      <p:to>
                                        <p:strVal val="solid"/>
                                      </p:to>
                                    </p:set>
                                    <p:set>
                                      <p:cBhvr>
                                        <p:cTn id="6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2"/>
                                        </p:tgtEl>
                                        <p:attrNameLst>
                                          <p:attrName>fillcolor</p:attrName>
                                        </p:attrNameLst>
                                      </p:cBhvr>
                                      <p:to>
                                        <a:srgbClr val="FC2722"/>
                                      </p:to>
                                    </p:animClr>
                                    <p:set>
                                      <p:cBhvr>
                                        <p:cTn id="67" dur="2000" fill="hold"/>
                                        <p:tgtEl>
                                          <p:spTgt spid="12"/>
                                        </p:tgtEl>
                                        <p:attrNameLst>
                                          <p:attrName>fill.type</p:attrName>
                                        </p:attrNameLst>
                                      </p:cBhvr>
                                      <p:to>
                                        <p:strVal val="solid"/>
                                      </p:to>
                                    </p:set>
                                    <p:set>
                                      <p:cBhvr>
                                        <p:cTn id="68"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4"/>
                                        </p:tgtEl>
                                        <p:attrNameLst>
                                          <p:attrName>fillcolor</p:attrName>
                                        </p:attrNameLst>
                                      </p:cBhvr>
                                      <p:to>
                                        <a:srgbClr val="FC2722"/>
                                      </p:to>
                                    </p:animClr>
                                    <p:set>
                                      <p:cBhvr>
                                        <p:cTn id="74" dur="2000" fill="hold"/>
                                        <p:tgtEl>
                                          <p:spTgt spid="14"/>
                                        </p:tgtEl>
                                        <p:attrNameLst>
                                          <p:attrName>fill.type</p:attrName>
                                        </p:attrNameLst>
                                      </p:cBhvr>
                                      <p:to>
                                        <p:strVal val="solid"/>
                                      </p:to>
                                    </p:set>
                                    <p:set>
                                      <p:cBhvr>
                                        <p:cTn id="7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9"/>
                                        </p:tgtEl>
                                        <p:attrNameLst>
                                          <p:attrName>fillcolor</p:attrName>
                                        </p:attrNameLst>
                                      </p:cBhvr>
                                      <p:to>
                                        <a:srgbClr val="FC2722"/>
                                      </p:to>
                                    </p:animClr>
                                    <p:set>
                                      <p:cBhvr>
                                        <p:cTn id="81" dur="2000" fill="hold"/>
                                        <p:tgtEl>
                                          <p:spTgt spid="19"/>
                                        </p:tgtEl>
                                        <p:attrNameLst>
                                          <p:attrName>fill.type</p:attrName>
                                        </p:attrNameLst>
                                      </p:cBhvr>
                                      <p:to>
                                        <p:strVal val="solid"/>
                                      </p:to>
                                    </p:set>
                                    <p:set>
                                      <p:cBhvr>
                                        <p:cTn id="82"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3">
            <a:extLst>
              <a:ext uri="{FF2B5EF4-FFF2-40B4-BE49-F238E27FC236}">
                <a16:creationId xmlns:a16="http://schemas.microsoft.com/office/drawing/2014/main" id="{8987EC99-DB17-4435-A133-82B67914104B}"/>
              </a:ext>
            </a:extLst>
          </p:cNvPr>
          <p:cNvSpPr txBox="1">
            <a:spLocks noChangeArrowheads="1"/>
          </p:cNvSpPr>
          <p:nvPr/>
        </p:nvSpPr>
        <p:spPr bwMode="auto">
          <a:xfrm>
            <a:off x="291830" y="859773"/>
            <a:ext cx="11575915" cy="5016758"/>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indent="0" eaLnBrk="1" hangingPunct="1">
              <a:spcBef>
                <a:spcPct val="0"/>
              </a:spcBef>
              <a:buClrTx/>
              <a:buFont typeface="Wingdings" panose="05000000000000000000" pitchFamily="2" charset="2"/>
              <a:buNone/>
              <a:defRPr/>
            </a:pPr>
            <a:r>
              <a:rPr lang="en-US" altLang="vi-VN" sz="2400" b="1" dirty="0">
                <a:solidFill>
                  <a:srgbClr val="000000"/>
                </a:solidFill>
                <a:latin typeface="+mn-lt"/>
                <a:cs typeface="Times New Roman" panose="02020603050405020304" pitchFamily="18" charset="0"/>
              </a:rPr>
              <a:t>1. </a:t>
            </a:r>
            <a:r>
              <a:rPr lang="en-US" altLang="vi-VN" sz="2400" b="1" dirty="0" err="1">
                <a:solidFill>
                  <a:srgbClr val="000000"/>
                </a:solidFill>
                <a:latin typeface="+mn-lt"/>
                <a:cs typeface="Times New Roman" panose="02020603050405020304" pitchFamily="18" charset="0"/>
              </a:rPr>
              <a:t>Có</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phản</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ứng</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hóa</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học</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xảy</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ra</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không</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Nếu</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có</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thì</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dựa</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vào</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dấu</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hiệu</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nào</a:t>
            </a:r>
            <a:r>
              <a:rPr lang="en-US" altLang="vi-VN" sz="2400" b="1" dirty="0">
                <a:solidFill>
                  <a:srgbClr val="000000"/>
                </a:solidFill>
                <a:latin typeface="+mn-lt"/>
                <a:cs typeface="Times New Roman" panose="02020603050405020304" pitchFamily="18" charset="0"/>
              </a:rPr>
              <a:t>?</a:t>
            </a:r>
          </a:p>
          <a:p>
            <a:pPr eaLnBrk="1" hangingPunct="1">
              <a:spcBef>
                <a:spcPct val="0"/>
              </a:spcBef>
              <a:buClrTx/>
              <a:buFontTx/>
              <a:buNone/>
              <a:defRPr/>
            </a:pPr>
            <a:endParaRPr lang="en-US" altLang="vi-VN" sz="2400" b="1" dirty="0">
              <a:solidFill>
                <a:srgbClr val="000000"/>
              </a:solidFill>
              <a:latin typeface="+mn-lt"/>
              <a:cs typeface="Times New Roman" panose="02020603050405020304" pitchFamily="18" charset="0"/>
            </a:endParaRPr>
          </a:p>
          <a:p>
            <a:pPr eaLnBrk="1" hangingPunct="1">
              <a:spcBef>
                <a:spcPct val="0"/>
              </a:spcBef>
              <a:buClrTx/>
              <a:buFontTx/>
              <a:buNone/>
              <a:defRPr/>
            </a:pPr>
            <a:endParaRPr lang="vi-VN" altLang="vi-VN" sz="2400" b="1" dirty="0">
              <a:solidFill>
                <a:srgbClr val="000000"/>
              </a:solidFill>
              <a:latin typeface="+mn-lt"/>
              <a:cs typeface="Times New Roman" panose="02020603050405020304" pitchFamily="18" charset="0"/>
            </a:endParaRPr>
          </a:p>
          <a:p>
            <a:pPr eaLnBrk="1" hangingPunct="1">
              <a:spcBef>
                <a:spcPct val="0"/>
              </a:spcBef>
              <a:buClrTx/>
              <a:buFontTx/>
              <a:buNone/>
              <a:defRPr/>
            </a:pPr>
            <a:r>
              <a:rPr lang="en-US" altLang="vi-VN" sz="2400" b="1" dirty="0">
                <a:solidFill>
                  <a:srgbClr val="000000"/>
                </a:solidFill>
                <a:latin typeface="+mn-lt"/>
                <a:cs typeface="Times New Roman" panose="02020603050405020304" pitchFamily="18" charset="0"/>
              </a:rPr>
              <a:t>2. </a:t>
            </a:r>
            <a:r>
              <a:rPr lang="en-US" altLang="vi-VN" sz="2400" b="1" dirty="0" err="1">
                <a:solidFill>
                  <a:srgbClr val="000000"/>
                </a:solidFill>
                <a:latin typeface="+mn-lt"/>
                <a:cs typeface="Times New Roman" panose="02020603050405020304" pitchFamily="18" charset="0"/>
              </a:rPr>
              <a:t>Nêu</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tên</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các</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chất</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tham</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gia</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các</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chất</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sản</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phẩm</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của</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thí</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nghiệm</a:t>
            </a:r>
            <a:r>
              <a:rPr lang="en-US" altLang="vi-VN" sz="2400" b="1" dirty="0">
                <a:solidFill>
                  <a:srgbClr val="000000"/>
                </a:solidFill>
                <a:latin typeface="+mn-lt"/>
                <a:cs typeface="Times New Roman" panose="02020603050405020304" pitchFamily="18" charset="0"/>
              </a:rPr>
              <a:t>?</a:t>
            </a:r>
          </a:p>
          <a:p>
            <a:pPr eaLnBrk="1" hangingPunct="1">
              <a:spcBef>
                <a:spcPct val="0"/>
              </a:spcBef>
              <a:buClrTx/>
              <a:buFontTx/>
              <a:buNone/>
              <a:defRPr/>
            </a:pPr>
            <a:endParaRPr lang="en-US" altLang="vi-VN" sz="2400" b="1" dirty="0">
              <a:solidFill>
                <a:srgbClr val="000000"/>
              </a:solidFill>
              <a:latin typeface="+mn-lt"/>
              <a:cs typeface="Times New Roman" panose="02020603050405020304" pitchFamily="18" charset="0"/>
            </a:endParaRPr>
          </a:p>
          <a:p>
            <a:pPr eaLnBrk="1" hangingPunct="1">
              <a:spcBef>
                <a:spcPct val="0"/>
              </a:spcBef>
              <a:buClrTx/>
              <a:buFontTx/>
              <a:buNone/>
              <a:defRPr/>
            </a:pPr>
            <a:endParaRPr lang="en-US" altLang="vi-VN" sz="2400" b="1" dirty="0">
              <a:solidFill>
                <a:srgbClr val="000000"/>
              </a:solidFill>
              <a:latin typeface="+mn-lt"/>
              <a:cs typeface="Times New Roman" panose="02020603050405020304" pitchFamily="18" charset="0"/>
            </a:endParaRPr>
          </a:p>
          <a:p>
            <a:pPr eaLnBrk="1" hangingPunct="1">
              <a:spcBef>
                <a:spcPct val="0"/>
              </a:spcBef>
              <a:buClrTx/>
              <a:buFontTx/>
              <a:buNone/>
              <a:defRPr/>
            </a:pPr>
            <a:r>
              <a:rPr lang="en-US" altLang="vi-VN" sz="2400" b="1" dirty="0">
                <a:solidFill>
                  <a:srgbClr val="000000"/>
                </a:solidFill>
                <a:latin typeface="+mn-lt"/>
                <a:cs typeface="Times New Roman" panose="02020603050405020304" pitchFamily="18" charset="0"/>
              </a:rPr>
              <a:t>3. </a:t>
            </a:r>
            <a:r>
              <a:rPr lang="en-US" altLang="vi-VN" sz="2400" b="1" dirty="0" err="1">
                <a:solidFill>
                  <a:srgbClr val="000000"/>
                </a:solidFill>
                <a:latin typeface="+mn-lt"/>
                <a:cs typeface="Times New Roman" panose="02020603050405020304" pitchFamily="18" charset="0"/>
              </a:rPr>
              <a:t>Viết</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phương</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trình</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chữ</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của</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phản</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ứng</a:t>
            </a:r>
            <a:r>
              <a:rPr lang="en-US" altLang="vi-VN" sz="2400" b="1" dirty="0">
                <a:solidFill>
                  <a:srgbClr val="000000"/>
                </a:solidFill>
                <a:latin typeface="+mn-lt"/>
                <a:cs typeface="Times New Roman" panose="02020603050405020304" pitchFamily="18" charset="0"/>
              </a:rPr>
              <a:t>.</a:t>
            </a:r>
          </a:p>
          <a:p>
            <a:pPr eaLnBrk="1" hangingPunct="1">
              <a:spcBef>
                <a:spcPct val="0"/>
              </a:spcBef>
              <a:buClrTx/>
              <a:buFontTx/>
              <a:buNone/>
              <a:defRPr/>
            </a:pPr>
            <a:endParaRPr lang="en-US" altLang="vi-VN" sz="2400" b="1" dirty="0">
              <a:solidFill>
                <a:srgbClr val="000000"/>
              </a:solidFill>
              <a:latin typeface="+mn-lt"/>
              <a:cs typeface="Times New Roman" panose="02020603050405020304" pitchFamily="18" charset="0"/>
            </a:endParaRPr>
          </a:p>
          <a:p>
            <a:pPr eaLnBrk="1" hangingPunct="1">
              <a:spcBef>
                <a:spcPct val="0"/>
              </a:spcBef>
              <a:buClrTx/>
              <a:buFontTx/>
              <a:buNone/>
              <a:defRPr/>
            </a:pPr>
            <a:endParaRPr lang="vi-VN" altLang="vi-VN" sz="2400" b="1" dirty="0">
              <a:solidFill>
                <a:srgbClr val="000000"/>
              </a:solidFill>
              <a:latin typeface="+mn-lt"/>
              <a:cs typeface="Times New Roman" panose="02020603050405020304" pitchFamily="18" charset="0"/>
            </a:endParaRPr>
          </a:p>
          <a:p>
            <a:pPr eaLnBrk="1" hangingPunct="1">
              <a:spcBef>
                <a:spcPct val="0"/>
              </a:spcBef>
              <a:buClrTx/>
              <a:buFontTx/>
              <a:buNone/>
              <a:defRPr/>
            </a:pPr>
            <a:r>
              <a:rPr lang="en-US" altLang="vi-VN" sz="2400" b="1" dirty="0">
                <a:solidFill>
                  <a:srgbClr val="000000"/>
                </a:solidFill>
                <a:latin typeface="+mn-lt"/>
                <a:cs typeface="Times New Roman" panose="02020603050405020304" pitchFamily="18" charset="0"/>
              </a:rPr>
              <a:t>4. So </a:t>
            </a:r>
            <a:r>
              <a:rPr lang="en-US" altLang="vi-VN" sz="2400" b="1" dirty="0" err="1">
                <a:solidFill>
                  <a:srgbClr val="000000"/>
                </a:solidFill>
                <a:latin typeface="+mn-lt"/>
                <a:cs typeface="Times New Roman" panose="02020603050405020304" pitchFamily="18" charset="0"/>
              </a:rPr>
              <a:t>sánh</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tổng</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khối</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lượng</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của</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các</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chất</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trước</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phản</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ứng</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và</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tổng</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khối</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lượng</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của</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các</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chất</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sau</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phản</a:t>
            </a:r>
            <a:r>
              <a:rPr lang="en-US" altLang="vi-VN" sz="2400" b="1" dirty="0">
                <a:solidFill>
                  <a:srgbClr val="000000"/>
                </a:solidFill>
                <a:latin typeface="+mn-lt"/>
                <a:cs typeface="Times New Roman" panose="02020603050405020304" pitchFamily="18" charset="0"/>
              </a:rPr>
              <a:t> </a:t>
            </a:r>
            <a:r>
              <a:rPr lang="en-US" altLang="vi-VN" sz="2400" b="1" dirty="0" err="1">
                <a:solidFill>
                  <a:srgbClr val="000000"/>
                </a:solidFill>
                <a:latin typeface="+mn-lt"/>
                <a:cs typeface="Times New Roman" panose="02020603050405020304" pitchFamily="18" charset="0"/>
              </a:rPr>
              <a:t>ứng</a:t>
            </a:r>
            <a:r>
              <a:rPr lang="en-US" altLang="vi-VN" sz="2400" b="1" dirty="0">
                <a:solidFill>
                  <a:srgbClr val="000000"/>
                </a:solidFill>
                <a:latin typeface="+mn-lt"/>
                <a:cs typeface="Times New Roman" panose="02020603050405020304" pitchFamily="18" charset="0"/>
              </a:rPr>
              <a:t>?</a:t>
            </a:r>
            <a:endParaRPr lang="vi-VN" altLang="vi-VN" sz="2800" b="1" dirty="0">
              <a:solidFill>
                <a:srgbClr val="000000"/>
              </a:solidFill>
              <a:latin typeface="+mn-lt"/>
              <a:cs typeface="Times New Roman" panose="02020603050405020304" pitchFamily="18" charset="0"/>
            </a:endParaRPr>
          </a:p>
          <a:p>
            <a:pPr eaLnBrk="1" hangingPunct="1">
              <a:spcBef>
                <a:spcPct val="0"/>
              </a:spcBef>
              <a:buClrTx/>
              <a:buFontTx/>
              <a:buNone/>
              <a:defRPr/>
            </a:pPr>
            <a:endParaRPr lang="en-US" altLang="vi-VN" sz="2800" b="1" dirty="0">
              <a:solidFill>
                <a:srgbClr val="000000"/>
              </a:solidFill>
              <a:latin typeface="+mn-lt"/>
              <a:cs typeface="Times New Roman" panose="02020603050405020304" pitchFamily="18" charset="0"/>
            </a:endParaRPr>
          </a:p>
          <a:p>
            <a:pPr eaLnBrk="1" hangingPunct="1">
              <a:spcBef>
                <a:spcPct val="0"/>
              </a:spcBef>
              <a:buClrTx/>
              <a:buFontTx/>
              <a:buNone/>
              <a:defRPr/>
            </a:pPr>
            <a:endParaRPr lang="en-US" altLang="vi-VN" sz="2800" b="1" dirty="0">
              <a:solidFill>
                <a:srgbClr val="000000"/>
              </a:solidFill>
              <a:latin typeface="+mn-lt"/>
              <a:cs typeface="Times New Roman" panose="02020603050405020304" pitchFamily="18" charset="0"/>
            </a:endParaRPr>
          </a:p>
        </p:txBody>
      </p:sp>
      <p:sp>
        <p:nvSpPr>
          <p:cNvPr id="18440" name="Text Box 19">
            <a:extLst>
              <a:ext uri="{FF2B5EF4-FFF2-40B4-BE49-F238E27FC236}">
                <a16:creationId xmlns:a16="http://schemas.microsoft.com/office/drawing/2014/main" id="{297683A3-1FAA-4F0A-BF73-0D2310A68476}"/>
              </a:ext>
            </a:extLst>
          </p:cNvPr>
          <p:cNvSpPr txBox="1">
            <a:spLocks noChangeArrowheads="1"/>
          </p:cNvSpPr>
          <p:nvPr/>
        </p:nvSpPr>
        <p:spPr bwMode="auto">
          <a:xfrm>
            <a:off x="2932339" y="106263"/>
            <a:ext cx="6327321" cy="646112"/>
          </a:xfrm>
          <a:prstGeom prst="rect">
            <a:avLst/>
          </a:prstGeom>
          <a:solidFill>
            <a:schemeClr val="bg2"/>
          </a:solidFill>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vi-VN" sz="3600" b="1" dirty="0">
                <a:latin typeface="Times New Roman" panose="02020603050405020304" pitchFamily="18" charset="0"/>
                <a:cs typeface="Times New Roman" panose="02020603050405020304" pitchFamily="18" charset="0"/>
              </a:rPr>
              <a:t>PHIẾU HỌC TẬP</a:t>
            </a:r>
          </a:p>
        </p:txBody>
      </p:sp>
      <p:pic>
        <p:nvPicPr>
          <p:cNvPr id="2" name="Picture 1">
            <a:extLst>
              <a:ext uri="{FF2B5EF4-FFF2-40B4-BE49-F238E27FC236}">
                <a16:creationId xmlns:a16="http://schemas.microsoft.com/office/drawing/2014/main" id="{464F2D1B-040B-EF86-D1AA-C508F0D221E7}"/>
              </a:ext>
            </a:extLst>
          </p:cNvPr>
          <p:cNvPicPr>
            <a:picLocks noChangeAspect="1"/>
          </p:cNvPicPr>
          <p:nvPr/>
        </p:nvPicPr>
        <p:blipFill>
          <a:blip r:embed="rId4"/>
          <a:stretch>
            <a:fillRect/>
          </a:stretch>
        </p:blipFill>
        <p:spPr>
          <a:xfrm>
            <a:off x="11217359" y="398776"/>
            <a:ext cx="682811" cy="707197"/>
          </a:xfrm>
          <a:prstGeom prst="rect">
            <a:avLst/>
          </a:prstGeom>
        </p:spPr>
      </p:pic>
    </p:spTree>
    <p:custDataLst>
      <p:tags r:id="rId1"/>
    </p:custDataLst>
    <p:extLst>
      <p:ext uri="{BB962C8B-B14F-4D97-AF65-F5344CB8AC3E}">
        <p14:creationId xmlns:p14="http://schemas.microsoft.com/office/powerpoint/2010/main" val="2678391951"/>
      </p:ext>
    </p:extLst>
  </p:cSld>
  <p:clrMapOvr>
    <a:masterClrMapping/>
  </p:clrMapOvr>
  <p:transition advClick="0">
    <p:cover dir="l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kim phut"/>
          <p:cNvPicPr>
            <a:picLocks noChangeAspect="1" noChangeArrowheads="1"/>
          </p:cNvPicPr>
          <p:nvPr/>
        </p:nvPicPr>
        <p:blipFill>
          <a:blip r:embed="rId2" cstate="print"/>
          <a:srcRect/>
          <a:stretch>
            <a:fillRect/>
          </a:stretch>
        </p:blipFill>
        <p:spPr bwMode="auto">
          <a:xfrm>
            <a:off x="9896560" y="3107350"/>
            <a:ext cx="1218316" cy="1128327"/>
          </a:xfrm>
          <a:prstGeom prst="rect">
            <a:avLst/>
          </a:prstGeom>
          <a:noFill/>
          <a:ln w="9525">
            <a:noFill/>
            <a:miter lim="800000"/>
            <a:headEnd/>
            <a:tailEnd/>
          </a:ln>
        </p:spPr>
      </p:pic>
      <p:pic>
        <p:nvPicPr>
          <p:cNvPr id="5" name="Picture 21" descr="dongho1"/>
          <p:cNvPicPr>
            <a:picLocks noChangeAspect="1" noChangeArrowheads="1"/>
          </p:cNvPicPr>
          <p:nvPr/>
        </p:nvPicPr>
        <p:blipFill>
          <a:blip r:embed="rId3" cstate="print"/>
          <a:srcRect/>
          <a:stretch>
            <a:fillRect/>
          </a:stretch>
        </p:blipFill>
        <p:spPr bwMode="auto">
          <a:xfrm>
            <a:off x="9572397" y="2633571"/>
            <a:ext cx="1866641" cy="1836595"/>
          </a:xfrm>
          <a:prstGeom prst="rect">
            <a:avLst/>
          </a:prstGeom>
          <a:noFill/>
          <a:ln>
            <a:noFill/>
          </a:ln>
        </p:spPr>
      </p:pic>
      <p:pic>
        <p:nvPicPr>
          <p:cNvPr id="6" name="Picture 22" descr="slide0002_image021"/>
          <p:cNvPicPr>
            <a:picLocks noChangeAspect="1" noChangeArrowheads="1" noCrop="1"/>
          </p:cNvPicPr>
          <p:nvPr/>
        </p:nvPicPr>
        <p:blipFill>
          <a:blip r:embed="rId4" cstate="print"/>
          <a:srcRect/>
          <a:stretch>
            <a:fillRect/>
          </a:stretch>
        </p:blipFill>
        <p:spPr bwMode="auto">
          <a:xfrm>
            <a:off x="10362754" y="4620741"/>
            <a:ext cx="438245" cy="382888"/>
          </a:xfrm>
          <a:prstGeom prst="rect">
            <a:avLst/>
          </a:prstGeom>
          <a:noFill/>
          <a:ln>
            <a:noFill/>
          </a:ln>
        </p:spPr>
      </p:pic>
      <p:sp>
        <p:nvSpPr>
          <p:cNvPr id="7" name="Line 23"/>
          <p:cNvSpPr>
            <a:spLocks noChangeShapeType="1"/>
          </p:cNvSpPr>
          <p:nvPr/>
        </p:nvSpPr>
        <p:spPr bwMode="auto">
          <a:xfrm>
            <a:off x="10075201" y="4999247"/>
            <a:ext cx="996433" cy="0"/>
          </a:xfrm>
          <a:prstGeom prst="line">
            <a:avLst/>
          </a:prstGeom>
          <a:noFill/>
          <a:ln w="9525">
            <a:no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UTM Nyala" panose="02040603050506020204" pitchFamily="18" charset="0"/>
              <a:ea typeface="+mn-ea"/>
              <a:cs typeface="+mn-cs"/>
            </a:endParaRPr>
          </a:p>
        </p:txBody>
      </p:sp>
      <p:pic>
        <p:nvPicPr>
          <p:cNvPr id="8" name="Picture 24" descr="CHAY XE DAP"/>
          <p:cNvPicPr>
            <a:picLocks noChangeAspect="1" noChangeArrowheads="1"/>
          </p:cNvPicPr>
          <p:nvPr/>
        </p:nvPicPr>
        <p:blipFill>
          <a:blip r:embed="rId5" cstate="print"/>
          <a:srcRect/>
          <a:stretch>
            <a:fillRect/>
          </a:stretch>
        </p:blipFill>
        <p:spPr bwMode="auto">
          <a:xfrm>
            <a:off x="10310022" y="4537152"/>
            <a:ext cx="525371" cy="458774"/>
          </a:xfrm>
          <a:prstGeom prst="rect">
            <a:avLst/>
          </a:prstGeom>
          <a:noFill/>
          <a:ln>
            <a:noFill/>
          </a:ln>
        </p:spPr>
      </p:pic>
      <p:sp>
        <p:nvSpPr>
          <p:cNvPr id="9" name="Rectangle: Rounded Corners 8"/>
          <p:cNvSpPr/>
          <p:nvPr/>
        </p:nvSpPr>
        <p:spPr>
          <a:xfrm>
            <a:off x="1216962" y="349624"/>
            <a:ext cx="9792414" cy="2043953"/>
          </a:xfrm>
          <a:prstGeom prst="round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10" name="Oval 9"/>
          <p:cNvSpPr/>
          <p:nvPr/>
        </p:nvSpPr>
        <p:spPr>
          <a:xfrm>
            <a:off x="961212" y="3672636"/>
            <a:ext cx="886968" cy="80467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546A">
                    <a:lumMod val="50000"/>
                  </a:srgbClr>
                </a:solidFill>
                <a:effectLst/>
                <a:uLnTx/>
                <a:uFillTx/>
                <a:latin typeface="UTM Nyala" panose="02040603050506020204" pitchFamily="18" charset="0"/>
                <a:ea typeface="+mn-ea"/>
                <a:cs typeface="+mn-cs"/>
              </a:rPr>
              <a:t>B</a:t>
            </a:r>
            <a:endParaRPr kumimoji="0" lang="vi-VN" sz="36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11" name="Rectangle: Rounded Corners 10"/>
              <p:cNvSpPr/>
              <p:nvPr/>
            </p:nvSpPr>
            <p:spPr>
              <a:xfrm>
                <a:off x="2252372" y="3761669"/>
                <a:ext cx="6753219" cy="793376"/>
              </a:xfrm>
              <a:prstGeom prst="roundRect">
                <a:avLst/>
              </a:prstGeom>
              <a:solidFill>
                <a:srgbClr val="39A2DB"/>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lvl="0" algn="ctr"/>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2Al + 3</a:t>
                </a:r>
                <a:r>
                  <a:rPr lang="en-US" sz="3600" b="1" dirty="0">
                    <a:latin typeface="UTM Nyala" panose="02040603050506020204" pitchFamily="18" charset="0"/>
                    <a:cs typeface="Times New Roman" pitchFamily="18" charset="0"/>
                  </a:rPr>
                  <a:t>H</a:t>
                </a:r>
                <a:r>
                  <a:rPr lang="en-US" sz="3600" b="1" baseline="-25000" dirty="0">
                    <a:latin typeface="UTM Nyala" panose="02040603050506020204" pitchFamily="18" charset="0"/>
                    <a:cs typeface="Times New Roman" pitchFamily="18" charset="0"/>
                  </a:rPr>
                  <a:t>2</a:t>
                </a:r>
                <a:r>
                  <a:rPr lang="en-US" sz="3600" b="1" dirty="0">
                    <a:latin typeface="UTM Nyala" panose="02040603050506020204" pitchFamily="18" charset="0"/>
                    <a:cs typeface="Times New Roman" pitchFamily="18" charset="0"/>
                  </a:rPr>
                  <a:t>SO</a:t>
                </a:r>
                <a:r>
                  <a:rPr lang="en-US" sz="3600" b="1" baseline="-25000" dirty="0">
                    <a:latin typeface="UTM Nyala" panose="02040603050506020204" pitchFamily="18" charset="0"/>
                    <a:cs typeface="Times New Roman" pitchFamily="18" charset="0"/>
                  </a:rPr>
                  <a:t>4</a:t>
                </a:r>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 </a:t>
                </a:r>
                <a14:m>
                  <m:oMath xmlns:m="http://schemas.openxmlformats.org/officeDocument/2006/math">
                    <m:groupChr>
                      <m:groupChrPr>
                        <m:chr m:val="→"/>
                        <m:vertJc m:val="bot"/>
                        <m:ctrl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ctrlPr>
                      </m:groupChrPr>
                      <m:e>
                        <m:r>
                          <m:rPr>
                            <m:brk m:alnAt="2"/>
                          </m:r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e>
                    </m:groupChr>
                  </m:oMath>
                </a14:m>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 Al</a:t>
                </a:r>
                <a:r>
                  <a:rPr kumimoji="0" lang="en-US" sz="3600" b="1" i="0" u="none" strike="noStrike" kern="1200" cap="none" spc="0" normalizeH="0" baseline="-25000" noProof="0" dirty="0">
                    <a:ln>
                      <a:noFill/>
                    </a:ln>
                    <a:solidFill>
                      <a:prstClr val="black"/>
                    </a:solidFill>
                    <a:effectLst/>
                    <a:uLnTx/>
                    <a:uFillTx/>
                    <a:latin typeface="UTM Nyala" panose="02040603050506020204" pitchFamily="18" charset="0"/>
                    <a:ea typeface="+mn-ea"/>
                    <a:cs typeface="Times New Roman" pitchFamily="18" charset="0"/>
                  </a:rPr>
                  <a:t>2</a:t>
                </a:r>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(SO</a:t>
                </a:r>
                <a:r>
                  <a:rPr kumimoji="0" lang="en-US" sz="3600" b="1" i="0" u="none" strike="noStrike" kern="1200" cap="none" spc="0" normalizeH="0" baseline="-25000" noProof="0" dirty="0">
                    <a:ln>
                      <a:noFill/>
                    </a:ln>
                    <a:solidFill>
                      <a:prstClr val="black"/>
                    </a:solidFill>
                    <a:effectLst/>
                    <a:uLnTx/>
                    <a:uFillTx/>
                    <a:latin typeface="UTM Nyala" panose="02040603050506020204" pitchFamily="18" charset="0"/>
                    <a:ea typeface="+mn-ea"/>
                    <a:cs typeface="Times New Roman" pitchFamily="18" charset="0"/>
                  </a:rPr>
                  <a:t>4</a:t>
                </a:r>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a:t>
                </a:r>
                <a:r>
                  <a:rPr kumimoji="0" lang="en-US" sz="3600" b="1" i="0" u="none" strike="noStrike" kern="1200" cap="none" spc="0" normalizeH="0" baseline="-25000" noProof="0" dirty="0">
                    <a:ln>
                      <a:noFill/>
                    </a:ln>
                    <a:solidFill>
                      <a:prstClr val="black"/>
                    </a:solidFill>
                    <a:effectLst/>
                    <a:uLnTx/>
                    <a:uFillTx/>
                    <a:latin typeface="UTM Nyala" panose="02040603050506020204" pitchFamily="18" charset="0"/>
                    <a:ea typeface="+mn-ea"/>
                    <a:cs typeface="Times New Roman" pitchFamily="18" charset="0"/>
                  </a:rPr>
                  <a:t>3</a:t>
                </a:r>
                <a:r>
                  <a:rPr kumimoji="0" lang="en-US" sz="3600" b="1" i="0" u="none" strike="noStrike" kern="1200" cap="none" spc="0" normalizeH="0" baseline="0" noProof="0" dirty="0">
                    <a:ln>
                      <a:noFill/>
                    </a:ln>
                    <a:solidFill>
                      <a:prstClr val="black"/>
                    </a:solidFill>
                    <a:effectLst/>
                    <a:uLnTx/>
                    <a:uFillTx/>
                    <a:latin typeface="UTM Nyala" panose="02040603050506020204" pitchFamily="18" charset="0"/>
                    <a:ea typeface="+mn-ea"/>
                    <a:cs typeface="Times New Roman" pitchFamily="18" charset="0"/>
                  </a:rPr>
                  <a:t> + H</a:t>
                </a:r>
                <a:r>
                  <a:rPr kumimoji="0" lang="en-US" sz="3600" b="1" i="0" u="none" strike="noStrike" kern="1200" cap="none" spc="0" normalizeH="0" baseline="-25000" noProof="0" dirty="0">
                    <a:ln>
                      <a:noFill/>
                    </a:ln>
                    <a:solidFill>
                      <a:prstClr val="black"/>
                    </a:solidFill>
                    <a:effectLst/>
                    <a:uLnTx/>
                    <a:uFillTx/>
                    <a:latin typeface="UTM Nyala" panose="02040603050506020204" pitchFamily="18" charset="0"/>
                    <a:ea typeface="+mn-ea"/>
                    <a:cs typeface="Times New Roman" pitchFamily="18" charset="0"/>
                  </a:rPr>
                  <a:t>2</a:t>
                </a:r>
              </a:p>
            </p:txBody>
          </p:sp>
        </mc:Choice>
        <mc:Fallback xmlns="">
          <p:sp>
            <p:nvSpPr>
              <p:cNvPr id="11" name="Rectangle: Rounded Corners 10"/>
              <p:cNvSpPr>
                <a:spLocks noRot="1" noChangeAspect="1" noMove="1" noResize="1" noEditPoints="1" noAdjustHandles="1" noChangeArrowheads="1" noChangeShapeType="1" noTextEdit="1"/>
              </p:cNvSpPr>
              <p:nvPr/>
            </p:nvSpPr>
            <p:spPr>
              <a:xfrm>
                <a:off x="2252372" y="3761669"/>
                <a:ext cx="6753219" cy="793376"/>
              </a:xfrm>
              <a:prstGeom prst="roundRect">
                <a:avLst/>
              </a:prstGeom>
              <a:blipFill>
                <a:blip r:embed="rId6"/>
                <a:stretch>
                  <a:fillRect t="-2308" b="-20000"/>
                </a:stretch>
              </a:blipFill>
              <a:ln>
                <a:noFill/>
              </a:ln>
            </p:spPr>
            <p:txBody>
              <a:bodyPr/>
              <a:lstStyle/>
              <a:p>
                <a:r>
                  <a:rPr lang="en-US">
                    <a:noFill/>
                  </a:rPr>
                  <a:t> </a:t>
                </a:r>
              </a:p>
            </p:txBody>
          </p:sp>
        </mc:Fallback>
      </mc:AlternateContent>
      <p:sp>
        <p:nvSpPr>
          <p:cNvPr id="12" name="Oval 11"/>
          <p:cNvSpPr/>
          <p:nvPr/>
        </p:nvSpPr>
        <p:spPr>
          <a:xfrm>
            <a:off x="961555" y="5824330"/>
            <a:ext cx="886625" cy="808579"/>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546A">
                    <a:lumMod val="50000"/>
                  </a:srgbClr>
                </a:solidFill>
                <a:effectLst/>
                <a:uLnTx/>
                <a:uFillTx/>
                <a:latin typeface="UTM Nyala" panose="02040603050506020204" pitchFamily="18" charset="0"/>
                <a:ea typeface="+mn-ea"/>
                <a:cs typeface="+mn-cs"/>
              </a:rPr>
              <a:t>D</a:t>
            </a:r>
            <a:endParaRPr kumimoji="0" lang="vi-VN" sz="36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13" name="Rectangle: Rounded Corners 12"/>
              <p:cNvSpPr/>
              <p:nvPr/>
            </p:nvSpPr>
            <p:spPr>
              <a:xfrm>
                <a:off x="2252371" y="5946523"/>
                <a:ext cx="6753218" cy="726142"/>
              </a:xfrm>
              <a:prstGeom prst="roundRect">
                <a:avLst/>
              </a:prstGeom>
              <a:solidFill>
                <a:srgbClr val="39A2DB"/>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lvl="0" algn="ctr"/>
                <a:r>
                  <a:rPr lang="en-US" sz="3600" b="1" dirty="0">
                    <a:solidFill>
                      <a:prstClr val="black"/>
                    </a:solidFill>
                    <a:latin typeface="UTM Nyala" panose="02040603050506020204" pitchFamily="18" charset="0"/>
                    <a:cs typeface="Times New Roman" pitchFamily="18" charset="0"/>
                  </a:rPr>
                  <a:t>H</a:t>
                </a:r>
                <a:r>
                  <a:rPr lang="en-US" sz="3600" b="1" baseline="-25000" dirty="0">
                    <a:solidFill>
                      <a:prstClr val="black"/>
                    </a:solidFill>
                    <a:latin typeface="UTM Nyala" panose="02040603050506020204" pitchFamily="18" charset="0"/>
                    <a:cs typeface="Times New Roman" pitchFamily="18" charset="0"/>
                  </a:rPr>
                  <a:t>2 </a:t>
                </a:r>
                <a:r>
                  <a:rPr lang="en-US" sz="3600" b="1" dirty="0">
                    <a:solidFill>
                      <a:prstClr val="black"/>
                    </a:solidFill>
                    <a:latin typeface="UTM Nyala" panose="02040603050506020204" pitchFamily="18" charset="0"/>
                    <a:cs typeface="Times New Roman" pitchFamily="18" charset="0"/>
                  </a:rPr>
                  <a:t>+ 3</a:t>
                </a:r>
                <a:r>
                  <a:rPr lang="en-US" sz="3600" b="1" dirty="0">
                    <a:latin typeface="UTM Nyala" panose="02040603050506020204" pitchFamily="18" charset="0"/>
                    <a:cs typeface="Times New Roman" pitchFamily="18" charset="0"/>
                  </a:rPr>
                  <a:t>H</a:t>
                </a:r>
                <a:r>
                  <a:rPr lang="en-US" sz="3600" b="1" baseline="-25000" dirty="0">
                    <a:latin typeface="UTM Nyala" panose="02040603050506020204" pitchFamily="18" charset="0"/>
                    <a:cs typeface="Times New Roman" pitchFamily="18" charset="0"/>
                  </a:rPr>
                  <a:t>2</a:t>
                </a:r>
                <a:r>
                  <a:rPr lang="en-US" sz="3600" b="1" dirty="0">
                    <a:latin typeface="UTM Nyala" panose="02040603050506020204" pitchFamily="18" charset="0"/>
                    <a:cs typeface="Times New Roman" pitchFamily="18" charset="0"/>
                  </a:rPr>
                  <a:t>SO</a:t>
                </a:r>
                <a:r>
                  <a:rPr lang="en-US" sz="3600" b="1" baseline="-25000" dirty="0">
                    <a:latin typeface="UTM Nyala" panose="02040603050506020204" pitchFamily="18" charset="0"/>
                    <a:cs typeface="Times New Roman" pitchFamily="18" charset="0"/>
                  </a:rPr>
                  <a:t>4</a:t>
                </a:r>
                <a14:m>
                  <m:oMath xmlns:m="http://schemas.openxmlformats.org/officeDocument/2006/math">
                    <m:groupChr>
                      <m:groupChrPr>
                        <m:chr m:val="→"/>
                        <m:vertJc m:val="bot"/>
                        <m:ctrl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ctrlPr>
                      </m:groupChrPr>
                      <m:e>
                        <m:r>
                          <m:rPr>
                            <m:brk m:alnAt="2"/>
                          </m:r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e>
                    </m:groupChr>
                  </m:oMath>
                </a14:m>
                <a:r>
                  <a:rPr lang="en-US" sz="3600" b="1" dirty="0">
                    <a:solidFill>
                      <a:prstClr val="black"/>
                    </a:solidFill>
                    <a:latin typeface="UTM Nyala" panose="02040603050506020204" pitchFamily="18" charset="0"/>
                    <a:cs typeface="Times New Roman" pitchFamily="18" charset="0"/>
                  </a:rPr>
                  <a:t> Al</a:t>
                </a:r>
                <a:r>
                  <a:rPr lang="en-US" sz="3600" b="1" baseline="-25000" dirty="0">
                    <a:solidFill>
                      <a:prstClr val="black"/>
                    </a:solidFill>
                    <a:latin typeface="UTM Nyala" panose="02040603050506020204" pitchFamily="18" charset="0"/>
                    <a:cs typeface="Times New Roman" pitchFamily="18" charset="0"/>
                  </a:rPr>
                  <a:t>2</a:t>
                </a:r>
                <a:r>
                  <a:rPr lang="en-US" sz="3600" b="1" dirty="0">
                    <a:solidFill>
                      <a:prstClr val="black"/>
                    </a:solidFill>
                    <a:latin typeface="UTM Nyala" panose="02040603050506020204" pitchFamily="18" charset="0"/>
                    <a:cs typeface="Times New Roman" pitchFamily="18" charset="0"/>
                  </a:rPr>
                  <a:t>(SO</a:t>
                </a:r>
                <a:r>
                  <a:rPr lang="en-US" sz="3600" b="1" baseline="-25000" dirty="0">
                    <a:solidFill>
                      <a:prstClr val="black"/>
                    </a:solidFill>
                    <a:latin typeface="UTM Nyala" panose="02040603050506020204" pitchFamily="18" charset="0"/>
                    <a:cs typeface="Times New Roman" pitchFamily="18" charset="0"/>
                  </a:rPr>
                  <a:t>4</a:t>
                </a:r>
                <a:r>
                  <a:rPr lang="en-US" sz="3600" b="1" dirty="0">
                    <a:solidFill>
                      <a:prstClr val="black"/>
                    </a:solidFill>
                    <a:latin typeface="UTM Nyala" panose="02040603050506020204" pitchFamily="18" charset="0"/>
                    <a:cs typeface="Times New Roman" pitchFamily="18" charset="0"/>
                  </a:rPr>
                  <a:t>)</a:t>
                </a:r>
                <a:r>
                  <a:rPr lang="en-US" sz="3600" b="1" baseline="-25000" dirty="0">
                    <a:solidFill>
                      <a:prstClr val="black"/>
                    </a:solidFill>
                    <a:latin typeface="UTM Nyala" panose="02040603050506020204" pitchFamily="18" charset="0"/>
                    <a:cs typeface="Times New Roman" pitchFamily="18" charset="0"/>
                  </a:rPr>
                  <a:t>3</a:t>
                </a:r>
                <a:r>
                  <a:rPr lang="en-US" sz="3600" b="1" dirty="0">
                    <a:solidFill>
                      <a:prstClr val="black"/>
                    </a:solidFill>
                    <a:latin typeface="UTM Nyala" panose="02040603050506020204" pitchFamily="18" charset="0"/>
                    <a:cs typeface="Times New Roman" pitchFamily="18" charset="0"/>
                  </a:rPr>
                  <a:t> + 2Al</a:t>
                </a:r>
                <a:endParaRPr lang="en-US" sz="3600" b="1" baseline="-25000" dirty="0">
                  <a:solidFill>
                    <a:prstClr val="black"/>
                  </a:solidFill>
                  <a:latin typeface="UTM Nyala" panose="02040603050506020204" pitchFamily="18" charset="0"/>
                  <a:cs typeface="Times New Roman" pitchFamily="18" charset="0"/>
                </a:endParaRPr>
              </a:p>
            </p:txBody>
          </p:sp>
        </mc:Choice>
        <mc:Fallback xmlns="">
          <p:sp>
            <p:nvSpPr>
              <p:cNvPr id="13" name="Rectangle: Rounded Corners 12"/>
              <p:cNvSpPr>
                <a:spLocks noRot="1" noChangeAspect="1" noMove="1" noResize="1" noEditPoints="1" noAdjustHandles="1" noChangeArrowheads="1" noChangeShapeType="1" noTextEdit="1"/>
              </p:cNvSpPr>
              <p:nvPr/>
            </p:nvSpPr>
            <p:spPr>
              <a:xfrm>
                <a:off x="2252371" y="5946523"/>
                <a:ext cx="6753218" cy="726142"/>
              </a:xfrm>
              <a:prstGeom prst="roundRect">
                <a:avLst/>
              </a:prstGeom>
              <a:blipFill>
                <a:blip r:embed="rId7"/>
                <a:stretch>
                  <a:fillRect t="-6667" b="-25833"/>
                </a:stretch>
              </a:blipFill>
              <a:ln>
                <a:noFill/>
              </a:ln>
            </p:spPr>
            <p:txBody>
              <a:bodyPr/>
              <a:lstStyle/>
              <a:p>
                <a:r>
                  <a:rPr lang="en-US">
                    <a:noFill/>
                  </a:rPr>
                  <a:t> </a:t>
                </a:r>
              </a:p>
            </p:txBody>
          </p:sp>
        </mc:Fallback>
      </mc:AlternateContent>
      <p:sp>
        <p:nvSpPr>
          <p:cNvPr id="14" name="Oval 13"/>
          <p:cNvSpPr/>
          <p:nvPr/>
        </p:nvSpPr>
        <p:spPr>
          <a:xfrm>
            <a:off x="957821" y="2595285"/>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546A">
                    <a:lumMod val="50000"/>
                  </a:srgbClr>
                </a:solidFill>
                <a:effectLst/>
                <a:uLnTx/>
                <a:uFillTx/>
                <a:latin typeface="UTM Nyala" panose="02040603050506020204" pitchFamily="18" charset="0"/>
                <a:ea typeface="+mn-ea"/>
                <a:cs typeface="+mn-cs"/>
              </a:rPr>
              <a:t>A</a:t>
            </a:r>
            <a:endParaRPr kumimoji="0" lang="vi-VN" sz="36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15" name="Rectangle: Rounded Corners 14"/>
              <p:cNvSpPr/>
              <p:nvPr/>
            </p:nvSpPr>
            <p:spPr>
              <a:xfrm>
                <a:off x="2252370" y="2622177"/>
                <a:ext cx="6753219" cy="806823"/>
              </a:xfrm>
              <a:prstGeom prst="roundRect">
                <a:avLst/>
              </a:prstGeom>
              <a:solidFill>
                <a:srgbClr val="39A2DB"/>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lvl="0" algn="ctr"/>
                <a:r>
                  <a:rPr lang="en-US" sz="3600" b="1" dirty="0">
                    <a:solidFill>
                      <a:prstClr val="black"/>
                    </a:solidFill>
                    <a:latin typeface="UTM Nyala" panose="02040603050506020204" pitchFamily="18" charset="0"/>
                    <a:cs typeface="Times New Roman" pitchFamily="18" charset="0"/>
                  </a:rPr>
                  <a:t>2Al + Al</a:t>
                </a:r>
                <a:r>
                  <a:rPr lang="en-US" sz="3600" b="1" baseline="-25000" dirty="0">
                    <a:solidFill>
                      <a:prstClr val="black"/>
                    </a:solidFill>
                    <a:latin typeface="UTM Nyala" panose="02040603050506020204" pitchFamily="18" charset="0"/>
                    <a:cs typeface="Times New Roman" pitchFamily="18" charset="0"/>
                  </a:rPr>
                  <a:t>2</a:t>
                </a:r>
                <a:r>
                  <a:rPr lang="en-US" sz="3600" b="1" dirty="0">
                    <a:solidFill>
                      <a:prstClr val="black"/>
                    </a:solidFill>
                    <a:latin typeface="UTM Nyala" panose="02040603050506020204" pitchFamily="18" charset="0"/>
                    <a:cs typeface="Times New Roman" pitchFamily="18" charset="0"/>
                  </a:rPr>
                  <a:t>(SO</a:t>
                </a:r>
                <a:r>
                  <a:rPr lang="en-US" sz="3600" b="1" baseline="-25000" dirty="0">
                    <a:solidFill>
                      <a:prstClr val="black"/>
                    </a:solidFill>
                    <a:latin typeface="UTM Nyala" panose="02040603050506020204" pitchFamily="18" charset="0"/>
                    <a:cs typeface="Times New Roman" pitchFamily="18" charset="0"/>
                  </a:rPr>
                  <a:t>4</a:t>
                </a:r>
                <a:r>
                  <a:rPr lang="en-US" sz="3600" b="1" dirty="0">
                    <a:solidFill>
                      <a:prstClr val="black"/>
                    </a:solidFill>
                    <a:latin typeface="UTM Nyala" panose="02040603050506020204" pitchFamily="18" charset="0"/>
                    <a:cs typeface="Times New Roman" pitchFamily="18" charset="0"/>
                  </a:rPr>
                  <a:t>)</a:t>
                </a:r>
                <a:r>
                  <a:rPr lang="en-US" sz="3600" b="1" baseline="-25000" dirty="0">
                    <a:solidFill>
                      <a:prstClr val="black"/>
                    </a:solidFill>
                    <a:latin typeface="UTM Nyala" panose="02040603050506020204" pitchFamily="18" charset="0"/>
                    <a:cs typeface="Times New Roman" pitchFamily="18" charset="0"/>
                  </a:rPr>
                  <a:t>3</a:t>
                </a:r>
                <a:r>
                  <a:rPr lang="en-US" sz="3600" b="1" dirty="0">
                    <a:solidFill>
                      <a:prstClr val="black"/>
                    </a:solidFill>
                    <a:latin typeface="UTM Nyala" panose="02040603050506020204" pitchFamily="18" charset="0"/>
                    <a:cs typeface="Times New Roman" pitchFamily="18" charset="0"/>
                  </a:rPr>
                  <a:t> </a:t>
                </a:r>
                <a14:m>
                  <m:oMath xmlns:m="http://schemas.openxmlformats.org/officeDocument/2006/math">
                    <m:groupChr>
                      <m:groupChrPr>
                        <m:chr m:val="→"/>
                        <m:vertJc m:val="bot"/>
                        <m:ctrl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ctrlPr>
                      </m:groupChrPr>
                      <m:e>
                        <m:r>
                          <m:rPr>
                            <m:brk m:alnAt="2"/>
                          </m:r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e>
                    </m:groupChr>
                  </m:oMath>
                </a14:m>
                <a:r>
                  <a:rPr lang="en-US" sz="3600" b="1" dirty="0">
                    <a:solidFill>
                      <a:prstClr val="black"/>
                    </a:solidFill>
                    <a:latin typeface="UTM Nyala" panose="02040603050506020204" pitchFamily="18" charset="0"/>
                    <a:cs typeface="Times New Roman" pitchFamily="18" charset="0"/>
                  </a:rPr>
                  <a:t> 3</a:t>
                </a:r>
                <a:r>
                  <a:rPr lang="en-US" sz="3600" b="1" dirty="0">
                    <a:latin typeface="UTM Nyala" panose="02040603050506020204" pitchFamily="18" charset="0"/>
                    <a:cs typeface="Times New Roman" pitchFamily="18" charset="0"/>
                  </a:rPr>
                  <a:t>H</a:t>
                </a:r>
                <a:r>
                  <a:rPr lang="en-US" sz="3600" b="1" baseline="-25000" dirty="0">
                    <a:latin typeface="UTM Nyala" panose="02040603050506020204" pitchFamily="18" charset="0"/>
                    <a:cs typeface="Times New Roman" pitchFamily="18" charset="0"/>
                  </a:rPr>
                  <a:t>2</a:t>
                </a:r>
                <a:r>
                  <a:rPr lang="en-US" sz="3600" b="1" dirty="0">
                    <a:latin typeface="UTM Nyala" panose="02040603050506020204" pitchFamily="18" charset="0"/>
                    <a:cs typeface="Times New Roman" pitchFamily="18" charset="0"/>
                  </a:rPr>
                  <a:t>SO</a:t>
                </a:r>
                <a:r>
                  <a:rPr lang="en-US" sz="3600" b="1" baseline="-25000" dirty="0">
                    <a:latin typeface="UTM Nyala" panose="02040603050506020204" pitchFamily="18" charset="0"/>
                    <a:cs typeface="Times New Roman" pitchFamily="18" charset="0"/>
                  </a:rPr>
                  <a:t>4</a:t>
                </a:r>
                <a:r>
                  <a:rPr lang="en-US" sz="3600" b="1" dirty="0">
                    <a:solidFill>
                      <a:prstClr val="black"/>
                    </a:solidFill>
                    <a:latin typeface="UTM Nyala" panose="02040603050506020204" pitchFamily="18" charset="0"/>
                    <a:cs typeface="Times New Roman" pitchFamily="18" charset="0"/>
                  </a:rPr>
                  <a:t>+ H</a:t>
                </a:r>
                <a:r>
                  <a:rPr lang="en-US" sz="3600" b="1" baseline="-25000" dirty="0">
                    <a:solidFill>
                      <a:prstClr val="black"/>
                    </a:solidFill>
                    <a:latin typeface="UTM Nyala" panose="02040603050506020204" pitchFamily="18" charset="0"/>
                    <a:cs typeface="Times New Roman" pitchFamily="18" charset="0"/>
                  </a:rPr>
                  <a:t>2</a:t>
                </a:r>
              </a:p>
            </p:txBody>
          </p:sp>
        </mc:Choice>
        <mc:Fallback xmlns="">
          <p:sp>
            <p:nvSpPr>
              <p:cNvPr id="15" name="Rectangle: Rounded Corners 14"/>
              <p:cNvSpPr>
                <a:spLocks noRot="1" noChangeAspect="1" noMove="1" noResize="1" noEditPoints="1" noAdjustHandles="1" noChangeArrowheads="1" noChangeShapeType="1" noTextEdit="1"/>
              </p:cNvSpPr>
              <p:nvPr/>
            </p:nvSpPr>
            <p:spPr>
              <a:xfrm>
                <a:off x="2252370" y="2622177"/>
                <a:ext cx="6753219" cy="806823"/>
              </a:xfrm>
              <a:prstGeom prst="roundRect">
                <a:avLst/>
              </a:prstGeom>
              <a:blipFill>
                <a:blip r:embed="rId8"/>
                <a:stretch>
                  <a:fillRect t="-1504" b="-180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Rounded Corners 17"/>
              <p:cNvSpPr/>
              <p:nvPr/>
            </p:nvSpPr>
            <p:spPr>
              <a:xfrm>
                <a:off x="2252370" y="4887714"/>
                <a:ext cx="6753219" cy="726141"/>
              </a:xfrm>
              <a:prstGeom prst="roundRect">
                <a:avLst/>
              </a:prstGeom>
              <a:solidFill>
                <a:srgbClr val="39A2DB"/>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lvl="0" algn="ctr"/>
                <a:r>
                  <a:rPr lang="en-US" sz="3600" b="1" dirty="0">
                    <a:solidFill>
                      <a:prstClr val="black"/>
                    </a:solidFill>
                    <a:latin typeface="UTM Nyala" panose="02040603050506020204" pitchFamily="18" charset="0"/>
                    <a:cs typeface="Times New Roman" pitchFamily="18" charset="0"/>
                  </a:rPr>
                  <a:t>H</a:t>
                </a:r>
                <a:r>
                  <a:rPr lang="en-US" sz="3600" b="1" baseline="-25000" dirty="0">
                    <a:solidFill>
                      <a:prstClr val="black"/>
                    </a:solidFill>
                    <a:latin typeface="UTM Nyala" panose="02040603050506020204" pitchFamily="18" charset="0"/>
                    <a:cs typeface="Times New Roman" pitchFamily="18" charset="0"/>
                  </a:rPr>
                  <a:t>2 </a:t>
                </a:r>
                <a:r>
                  <a:rPr lang="en-US" sz="3600" b="1" dirty="0">
                    <a:solidFill>
                      <a:prstClr val="black"/>
                    </a:solidFill>
                    <a:latin typeface="UTM Nyala" panose="02040603050506020204" pitchFamily="18" charset="0"/>
                    <a:cs typeface="Times New Roman" pitchFamily="18" charset="0"/>
                  </a:rPr>
                  <a:t>+ Al</a:t>
                </a:r>
                <a:r>
                  <a:rPr lang="en-US" sz="3600" b="1" baseline="-25000" dirty="0">
                    <a:solidFill>
                      <a:prstClr val="black"/>
                    </a:solidFill>
                    <a:latin typeface="UTM Nyala" panose="02040603050506020204" pitchFamily="18" charset="0"/>
                    <a:cs typeface="Times New Roman" pitchFamily="18" charset="0"/>
                  </a:rPr>
                  <a:t>2</a:t>
                </a:r>
                <a:r>
                  <a:rPr lang="en-US" sz="3600" b="1" dirty="0">
                    <a:solidFill>
                      <a:prstClr val="black"/>
                    </a:solidFill>
                    <a:latin typeface="UTM Nyala" panose="02040603050506020204" pitchFamily="18" charset="0"/>
                    <a:cs typeface="Times New Roman" pitchFamily="18" charset="0"/>
                  </a:rPr>
                  <a:t>(SO</a:t>
                </a:r>
                <a:r>
                  <a:rPr lang="en-US" sz="3600" b="1" baseline="-25000" dirty="0">
                    <a:solidFill>
                      <a:prstClr val="black"/>
                    </a:solidFill>
                    <a:latin typeface="UTM Nyala" panose="02040603050506020204" pitchFamily="18" charset="0"/>
                    <a:cs typeface="Times New Roman" pitchFamily="18" charset="0"/>
                  </a:rPr>
                  <a:t>4</a:t>
                </a:r>
                <a:r>
                  <a:rPr lang="en-US" sz="3600" b="1" dirty="0">
                    <a:solidFill>
                      <a:prstClr val="black"/>
                    </a:solidFill>
                    <a:latin typeface="UTM Nyala" panose="02040603050506020204" pitchFamily="18" charset="0"/>
                    <a:cs typeface="Times New Roman" pitchFamily="18" charset="0"/>
                  </a:rPr>
                  <a:t>)</a:t>
                </a:r>
                <a:r>
                  <a:rPr lang="en-US" sz="3600" b="1" baseline="-25000" dirty="0">
                    <a:solidFill>
                      <a:prstClr val="black"/>
                    </a:solidFill>
                    <a:latin typeface="UTM Nyala" panose="02040603050506020204" pitchFamily="18" charset="0"/>
                    <a:cs typeface="Times New Roman" pitchFamily="18" charset="0"/>
                  </a:rPr>
                  <a:t>3</a:t>
                </a:r>
                <a:r>
                  <a:rPr lang="en-US" sz="3600" b="1" dirty="0">
                    <a:solidFill>
                      <a:prstClr val="black"/>
                    </a:solidFill>
                    <a:latin typeface="UTM Nyala" panose="02040603050506020204" pitchFamily="18" charset="0"/>
                    <a:cs typeface="Times New Roman" pitchFamily="18" charset="0"/>
                  </a:rPr>
                  <a:t> </a:t>
                </a:r>
                <a14:m>
                  <m:oMath xmlns:m="http://schemas.openxmlformats.org/officeDocument/2006/math">
                    <m:groupChr>
                      <m:groupChrPr>
                        <m:chr m:val="→"/>
                        <m:vertJc m:val="bot"/>
                        <m:ctrl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ctrlPr>
                      </m:groupChrPr>
                      <m:e>
                        <m:r>
                          <m:rPr>
                            <m:brk m:alnAt="2"/>
                          </m:rP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r>
                          <a:rPr lang="en-US" altLang="en-US" sz="3600" b="1" i="1">
                            <a:solidFill>
                              <a:schemeClr val="tx1">
                                <a:lumMod val="85000"/>
                                <a:lumOff val="15000"/>
                              </a:schemeClr>
                            </a:solidFill>
                            <a:latin typeface="Cambria Math" panose="02040503050406030204" pitchFamily="18" charset="0"/>
                            <a:cs typeface="Times New Roman" panose="02020603050405020304" pitchFamily="18" charset="0"/>
                          </a:rPr>
                          <m:t>             </m:t>
                        </m:r>
                      </m:e>
                    </m:groupChr>
                  </m:oMath>
                </a14:m>
                <a:r>
                  <a:rPr lang="en-US" sz="3600" b="1" dirty="0">
                    <a:solidFill>
                      <a:prstClr val="black"/>
                    </a:solidFill>
                    <a:latin typeface="UTM Nyala" panose="02040603050506020204" pitchFamily="18" charset="0"/>
                    <a:cs typeface="Times New Roman" pitchFamily="18" charset="0"/>
                  </a:rPr>
                  <a:t> 3</a:t>
                </a:r>
                <a:r>
                  <a:rPr lang="en-US" sz="3600" b="1" dirty="0">
                    <a:latin typeface="UTM Nyala" panose="02040603050506020204" pitchFamily="18" charset="0"/>
                    <a:cs typeface="Times New Roman" pitchFamily="18" charset="0"/>
                  </a:rPr>
                  <a:t>H</a:t>
                </a:r>
                <a:r>
                  <a:rPr lang="en-US" sz="3600" b="1" baseline="-25000" dirty="0">
                    <a:latin typeface="UTM Nyala" panose="02040603050506020204" pitchFamily="18" charset="0"/>
                    <a:cs typeface="Times New Roman" pitchFamily="18" charset="0"/>
                  </a:rPr>
                  <a:t>2</a:t>
                </a:r>
                <a:r>
                  <a:rPr lang="en-US" sz="3600" b="1" dirty="0">
                    <a:latin typeface="UTM Nyala" panose="02040603050506020204" pitchFamily="18" charset="0"/>
                    <a:cs typeface="Times New Roman" pitchFamily="18" charset="0"/>
                  </a:rPr>
                  <a:t>SO</a:t>
                </a:r>
                <a:r>
                  <a:rPr lang="en-US" sz="3600" b="1" baseline="-25000" dirty="0">
                    <a:latin typeface="UTM Nyala" panose="02040603050506020204" pitchFamily="18" charset="0"/>
                    <a:cs typeface="Times New Roman" pitchFamily="18" charset="0"/>
                  </a:rPr>
                  <a:t>4 </a:t>
                </a:r>
                <a:r>
                  <a:rPr lang="en-US" sz="3600" b="1" dirty="0">
                    <a:solidFill>
                      <a:prstClr val="black"/>
                    </a:solidFill>
                    <a:latin typeface="UTM Nyala" panose="02040603050506020204" pitchFamily="18" charset="0"/>
                    <a:cs typeface="Times New Roman" pitchFamily="18" charset="0"/>
                  </a:rPr>
                  <a:t>+ 2Al</a:t>
                </a:r>
                <a:endParaRPr lang="en-US" sz="3600" b="1" baseline="-25000" dirty="0">
                  <a:solidFill>
                    <a:prstClr val="black"/>
                  </a:solidFill>
                  <a:latin typeface="UTM Nyala" panose="02040603050506020204" pitchFamily="18" charset="0"/>
                  <a:cs typeface="Times New Roman" pitchFamily="18" charset="0"/>
                </a:endParaRPr>
              </a:p>
            </p:txBody>
          </p:sp>
        </mc:Choice>
        <mc:Fallback xmlns="">
          <p:sp>
            <p:nvSpPr>
              <p:cNvPr id="18" name="Rectangle: Rounded Corners 17"/>
              <p:cNvSpPr>
                <a:spLocks noRot="1" noChangeAspect="1" noMove="1" noResize="1" noEditPoints="1" noAdjustHandles="1" noChangeArrowheads="1" noChangeShapeType="1" noTextEdit="1"/>
              </p:cNvSpPr>
              <p:nvPr/>
            </p:nvSpPr>
            <p:spPr>
              <a:xfrm>
                <a:off x="2252370" y="4887714"/>
                <a:ext cx="6753219" cy="726141"/>
              </a:xfrm>
              <a:prstGeom prst="roundRect">
                <a:avLst/>
              </a:prstGeom>
              <a:blipFill>
                <a:blip r:embed="rId9"/>
                <a:stretch>
                  <a:fillRect t="-7563" b="-26050"/>
                </a:stretch>
              </a:blipFill>
              <a:ln>
                <a:noFill/>
              </a:ln>
            </p:spPr>
            <p:txBody>
              <a:bodyPr/>
              <a:lstStyle/>
              <a:p>
                <a:r>
                  <a:rPr lang="en-US">
                    <a:noFill/>
                  </a:rPr>
                  <a:t> </a:t>
                </a:r>
              </a:p>
            </p:txBody>
          </p:sp>
        </mc:Fallback>
      </mc:AlternateContent>
      <p:sp>
        <p:nvSpPr>
          <p:cNvPr id="19" name="Oval 18"/>
          <p:cNvSpPr/>
          <p:nvPr/>
        </p:nvSpPr>
        <p:spPr>
          <a:xfrm>
            <a:off x="957821" y="4746979"/>
            <a:ext cx="890359" cy="8076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546A">
                    <a:lumMod val="50000"/>
                  </a:srgbClr>
                </a:solidFill>
                <a:effectLst/>
                <a:uLnTx/>
                <a:uFillTx/>
                <a:latin typeface="UTM Nyala" panose="02040603050506020204" pitchFamily="18" charset="0"/>
                <a:ea typeface="+mn-ea"/>
                <a:cs typeface="+mn-cs"/>
              </a:rPr>
              <a:t>C</a:t>
            </a:r>
            <a:endParaRPr kumimoji="0" lang="vi-VN" sz="36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mn-cs"/>
            </a:endParaRPr>
          </a:p>
        </p:txBody>
      </p:sp>
      <p:sp>
        <p:nvSpPr>
          <p:cNvPr id="20" name="TextBox 19"/>
          <p:cNvSpPr txBox="1"/>
          <p:nvPr/>
        </p:nvSpPr>
        <p:spPr>
          <a:xfrm>
            <a:off x="1285518" y="533220"/>
            <a:ext cx="9220200" cy="1754326"/>
          </a:xfrm>
          <a:prstGeom prst="rect">
            <a:avLst/>
          </a:prstGeom>
          <a:noFill/>
          <a:ln>
            <a:noFill/>
          </a:ln>
        </p:spPr>
        <p:txBody>
          <a:bodyPr wrap="square" rtlCol="0">
            <a:spAutoFit/>
          </a:bodyPr>
          <a:lstStyle/>
          <a:p>
            <a:r>
              <a:rPr lang="en-US" sz="3600" b="1" dirty="0" err="1">
                <a:solidFill>
                  <a:srgbClr val="C00000"/>
                </a:solidFill>
                <a:latin typeface="UTM Nyala" panose="02040603050506020204" pitchFamily="18" charset="0"/>
                <a:cs typeface="Times New Roman" pitchFamily="18" charset="0"/>
              </a:rPr>
              <a:t>Câu</a:t>
            </a:r>
            <a:r>
              <a:rPr lang="en-US" sz="3600" b="1" dirty="0">
                <a:solidFill>
                  <a:srgbClr val="C00000"/>
                </a:solidFill>
                <a:latin typeface="UTM Nyala" panose="02040603050506020204" pitchFamily="18" charset="0"/>
                <a:cs typeface="Times New Roman" pitchFamily="18" charset="0"/>
              </a:rPr>
              <a:t> 6: </a:t>
            </a:r>
            <a:r>
              <a:rPr lang="en-US" sz="3600" b="1" dirty="0" err="1">
                <a:latin typeface="UTM Nyala" panose="02040603050506020204" pitchFamily="18" charset="0"/>
                <a:cs typeface="Times New Roman" pitchFamily="18" charset="0"/>
              </a:rPr>
              <a:t>Hòa</a:t>
            </a:r>
            <a:r>
              <a:rPr lang="en-US" sz="3600" b="1" dirty="0">
                <a:latin typeface="UTM Nyala" panose="02040603050506020204" pitchFamily="18" charset="0"/>
                <a:cs typeface="Times New Roman" pitchFamily="18" charset="0"/>
              </a:rPr>
              <a:t> tan </a:t>
            </a:r>
            <a:r>
              <a:rPr lang="en-US" sz="3600" b="1" dirty="0" err="1">
                <a:latin typeface="UTM Nyala" panose="02040603050506020204" pitchFamily="18" charset="0"/>
                <a:cs typeface="Times New Roman" pitchFamily="18" charset="0"/>
              </a:rPr>
              <a:t>nhôm</a:t>
            </a:r>
            <a:r>
              <a:rPr lang="en-US" sz="3600" b="1" dirty="0">
                <a:latin typeface="UTM Nyala" panose="02040603050506020204" pitchFamily="18" charset="0"/>
                <a:cs typeface="Times New Roman" pitchFamily="18" charset="0"/>
              </a:rPr>
              <a:t> (Al) </a:t>
            </a:r>
            <a:r>
              <a:rPr lang="en-US" sz="3600" b="1" dirty="0" err="1">
                <a:latin typeface="UTM Nyala" panose="02040603050506020204" pitchFamily="18" charset="0"/>
                <a:cs typeface="Times New Roman" pitchFamily="18" charset="0"/>
              </a:rPr>
              <a:t>trong</a:t>
            </a:r>
            <a:r>
              <a:rPr lang="en-US" sz="3600" b="1" dirty="0">
                <a:latin typeface="UTM Nyala" panose="02040603050506020204" pitchFamily="18" charset="0"/>
                <a:cs typeface="Times New Roman" pitchFamily="18" charset="0"/>
              </a:rPr>
              <a:t> dung </a:t>
            </a:r>
            <a:r>
              <a:rPr lang="en-US" sz="3600" b="1" dirty="0" err="1">
                <a:latin typeface="UTM Nyala" panose="02040603050506020204" pitchFamily="18" charset="0"/>
                <a:cs typeface="Times New Roman" pitchFamily="18" charset="0"/>
              </a:rPr>
              <a:t>dịch</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axit</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sunfuric</a:t>
            </a:r>
            <a:r>
              <a:rPr lang="en-US" sz="3600" b="1" dirty="0">
                <a:latin typeface="UTM Nyala" panose="02040603050506020204" pitchFamily="18" charset="0"/>
                <a:cs typeface="Times New Roman" pitchFamily="18" charset="0"/>
              </a:rPr>
              <a:t> (H</a:t>
            </a:r>
            <a:r>
              <a:rPr lang="en-US" sz="3600" b="1" baseline="-25000" dirty="0">
                <a:latin typeface="UTM Nyala" panose="02040603050506020204" pitchFamily="18" charset="0"/>
                <a:cs typeface="Times New Roman" pitchFamily="18" charset="0"/>
              </a:rPr>
              <a:t>2</a:t>
            </a:r>
            <a:r>
              <a:rPr lang="en-US" sz="3600" b="1" dirty="0">
                <a:latin typeface="UTM Nyala" panose="02040603050506020204" pitchFamily="18" charset="0"/>
                <a:cs typeface="Times New Roman" pitchFamily="18" charset="0"/>
              </a:rPr>
              <a:t>SO</a:t>
            </a:r>
            <a:r>
              <a:rPr lang="en-US" sz="3600" b="1" baseline="-25000" dirty="0">
                <a:latin typeface="UTM Nyala" panose="02040603050506020204" pitchFamily="18" charset="0"/>
                <a:cs typeface="Times New Roman" pitchFamily="18" charset="0"/>
              </a:rPr>
              <a:t>4</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thu</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được</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nhôm</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sunfat</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và</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khí</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hiđro</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phản</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ứng</a:t>
            </a:r>
            <a:r>
              <a:rPr lang="en-US" sz="3600" b="1" dirty="0">
                <a:latin typeface="UTM Nyala" panose="02040603050506020204" pitchFamily="18" charset="0"/>
                <a:cs typeface="Times New Roman" pitchFamily="18" charset="0"/>
              </a:rPr>
              <a:t> </a:t>
            </a:r>
            <a:r>
              <a:rPr lang="en-US" sz="3600" b="1" dirty="0" err="1">
                <a:latin typeface="UTM Nyala" panose="02040603050506020204" pitchFamily="18" charset="0"/>
                <a:cs typeface="Times New Roman" pitchFamily="18" charset="0"/>
              </a:rPr>
              <a:t>xảy</a:t>
            </a:r>
            <a:r>
              <a:rPr lang="en-US" sz="3600" b="1" dirty="0">
                <a:latin typeface="UTM Nyala" panose="02040603050506020204" pitchFamily="18" charset="0"/>
                <a:cs typeface="Times New Roman" pitchFamily="18" charset="0"/>
              </a:rPr>
              <a:t> ra </a:t>
            </a:r>
            <a:r>
              <a:rPr lang="en-US" sz="3600" b="1" dirty="0" err="1">
                <a:latin typeface="UTM Nyala" panose="02040603050506020204" pitchFamily="18" charset="0"/>
                <a:cs typeface="Times New Roman" pitchFamily="18" charset="0"/>
              </a:rPr>
              <a:t>là</a:t>
            </a:r>
            <a:r>
              <a:rPr lang="en-US" sz="3600" b="1" dirty="0">
                <a:latin typeface="UTM Nyala" panose="02040603050506020204" pitchFamily="18" charset="0"/>
                <a:cs typeface="Times New Roman" pitchFamily="18" charset="0"/>
              </a:rPr>
              <a:t>:</a:t>
            </a:r>
          </a:p>
        </p:txBody>
      </p:sp>
      <p:pic>
        <p:nvPicPr>
          <p:cNvPr id="21" name="Picture 20" descr="3a5cd02abf0e5cda3bdc3b8850337a3f.png"/>
          <p:cNvPicPr>
            <a:picLocks noChangeAspect="1"/>
          </p:cNvPicPr>
          <p:nvPr/>
        </p:nvPicPr>
        <p:blipFill>
          <a:blip r:embed="rId10" cstate="print"/>
          <a:stretch>
            <a:fillRect/>
          </a:stretch>
        </p:blipFill>
        <p:spPr>
          <a:xfrm rot="20212788">
            <a:off x="46988" y="27252"/>
            <a:ext cx="1011936" cy="1011936"/>
          </a:xfrm>
          <a:prstGeom prst="rect">
            <a:avLst/>
          </a:prstGeom>
          <a:ln>
            <a:noFill/>
          </a:ln>
        </p:spPr>
      </p:pic>
      <p:pic>
        <p:nvPicPr>
          <p:cNvPr id="23" name="Picture 22" descr="25.png">
            <a:hlinkClick r:id="" action="ppaction://noaction"/>
            <a:extLst>
              <a:ext uri="{FF2B5EF4-FFF2-40B4-BE49-F238E27FC236}">
                <a16:creationId xmlns:a16="http://schemas.microsoft.com/office/drawing/2014/main" id="{470A2C00-AA21-4808-8457-D713F239DEE3}"/>
              </a:ext>
            </a:extLst>
          </p:cNvPr>
          <p:cNvPicPr>
            <a:picLocks noChangeAspect="1"/>
          </p:cNvPicPr>
          <p:nvPr/>
        </p:nvPicPr>
        <p:blipFill>
          <a:blip r:embed="rId11" cstate="print">
            <a:duotone>
              <a:prstClr val="black"/>
              <a:srgbClr val="0033CC">
                <a:tint val="45000"/>
                <a:satMod val="400000"/>
              </a:srgbClr>
            </a:duotone>
          </a:blip>
          <a:stretch>
            <a:fillRect/>
          </a:stretch>
        </p:blipFill>
        <p:spPr>
          <a:xfrm>
            <a:off x="8419263" y="4870370"/>
            <a:ext cx="3729048" cy="1961566"/>
          </a:xfrm>
          <a:prstGeom prst="rect">
            <a:avLst/>
          </a:prstGeom>
          <a:ln>
            <a:noFill/>
          </a:ln>
        </p:spPr>
      </p:pic>
    </p:spTree>
    <p:extLst>
      <p:ext uri="{BB962C8B-B14F-4D97-AF65-F5344CB8AC3E}">
        <p14:creationId xmlns:p14="http://schemas.microsoft.com/office/powerpoint/2010/main" val="136913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par>
                          <p:cTn id="46" fill="hold">
                            <p:stCondLst>
                              <p:cond delay="500"/>
                            </p:stCondLst>
                            <p:childTnLst>
                              <p:par>
                                <p:cTn id="47" presetID="8" presetClass="emph" presetSubtype="0" fill="hold" nodeType="afterEffect">
                                  <p:stCondLst>
                                    <p:cond delay="0"/>
                                  </p:stCondLst>
                                  <p:childTnLst>
                                    <p:animRot by="-21600000">
                                      <p:cBhvr>
                                        <p:cTn id="48" dur="15000" fill="hold"/>
                                        <p:tgtEl>
                                          <p:spTgt spid="4"/>
                                        </p:tgtEl>
                                        <p:attrNameLst>
                                          <p:attrName>r</p:attrName>
                                        </p:attrNameLst>
                                      </p:cBhvr>
                                    </p:animRot>
                                  </p:childTnLst>
                                </p:cTn>
                              </p:par>
                              <p:par>
                                <p:cTn id="49" presetID="10" presetClass="exit" presetSubtype="0" fill="hold" nodeType="withEffect">
                                  <p:stCondLst>
                                    <p:cond delay="6050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ntr" presetSubtype="0" fill="hold" nodeType="withEffect">
                                  <p:stCondLst>
                                    <p:cond delay="605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0"/>
                                        </p:tgtEl>
                                        <p:attrNameLst>
                                          <p:attrName>fillcolor</p:attrName>
                                        </p:attrNameLst>
                                      </p:cBhvr>
                                      <p:to>
                                        <a:srgbClr val="FFFF00"/>
                                      </p:to>
                                    </p:animClr>
                                    <p:set>
                                      <p:cBhvr>
                                        <p:cTn id="60" dur="2000" fill="hold"/>
                                        <p:tgtEl>
                                          <p:spTgt spid="10"/>
                                        </p:tgtEl>
                                        <p:attrNameLst>
                                          <p:attrName>fill.type</p:attrName>
                                        </p:attrNameLst>
                                      </p:cBhvr>
                                      <p:to>
                                        <p:strVal val="solid"/>
                                      </p:to>
                                    </p:set>
                                    <p:set>
                                      <p:cBhvr>
                                        <p:cTn id="6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2"/>
                                        </p:tgtEl>
                                        <p:attrNameLst>
                                          <p:attrName>fillcolor</p:attrName>
                                        </p:attrNameLst>
                                      </p:cBhvr>
                                      <p:to>
                                        <a:srgbClr val="FC2722"/>
                                      </p:to>
                                    </p:animClr>
                                    <p:set>
                                      <p:cBhvr>
                                        <p:cTn id="67" dur="2000" fill="hold"/>
                                        <p:tgtEl>
                                          <p:spTgt spid="12"/>
                                        </p:tgtEl>
                                        <p:attrNameLst>
                                          <p:attrName>fill.type</p:attrName>
                                        </p:attrNameLst>
                                      </p:cBhvr>
                                      <p:to>
                                        <p:strVal val="solid"/>
                                      </p:to>
                                    </p:set>
                                    <p:set>
                                      <p:cBhvr>
                                        <p:cTn id="68"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4"/>
                                        </p:tgtEl>
                                        <p:attrNameLst>
                                          <p:attrName>fillcolor</p:attrName>
                                        </p:attrNameLst>
                                      </p:cBhvr>
                                      <p:to>
                                        <a:srgbClr val="FC2722"/>
                                      </p:to>
                                    </p:animClr>
                                    <p:set>
                                      <p:cBhvr>
                                        <p:cTn id="74" dur="2000" fill="hold"/>
                                        <p:tgtEl>
                                          <p:spTgt spid="14"/>
                                        </p:tgtEl>
                                        <p:attrNameLst>
                                          <p:attrName>fill.type</p:attrName>
                                        </p:attrNameLst>
                                      </p:cBhvr>
                                      <p:to>
                                        <p:strVal val="solid"/>
                                      </p:to>
                                    </p:set>
                                    <p:set>
                                      <p:cBhvr>
                                        <p:cTn id="7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9"/>
                                        </p:tgtEl>
                                        <p:attrNameLst>
                                          <p:attrName>fillcolor</p:attrName>
                                        </p:attrNameLst>
                                      </p:cBhvr>
                                      <p:to>
                                        <a:srgbClr val="FC2722"/>
                                      </p:to>
                                    </p:animClr>
                                    <p:set>
                                      <p:cBhvr>
                                        <p:cTn id="81" dur="2000" fill="hold"/>
                                        <p:tgtEl>
                                          <p:spTgt spid="19"/>
                                        </p:tgtEl>
                                        <p:attrNameLst>
                                          <p:attrName>fill.type</p:attrName>
                                        </p:attrNameLst>
                                      </p:cBhvr>
                                      <p:to>
                                        <p:strVal val="solid"/>
                                      </p:to>
                                    </p:set>
                                    <p:set>
                                      <p:cBhvr>
                                        <p:cTn id="82"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C6E326-342D-3E24-AA44-0E80C18CFA40}"/>
              </a:ext>
            </a:extLst>
          </p:cNvPr>
          <p:cNvSpPr/>
          <p:nvPr/>
        </p:nvSpPr>
        <p:spPr>
          <a:xfrm>
            <a:off x="333213" y="278971"/>
            <a:ext cx="6736659" cy="81366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I. </a:t>
            </a:r>
            <a:r>
              <a:rPr lang="en-US" sz="3600" dirty="0" err="1">
                <a:solidFill>
                  <a:srgbClr val="002060"/>
                </a:solidFill>
              </a:rPr>
              <a:t>Định</a:t>
            </a:r>
            <a:r>
              <a:rPr lang="en-US" sz="3600" dirty="0">
                <a:solidFill>
                  <a:srgbClr val="002060"/>
                </a:solidFill>
              </a:rPr>
              <a:t> </a:t>
            </a:r>
            <a:r>
              <a:rPr lang="en-US" sz="3600" dirty="0" err="1">
                <a:solidFill>
                  <a:srgbClr val="002060"/>
                </a:solidFill>
              </a:rPr>
              <a:t>luật</a:t>
            </a:r>
            <a:r>
              <a:rPr lang="en-US" sz="3600" dirty="0">
                <a:solidFill>
                  <a:srgbClr val="002060"/>
                </a:solidFill>
              </a:rPr>
              <a:t> </a:t>
            </a:r>
            <a:r>
              <a:rPr lang="en-US" sz="3600" dirty="0" err="1">
                <a:solidFill>
                  <a:srgbClr val="002060"/>
                </a:solidFill>
              </a:rPr>
              <a:t>bảo</a:t>
            </a:r>
            <a:r>
              <a:rPr lang="en-US" sz="3600" dirty="0">
                <a:solidFill>
                  <a:srgbClr val="002060"/>
                </a:solidFill>
              </a:rPr>
              <a:t> </a:t>
            </a:r>
            <a:r>
              <a:rPr lang="en-US" sz="3600" dirty="0" err="1">
                <a:solidFill>
                  <a:srgbClr val="002060"/>
                </a:solidFill>
              </a:rPr>
              <a:t>toàn</a:t>
            </a:r>
            <a:r>
              <a:rPr lang="en-US" sz="3600" dirty="0">
                <a:solidFill>
                  <a:srgbClr val="002060"/>
                </a:solidFill>
              </a:rPr>
              <a:t> </a:t>
            </a:r>
            <a:r>
              <a:rPr lang="en-US" sz="3600" dirty="0" err="1">
                <a:solidFill>
                  <a:srgbClr val="002060"/>
                </a:solidFill>
              </a:rPr>
              <a:t>khối</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p:txBody>
      </p:sp>
      <p:sp>
        <p:nvSpPr>
          <p:cNvPr id="5" name="TextBox 4">
            <a:extLst>
              <a:ext uri="{FF2B5EF4-FFF2-40B4-BE49-F238E27FC236}">
                <a16:creationId xmlns:a16="http://schemas.microsoft.com/office/drawing/2014/main" id="{C5AE1EF2-8DB9-8C4A-F0F1-BC7A931EEDE5}"/>
              </a:ext>
            </a:extLst>
          </p:cNvPr>
          <p:cNvSpPr txBox="1"/>
          <p:nvPr/>
        </p:nvSpPr>
        <p:spPr>
          <a:xfrm>
            <a:off x="7270563" y="427476"/>
            <a:ext cx="4676078" cy="507831"/>
          </a:xfrm>
          <a:prstGeom prst="rect">
            <a:avLst/>
          </a:prstGeom>
          <a:noFill/>
        </p:spPr>
        <p:txBody>
          <a:bodyPr wrap="square" rtlCol="0">
            <a:spAutoFit/>
          </a:bodyPr>
          <a:lstStyle/>
          <a:p>
            <a:r>
              <a:rPr lang="en-US" sz="2700" dirty="0" err="1"/>
              <a:t>Xem</a:t>
            </a:r>
            <a:r>
              <a:rPr lang="en-US" sz="2700" dirty="0"/>
              <a:t> video </a:t>
            </a:r>
            <a:r>
              <a:rPr lang="en-US" sz="2700" dirty="0" err="1"/>
              <a:t>sau</a:t>
            </a:r>
            <a:r>
              <a:rPr lang="en-US" sz="2700" dirty="0"/>
              <a:t> </a:t>
            </a:r>
            <a:r>
              <a:rPr lang="en-US" sz="2700" dirty="0" err="1"/>
              <a:t>để</a:t>
            </a:r>
            <a:r>
              <a:rPr lang="en-US" sz="2700" dirty="0"/>
              <a:t> </a:t>
            </a:r>
            <a:r>
              <a:rPr lang="en-US" sz="2700" dirty="0" err="1"/>
              <a:t>trả</a:t>
            </a:r>
            <a:r>
              <a:rPr lang="en-US" sz="2700" dirty="0"/>
              <a:t> </a:t>
            </a:r>
            <a:r>
              <a:rPr lang="en-US" sz="2700" dirty="0" err="1"/>
              <a:t>lời</a:t>
            </a:r>
            <a:r>
              <a:rPr lang="en-US" sz="2700" dirty="0"/>
              <a:t> </a:t>
            </a:r>
            <a:r>
              <a:rPr lang="en-US" sz="2700" dirty="0" err="1"/>
              <a:t>câu</a:t>
            </a:r>
            <a:r>
              <a:rPr lang="en-US" sz="2700" dirty="0"/>
              <a:t> </a:t>
            </a:r>
            <a:r>
              <a:rPr lang="en-US" sz="2700" dirty="0" err="1"/>
              <a:t>hỏi</a:t>
            </a:r>
            <a:endParaRPr lang="en-US" sz="2700" dirty="0"/>
          </a:p>
        </p:txBody>
      </p:sp>
      <p:pic>
        <p:nvPicPr>
          <p:cNvPr id="6" name="y2mate.com - The Law of Conservation of Mass  MeitY OLabs_1080p">
            <a:hlinkClick r:id="" action="ppaction://media"/>
            <a:extLst>
              <a:ext uri="{FF2B5EF4-FFF2-40B4-BE49-F238E27FC236}">
                <a16:creationId xmlns:a16="http://schemas.microsoft.com/office/drawing/2014/main" id="{31ABE9E3-C1B4-3241-6A53-DD35FA2163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3083" y="1221058"/>
            <a:ext cx="10065834" cy="5636941"/>
          </a:xfrm>
          <a:prstGeom prst="rect">
            <a:avLst/>
          </a:prstGeom>
        </p:spPr>
      </p:pic>
    </p:spTree>
    <p:extLst>
      <p:ext uri="{BB962C8B-B14F-4D97-AF65-F5344CB8AC3E}">
        <p14:creationId xmlns:p14="http://schemas.microsoft.com/office/powerpoint/2010/main" val="352635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72441E0-2668-13A7-9755-CE48AC7163E0}"/>
              </a:ext>
            </a:extLst>
          </p:cNvPr>
          <p:cNvSpPr txBox="1">
            <a:spLocks noChangeArrowheads="1"/>
          </p:cNvSpPr>
          <p:nvPr/>
        </p:nvSpPr>
        <p:spPr bwMode="auto">
          <a:xfrm>
            <a:off x="291830" y="859773"/>
            <a:ext cx="11575915" cy="5816977"/>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0" indent="0" eaLnBrk="1" hangingPunct="1">
              <a:spcBef>
                <a:spcPct val="0"/>
              </a:spcBef>
              <a:buClrTx/>
              <a:buFont typeface="Wingdings" panose="05000000000000000000" pitchFamily="2" charset="2"/>
              <a:buNone/>
              <a:defRPr/>
            </a:pPr>
            <a:r>
              <a:rPr lang="en-US" altLang="vi-VN" sz="2400" b="1" dirty="0">
                <a:solidFill>
                  <a:srgbClr val="000000"/>
                </a:solidFill>
                <a:cs typeface="Arial" panose="020B0604020202020204" pitchFamily="34" charset="0"/>
              </a:rPr>
              <a:t>1. </a:t>
            </a:r>
            <a:r>
              <a:rPr lang="en-US" altLang="vi-VN" sz="2400" b="1" dirty="0" err="1">
                <a:solidFill>
                  <a:srgbClr val="000000"/>
                </a:solidFill>
                <a:cs typeface="Arial" panose="020B0604020202020204" pitchFamily="34" charset="0"/>
              </a:rPr>
              <a:t>Có</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phản</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ứng</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hóa</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học</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xảy</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ra</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không</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Nếu</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có</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thì</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dựa</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vào</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dấu</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hiệu</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nào</a:t>
            </a:r>
            <a:r>
              <a:rPr lang="en-US" altLang="vi-VN" sz="2400" b="1" dirty="0">
                <a:solidFill>
                  <a:srgbClr val="000000"/>
                </a:solidFill>
                <a:cs typeface="Arial" panose="020B0604020202020204" pitchFamily="34" charset="0"/>
              </a:rPr>
              <a:t>?</a:t>
            </a:r>
          </a:p>
          <a:p>
            <a:pPr eaLnBrk="1" hangingPunct="1">
              <a:spcBef>
                <a:spcPct val="0"/>
              </a:spcBef>
              <a:buClrTx/>
              <a:buFontTx/>
              <a:buNone/>
              <a:defRPr/>
            </a:pPr>
            <a:endParaRPr lang="en-US" altLang="vi-VN" sz="2400" b="1" dirty="0">
              <a:solidFill>
                <a:srgbClr val="000000"/>
              </a:solidFill>
              <a:cs typeface="Arial" panose="020B0604020202020204" pitchFamily="34" charset="0"/>
            </a:endParaRPr>
          </a:p>
          <a:p>
            <a:pPr eaLnBrk="1" hangingPunct="1">
              <a:spcBef>
                <a:spcPct val="0"/>
              </a:spcBef>
              <a:buClrTx/>
              <a:buFontTx/>
              <a:buNone/>
              <a:defRPr/>
            </a:pPr>
            <a:endParaRPr lang="vi-VN" altLang="vi-VN" sz="2400" b="1" dirty="0">
              <a:solidFill>
                <a:srgbClr val="000000"/>
              </a:solidFill>
              <a:cs typeface="Arial" panose="020B0604020202020204" pitchFamily="34" charset="0"/>
            </a:endParaRPr>
          </a:p>
          <a:p>
            <a:pPr eaLnBrk="1" hangingPunct="1">
              <a:spcBef>
                <a:spcPct val="0"/>
              </a:spcBef>
              <a:buClrTx/>
              <a:buFontTx/>
              <a:buNone/>
              <a:defRPr/>
            </a:pPr>
            <a:r>
              <a:rPr lang="en-US" altLang="vi-VN" sz="2400" b="1" dirty="0">
                <a:solidFill>
                  <a:srgbClr val="000000"/>
                </a:solidFill>
                <a:cs typeface="Arial" panose="020B0604020202020204" pitchFamily="34" charset="0"/>
              </a:rPr>
              <a:t>2. </a:t>
            </a:r>
            <a:r>
              <a:rPr lang="en-US" altLang="vi-VN" sz="2400" b="1" dirty="0" err="1">
                <a:solidFill>
                  <a:srgbClr val="000000"/>
                </a:solidFill>
                <a:cs typeface="Arial" panose="020B0604020202020204" pitchFamily="34" charset="0"/>
              </a:rPr>
              <a:t>Nêu</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tên</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các</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chất</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tham</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gia</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các</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chất</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sản</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phẩm</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của</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thí</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nghiệm</a:t>
            </a:r>
            <a:r>
              <a:rPr lang="en-US" altLang="vi-VN" sz="2400" b="1" dirty="0">
                <a:solidFill>
                  <a:srgbClr val="000000"/>
                </a:solidFill>
                <a:cs typeface="Arial" panose="020B0604020202020204" pitchFamily="34" charset="0"/>
              </a:rPr>
              <a:t>?</a:t>
            </a:r>
          </a:p>
          <a:p>
            <a:pPr eaLnBrk="1" hangingPunct="1">
              <a:spcBef>
                <a:spcPct val="0"/>
              </a:spcBef>
              <a:buClrTx/>
              <a:buFontTx/>
              <a:buNone/>
              <a:defRPr/>
            </a:pPr>
            <a:endParaRPr lang="en-US" altLang="vi-VN" sz="2400" b="1" dirty="0">
              <a:solidFill>
                <a:srgbClr val="000000"/>
              </a:solidFill>
              <a:cs typeface="Arial" panose="020B0604020202020204" pitchFamily="34" charset="0"/>
            </a:endParaRPr>
          </a:p>
          <a:p>
            <a:pPr eaLnBrk="1" hangingPunct="1">
              <a:spcBef>
                <a:spcPct val="0"/>
              </a:spcBef>
              <a:buClrTx/>
              <a:buFontTx/>
              <a:buNone/>
              <a:defRPr/>
            </a:pPr>
            <a:endParaRPr lang="en-US" altLang="vi-VN" sz="2400" b="1" dirty="0">
              <a:solidFill>
                <a:srgbClr val="000000"/>
              </a:solidFill>
              <a:cs typeface="Arial" panose="020B0604020202020204" pitchFamily="34" charset="0"/>
            </a:endParaRPr>
          </a:p>
          <a:p>
            <a:pPr eaLnBrk="1" hangingPunct="1">
              <a:spcBef>
                <a:spcPct val="0"/>
              </a:spcBef>
              <a:buClrTx/>
              <a:buFontTx/>
              <a:buNone/>
              <a:defRPr/>
            </a:pPr>
            <a:endParaRPr lang="en-US" altLang="vi-VN" sz="2400" b="1" dirty="0">
              <a:solidFill>
                <a:srgbClr val="000000"/>
              </a:solidFill>
              <a:cs typeface="Arial" panose="020B0604020202020204" pitchFamily="34" charset="0"/>
            </a:endParaRPr>
          </a:p>
          <a:p>
            <a:pPr eaLnBrk="1" hangingPunct="1">
              <a:spcBef>
                <a:spcPct val="0"/>
              </a:spcBef>
              <a:buClrTx/>
              <a:buFontTx/>
              <a:buNone/>
              <a:defRPr/>
            </a:pPr>
            <a:r>
              <a:rPr lang="en-US" altLang="vi-VN" sz="2400" b="1" dirty="0">
                <a:solidFill>
                  <a:srgbClr val="000000"/>
                </a:solidFill>
                <a:cs typeface="Arial" panose="020B0604020202020204" pitchFamily="34" charset="0"/>
              </a:rPr>
              <a:t>3. </a:t>
            </a:r>
            <a:r>
              <a:rPr lang="en-US" altLang="vi-VN" sz="2400" b="1" dirty="0" err="1">
                <a:solidFill>
                  <a:srgbClr val="000000"/>
                </a:solidFill>
                <a:cs typeface="Arial" panose="020B0604020202020204" pitchFamily="34" charset="0"/>
              </a:rPr>
              <a:t>Viết</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phương</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trình</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chữ</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của</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phản</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ứng</a:t>
            </a:r>
            <a:r>
              <a:rPr lang="en-US" altLang="vi-VN" sz="2400" b="1" dirty="0">
                <a:solidFill>
                  <a:srgbClr val="000000"/>
                </a:solidFill>
                <a:cs typeface="Arial" panose="020B0604020202020204" pitchFamily="34" charset="0"/>
              </a:rPr>
              <a:t>.</a:t>
            </a:r>
          </a:p>
          <a:p>
            <a:pPr eaLnBrk="1" hangingPunct="1">
              <a:spcBef>
                <a:spcPct val="0"/>
              </a:spcBef>
              <a:buClrTx/>
              <a:buFontTx/>
              <a:buNone/>
              <a:defRPr/>
            </a:pPr>
            <a:endParaRPr lang="en-US" altLang="vi-VN" sz="2400" b="1" dirty="0">
              <a:solidFill>
                <a:srgbClr val="000000"/>
              </a:solidFill>
              <a:cs typeface="Arial" panose="020B0604020202020204" pitchFamily="34" charset="0"/>
            </a:endParaRPr>
          </a:p>
          <a:p>
            <a:pPr eaLnBrk="1" hangingPunct="1">
              <a:spcBef>
                <a:spcPct val="0"/>
              </a:spcBef>
              <a:buClrTx/>
              <a:buFontTx/>
              <a:buNone/>
              <a:defRPr/>
            </a:pPr>
            <a:endParaRPr lang="vi-VN" altLang="vi-VN" sz="2400" b="1" dirty="0">
              <a:solidFill>
                <a:srgbClr val="000000"/>
              </a:solidFill>
              <a:cs typeface="Arial" panose="020B0604020202020204" pitchFamily="34" charset="0"/>
            </a:endParaRPr>
          </a:p>
          <a:p>
            <a:pPr eaLnBrk="1" hangingPunct="1">
              <a:spcBef>
                <a:spcPct val="0"/>
              </a:spcBef>
              <a:buClrTx/>
              <a:buFontTx/>
              <a:buNone/>
              <a:defRPr/>
            </a:pPr>
            <a:r>
              <a:rPr lang="en-US" altLang="vi-VN" sz="2400" b="1" dirty="0">
                <a:solidFill>
                  <a:srgbClr val="000000"/>
                </a:solidFill>
                <a:cs typeface="Arial" panose="020B0604020202020204" pitchFamily="34" charset="0"/>
              </a:rPr>
              <a:t>4. So </a:t>
            </a:r>
            <a:r>
              <a:rPr lang="en-US" altLang="vi-VN" sz="2400" b="1" dirty="0" err="1">
                <a:solidFill>
                  <a:srgbClr val="000000"/>
                </a:solidFill>
                <a:cs typeface="Arial" panose="020B0604020202020204" pitchFamily="34" charset="0"/>
              </a:rPr>
              <a:t>sánh</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tổng</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khối</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lượng</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của</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các</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chất</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trước</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phản</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ứng</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và</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tổng</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khối</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lượng</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của</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các</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chất</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sau</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phản</a:t>
            </a:r>
            <a:r>
              <a:rPr lang="en-US" altLang="vi-VN" sz="2400" b="1" dirty="0">
                <a:solidFill>
                  <a:srgbClr val="000000"/>
                </a:solidFill>
                <a:cs typeface="Arial" panose="020B0604020202020204" pitchFamily="34" charset="0"/>
              </a:rPr>
              <a:t> </a:t>
            </a:r>
            <a:r>
              <a:rPr lang="en-US" altLang="vi-VN" sz="2400" b="1" dirty="0" err="1">
                <a:solidFill>
                  <a:srgbClr val="000000"/>
                </a:solidFill>
                <a:cs typeface="Arial" panose="020B0604020202020204" pitchFamily="34" charset="0"/>
              </a:rPr>
              <a:t>ứng</a:t>
            </a:r>
            <a:r>
              <a:rPr lang="en-US" altLang="vi-VN" sz="2400" b="1" dirty="0">
                <a:solidFill>
                  <a:srgbClr val="000000"/>
                </a:solidFill>
                <a:cs typeface="Arial" panose="020B0604020202020204" pitchFamily="34" charset="0"/>
              </a:rPr>
              <a:t>?</a:t>
            </a:r>
            <a:endParaRPr lang="vi-VN" altLang="vi-VN" sz="2800" b="1" dirty="0">
              <a:solidFill>
                <a:srgbClr val="000000"/>
              </a:solidFill>
              <a:cs typeface="Arial" panose="020B0604020202020204" pitchFamily="34" charset="0"/>
            </a:endParaRPr>
          </a:p>
          <a:p>
            <a:pPr eaLnBrk="1" hangingPunct="1">
              <a:spcBef>
                <a:spcPct val="0"/>
              </a:spcBef>
              <a:buClrTx/>
              <a:buFontTx/>
              <a:buNone/>
              <a:defRPr/>
            </a:pPr>
            <a:endParaRPr lang="vi-VN" altLang="vi-VN" sz="2800" b="1" dirty="0">
              <a:solidFill>
                <a:srgbClr val="000000"/>
              </a:solidFill>
              <a:cs typeface="Arial" panose="020B0604020202020204" pitchFamily="34" charset="0"/>
            </a:endParaRPr>
          </a:p>
          <a:p>
            <a:pPr eaLnBrk="1" hangingPunct="1">
              <a:spcBef>
                <a:spcPct val="0"/>
              </a:spcBef>
              <a:buClrTx/>
              <a:buFontTx/>
              <a:buNone/>
              <a:defRPr/>
            </a:pPr>
            <a:endParaRPr lang="en-US" altLang="vi-VN" sz="2800" b="1" dirty="0">
              <a:solidFill>
                <a:srgbClr val="000000"/>
              </a:solidFill>
              <a:cs typeface="Arial" panose="020B0604020202020204" pitchFamily="34" charset="0"/>
            </a:endParaRPr>
          </a:p>
          <a:p>
            <a:pPr eaLnBrk="1" hangingPunct="1">
              <a:spcBef>
                <a:spcPct val="0"/>
              </a:spcBef>
              <a:buClrTx/>
              <a:buFontTx/>
              <a:buNone/>
              <a:defRPr/>
            </a:pPr>
            <a:endParaRPr lang="en-US" altLang="vi-VN" sz="2800" b="1" dirty="0">
              <a:solidFill>
                <a:srgbClr val="000000"/>
              </a:solidFill>
              <a:cs typeface="Arial" panose="020B0604020202020204" pitchFamily="34" charset="0"/>
            </a:endParaRPr>
          </a:p>
        </p:txBody>
      </p:sp>
      <p:sp>
        <p:nvSpPr>
          <p:cNvPr id="3" name="TextBox 3">
            <a:extLst>
              <a:ext uri="{FF2B5EF4-FFF2-40B4-BE49-F238E27FC236}">
                <a16:creationId xmlns:a16="http://schemas.microsoft.com/office/drawing/2014/main" id="{B936C658-F209-2D02-B6AB-27C4CB1DE42A}"/>
              </a:ext>
            </a:extLst>
          </p:cNvPr>
          <p:cNvSpPr txBox="1">
            <a:spLocks noChangeArrowheads="1"/>
          </p:cNvSpPr>
          <p:nvPr/>
        </p:nvSpPr>
        <p:spPr bwMode="auto">
          <a:xfrm>
            <a:off x="622390" y="1413781"/>
            <a:ext cx="830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400" dirty="0" err="1">
                <a:solidFill>
                  <a:srgbClr val="FF0000"/>
                </a:solidFill>
                <a:cs typeface="Arial" panose="020B0604020202020204" pitchFamily="34" charset="0"/>
              </a:rPr>
              <a:t>Có</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Hiện</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tượng</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xuất</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hiện</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chất</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rắn</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màu</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trắng</a:t>
            </a:r>
            <a:r>
              <a:rPr lang="en-US" altLang="vi-VN" sz="2400" dirty="0">
                <a:solidFill>
                  <a:srgbClr val="FF0000"/>
                </a:solidFill>
                <a:cs typeface="Arial" panose="020B0604020202020204" pitchFamily="34" charset="0"/>
              </a:rPr>
              <a:t>.</a:t>
            </a:r>
          </a:p>
        </p:txBody>
      </p:sp>
      <p:sp>
        <p:nvSpPr>
          <p:cNvPr id="4" name="TextBox 3">
            <a:extLst>
              <a:ext uri="{FF2B5EF4-FFF2-40B4-BE49-F238E27FC236}">
                <a16:creationId xmlns:a16="http://schemas.microsoft.com/office/drawing/2014/main" id="{856C1AB9-C5E4-E01C-7045-EF40C68B579C}"/>
              </a:ext>
            </a:extLst>
          </p:cNvPr>
          <p:cNvSpPr txBox="1">
            <a:spLocks noChangeArrowheads="1"/>
          </p:cNvSpPr>
          <p:nvPr/>
        </p:nvSpPr>
        <p:spPr bwMode="auto">
          <a:xfrm>
            <a:off x="622390" y="2466445"/>
            <a:ext cx="830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400" dirty="0" err="1">
                <a:solidFill>
                  <a:srgbClr val="FF0000"/>
                </a:solidFill>
                <a:cs typeface="Arial" panose="020B0604020202020204" pitchFamily="34" charset="0"/>
              </a:rPr>
              <a:t>Các</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chất</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tham</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gia</a:t>
            </a:r>
            <a:r>
              <a:rPr lang="en-US" altLang="vi-VN" sz="2400" dirty="0">
                <a:solidFill>
                  <a:srgbClr val="FF0000"/>
                </a:solidFill>
                <a:cs typeface="Arial" panose="020B0604020202020204" pitchFamily="34" charset="0"/>
              </a:rPr>
              <a:t>: Bari </a:t>
            </a:r>
            <a:r>
              <a:rPr lang="en-US" altLang="vi-VN" sz="2400" dirty="0" err="1">
                <a:solidFill>
                  <a:srgbClr val="FF0000"/>
                </a:solidFill>
                <a:cs typeface="Arial" panose="020B0604020202020204" pitchFamily="34" charset="0"/>
              </a:rPr>
              <a:t>clorua</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và</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Natri</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sunfat</a:t>
            </a:r>
            <a:endParaRPr lang="en-US" altLang="vi-VN" sz="2400" dirty="0">
              <a:solidFill>
                <a:srgbClr val="FF0000"/>
              </a:solidFill>
              <a:cs typeface="Arial" panose="020B0604020202020204" pitchFamily="34" charset="0"/>
            </a:endParaRPr>
          </a:p>
          <a:p>
            <a:pPr eaLnBrk="1" hangingPunct="1">
              <a:spcBef>
                <a:spcPct val="0"/>
              </a:spcBef>
              <a:buClrTx/>
              <a:buFontTx/>
              <a:buNone/>
            </a:pPr>
            <a:r>
              <a:rPr lang="en-US" altLang="vi-VN" sz="2400" dirty="0" err="1">
                <a:solidFill>
                  <a:srgbClr val="FF0000"/>
                </a:solidFill>
                <a:cs typeface="Arial" panose="020B0604020202020204" pitchFamily="34" charset="0"/>
              </a:rPr>
              <a:t>Các</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chất</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sản</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phẩm</a:t>
            </a:r>
            <a:r>
              <a:rPr lang="en-US" altLang="vi-VN" sz="2400" dirty="0">
                <a:solidFill>
                  <a:srgbClr val="FF0000"/>
                </a:solidFill>
                <a:cs typeface="Arial" panose="020B0604020202020204" pitchFamily="34" charset="0"/>
              </a:rPr>
              <a:t>: Bari </a:t>
            </a:r>
            <a:r>
              <a:rPr lang="en-US" altLang="vi-VN" sz="2400" dirty="0" err="1">
                <a:solidFill>
                  <a:srgbClr val="FF0000"/>
                </a:solidFill>
                <a:cs typeface="Arial" panose="020B0604020202020204" pitchFamily="34" charset="0"/>
              </a:rPr>
              <a:t>sunfat</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và</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Natri</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clorua</a:t>
            </a:r>
            <a:endParaRPr lang="en-US" altLang="vi-VN" sz="2400" dirty="0">
              <a:solidFill>
                <a:srgbClr val="FF0000"/>
              </a:solidFill>
              <a:cs typeface="Arial" panose="020B0604020202020204" pitchFamily="34" charset="0"/>
            </a:endParaRPr>
          </a:p>
        </p:txBody>
      </p:sp>
      <p:sp>
        <p:nvSpPr>
          <p:cNvPr id="5" name="TextBox 4">
            <a:extLst>
              <a:ext uri="{FF2B5EF4-FFF2-40B4-BE49-F238E27FC236}">
                <a16:creationId xmlns:a16="http://schemas.microsoft.com/office/drawing/2014/main" id="{A161D948-B0D0-234A-CE5B-9408DA8042C6}"/>
              </a:ext>
            </a:extLst>
          </p:cNvPr>
          <p:cNvSpPr txBox="1">
            <a:spLocks noChangeArrowheads="1"/>
          </p:cNvSpPr>
          <p:nvPr/>
        </p:nvSpPr>
        <p:spPr bwMode="auto">
          <a:xfrm>
            <a:off x="622390" y="5310338"/>
            <a:ext cx="97233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400" dirty="0" err="1">
                <a:solidFill>
                  <a:srgbClr val="FF0000"/>
                </a:solidFill>
                <a:cs typeface="Arial" panose="020B0604020202020204" pitchFamily="34" charset="0"/>
              </a:rPr>
              <a:t>Khối</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lượng</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các</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chất</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trước</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phản</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ứng</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bằng</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khối</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lượng</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các</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chất</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sau</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phản</a:t>
            </a:r>
            <a:r>
              <a:rPr lang="en-US" altLang="vi-VN" sz="2400" dirty="0">
                <a:solidFill>
                  <a:srgbClr val="FF0000"/>
                </a:solidFill>
                <a:cs typeface="Arial" panose="020B0604020202020204" pitchFamily="34" charset="0"/>
              </a:rPr>
              <a:t> </a:t>
            </a:r>
            <a:r>
              <a:rPr lang="en-US" altLang="vi-VN" sz="2400" dirty="0" err="1">
                <a:solidFill>
                  <a:srgbClr val="FF0000"/>
                </a:solidFill>
                <a:cs typeface="Arial" panose="020B0604020202020204" pitchFamily="34" charset="0"/>
              </a:rPr>
              <a:t>ứng</a:t>
            </a:r>
            <a:endParaRPr lang="en-US" altLang="vi-VN" sz="2400" dirty="0">
              <a:solidFill>
                <a:srgbClr val="FF0000"/>
              </a:solidFill>
              <a:cs typeface="Arial" panose="020B0604020202020204" pitchFamily="34" charset="0"/>
            </a:endParaRPr>
          </a:p>
        </p:txBody>
      </p:sp>
      <p:sp>
        <p:nvSpPr>
          <p:cNvPr id="6" name="TextBox 5">
            <a:extLst>
              <a:ext uri="{FF2B5EF4-FFF2-40B4-BE49-F238E27FC236}">
                <a16:creationId xmlns:a16="http://schemas.microsoft.com/office/drawing/2014/main" id="{9FA87996-A857-290D-BB57-21508A4C732A}"/>
              </a:ext>
            </a:extLst>
          </p:cNvPr>
          <p:cNvSpPr txBox="1">
            <a:spLocks noChangeArrowheads="1"/>
          </p:cNvSpPr>
          <p:nvPr/>
        </p:nvSpPr>
        <p:spPr bwMode="auto">
          <a:xfrm>
            <a:off x="622390" y="4017776"/>
            <a:ext cx="10288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400" dirty="0">
                <a:solidFill>
                  <a:srgbClr val="FF0000"/>
                </a:solidFill>
                <a:cs typeface="Arial" panose="020B0604020202020204" pitchFamily="34" charset="0"/>
              </a:rPr>
              <a:t>Barium chloride  +  Sodium sulfate → Barium sulfate   +  Sodium chloride   </a:t>
            </a:r>
          </a:p>
        </p:txBody>
      </p:sp>
      <p:sp>
        <p:nvSpPr>
          <p:cNvPr id="7" name="Text Box 19">
            <a:extLst>
              <a:ext uri="{FF2B5EF4-FFF2-40B4-BE49-F238E27FC236}">
                <a16:creationId xmlns:a16="http://schemas.microsoft.com/office/drawing/2014/main" id="{B020A3EB-1BC3-6772-30CE-C066EAE19540}"/>
              </a:ext>
            </a:extLst>
          </p:cNvPr>
          <p:cNvSpPr txBox="1">
            <a:spLocks noChangeArrowheads="1"/>
          </p:cNvSpPr>
          <p:nvPr/>
        </p:nvSpPr>
        <p:spPr bwMode="auto">
          <a:xfrm>
            <a:off x="2932339" y="106263"/>
            <a:ext cx="6327321" cy="646112"/>
          </a:xfrm>
          <a:prstGeom prst="rect">
            <a:avLst/>
          </a:prstGeom>
          <a:solidFill>
            <a:schemeClr val="bg2"/>
          </a:solidFill>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vi-VN" sz="3600" b="1" dirty="0">
                <a:cs typeface="Arial" panose="020B0604020202020204" pitchFamily="34" charset="0"/>
              </a:rPr>
              <a:t>PHIẾU HỌC TẬP</a:t>
            </a:r>
          </a:p>
        </p:txBody>
      </p:sp>
    </p:spTree>
    <p:extLst>
      <p:ext uri="{BB962C8B-B14F-4D97-AF65-F5344CB8AC3E}">
        <p14:creationId xmlns:p14="http://schemas.microsoft.com/office/powerpoint/2010/main" val="260345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88B68FA3-FE8C-7E1D-576C-A22C82ABB07F}"/>
              </a:ext>
            </a:extLst>
          </p:cNvPr>
          <p:cNvSpPr txBox="1">
            <a:spLocks noChangeArrowheads="1"/>
          </p:cNvSpPr>
          <p:nvPr/>
        </p:nvSpPr>
        <p:spPr bwMode="auto">
          <a:xfrm>
            <a:off x="402316" y="4249464"/>
            <a:ext cx="1164693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spcBef>
                <a:spcPct val="50000"/>
              </a:spcBef>
              <a:buClrTx/>
              <a:buFontTx/>
              <a:buNone/>
            </a:pPr>
            <a:r>
              <a:rPr lang="en-US" altLang="vi-VN" sz="2400" dirty="0">
                <a:solidFill>
                  <a:srgbClr val="C00000"/>
                </a:solidFill>
                <a:cs typeface="Arial" panose="020B0604020202020204" pitchFamily="34" charset="0"/>
              </a:rPr>
              <a:t>Hai </a:t>
            </a:r>
            <a:r>
              <a:rPr lang="en-US" altLang="vi-VN" sz="2400" dirty="0" err="1">
                <a:solidFill>
                  <a:srgbClr val="C00000"/>
                </a:solidFill>
                <a:cs typeface="Arial" panose="020B0604020202020204" pitchFamily="34" charset="0"/>
              </a:rPr>
              <a:t>nhà</a:t>
            </a:r>
            <a:r>
              <a:rPr lang="en-US" altLang="vi-VN" sz="2400" dirty="0">
                <a:solidFill>
                  <a:srgbClr val="C00000"/>
                </a:solidFill>
                <a:cs typeface="Arial" panose="020B0604020202020204" pitchFamily="34" charset="0"/>
              </a:rPr>
              <a:t> khoa </a:t>
            </a:r>
            <a:r>
              <a:rPr lang="en-US" altLang="vi-VN" sz="2400" dirty="0" err="1">
                <a:solidFill>
                  <a:srgbClr val="C00000"/>
                </a:solidFill>
                <a:cs typeface="Arial" panose="020B0604020202020204" pitchFamily="34" charset="0"/>
              </a:rPr>
              <a:t>học</a:t>
            </a:r>
            <a:r>
              <a:rPr lang="en-US" altLang="vi-VN" sz="2400" dirty="0">
                <a:solidFill>
                  <a:srgbClr val="C00000"/>
                </a:solidFill>
                <a:cs typeface="Arial" panose="020B0604020202020204" pitchFamily="34" charset="0"/>
              </a:rPr>
              <a:t> Lô-</a:t>
            </a:r>
            <a:r>
              <a:rPr lang="en-US" altLang="vi-VN" sz="2400" dirty="0" err="1">
                <a:solidFill>
                  <a:srgbClr val="C00000"/>
                </a:solidFill>
                <a:cs typeface="Arial" panose="020B0604020202020204" pitchFamily="34" charset="0"/>
              </a:rPr>
              <a:t>mô</a:t>
            </a:r>
            <a:r>
              <a:rPr lang="en-US" altLang="vi-VN" sz="2400" dirty="0">
                <a:solidFill>
                  <a:srgbClr val="C00000"/>
                </a:solidFill>
                <a:cs typeface="Arial" panose="020B0604020202020204" pitchFamily="34" charset="0"/>
              </a:rPr>
              <a:t>-</a:t>
            </a:r>
            <a:r>
              <a:rPr lang="en-US" altLang="vi-VN" sz="2400" dirty="0" err="1">
                <a:solidFill>
                  <a:srgbClr val="C00000"/>
                </a:solidFill>
                <a:cs typeface="Arial" panose="020B0604020202020204" pitchFamily="34" charset="0"/>
              </a:rPr>
              <a:t>nô-xốp</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người</a:t>
            </a:r>
            <a:r>
              <a:rPr lang="en-US" altLang="vi-VN" sz="2400" dirty="0">
                <a:solidFill>
                  <a:srgbClr val="C00000"/>
                </a:solidFill>
                <a:cs typeface="Arial" panose="020B0604020202020204" pitchFamily="34" charset="0"/>
              </a:rPr>
              <a:t> Nga, 1711 – 1794) </a:t>
            </a:r>
            <a:r>
              <a:rPr lang="en-US" altLang="vi-VN" sz="2400" dirty="0" err="1">
                <a:solidFill>
                  <a:srgbClr val="C00000"/>
                </a:solidFill>
                <a:cs typeface="Arial" panose="020B0604020202020204" pitchFamily="34" charset="0"/>
              </a:rPr>
              <a:t>và</a:t>
            </a:r>
            <a:r>
              <a:rPr lang="en-US" altLang="vi-VN" sz="2400" dirty="0">
                <a:solidFill>
                  <a:srgbClr val="C00000"/>
                </a:solidFill>
                <a:cs typeface="Arial" panose="020B0604020202020204" pitchFamily="34" charset="0"/>
              </a:rPr>
              <a:t> La –</a:t>
            </a:r>
            <a:r>
              <a:rPr lang="en-US" altLang="vi-VN" sz="2400" dirty="0" err="1">
                <a:solidFill>
                  <a:srgbClr val="C00000"/>
                </a:solidFill>
                <a:cs typeface="Arial" panose="020B0604020202020204" pitchFamily="34" charset="0"/>
              </a:rPr>
              <a:t>voa</a:t>
            </a:r>
            <a:r>
              <a:rPr lang="en-US" altLang="vi-VN" sz="2400" dirty="0">
                <a:solidFill>
                  <a:srgbClr val="C00000"/>
                </a:solidFill>
                <a:cs typeface="Arial" panose="020B0604020202020204" pitchFamily="34" charset="0"/>
              </a:rPr>
              <a:t>-die (</a:t>
            </a:r>
            <a:r>
              <a:rPr lang="en-US" altLang="vi-VN" sz="2400" dirty="0" err="1">
                <a:solidFill>
                  <a:srgbClr val="C00000"/>
                </a:solidFill>
                <a:cs typeface="Arial" panose="020B0604020202020204" pitchFamily="34" charset="0"/>
              </a:rPr>
              <a:t>người</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Pháp</a:t>
            </a:r>
            <a:r>
              <a:rPr lang="en-US" altLang="vi-VN" sz="2400" dirty="0">
                <a:solidFill>
                  <a:srgbClr val="C00000"/>
                </a:solidFill>
                <a:cs typeface="Arial" panose="020B0604020202020204" pitchFamily="34" charset="0"/>
              </a:rPr>
              <a:t>, 1743 – 1794) </a:t>
            </a:r>
            <a:r>
              <a:rPr lang="en-US" altLang="vi-VN" sz="2400" dirty="0" err="1">
                <a:solidFill>
                  <a:srgbClr val="C00000"/>
                </a:solidFill>
                <a:cs typeface="Arial" panose="020B0604020202020204" pitchFamily="34" charset="0"/>
              </a:rPr>
              <a:t>đã</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tiến</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hành</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độc</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lập</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với</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những</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thí</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nghiệm</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được</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cân</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đo</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chính</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xác</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Từ</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đó</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phát</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hiện</a:t>
            </a:r>
            <a:r>
              <a:rPr lang="en-US" altLang="vi-VN" sz="2400" dirty="0">
                <a:solidFill>
                  <a:srgbClr val="C00000"/>
                </a:solidFill>
                <a:cs typeface="Arial" panose="020B0604020202020204" pitchFamily="34" charset="0"/>
              </a:rPr>
              <a:t> ra </a:t>
            </a:r>
            <a:r>
              <a:rPr lang="en-US" altLang="vi-VN" sz="2400" dirty="0" err="1">
                <a:solidFill>
                  <a:srgbClr val="C00000"/>
                </a:solidFill>
                <a:cs typeface="Arial" panose="020B0604020202020204" pitchFamily="34" charset="0"/>
              </a:rPr>
              <a:t>định</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luật</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bảo</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toàn</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khối</a:t>
            </a:r>
            <a:r>
              <a:rPr lang="en-US" altLang="vi-VN" sz="2400" dirty="0">
                <a:solidFill>
                  <a:srgbClr val="C00000"/>
                </a:solidFill>
                <a:cs typeface="Arial" panose="020B0604020202020204" pitchFamily="34" charset="0"/>
              </a:rPr>
              <a:t> </a:t>
            </a:r>
            <a:r>
              <a:rPr lang="en-US" altLang="vi-VN" sz="2400" dirty="0" err="1">
                <a:solidFill>
                  <a:srgbClr val="C00000"/>
                </a:solidFill>
                <a:cs typeface="Arial" panose="020B0604020202020204" pitchFamily="34" charset="0"/>
              </a:rPr>
              <a:t>lượng</a:t>
            </a:r>
            <a:r>
              <a:rPr lang="en-US" altLang="vi-VN" sz="2400" dirty="0">
                <a:solidFill>
                  <a:srgbClr val="C00000"/>
                </a:solidFill>
                <a:cs typeface="Arial" panose="020B0604020202020204" pitchFamily="34" charset="0"/>
              </a:rPr>
              <a:t>.</a:t>
            </a:r>
          </a:p>
          <a:p>
            <a:pPr algn="just">
              <a:spcBef>
                <a:spcPct val="50000"/>
              </a:spcBef>
              <a:buClrTx/>
              <a:buFontTx/>
              <a:buNone/>
            </a:pPr>
            <a:r>
              <a:rPr lang="en-US" altLang="vi-VN" sz="2400" dirty="0">
                <a:solidFill>
                  <a:srgbClr val="C00000"/>
                </a:solidFill>
                <a:cs typeface="Arial" panose="020B0604020202020204" pitchFamily="34" charset="0"/>
              </a:rPr>
              <a:t>“</a:t>
            </a:r>
            <a:r>
              <a:rPr lang="en-US" altLang="vi-VN" sz="2400" b="1" i="1" dirty="0">
                <a:solidFill>
                  <a:srgbClr val="C00000"/>
                </a:solidFill>
                <a:cs typeface="Arial" panose="020B0604020202020204" pitchFamily="34" charset="0"/>
              </a:rPr>
              <a:t>Trong </a:t>
            </a:r>
            <a:r>
              <a:rPr lang="en-US" altLang="vi-VN" sz="2400" b="1" i="1" dirty="0" err="1">
                <a:solidFill>
                  <a:srgbClr val="C00000"/>
                </a:solidFill>
                <a:cs typeface="Arial" panose="020B0604020202020204" pitchFamily="34" charset="0"/>
              </a:rPr>
              <a:t>một</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phản</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ứng</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hóa</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học</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tổng</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khối</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lượng</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các</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chất</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sản</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phẩm</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bằng</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tổng</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khối</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lượng</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các</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chất</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tham</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gia</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phản</a:t>
            </a:r>
            <a:r>
              <a:rPr lang="en-US" altLang="vi-VN" sz="2400" b="1" i="1" dirty="0">
                <a:solidFill>
                  <a:srgbClr val="C00000"/>
                </a:solidFill>
                <a:cs typeface="Arial" panose="020B0604020202020204" pitchFamily="34" charset="0"/>
              </a:rPr>
              <a:t> </a:t>
            </a:r>
            <a:r>
              <a:rPr lang="en-US" altLang="vi-VN" sz="2400" b="1" i="1" dirty="0" err="1">
                <a:solidFill>
                  <a:srgbClr val="C00000"/>
                </a:solidFill>
                <a:cs typeface="Arial" panose="020B0604020202020204" pitchFamily="34" charset="0"/>
              </a:rPr>
              <a:t>ứng</a:t>
            </a:r>
            <a:r>
              <a:rPr lang="en-US" altLang="vi-VN" sz="2400" dirty="0">
                <a:solidFill>
                  <a:srgbClr val="C00000"/>
                </a:solidFill>
                <a:cs typeface="Arial" panose="020B0604020202020204" pitchFamily="34" charset="0"/>
              </a:rPr>
              <a:t>”</a:t>
            </a:r>
            <a:endParaRPr lang="en-US" altLang="vi-VN" sz="2000" dirty="0">
              <a:solidFill>
                <a:srgbClr val="C00000"/>
              </a:solidFill>
              <a:cs typeface="Arial" panose="020B0604020202020204" pitchFamily="34" charset="0"/>
            </a:endParaRPr>
          </a:p>
        </p:txBody>
      </p:sp>
      <p:grpSp>
        <p:nvGrpSpPr>
          <p:cNvPr id="3" name="Group 3">
            <a:extLst>
              <a:ext uri="{FF2B5EF4-FFF2-40B4-BE49-F238E27FC236}">
                <a16:creationId xmlns:a16="http://schemas.microsoft.com/office/drawing/2014/main" id="{C73FAAEB-C4CD-C586-23E2-6CC74DF05A70}"/>
              </a:ext>
            </a:extLst>
          </p:cNvPr>
          <p:cNvGrpSpPr>
            <a:grpSpLocks/>
          </p:cNvGrpSpPr>
          <p:nvPr/>
        </p:nvGrpSpPr>
        <p:grpSpPr bwMode="auto">
          <a:xfrm>
            <a:off x="1305466" y="310302"/>
            <a:ext cx="9581067" cy="3599426"/>
            <a:chOff x="1440" y="624"/>
            <a:chExt cx="2528" cy="1621"/>
          </a:xfrm>
        </p:grpSpPr>
        <p:pic>
          <p:nvPicPr>
            <p:cNvPr id="4" name="Picture 4" descr="PICTU~27">
              <a:extLst>
                <a:ext uri="{FF2B5EF4-FFF2-40B4-BE49-F238E27FC236}">
                  <a16:creationId xmlns:a16="http://schemas.microsoft.com/office/drawing/2014/main" id="{65579AD5-0C8E-D1A1-6E3B-AF1DBC0A16C5}"/>
                </a:ext>
              </a:extLst>
            </p:cNvPr>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1440" y="624"/>
              <a:ext cx="2528"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01">
              <a:extLst>
                <a:ext uri="{FF2B5EF4-FFF2-40B4-BE49-F238E27FC236}">
                  <a16:creationId xmlns:a16="http://schemas.microsoft.com/office/drawing/2014/main" id="{85F9C755-C1F6-AC43-9E1A-8BE8B98881AD}"/>
                </a:ext>
              </a:extLst>
            </p:cNvPr>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1629" y="777"/>
              <a:ext cx="2160"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9846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C6E326-342D-3E24-AA44-0E80C18CFA40}"/>
              </a:ext>
            </a:extLst>
          </p:cNvPr>
          <p:cNvSpPr/>
          <p:nvPr/>
        </p:nvSpPr>
        <p:spPr>
          <a:xfrm>
            <a:off x="333214" y="278971"/>
            <a:ext cx="3921071" cy="81366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CHỐT KIẾN THỨC </a:t>
            </a:r>
          </a:p>
        </p:txBody>
      </p:sp>
      <p:sp>
        <p:nvSpPr>
          <p:cNvPr id="3" name="Rectangle 2">
            <a:extLst>
              <a:ext uri="{FF2B5EF4-FFF2-40B4-BE49-F238E27FC236}">
                <a16:creationId xmlns:a16="http://schemas.microsoft.com/office/drawing/2014/main" id="{D421BC26-5D2E-E71C-EB2D-2296D652DCCC}"/>
              </a:ext>
            </a:extLst>
          </p:cNvPr>
          <p:cNvSpPr/>
          <p:nvPr/>
        </p:nvSpPr>
        <p:spPr>
          <a:xfrm>
            <a:off x="333214" y="1092632"/>
            <a:ext cx="11627728" cy="5213159"/>
          </a:xfrm>
          <a:prstGeom prst="rect">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AutoNum type="romanUcPeriod"/>
            </a:pPr>
            <a:r>
              <a:rPr lang="en-US" sz="3200" b="1" dirty="0" err="1">
                <a:solidFill>
                  <a:srgbClr val="002060"/>
                </a:solidFill>
                <a:latin typeface="Arial" panose="020B0604020202020204" pitchFamily="34" charset="0"/>
                <a:cs typeface="Arial" panose="020B0604020202020204" pitchFamily="34" charset="0"/>
              </a:rPr>
              <a:t>Định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luật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bảo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toàn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khối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lượng</a:t>
            </a:r>
            <a:endParaRPr lang="en-US" sz="3200" b="1" dirty="0">
              <a:solidFill>
                <a:srgbClr val="002060"/>
              </a:solidFill>
              <a:latin typeface="Arial" panose="020B0604020202020204" pitchFamily="34" charset="0"/>
              <a:cs typeface="Arial" panose="020B0604020202020204" pitchFamily="34" charset="0"/>
            </a:endParaRPr>
          </a:p>
          <a:p>
            <a:pPr marL="514350" indent="-514350" algn="just">
              <a:lnSpc>
                <a:spcPct val="150000"/>
              </a:lnSpc>
              <a:buAutoNum type="arabicPeriod"/>
            </a:pPr>
            <a:r>
              <a:rPr lang="en-US" sz="2800" b="1" dirty="0" err="1">
                <a:solidFill>
                  <a:srgbClr val="002060"/>
                </a:solidFill>
                <a:latin typeface="Arial" panose="020B0604020202020204" pitchFamily="34" charset="0"/>
                <a:cs typeface="Arial" panose="020B0604020202020204" pitchFamily="34" charset="0"/>
              </a:rPr>
              <a:t>Nội</a:t>
            </a:r>
            <a:r>
              <a:rPr lang="en-US" sz="2800" b="1" dirty="0">
                <a:solidFill>
                  <a:srgbClr val="002060"/>
                </a:solidFill>
                <a:latin typeface="Arial" panose="020B0604020202020204" pitchFamily="34" charset="0"/>
                <a:cs typeface="Arial" panose="020B0604020202020204" pitchFamily="34" charset="0"/>
              </a:rPr>
              <a:t> dung </a:t>
            </a:r>
            <a:r>
              <a:rPr lang="en-US" sz="2800" b="1" dirty="0" err="1">
                <a:solidFill>
                  <a:srgbClr val="002060"/>
                </a:solidFill>
                <a:latin typeface="Arial" panose="020B0604020202020204" pitchFamily="34" charset="0"/>
                <a:cs typeface="Arial" panose="020B0604020202020204" pitchFamily="34" charset="0"/>
              </a:rPr>
              <a:t>định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toàn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khối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lượng</a:t>
            </a:r>
            <a:endParaRPr lang="en-US" sz="2800" b="1" dirty="0">
              <a:solidFill>
                <a:srgbClr val="002060"/>
              </a:solidFill>
              <a:latin typeface="Arial" panose="020B0604020202020204" pitchFamily="34" charset="0"/>
              <a:cs typeface="Arial" panose="020B0604020202020204" pitchFamily="34" charset="0"/>
            </a:endParaRPr>
          </a:p>
          <a:p>
            <a:pPr marL="514350" indent="-514350" algn="just">
              <a:lnSpc>
                <a:spcPct val="150000"/>
              </a:lnSpc>
              <a:buAutoNum type="alphaLcPeriod"/>
            </a:pPr>
            <a:r>
              <a:rPr lang="en-US" sz="2800" i="1" dirty="0" err="1">
                <a:solidFill>
                  <a:srgbClr val="002060"/>
                </a:solidFill>
                <a:latin typeface="Arial" panose="020B0604020202020204" pitchFamily="34" charset="0"/>
                <a:cs typeface="Arial" panose="020B0604020202020204" pitchFamily="34" charset="0"/>
              </a:rPr>
              <a:t>Thí</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nghiệm</a:t>
            </a:r>
            <a:r>
              <a:rPr lang="en-US" sz="2800" i="1" dirty="0">
                <a:solidFill>
                  <a:srgbClr val="002060"/>
                </a:solidFill>
                <a:latin typeface="Arial" panose="020B0604020202020204" pitchFamily="34" charset="0"/>
                <a:cs typeface="Arial" panose="020B0604020202020204" pitchFamily="34" charset="0"/>
              </a:rPr>
              <a:t> </a:t>
            </a:r>
          </a:p>
          <a:p>
            <a:pPr marL="514350" indent="-514350" algn="just">
              <a:lnSpc>
                <a:spcPct val="150000"/>
              </a:lnSpc>
              <a:buAutoNum type="alphaLcPeriod"/>
            </a:pPr>
            <a:r>
              <a:rPr lang="en-US" sz="2800" i="1" dirty="0" err="1">
                <a:solidFill>
                  <a:srgbClr val="002060"/>
                </a:solidFill>
                <a:latin typeface="Arial" panose="020B0604020202020204" pitchFamily="34" charset="0"/>
                <a:cs typeface="Arial" panose="020B0604020202020204" pitchFamily="34" charset="0"/>
              </a:rPr>
              <a:t>Nội</a:t>
            </a:r>
            <a:r>
              <a:rPr lang="en-US" sz="2800" i="1" dirty="0">
                <a:solidFill>
                  <a:srgbClr val="002060"/>
                </a:solidFill>
                <a:latin typeface="Arial" panose="020B0604020202020204" pitchFamily="34" charset="0"/>
                <a:cs typeface="Arial" panose="020B0604020202020204" pitchFamily="34" charset="0"/>
              </a:rPr>
              <a:t> dung</a:t>
            </a:r>
          </a:p>
          <a:p>
            <a:pPr algn="just">
              <a:lnSpc>
                <a:spcPct val="150000"/>
              </a:lnSpc>
            </a:pPr>
            <a:r>
              <a:rPr lang="en-US" sz="2800" dirty="0">
                <a:solidFill>
                  <a:srgbClr val="002060"/>
                </a:solidFill>
                <a:latin typeface="Arial" panose="020B0604020202020204" pitchFamily="34" charset="0"/>
                <a:cs typeface="Arial" panose="020B0604020202020204" pitchFamily="34" charset="0"/>
              </a:rPr>
              <a:t>- Trong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hóa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học</a:t>
            </a:r>
            <a:r>
              <a:rPr lang="en-US" sz="2800"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tổng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khối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lượng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sản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phẩm</a:t>
            </a:r>
            <a:r>
              <a:rPr lang="en-US" sz="2800" b="1" dirty="0">
                <a:solidFill>
                  <a:srgbClr val="002060"/>
                </a:solidFill>
                <a:latin typeface="Arial" panose="020B0604020202020204" pitchFamily="34" charset="0"/>
                <a:cs typeface="Arial" panose="020B0604020202020204" pitchFamily="34" charset="0"/>
              </a:rPr>
              <a:t> </a:t>
            </a:r>
            <a:r>
              <a:rPr lang="en-US" sz="2800" b="1" u="sng" dirty="0" err="1">
                <a:solidFill>
                  <a:srgbClr val="002060"/>
                </a:solidFill>
                <a:latin typeface="Arial" panose="020B0604020202020204" pitchFamily="34" charset="0"/>
                <a:cs typeface="Arial" panose="020B0604020202020204" pitchFamily="34" charset="0"/>
              </a:rPr>
              <a:t>bằng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tổng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khối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lượng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các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chất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tham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phản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ứng</a:t>
            </a:r>
            <a:r>
              <a:rPr lang="en-US" sz="2800" b="1" dirty="0">
                <a:solidFill>
                  <a:srgbClr val="002060"/>
                </a:solidFill>
                <a:latin typeface="Arial" panose="020B0604020202020204" pitchFamily="34" charset="0"/>
                <a:cs typeface="Arial" panose="020B0604020202020204" pitchFamily="34" charset="0"/>
              </a:rPr>
              <a:t>. </a:t>
            </a:r>
          </a:p>
          <a:p>
            <a:pPr marL="457200" indent="-457200" algn="just">
              <a:lnSpc>
                <a:spcPct val="150000"/>
              </a:lnSpc>
              <a:buFontTx/>
              <a:buChar char="-"/>
            </a:pPr>
            <a:r>
              <a:rPr lang="en-US" sz="2800" dirty="0" err="1">
                <a:solidFill>
                  <a:srgbClr val="002060"/>
                </a:solidFill>
                <a:latin typeface="Arial" panose="020B0604020202020204" pitchFamily="34" charset="0"/>
                <a:cs typeface="Arial" panose="020B0604020202020204" pitchFamily="34" charset="0"/>
              </a:rPr>
              <a:t>Tổng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ứng</a:t>
            </a:r>
            <a:r>
              <a:rPr lang="en-US" sz="2800" dirty="0">
                <a:solidFill>
                  <a:srgbClr val="002060"/>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A    +   B  </a:t>
            </a:r>
            <a:r>
              <a:rPr lang="en-US" sz="2800" dirty="0">
                <a:solidFill>
                  <a:srgbClr val="FF0000"/>
                </a:solidFill>
                <a:latin typeface="Arial" panose="020B0604020202020204" pitchFamily="34" charset="0"/>
                <a:cs typeface="Arial" panose="020B0604020202020204" pitchFamily="34" charset="0"/>
                <a:sym typeface="Wingdings" panose="05000000000000000000" pitchFamily="2" charset="2"/>
              </a:rPr>
              <a:t>   C   +   D </a:t>
            </a:r>
          </a:p>
          <a:p>
            <a:pPr algn="just">
              <a:lnSpc>
                <a:spcPct val="150000"/>
              </a:lnSpc>
            </a:pPr>
            <a:r>
              <a:rPr lang="en-US" sz="2800"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2060"/>
                </a:solidFill>
                <a:latin typeface="Arial" panose="020B0604020202020204" pitchFamily="34" charset="0"/>
                <a:cs typeface="Arial" panose="020B0604020202020204" pitchFamily="34" charset="0"/>
                <a:sym typeface="Wingdings" panose="05000000000000000000" pitchFamily="2" charset="2"/>
              </a:rPr>
              <a:t>thì</a:t>
            </a:r>
            <a:r>
              <a:rPr lang="en-US" sz="28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800" dirty="0">
                <a:solidFill>
                  <a:srgbClr val="FF0000"/>
                </a:solidFill>
                <a:latin typeface="Arial" panose="020B0604020202020204" pitchFamily="34" charset="0"/>
                <a:cs typeface="Arial" panose="020B0604020202020204" pitchFamily="34" charset="0"/>
                <a:sym typeface="Wingdings" panose="05000000000000000000" pitchFamily="2" charset="2"/>
              </a:rPr>
              <a:t>mA  +  </a:t>
            </a:r>
            <a:r>
              <a:rPr lang="en-US" sz="2800" dirty="0" err="1">
                <a:solidFill>
                  <a:srgbClr val="FF0000"/>
                </a:solidFill>
                <a:latin typeface="Arial" panose="020B0604020202020204" pitchFamily="34" charset="0"/>
                <a:cs typeface="Arial" panose="020B0604020202020204" pitchFamily="34" charset="0"/>
                <a:sym typeface="Wingdings" panose="05000000000000000000" pitchFamily="2" charset="2"/>
              </a:rPr>
              <a:t>mB</a:t>
            </a:r>
            <a:r>
              <a:rPr lang="en-US" sz="2800" dirty="0">
                <a:solidFill>
                  <a:srgbClr val="FF0000"/>
                </a:solidFill>
                <a:latin typeface="Arial" panose="020B0604020202020204" pitchFamily="34" charset="0"/>
                <a:cs typeface="Arial" panose="020B0604020202020204" pitchFamily="34" charset="0"/>
                <a:sym typeface="Wingdings" panose="05000000000000000000" pitchFamily="2" charset="2"/>
              </a:rPr>
              <a:t>  =  </a:t>
            </a:r>
            <a:r>
              <a:rPr lang="en-US" sz="2800" dirty="0" err="1">
                <a:solidFill>
                  <a:srgbClr val="FF0000"/>
                </a:solidFill>
                <a:latin typeface="Arial" panose="020B0604020202020204" pitchFamily="34" charset="0"/>
                <a:cs typeface="Arial" panose="020B0604020202020204" pitchFamily="34" charset="0"/>
                <a:sym typeface="Wingdings" panose="05000000000000000000" pitchFamily="2" charset="2"/>
              </a:rPr>
              <a:t>mC</a:t>
            </a:r>
            <a:r>
              <a:rPr lang="en-US" sz="2800" dirty="0">
                <a:solidFill>
                  <a:srgbClr val="FF0000"/>
                </a:solidFill>
                <a:latin typeface="Arial" panose="020B0604020202020204" pitchFamily="34" charset="0"/>
                <a:cs typeface="Arial" panose="020B0604020202020204" pitchFamily="34" charset="0"/>
                <a:sym typeface="Wingdings" panose="05000000000000000000" pitchFamily="2" charset="2"/>
              </a:rPr>
              <a:t>  +  </a:t>
            </a:r>
            <a:r>
              <a:rPr lang="en-US" sz="2800" dirty="0" err="1">
                <a:solidFill>
                  <a:srgbClr val="FF0000"/>
                </a:solidFill>
                <a:latin typeface="Arial" panose="020B0604020202020204" pitchFamily="34" charset="0"/>
                <a:cs typeface="Arial" panose="020B0604020202020204" pitchFamily="34" charset="0"/>
                <a:sym typeface="Wingdings" panose="05000000000000000000" pitchFamily="2" charset="2"/>
              </a:rPr>
              <a:t>mD</a:t>
            </a:r>
            <a:r>
              <a:rPr lang="en-US" sz="2800" dirty="0" err="1">
                <a:solidFill>
                  <a:srgbClr val="002060"/>
                </a:solidFill>
                <a:latin typeface="Arial" panose="020B0604020202020204" pitchFamily="34" charset="0"/>
                <a:cs typeface="Arial" panose="020B0604020202020204" pitchFamily="34" charset="0"/>
                <a:sym typeface="Wingdings" panose="05000000000000000000" pitchFamily="2" charset="2"/>
              </a:rPr>
              <a:t>.</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276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BCAB00-AD72-0CC5-C6F3-5D89A0BCC1DF}"/>
              </a:ext>
            </a:extLst>
          </p:cNvPr>
          <p:cNvSpPr txBox="1"/>
          <p:nvPr/>
        </p:nvSpPr>
        <p:spPr>
          <a:xfrm>
            <a:off x="556137" y="1092632"/>
            <a:ext cx="11079726" cy="2459071"/>
          </a:xfrm>
          <a:prstGeom prst="rect">
            <a:avLst/>
          </a:prstGeom>
          <a:noFill/>
        </p:spPr>
        <p:txBody>
          <a:bodyPr wrap="square">
            <a:spAutoFit/>
          </a:bodyPr>
          <a:lstStyle/>
          <a:p>
            <a:pPr marL="514350" indent="-514350" algn="just">
              <a:buAutoNum type="arabicPeriod"/>
            </a:pPr>
            <a:r>
              <a:rPr lang="en-US" sz="2400" dirty="0" err="1">
                <a:solidFill>
                  <a:srgbClr val="002060"/>
                </a:solidFill>
                <a:latin typeface="Arial" panose="020B0604020202020204" pitchFamily="34" charset="0"/>
                <a:cs typeface="Arial" panose="020B0604020202020204" pitchFamily="34" charset="0"/>
              </a:rPr>
              <a:t>Nội</a:t>
            </a:r>
            <a:r>
              <a:rPr lang="en-US" sz="2400" dirty="0">
                <a:solidFill>
                  <a:srgbClr val="002060"/>
                </a:solidFill>
                <a:latin typeface="Arial" panose="020B0604020202020204" pitchFamily="34" charset="0"/>
                <a:cs typeface="Arial" panose="020B0604020202020204" pitchFamily="34" charset="0"/>
              </a:rPr>
              <a:t> dung </a:t>
            </a:r>
            <a:r>
              <a:rPr lang="en-US" sz="2400" dirty="0" err="1">
                <a:solidFill>
                  <a:srgbClr val="002060"/>
                </a:solidFill>
                <a:latin typeface="Arial" panose="020B0604020202020204" pitchFamily="34" charset="0"/>
                <a:cs typeface="Arial" panose="020B0604020202020204" pitchFamily="34" charset="0"/>
              </a:rPr>
              <a:t>định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luật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bảo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toàn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khối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lượng</a:t>
            </a:r>
            <a:endParaRPr lang="en-US" sz="2400" dirty="0">
              <a:solidFill>
                <a:srgbClr val="002060"/>
              </a:solidFill>
              <a:latin typeface="Arial" panose="020B0604020202020204" pitchFamily="34" charset="0"/>
              <a:cs typeface="Arial" panose="020B0604020202020204" pitchFamily="34" charset="0"/>
            </a:endParaRPr>
          </a:p>
          <a:p>
            <a:pPr marL="514350" indent="-514350" algn="just">
              <a:buAutoNum type="alphaLcPeriod"/>
            </a:pPr>
            <a:r>
              <a:rPr lang="en-US" sz="2400" i="1" dirty="0" err="1">
                <a:solidFill>
                  <a:srgbClr val="002060"/>
                </a:solidFill>
                <a:latin typeface="Arial" panose="020B0604020202020204" pitchFamily="34" charset="0"/>
                <a:cs typeface="Arial" panose="020B0604020202020204" pitchFamily="34" charset="0"/>
              </a:rPr>
              <a:t>Thí</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nghiệm</a:t>
            </a:r>
            <a:r>
              <a:rPr lang="en-US" sz="2400" i="1" dirty="0">
                <a:solidFill>
                  <a:srgbClr val="002060"/>
                </a:solidFill>
                <a:latin typeface="Arial" panose="020B0604020202020204" pitchFamily="34" charset="0"/>
                <a:cs typeface="Arial" panose="020B0604020202020204" pitchFamily="34" charset="0"/>
              </a:rPr>
              <a:t> </a:t>
            </a:r>
          </a:p>
          <a:p>
            <a:pPr marL="514350" indent="-514350" algn="just">
              <a:buAutoNum type="alphaLcPeriod"/>
            </a:pPr>
            <a:r>
              <a:rPr lang="en-US" sz="2400" i="1" dirty="0" err="1">
                <a:solidFill>
                  <a:srgbClr val="002060"/>
                </a:solidFill>
                <a:latin typeface="Arial" panose="020B0604020202020204" pitchFamily="34" charset="0"/>
                <a:cs typeface="Arial" panose="020B0604020202020204" pitchFamily="34" charset="0"/>
              </a:rPr>
              <a:t>Nội</a:t>
            </a:r>
            <a:r>
              <a:rPr lang="en-US" sz="2400" i="1" dirty="0">
                <a:solidFill>
                  <a:srgbClr val="002060"/>
                </a:solidFill>
                <a:latin typeface="Arial" panose="020B0604020202020204" pitchFamily="34" charset="0"/>
                <a:cs typeface="Arial" panose="020B0604020202020204" pitchFamily="34" charset="0"/>
              </a:rPr>
              <a:t> dung</a:t>
            </a:r>
          </a:p>
          <a:p>
            <a:pPr marL="514350" indent="-514350" algn="just">
              <a:buAutoNum type="alphaLcPeriod"/>
            </a:pPr>
            <a:r>
              <a:rPr lang="en-US" sz="2400" i="1" dirty="0" err="1">
                <a:solidFill>
                  <a:srgbClr val="002060"/>
                </a:solidFill>
                <a:latin typeface="Arial" panose="020B0604020202020204" pitchFamily="34" charset="0"/>
                <a:cs typeface="Arial" panose="020B0604020202020204" pitchFamily="34" charset="0"/>
              </a:rPr>
              <a:t>Giải</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thích</a:t>
            </a:r>
            <a:endParaRPr lang="en-US" sz="2400" i="1" dirty="0">
              <a:solidFill>
                <a:srgbClr val="002060"/>
              </a:solidFill>
              <a:latin typeface="Arial" panose="020B0604020202020204" pitchFamily="34" charset="0"/>
              <a:cs typeface="Arial" panose="020B0604020202020204" pitchFamily="34" charset="0"/>
            </a:endParaRPr>
          </a:p>
          <a:p>
            <a:pPr algn="just"/>
            <a:endParaRPr lang="en-US" sz="2400" i="1" dirty="0">
              <a:solidFill>
                <a:srgbClr val="002060"/>
              </a:solidFill>
              <a:latin typeface="Arial" panose="020B0604020202020204" pitchFamily="34" charset="0"/>
              <a:cs typeface="Arial" panose="020B0604020202020204" pitchFamily="34" charset="0"/>
            </a:endParaRPr>
          </a:p>
          <a:p>
            <a:pPr algn="just">
              <a:lnSpc>
                <a:spcPct val="200000"/>
              </a:lnSpc>
            </a:pPr>
            <a:endParaRPr lang="en-US" sz="2000" dirty="0">
              <a:solidFill>
                <a:srgbClr val="00206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5C79740-81B4-F29A-4793-119D888506A1}"/>
              </a:ext>
            </a:extLst>
          </p:cNvPr>
          <p:cNvSpPr/>
          <p:nvPr/>
        </p:nvSpPr>
        <p:spPr>
          <a:xfrm>
            <a:off x="333213" y="278971"/>
            <a:ext cx="6736659" cy="81366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I. </a:t>
            </a:r>
            <a:r>
              <a:rPr lang="en-US" sz="3600" dirty="0" err="1">
                <a:solidFill>
                  <a:srgbClr val="002060"/>
                </a:solidFill>
              </a:rPr>
              <a:t>Định</a:t>
            </a:r>
            <a:r>
              <a:rPr lang="en-US" sz="3600" dirty="0">
                <a:solidFill>
                  <a:srgbClr val="002060"/>
                </a:solidFill>
              </a:rPr>
              <a:t> </a:t>
            </a:r>
            <a:r>
              <a:rPr lang="en-US" sz="3600" dirty="0" err="1">
                <a:solidFill>
                  <a:srgbClr val="002060"/>
                </a:solidFill>
              </a:rPr>
              <a:t>luật</a:t>
            </a:r>
            <a:r>
              <a:rPr lang="en-US" sz="3600" dirty="0">
                <a:solidFill>
                  <a:srgbClr val="002060"/>
                </a:solidFill>
              </a:rPr>
              <a:t> </a:t>
            </a:r>
            <a:r>
              <a:rPr lang="en-US" sz="3600" dirty="0" err="1">
                <a:solidFill>
                  <a:srgbClr val="002060"/>
                </a:solidFill>
              </a:rPr>
              <a:t>bảo</a:t>
            </a:r>
            <a:r>
              <a:rPr lang="en-US" sz="3600" dirty="0">
                <a:solidFill>
                  <a:srgbClr val="002060"/>
                </a:solidFill>
              </a:rPr>
              <a:t> </a:t>
            </a:r>
            <a:r>
              <a:rPr lang="en-US" sz="3600" dirty="0" err="1">
                <a:solidFill>
                  <a:srgbClr val="002060"/>
                </a:solidFill>
              </a:rPr>
              <a:t>toàn</a:t>
            </a:r>
            <a:r>
              <a:rPr lang="en-US" sz="3600" dirty="0">
                <a:solidFill>
                  <a:srgbClr val="002060"/>
                </a:solidFill>
              </a:rPr>
              <a:t> </a:t>
            </a:r>
            <a:r>
              <a:rPr lang="en-US" sz="3600" dirty="0" err="1">
                <a:solidFill>
                  <a:srgbClr val="002060"/>
                </a:solidFill>
              </a:rPr>
              <a:t>khối</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p:txBody>
      </p:sp>
      <p:sp>
        <p:nvSpPr>
          <p:cNvPr id="2" name="Rectangle 1">
            <a:extLst>
              <a:ext uri="{FF2B5EF4-FFF2-40B4-BE49-F238E27FC236}">
                <a16:creationId xmlns:a16="http://schemas.microsoft.com/office/drawing/2014/main" id="{8CB8D6AC-C596-A213-7B61-49B6D343F6FE}"/>
              </a:ext>
            </a:extLst>
          </p:cNvPr>
          <p:cNvSpPr>
            <a:spLocks noChangeArrowheads="1"/>
          </p:cNvSpPr>
          <p:nvPr/>
        </p:nvSpPr>
        <p:spPr bwMode="auto">
          <a:xfrm>
            <a:off x="800479" y="2711037"/>
            <a:ext cx="10591041" cy="2979256"/>
          </a:xfrm>
          <a:prstGeom prst="rect">
            <a:avLst/>
          </a:prstGeom>
          <a:solidFill>
            <a:schemeClr val="accent4">
              <a:lumMod val="20000"/>
              <a:lumOff val="80000"/>
            </a:schemeClr>
          </a:solidFill>
          <a:ln>
            <a:noFill/>
          </a:ln>
          <a:effectLst/>
        </p:spPr>
        <p:txBody>
          <a:bodyPr vert="horz" wrap="none" lIns="0" tIns="179331" rIns="0" bIns="8887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333333"/>
                </a:solidFill>
                <a:effectLst/>
                <a:cs typeface="Arial" panose="020B0604020202020204" pitchFamily="34" charset="0"/>
              </a:rPr>
              <a:t>Carbon </a:t>
            </a:r>
            <a:r>
              <a:rPr kumimoji="0" lang="en-US" altLang="en-US" sz="2200" b="0" i="0" u="none" strike="noStrike" cap="none" normalizeH="0" baseline="0" dirty="0" err="1">
                <a:ln>
                  <a:noFill/>
                </a:ln>
                <a:solidFill>
                  <a:srgbClr val="333333"/>
                </a:solidFill>
                <a:effectLst/>
                <a:cs typeface="Arial" panose="020B0604020202020204" pitchFamily="34" charset="0"/>
              </a:rPr>
              <a:t>tác</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dụng</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với</a:t>
            </a:r>
            <a:r>
              <a:rPr kumimoji="0" lang="en-US" altLang="en-US" sz="2200" b="0" i="0" u="none" strike="noStrike" cap="none" normalizeH="0" baseline="0" dirty="0">
                <a:ln>
                  <a:noFill/>
                </a:ln>
                <a:solidFill>
                  <a:srgbClr val="333333"/>
                </a:solidFill>
                <a:effectLst/>
                <a:cs typeface="Arial" panose="020B0604020202020204" pitchFamily="34" charset="0"/>
              </a:rPr>
              <a:t> oxygen </a:t>
            </a:r>
            <a:r>
              <a:rPr kumimoji="0" lang="en-US" altLang="en-US" sz="2200" b="0" i="0" u="none" strike="noStrike" cap="none" normalizeH="0" baseline="0" dirty="0" err="1">
                <a:ln>
                  <a:noFill/>
                </a:ln>
                <a:solidFill>
                  <a:srgbClr val="333333"/>
                </a:solidFill>
                <a:effectLst/>
                <a:cs typeface="Arial" panose="020B0604020202020204" pitchFamily="34" charset="0"/>
              </a:rPr>
              <a:t>theo</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sơ</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đồ</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Hình</a:t>
            </a:r>
            <a:r>
              <a:rPr kumimoji="0" lang="en-US" altLang="en-US" sz="2200" b="0" i="0" u="none" strike="noStrike" cap="none" normalizeH="0" baseline="0" dirty="0">
                <a:ln>
                  <a:noFill/>
                </a:ln>
                <a:solidFill>
                  <a:srgbClr val="333333"/>
                </a:solidFill>
                <a:effectLst/>
                <a:cs typeface="Arial" panose="020B0604020202020204" pitchFamily="34" charset="0"/>
              </a:rPr>
              <a:t> 5.1: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333333"/>
                </a:solidFill>
                <a:effectLs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200" dirty="0">
              <a:solidFill>
                <a:srgbClr val="333333"/>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333333"/>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a:ln>
                  <a:noFill/>
                </a:ln>
                <a:solidFill>
                  <a:srgbClr val="333333"/>
                </a:solidFill>
                <a:effectLst/>
                <a:cs typeface="Arial" panose="020B0604020202020204" pitchFamily="34" charset="0"/>
              </a:rPr>
              <a:t>Giải</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thích</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tại</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sao</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khối</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lượng</a:t>
            </a:r>
            <a:r>
              <a:rPr kumimoji="0" lang="en-US" altLang="en-US" sz="2200" b="0" i="0" u="none" strike="noStrike" cap="none" normalizeH="0" baseline="0" dirty="0">
                <a:ln>
                  <a:noFill/>
                </a:ln>
                <a:solidFill>
                  <a:srgbClr val="333333"/>
                </a:solidFill>
                <a:effectLst/>
                <a:cs typeface="Arial" panose="020B0604020202020204" pitchFamily="34" charset="0"/>
              </a:rPr>
              <a:t> carbon dioxide </a:t>
            </a:r>
            <a:r>
              <a:rPr kumimoji="0" lang="en-US" altLang="en-US" sz="2200" b="0" i="0" u="none" strike="noStrike" cap="none" normalizeH="0" baseline="0" dirty="0" err="1">
                <a:ln>
                  <a:noFill/>
                </a:ln>
                <a:solidFill>
                  <a:srgbClr val="333333"/>
                </a:solidFill>
                <a:effectLst/>
                <a:cs typeface="Arial" panose="020B0604020202020204" pitchFamily="34" charset="0"/>
              </a:rPr>
              <a:t>bằng</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tổng</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khối</a:t>
            </a:r>
            <a:r>
              <a:rPr kumimoji="0" lang="en-US" altLang="en-US" sz="2200" b="0" i="0" u="none" strike="noStrike" cap="none" normalizeH="0" baseline="0" dirty="0">
                <a:ln>
                  <a:noFill/>
                </a:ln>
                <a:solidFill>
                  <a:srgbClr val="333333"/>
                </a:solidFill>
                <a:effectLst/>
                <a:cs typeface="Arial" panose="020B0604020202020204" pitchFamily="34" charset="0"/>
              </a:rPr>
              <a:t> </a:t>
            </a:r>
            <a:r>
              <a:rPr kumimoji="0" lang="en-US" altLang="en-US" sz="2200" b="0" i="0" u="none" strike="noStrike" cap="none" normalizeH="0" baseline="0" dirty="0" err="1">
                <a:ln>
                  <a:noFill/>
                </a:ln>
                <a:solidFill>
                  <a:srgbClr val="333333"/>
                </a:solidFill>
                <a:effectLst/>
                <a:cs typeface="Arial" panose="020B0604020202020204" pitchFamily="34" charset="0"/>
              </a:rPr>
              <a:t>lượng</a:t>
            </a:r>
            <a:r>
              <a:rPr kumimoji="0" lang="en-US" altLang="en-US" sz="2200" b="0" i="0" u="none" strike="noStrike" cap="none" normalizeH="0" baseline="0" dirty="0">
                <a:ln>
                  <a:noFill/>
                </a:ln>
                <a:solidFill>
                  <a:srgbClr val="333333"/>
                </a:solidFill>
                <a:effectLst/>
                <a:cs typeface="Arial" panose="020B0604020202020204" pitchFamily="34" charset="0"/>
              </a:rPr>
              <a:t> carbon </a:t>
            </a:r>
            <a:r>
              <a:rPr kumimoji="0" lang="en-US" altLang="en-US" sz="2200" b="0" i="0" u="none" strike="noStrike" cap="none" normalizeH="0" baseline="0" dirty="0" err="1">
                <a:ln>
                  <a:noFill/>
                </a:ln>
                <a:solidFill>
                  <a:srgbClr val="333333"/>
                </a:solidFill>
                <a:effectLst/>
                <a:cs typeface="Arial" panose="020B0604020202020204" pitchFamily="34" charset="0"/>
              </a:rPr>
              <a:t>và</a:t>
            </a:r>
            <a:r>
              <a:rPr kumimoji="0" lang="en-US" altLang="en-US" sz="2200" b="0" i="0" u="none" strike="noStrike" cap="none" normalizeH="0" baseline="0" dirty="0">
                <a:ln>
                  <a:noFill/>
                </a:ln>
                <a:solidFill>
                  <a:srgbClr val="333333"/>
                </a:solidFill>
                <a:effectLst/>
                <a:cs typeface="Arial" panose="020B0604020202020204" pitchFamily="34" charset="0"/>
              </a:rPr>
              <a:t> oxygen.</a:t>
            </a:r>
          </a:p>
        </p:txBody>
      </p:sp>
      <p:pic>
        <p:nvPicPr>
          <p:cNvPr id="3" name="Picture 2" descr="Carbon tác dụng với oxygen theo sơ đồ Hình 5.1:   Giải thích tại sao khối lượng carbon dioxide bằng tổng khối lượng carbon và oxygen. (ảnh 1)">
            <a:extLst>
              <a:ext uri="{FF2B5EF4-FFF2-40B4-BE49-F238E27FC236}">
                <a16:creationId xmlns:a16="http://schemas.microsoft.com/office/drawing/2014/main" id="{C2C36ED1-7557-B2CC-B07D-312EEED17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508" y="3310854"/>
            <a:ext cx="7478977" cy="1929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7942F2-9182-2A3F-056A-84039180EC23}"/>
              </a:ext>
            </a:extLst>
          </p:cNvPr>
          <p:cNvSpPr txBox="1"/>
          <p:nvPr/>
        </p:nvSpPr>
        <p:spPr>
          <a:xfrm>
            <a:off x="800479" y="5782278"/>
            <a:ext cx="10835384" cy="1015663"/>
          </a:xfrm>
          <a:custGeom>
            <a:avLst/>
            <a:gdLst>
              <a:gd name="connsiteX0" fmla="*/ 0 w 10835384"/>
              <a:gd name="connsiteY0" fmla="*/ 0 h 1015663"/>
              <a:gd name="connsiteX1" fmla="*/ 893919 w 10835384"/>
              <a:gd name="connsiteY1" fmla="*/ 0 h 1015663"/>
              <a:gd name="connsiteX2" fmla="*/ 1787838 w 10835384"/>
              <a:gd name="connsiteY2" fmla="*/ 0 h 1015663"/>
              <a:gd name="connsiteX3" fmla="*/ 2139988 w 10835384"/>
              <a:gd name="connsiteY3" fmla="*/ 0 h 1015663"/>
              <a:gd name="connsiteX4" fmla="*/ 3033908 w 10835384"/>
              <a:gd name="connsiteY4" fmla="*/ 0 h 1015663"/>
              <a:gd name="connsiteX5" fmla="*/ 3386058 w 10835384"/>
              <a:gd name="connsiteY5" fmla="*/ 0 h 1015663"/>
              <a:gd name="connsiteX6" fmla="*/ 4171623 w 10835384"/>
              <a:gd name="connsiteY6" fmla="*/ 0 h 1015663"/>
              <a:gd name="connsiteX7" fmla="*/ 4632127 w 10835384"/>
              <a:gd name="connsiteY7" fmla="*/ 0 h 1015663"/>
              <a:gd name="connsiteX8" fmla="*/ 5526046 w 10835384"/>
              <a:gd name="connsiteY8" fmla="*/ 0 h 1015663"/>
              <a:gd name="connsiteX9" fmla="*/ 5878196 w 10835384"/>
              <a:gd name="connsiteY9" fmla="*/ 0 h 1015663"/>
              <a:gd name="connsiteX10" fmla="*/ 6772115 w 10835384"/>
              <a:gd name="connsiteY10" fmla="*/ 0 h 1015663"/>
              <a:gd name="connsiteX11" fmla="*/ 7557680 w 10835384"/>
              <a:gd name="connsiteY11" fmla="*/ 0 h 1015663"/>
              <a:gd name="connsiteX12" fmla="*/ 8126538 w 10835384"/>
              <a:gd name="connsiteY12" fmla="*/ 0 h 1015663"/>
              <a:gd name="connsiteX13" fmla="*/ 8803750 w 10835384"/>
              <a:gd name="connsiteY13" fmla="*/ 0 h 1015663"/>
              <a:gd name="connsiteX14" fmla="*/ 9264253 w 10835384"/>
              <a:gd name="connsiteY14" fmla="*/ 0 h 1015663"/>
              <a:gd name="connsiteX15" fmla="*/ 9941465 w 10835384"/>
              <a:gd name="connsiteY15" fmla="*/ 0 h 1015663"/>
              <a:gd name="connsiteX16" fmla="*/ 10835384 w 10835384"/>
              <a:gd name="connsiteY16" fmla="*/ 0 h 1015663"/>
              <a:gd name="connsiteX17" fmla="*/ 10835384 w 10835384"/>
              <a:gd name="connsiteY17" fmla="*/ 497675 h 1015663"/>
              <a:gd name="connsiteX18" fmla="*/ 10835384 w 10835384"/>
              <a:gd name="connsiteY18" fmla="*/ 1015663 h 1015663"/>
              <a:gd name="connsiteX19" fmla="*/ 9941465 w 10835384"/>
              <a:gd name="connsiteY19" fmla="*/ 1015663 h 1015663"/>
              <a:gd name="connsiteX20" fmla="*/ 9264253 w 10835384"/>
              <a:gd name="connsiteY20" fmla="*/ 1015663 h 1015663"/>
              <a:gd name="connsiteX21" fmla="*/ 8912103 w 10835384"/>
              <a:gd name="connsiteY21" fmla="*/ 1015663 h 1015663"/>
              <a:gd name="connsiteX22" fmla="*/ 8126538 w 10835384"/>
              <a:gd name="connsiteY22" fmla="*/ 1015663 h 1015663"/>
              <a:gd name="connsiteX23" fmla="*/ 7449327 w 10835384"/>
              <a:gd name="connsiteY23" fmla="*/ 1015663 h 1015663"/>
              <a:gd name="connsiteX24" fmla="*/ 6663761 w 10835384"/>
              <a:gd name="connsiteY24" fmla="*/ 1015663 h 1015663"/>
              <a:gd name="connsiteX25" fmla="*/ 5878196 w 10835384"/>
              <a:gd name="connsiteY25" fmla="*/ 1015663 h 1015663"/>
              <a:gd name="connsiteX26" fmla="*/ 5526046 w 10835384"/>
              <a:gd name="connsiteY26" fmla="*/ 1015663 h 1015663"/>
              <a:gd name="connsiteX27" fmla="*/ 4848834 w 10835384"/>
              <a:gd name="connsiteY27" fmla="*/ 1015663 h 1015663"/>
              <a:gd name="connsiteX28" fmla="*/ 4388331 w 10835384"/>
              <a:gd name="connsiteY28" fmla="*/ 1015663 h 1015663"/>
              <a:gd name="connsiteX29" fmla="*/ 3494411 w 10835384"/>
              <a:gd name="connsiteY29" fmla="*/ 1015663 h 1015663"/>
              <a:gd name="connsiteX30" fmla="*/ 2925554 w 10835384"/>
              <a:gd name="connsiteY30" fmla="*/ 1015663 h 1015663"/>
              <a:gd name="connsiteX31" fmla="*/ 2248342 w 10835384"/>
              <a:gd name="connsiteY31" fmla="*/ 1015663 h 1015663"/>
              <a:gd name="connsiteX32" fmla="*/ 1679485 w 10835384"/>
              <a:gd name="connsiteY32" fmla="*/ 1015663 h 1015663"/>
              <a:gd name="connsiteX33" fmla="*/ 1327335 w 10835384"/>
              <a:gd name="connsiteY33" fmla="*/ 1015663 h 1015663"/>
              <a:gd name="connsiteX34" fmla="*/ 0 w 10835384"/>
              <a:gd name="connsiteY34" fmla="*/ 1015663 h 1015663"/>
              <a:gd name="connsiteX35" fmla="*/ 0 w 10835384"/>
              <a:gd name="connsiteY35" fmla="*/ 507832 h 1015663"/>
              <a:gd name="connsiteX36" fmla="*/ 0 w 10835384"/>
              <a:gd name="connsiteY36"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35384" h="1015663" fill="none" extrusionOk="0">
                <a:moveTo>
                  <a:pt x="0" y="0"/>
                </a:moveTo>
                <a:cubicBezTo>
                  <a:pt x="396079" y="1199"/>
                  <a:pt x="508151" y="42526"/>
                  <a:pt x="893919" y="0"/>
                </a:cubicBezTo>
                <a:cubicBezTo>
                  <a:pt x="1279687" y="-42526"/>
                  <a:pt x="1351967" y="31709"/>
                  <a:pt x="1787838" y="0"/>
                </a:cubicBezTo>
                <a:cubicBezTo>
                  <a:pt x="2223709" y="-31709"/>
                  <a:pt x="1977851" y="-806"/>
                  <a:pt x="2139988" y="0"/>
                </a:cubicBezTo>
                <a:cubicBezTo>
                  <a:pt x="2302125" y="806"/>
                  <a:pt x="2635791" y="-22387"/>
                  <a:pt x="3033908" y="0"/>
                </a:cubicBezTo>
                <a:cubicBezTo>
                  <a:pt x="3432025" y="22387"/>
                  <a:pt x="3276536" y="-3429"/>
                  <a:pt x="3386058" y="0"/>
                </a:cubicBezTo>
                <a:cubicBezTo>
                  <a:pt x="3495580" y="3429"/>
                  <a:pt x="3832361" y="22525"/>
                  <a:pt x="4171623" y="0"/>
                </a:cubicBezTo>
                <a:cubicBezTo>
                  <a:pt x="4510885" y="-22525"/>
                  <a:pt x="4413361" y="4393"/>
                  <a:pt x="4632127" y="0"/>
                </a:cubicBezTo>
                <a:cubicBezTo>
                  <a:pt x="4850893" y="-4393"/>
                  <a:pt x="5097922" y="-15687"/>
                  <a:pt x="5526046" y="0"/>
                </a:cubicBezTo>
                <a:cubicBezTo>
                  <a:pt x="5954170" y="15687"/>
                  <a:pt x="5792101" y="-5152"/>
                  <a:pt x="5878196" y="0"/>
                </a:cubicBezTo>
                <a:cubicBezTo>
                  <a:pt x="5964291" y="5152"/>
                  <a:pt x="6493727" y="-24160"/>
                  <a:pt x="6772115" y="0"/>
                </a:cubicBezTo>
                <a:cubicBezTo>
                  <a:pt x="7050503" y="24160"/>
                  <a:pt x="7166518" y="-24578"/>
                  <a:pt x="7557680" y="0"/>
                </a:cubicBezTo>
                <a:cubicBezTo>
                  <a:pt x="7948842" y="24578"/>
                  <a:pt x="7988463" y="13585"/>
                  <a:pt x="8126538" y="0"/>
                </a:cubicBezTo>
                <a:cubicBezTo>
                  <a:pt x="8264613" y="-13585"/>
                  <a:pt x="8659702" y="23658"/>
                  <a:pt x="8803750" y="0"/>
                </a:cubicBezTo>
                <a:cubicBezTo>
                  <a:pt x="8947798" y="-23658"/>
                  <a:pt x="9143250" y="-19706"/>
                  <a:pt x="9264253" y="0"/>
                </a:cubicBezTo>
                <a:cubicBezTo>
                  <a:pt x="9385256" y="19706"/>
                  <a:pt x="9630158" y="-29296"/>
                  <a:pt x="9941465" y="0"/>
                </a:cubicBezTo>
                <a:cubicBezTo>
                  <a:pt x="10252772" y="29296"/>
                  <a:pt x="10604027" y="-40284"/>
                  <a:pt x="10835384" y="0"/>
                </a:cubicBezTo>
                <a:cubicBezTo>
                  <a:pt x="10845699" y="231244"/>
                  <a:pt x="10829151" y="391521"/>
                  <a:pt x="10835384" y="497675"/>
                </a:cubicBezTo>
                <a:cubicBezTo>
                  <a:pt x="10841617" y="603829"/>
                  <a:pt x="10845142" y="791797"/>
                  <a:pt x="10835384" y="1015663"/>
                </a:cubicBezTo>
                <a:cubicBezTo>
                  <a:pt x="10605425" y="994269"/>
                  <a:pt x="10216521" y="1023013"/>
                  <a:pt x="9941465" y="1015663"/>
                </a:cubicBezTo>
                <a:cubicBezTo>
                  <a:pt x="9666409" y="1008313"/>
                  <a:pt x="9499864" y="1019398"/>
                  <a:pt x="9264253" y="1015663"/>
                </a:cubicBezTo>
                <a:cubicBezTo>
                  <a:pt x="9028642" y="1011928"/>
                  <a:pt x="8991702" y="1031135"/>
                  <a:pt x="8912103" y="1015663"/>
                </a:cubicBezTo>
                <a:cubicBezTo>
                  <a:pt x="8832504" y="1000192"/>
                  <a:pt x="8517348" y="1054459"/>
                  <a:pt x="8126538" y="1015663"/>
                </a:cubicBezTo>
                <a:cubicBezTo>
                  <a:pt x="7735729" y="976867"/>
                  <a:pt x="7740508" y="1006307"/>
                  <a:pt x="7449327" y="1015663"/>
                </a:cubicBezTo>
                <a:cubicBezTo>
                  <a:pt x="7158146" y="1025019"/>
                  <a:pt x="6845490" y="979886"/>
                  <a:pt x="6663761" y="1015663"/>
                </a:cubicBezTo>
                <a:cubicBezTo>
                  <a:pt x="6482032" y="1051440"/>
                  <a:pt x="6213386" y="1054320"/>
                  <a:pt x="5878196" y="1015663"/>
                </a:cubicBezTo>
                <a:cubicBezTo>
                  <a:pt x="5543006" y="977006"/>
                  <a:pt x="5669506" y="1000750"/>
                  <a:pt x="5526046" y="1015663"/>
                </a:cubicBezTo>
                <a:cubicBezTo>
                  <a:pt x="5382586" y="1030577"/>
                  <a:pt x="5139916" y="1007544"/>
                  <a:pt x="4848834" y="1015663"/>
                </a:cubicBezTo>
                <a:cubicBezTo>
                  <a:pt x="4557752" y="1023782"/>
                  <a:pt x="4534379" y="994501"/>
                  <a:pt x="4388331" y="1015663"/>
                </a:cubicBezTo>
                <a:cubicBezTo>
                  <a:pt x="4242283" y="1036825"/>
                  <a:pt x="3858098" y="1044765"/>
                  <a:pt x="3494411" y="1015663"/>
                </a:cubicBezTo>
                <a:cubicBezTo>
                  <a:pt x="3130724" y="986561"/>
                  <a:pt x="3041819" y="1018924"/>
                  <a:pt x="2925554" y="1015663"/>
                </a:cubicBezTo>
                <a:cubicBezTo>
                  <a:pt x="2809289" y="1012402"/>
                  <a:pt x="2488457" y="1001018"/>
                  <a:pt x="2248342" y="1015663"/>
                </a:cubicBezTo>
                <a:cubicBezTo>
                  <a:pt x="2008227" y="1030308"/>
                  <a:pt x="1867697" y="993265"/>
                  <a:pt x="1679485" y="1015663"/>
                </a:cubicBezTo>
                <a:cubicBezTo>
                  <a:pt x="1491273" y="1038061"/>
                  <a:pt x="1472707" y="1000864"/>
                  <a:pt x="1327335" y="1015663"/>
                </a:cubicBezTo>
                <a:cubicBezTo>
                  <a:pt x="1181963" y="1030463"/>
                  <a:pt x="397703" y="965507"/>
                  <a:pt x="0" y="1015663"/>
                </a:cubicBezTo>
                <a:cubicBezTo>
                  <a:pt x="758" y="773161"/>
                  <a:pt x="-18828" y="755481"/>
                  <a:pt x="0" y="507832"/>
                </a:cubicBezTo>
                <a:cubicBezTo>
                  <a:pt x="18828" y="260183"/>
                  <a:pt x="17929" y="149017"/>
                  <a:pt x="0" y="0"/>
                </a:cubicBezTo>
                <a:close/>
              </a:path>
              <a:path w="10835384" h="1015663" stroke="0" extrusionOk="0">
                <a:moveTo>
                  <a:pt x="0" y="0"/>
                </a:moveTo>
                <a:cubicBezTo>
                  <a:pt x="172793" y="-23581"/>
                  <a:pt x="462015" y="-14118"/>
                  <a:pt x="785565" y="0"/>
                </a:cubicBezTo>
                <a:cubicBezTo>
                  <a:pt x="1109115" y="14118"/>
                  <a:pt x="1138068" y="24851"/>
                  <a:pt x="1354423" y="0"/>
                </a:cubicBezTo>
                <a:cubicBezTo>
                  <a:pt x="1570778" y="-24851"/>
                  <a:pt x="1570023" y="1397"/>
                  <a:pt x="1706573" y="0"/>
                </a:cubicBezTo>
                <a:cubicBezTo>
                  <a:pt x="1843123" y="-1397"/>
                  <a:pt x="2025303" y="-21738"/>
                  <a:pt x="2275431" y="0"/>
                </a:cubicBezTo>
                <a:cubicBezTo>
                  <a:pt x="2525559" y="21738"/>
                  <a:pt x="2633353" y="-5929"/>
                  <a:pt x="2735934" y="0"/>
                </a:cubicBezTo>
                <a:cubicBezTo>
                  <a:pt x="2838515" y="5929"/>
                  <a:pt x="3124250" y="-1003"/>
                  <a:pt x="3413146" y="0"/>
                </a:cubicBezTo>
                <a:cubicBezTo>
                  <a:pt x="3702042" y="1003"/>
                  <a:pt x="3799799" y="-1116"/>
                  <a:pt x="3982004" y="0"/>
                </a:cubicBezTo>
                <a:cubicBezTo>
                  <a:pt x="4164209" y="1116"/>
                  <a:pt x="4687142" y="-19767"/>
                  <a:pt x="4875923" y="0"/>
                </a:cubicBezTo>
                <a:cubicBezTo>
                  <a:pt x="5064704" y="19767"/>
                  <a:pt x="5464961" y="11716"/>
                  <a:pt x="5661488" y="0"/>
                </a:cubicBezTo>
                <a:cubicBezTo>
                  <a:pt x="5858016" y="-11716"/>
                  <a:pt x="5933215" y="-9683"/>
                  <a:pt x="6121992" y="0"/>
                </a:cubicBezTo>
                <a:cubicBezTo>
                  <a:pt x="6310769" y="9683"/>
                  <a:pt x="6444545" y="9511"/>
                  <a:pt x="6690850" y="0"/>
                </a:cubicBezTo>
                <a:cubicBezTo>
                  <a:pt x="6937155" y="-9511"/>
                  <a:pt x="6895861" y="6413"/>
                  <a:pt x="7043000" y="0"/>
                </a:cubicBezTo>
                <a:cubicBezTo>
                  <a:pt x="7190139" y="-6413"/>
                  <a:pt x="7509907" y="20954"/>
                  <a:pt x="7828565" y="0"/>
                </a:cubicBezTo>
                <a:cubicBezTo>
                  <a:pt x="8147223" y="-20954"/>
                  <a:pt x="8249691" y="-24739"/>
                  <a:pt x="8505776" y="0"/>
                </a:cubicBezTo>
                <a:cubicBezTo>
                  <a:pt x="8761861" y="24739"/>
                  <a:pt x="8726355" y="-3222"/>
                  <a:pt x="8857926" y="0"/>
                </a:cubicBezTo>
                <a:cubicBezTo>
                  <a:pt x="8989497" y="3222"/>
                  <a:pt x="9297497" y="22442"/>
                  <a:pt x="9643492" y="0"/>
                </a:cubicBezTo>
                <a:cubicBezTo>
                  <a:pt x="9989487" y="-22442"/>
                  <a:pt x="9894414" y="-15653"/>
                  <a:pt x="10103996" y="0"/>
                </a:cubicBezTo>
                <a:cubicBezTo>
                  <a:pt x="10313578" y="15653"/>
                  <a:pt x="10606953" y="-4653"/>
                  <a:pt x="10835384" y="0"/>
                </a:cubicBezTo>
                <a:cubicBezTo>
                  <a:pt x="10830527" y="144946"/>
                  <a:pt x="10854296" y="254193"/>
                  <a:pt x="10835384" y="477362"/>
                </a:cubicBezTo>
                <a:cubicBezTo>
                  <a:pt x="10816472" y="700531"/>
                  <a:pt x="10813696" y="835096"/>
                  <a:pt x="10835384" y="1015663"/>
                </a:cubicBezTo>
                <a:cubicBezTo>
                  <a:pt x="10461862" y="978986"/>
                  <a:pt x="10204149" y="1039786"/>
                  <a:pt x="9941465" y="1015663"/>
                </a:cubicBezTo>
                <a:cubicBezTo>
                  <a:pt x="9678781" y="991540"/>
                  <a:pt x="9683081" y="1020866"/>
                  <a:pt x="9589315" y="1015663"/>
                </a:cubicBezTo>
                <a:cubicBezTo>
                  <a:pt x="9495549" y="1010461"/>
                  <a:pt x="9377554" y="1029396"/>
                  <a:pt x="9237165" y="1015663"/>
                </a:cubicBezTo>
                <a:cubicBezTo>
                  <a:pt x="9096776" y="1001931"/>
                  <a:pt x="8635998" y="1033182"/>
                  <a:pt x="8343246" y="1015663"/>
                </a:cubicBezTo>
                <a:cubicBezTo>
                  <a:pt x="8050494" y="998144"/>
                  <a:pt x="8024143" y="991721"/>
                  <a:pt x="7774388" y="1015663"/>
                </a:cubicBezTo>
                <a:cubicBezTo>
                  <a:pt x="7524633" y="1039605"/>
                  <a:pt x="7347252" y="991821"/>
                  <a:pt x="6988823" y="1015663"/>
                </a:cubicBezTo>
                <a:cubicBezTo>
                  <a:pt x="6630395" y="1039505"/>
                  <a:pt x="6475385" y="1019643"/>
                  <a:pt x="6311611" y="1015663"/>
                </a:cubicBezTo>
                <a:cubicBezTo>
                  <a:pt x="6147837" y="1011683"/>
                  <a:pt x="6016593" y="1030097"/>
                  <a:pt x="5851107" y="1015663"/>
                </a:cubicBezTo>
                <a:cubicBezTo>
                  <a:pt x="5685621" y="1001229"/>
                  <a:pt x="5487108" y="994608"/>
                  <a:pt x="5390604" y="1015663"/>
                </a:cubicBezTo>
                <a:cubicBezTo>
                  <a:pt x="5294100" y="1036718"/>
                  <a:pt x="5182541" y="1015422"/>
                  <a:pt x="5038454" y="1015663"/>
                </a:cubicBezTo>
                <a:cubicBezTo>
                  <a:pt x="4894367" y="1015905"/>
                  <a:pt x="4667048" y="1040231"/>
                  <a:pt x="4469596" y="1015663"/>
                </a:cubicBezTo>
                <a:cubicBezTo>
                  <a:pt x="4272144" y="991095"/>
                  <a:pt x="3773326" y="971037"/>
                  <a:pt x="3575677" y="1015663"/>
                </a:cubicBezTo>
                <a:cubicBezTo>
                  <a:pt x="3378028" y="1060289"/>
                  <a:pt x="2947289" y="1027239"/>
                  <a:pt x="2681758" y="1015663"/>
                </a:cubicBezTo>
                <a:cubicBezTo>
                  <a:pt x="2416227" y="1004087"/>
                  <a:pt x="2063373" y="979241"/>
                  <a:pt x="1896192" y="1015663"/>
                </a:cubicBezTo>
                <a:cubicBezTo>
                  <a:pt x="1729011" y="1052085"/>
                  <a:pt x="1488003" y="1040560"/>
                  <a:pt x="1218981" y="1015663"/>
                </a:cubicBezTo>
                <a:cubicBezTo>
                  <a:pt x="949959" y="990766"/>
                  <a:pt x="773066" y="999841"/>
                  <a:pt x="650123" y="1015663"/>
                </a:cubicBezTo>
                <a:cubicBezTo>
                  <a:pt x="527180" y="1031485"/>
                  <a:pt x="250166" y="1010781"/>
                  <a:pt x="0" y="1015663"/>
                </a:cubicBezTo>
                <a:cubicBezTo>
                  <a:pt x="23811" y="822423"/>
                  <a:pt x="19186" y="632968"/>
                  <a:pt x="0" y="528145"/>
                </a:cubicBezTo>
                <a:cubicBezTo>
                  <a:pt x="-19186" y="423322"/>
                  <a:pt x="-669" y="148098"/>
                  <a:pt x="0" y="0"/>
                </a:cubicBezTo>
                <a:close/>
              </a:path>
            </a:pathLst>
          </a:custGeom>
          <a:solidFill>
            <a:schemeClr val="accent1">
              <a:lumMod val="20000"/>
              <a:lumOff val="80000"/>
            </a:schemeClr>
          </a:solidFill>
          <a:ln>
            <a:solidFill>
              <a:schemeClr val="accent1">
                <a:lumMod val="60000"/>
                <a:lumOff val="40000"/>
              </a:schemeClr>
            </a:solidFill>
            <a:extLst>
              <a:ext uri="{C807C97D-BFC1-408E-A445-0C87EB9F89A2}">
                <ask:lineSketchStyleProps xmlns:ask="http://schemas.microsoft.com/office/drawing/2018/sketchyshapes" sd="3205745864">
                  <a:prstGeom prst="rect">
                    <a:avLst/>
                  </a:prstGeom>
                  <ask:type>
                    <ask:lineSketchFreehand/>
                  </ask:type>
                </ask:lineSketchStyleProps>
              </a:ext>
            </a:extLst>
          </a:ln>
        </p:spPr>
        <p:txBody>
          <a:bodyPr wrap="square">
            <a:spAutoFit/>
          </a:bodyPr>
          <a:lstStyle/>
          <a:p>
            <a:pPr algn="just"/>
            <a:r>
              <a:rPr lang="en-US" sz="2000" b="1" i="0" dirty="0" err="1">
                <a:solidFill>
                  <a:srgbClr val="000000"/>
                </a:solidFill>
                <a:effectLst/>
                <a:latin typeface="Arial" panose="020B0604020202020204" pitchFamily="34" charset="0"/>
                <a:cs typeface="Arial" panose="020B0604020202020204" pitchFamily="34" charset="0"/>
              </a:rPr>
              <a:t>Trả</a:t>
            </a:r>
            <a:r>
              <a:rPr lang="en-US" sz="2000" b="1" i="0" dirty="0">
                <a:solidFill>
                  <a:srgbClr val="000000"/>
                </a:solidFill>
                <a:effectLst/>
                <a:latin typeface="Arial" panose="020B0604020202020204" pitchFamily="34" charset="0"/>
                <a:cs typeface="Arial" panose="020B0604020202020204" pitchFamily="34" charset="0"/>
              </a:rPr>
              <a:t> </a:t>
            </a:r>
            <a:r>
              <a:rPr lang="en-US" sz="2000" b="1" i="0" dirty="0" err="1">
                <a:solidFill>
                  <a:srgbClr val="000000"/>
                </a:solidFill>
                <a:effectLst/>
                <a:latin typeface="Arial" panose="020B0604020202020204" pitchFamily="34" charset="0"/>
                <a:cs typeface="Arial" panose="020B0604020202020204" pitchFamily="34" charset="0"/>
              </a:rPr>
              <a:t>lời</a:t>
            </a:r>
            <a:r>
              <a:rPr lang="en-US" sz="2000" b="1" i="0" dirty="0">
                <a:solidFill>
                  <a:srgbClr val="000000"/>
                </a:solidFill>
                <a:effectLst/>
                <a:latin typeface="Arial" panose="020B0604020202020204" pitchFamily="34" charset="0"/>
                <a:cs typeface="Arial" panose="020B0604020202020204" pitchFamily="34" charset="0"/>
              </a:rPr>
              <a:t>: </a:t>
            </a:r>
            <a:r>
              <a:rPr lang="vi-VN" sz="2000" b="0" i="0" dirty="0">
                <a:solidFill>
                  <a:srgbClr val="000000"/>
                </a:solidFill>
                <a:effectLst/>
                <a:latin typeface="Arial" panose="020B0604020202020204" pitchFamily="34" charset="0"/>
                <a:cs typeface="Arial" panose="020B0604020202020204" pitchFamily="34" charset="0"/>
              </a:rPr>
              <a:t>Khối lượng carbon dioxide bằng tổng khối lượng carbon và oxygen do trong phản ứng hoá học chỉ có liên kết giữa các nguyên tử thay đổi, còn số nguyên tử của mỗi nguyên tố hoá học vẫn giữ nguyên.</a:t>
            </a:r>
            <a:endParaRPr lang="en-US" sz="2000" dirty="0">
              <a:latin typeface="Arial" panose="020B0604020202020204" pitchFamily="34" charset="0"/>
              <a:cs typeface="Arial" panose="020B0604020202020204" pitchFamily="34" charset="0"/>
            </a:endParaRPr>
          </a:p>
        </p:txBody>
      </p:sp>
      <p:pic>
        <p:nvPicPr>
          <p:cNvPr id="7" name="Graphic 6" descr="Badge Question Mark outline">
            <a:extLst>
              <a:ext uri="{FF2B5EF4-FFF2-40B4-BE49-F238E27FC236}">
                <a16:creationId xmlns:a16="http://schemas.microsoft.com/office/drawing/2014/main" id="{D572F255-4C02-1331-2B30-382679E97E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62132" y="2711037"/>
            <a:ext cx="629382" cy="629382"/>
          </a:xfrm>
          <a:prstGeom prst="rect">
            <a:avLst/>
          </a:prstGeom>
        </p:spPr>
      </p:pic>
    </p:spTree>
    <p:extLst>
      <p:ext uri="{BB962C8B-B14F-4D97-AF65-F5344CB8AC3E}">
        <p14:creationId xmlns:p14="http://schemas.microsoft.com/office/powerpoint/2010/main" val="406978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472E1F-0095-8CAA-CE49-6809317CF077}"/>
              </a:ext>
            </a:extLst>
          </p:cNvPr>
          <p:cNvSpPr/>
          <p:nvPr/>
        </p:nvSpPr>
        <p:spPr>
          <a:xfrm>
            <a:off x="713677" y="423746"/>
            <a:ext cx="10601093" cy="8549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2060"/>
                </a:solidFill>
              </a:rPr>
              <a:t>Hãy</a:t>
            </a:r>
            <a:r>
              <a:rPr lang="en-US" sz="2600" dirty="0">
                <a:solidFill>
                  <a:srgbClr val="002060"/>
                </a:solidFill>
              </a:rPr>
              <a:t> </a:t>
            </a:r>
            <a:r>
              <a:rPr lang="en-US" sz="2600" dirty="0" err="1">
                <a:solidFill>
                  <a:srgbClr val="002060"/>
                </a:solidFill>
              </a:rPr>
              <a:t>giải</a:t>
            </a:r>
            <a:r>
              <a:rPr lang="en-US" sz="2600" dirty="0">
                <a:solidFill>
                  <a:srgbClr val="002060"/>
                </a:solidFill>
              </a:rPr>
              <a:t> </a:t>
            </a:r>
            <a:r>
              <a:rPr lang="en-US" sz="2600" dirty="0" err="1">
                <a:solidFill>
                  <a:srgbClr val="002060"/>
                </a:solidFill>
              </a:rPr>
              <a:t>thích</a:t>
            </a:r>
            <a:r>
              <a:rPr lang="en-US" sz="2600" dirty="0">
                <a:solidFill>
                  <a:srgbClr val="002060"/>
                </a:solidFill>
              </a:rPr>
              <a:t> </a:t>
            </a:r>
            <a:r>
              <a:rPr lang="en-US" sz="2600" dirty="0" err="1">
                <a:solidFill>
                  <a:srgbClr val="002060"/>
                </a:solidFill>
              </a:rPr>
              <a:t>tại</a:t>
            </a:r>
            <a:r>
              <a:rPr lang="en-US" sz="2600" dirty="0">
                <a:solidFill>
                  <a:srgbClr val="002060"/>
                </a:solidFill>
              </a:rPr>
              <a:t> </a:t>
            </a:r>
            <a:r>
              <a:rPr lang="en-US" sz="2600" dirty="0" err="1">
                <a:solidFill>
                  <a:srgbClr val="002060"/>
                </a:solidFill>
              </a:rPr>
              <a:t>sao</a:t>
            </a:r>
            <a:r>
              <a:rPr lang="en-US" sz="2600" dirty="0">
                <a:solidFill>
                  <a:srgbClr val="002060"/>
                </a:solidFill>
              </a:rPr>
              <a:t> </a:t>
            </a:r>
            <a:r>
              <a:rPr lang="en-US" sz="2600" dirty="0" err="1">
                <a:solidFill>
                  <a:srgbClr val="002060"/>
                </a:solidFill>
              </a:rPr>
              <a:t>trong</a:t>
            </a:r>
            <a:r>
              <a:rPr lang="en-US" sz="2600" dirty="0">
                <a:solidFill>
                  <a:srgbClr val="002060"/>
                </a:solidFill>
              </a:rPr>
              <a:t> </a:t>
            </a:r>
            <a:r>
              <a:rPr lang="en-US" sz="2600" dirty="0" err="1">
                <a:solidFill>
                  <a:srgbClr val="002060"/>
                </a:solidFill>
              </a:rPr>
              <a:t>phản</a:t>
            </a:r>
            <a:r>
              <a:rPr lang="en-US" sz="2600" dirty="0">
                <a:solidFill>
                  <a:srgbClr val="002060"/>
                </a:solidFill>
              </a:rPr>
              <a:t> </a:t>
            </a:r>
            <a:r>
              <a:rPr lang="en-US" sz="2600" dirty="0" err="1">
                <a:solidFill>
                  <a:srgbClr val="002060"/>
                </a:solidFill>
              </a:rPr>
              <a:t>ứng</a:t>
            </a:r>
            <a:r>
              <a:rPr lang="en-US" sz="2600" dirty="0">
                <a:solidFill>
                  <a:srgbClr val="002060"/>
                </a:solidFill>
              </a:rPr>
              <a:t> </a:t>
            </a:r>
            <a:r>
              <a:rPr lang="en-US" sz="2600" dirty="0" err="1">
                <a:solidFill>
                  <a:srgbClr val="002060"/>
                </a:solidFill>
              </a:rPr>
              <a:t>hóa</a:t>
            </a:r>
            <a:r>
              <a:rPr lang="en-US" sz="2600" dirty="0">
                <a:solidFill>
                  <a:srgbClr val="002060"/>
                </a:solidFill>
              </a:rPr>
              <a:t> </a:t>
            </a:r>
            <a:r>
              <a:rPr lang="en-US" sz="2600" dirty="0" err="1">
                <a:solidFill>
                  <a:srgbClr val="002060"/>
                </a:solidFill>
              </a:rPr>
              <a:t>học</a:t>
            </a:r>
            <a:r>
              <a:rPr lang="en-US" sz="2600" dirty="0">
                <a:solidFill>
                  <a:srgbClr val="002060"/>
                </a:solidFill>
              </a:rPr>
              <a:t>, </a:t>
            </a:r>
            <a:r>
              <a:rPr lang="en-US" sz="2600" dirty="0" err="1">
                <a:solidFill>
                  <a:srgbClr val="002060"/>
                </a:solidFill>
              </a:rPr>
              <a:t>tổng</a:t>
            </a:r>
            <a:r>
              <a:rPr lang="en-US" sz="2600" dirty="0">
                <a:solidFill>
                  <a:srgbClr val="002060"/>
                </a:solidFill>
              </a:rPr>
              <a:t> </a:t>
            </a:r>
            <a:r>
              <a:rPr lang="en-US" sz="2600" dirty="0" err="1">
                <a:solidFill>
                  <a:srgbClr val="002060"/>
                </a:solidFill>
              </a:rPr>
              <a:t>khối</a:t>
            </a:r>
            <a:r>
              <a:rPr lang="en-US" sz="2600" dirty="0">
                <a:solidFill>
                  <a:srgbClr val="002060"/>
                </a:solidFill>
              </a:rPr>
              <a:t> </a:t>
            </a:r>
            <a:r>
              <a:rPr lang="en-US" sz="2600" dirty="0" err="1">
                <a:solidFill>
                  <a:srgbClr val="002060"/>
                </a:solidFill>
              </a:rPr>
              <a:t>lượng</a:t>
            </a:r>
            <a:r>
              <a:rPr lang="en-US" sz="2600" dirty="0">
                <a:solidFill>
                  <a:srgbClr val="002060"/>
                </a:solidFill>
              </a:rPr>
              <a:t> </a:t>
            </a:r>
            <a:r>
              <a:rPr lang="en-US" sz="2600" dirty="0" err="1">
                <a:solidFill>
                  <a:srgbClr val="002060"/>
                </a:solidFill>
              </a:rPr>
              <a:t>các</a:t>
            </a:r>
            <a:r>
              <a:rPr lang="en-US" sz="2600" dirty="0">
                <a:solidFill>
                  <a:srgbClr val="002060"/>
                </a:solidFill>
              </a:rPr>
              <a:t> </a:t>
            </a:r>
            <a:r>
              <a:rPr lang="en-US" sz="2600" dirty="0" err="1">
                <a:solidFill>
                  <a:srgbClr val="002060"/>
                </a:solidFill>
              </a:rPr>
              <a:t>chất</a:t>
            </a:r>
            <a:r>
              <a:rPr lang="en-US" sz="2600" dirty="0">
                <a:solidFill>
                  <a:srgbClr val="002060"/>
                </a:solidFill>
              </a:rPr>
              <a:t> </a:t>
            </a:r>
            <a:r>
              <a:rPr lang="en-US" sz="2600" dirty="0" err="1">
                <a:solidFill>
                  <a:srgbClr val="002060"/>
                </a:solidFill>
              </a:rPr>
              <a:t>trước</a:t>
            </a:r>
            <a:r>
              <a:rPr lang="en-US" sz="2600" dirty="0">
                <a:solidFill>
                  <a:srgbClr val="002060"/>
                </a:solidFill>
              </a:rPr>
              <a:t> </a:t>
            </a:r>
            <a:r>
              <a:rPr lang="en-US" sz="2600" dirty="0" err="1">
                <a:solidFill>
                  <a:srgbClr val="002060"/>
                </a:solidFill>
              </a:rPr>
              <a:t>phản</a:t>
            </a:r>
            <a:r>
              <a:rPr lang="en-US" sz="2600" dirty="0">
                <a:solidFill>
                  <a:srgbClr val="002060"/>
                </a:solidFill>
              </a:rPr>
              <a:t> </a:t>
            </a:r>
            <a:r>
              <a:rPr lang="en-US" sz="2600" dirty="0" err="1">
                <a:solidFill>
                  <a:srgbClr val="002060"/>
                </a:solidFill>
              </a:rPr>
              <a:t>ứng</a:t>
            </a:r>
            <a:r>
              <a:rPr lang="en-US" sz="2600" dirty="0">
                <a:solidFill>
                  <a:srgbClr val="002060"/>
                </a:solidFill>
              </a:rPr>
              <a:t> </a:t>
            </a:r>
            <a:r>
              <a:rPr lang="en-US" sz="2600" dirty="0" err="1">
                <a:solidFill>
                  <a:srgbClr val="002060"/>
                </a:solidFill>
              </a:rPr>
              <a:t>bằng</a:t>
            </a:r>
            <a:r>
              <a:rPr lang="en-US" sz="2600" dirty="0">
                <a:solidFill>
                  <a:srgbClr val="002060"/>
                </a:solidFill>
              </a:rPr>
              <a:t> </a:t>
            </a:r>
            <a:r>
              <a:rPr lang="en-US" sz="2600" dirty="0" err="1">
                <a:solidFill>
                  <a:srgbClr val="002060"/>
                </a:solidFill>
              </a:rPr>
              <a:t>tổng</a:t>
            </a:r>
            <a:r>
              <a:rPr lang="en-US" sz="2600" dirty="0">
                <a:solidFill>
                  <a:srgbClr val="002060"/>
                </a:solidFill>
              </a:rPr>
              <a:t> </a:t>
            </a:r>
            <a:r>
              <a:rPr lang="en-US" sz="2600" dirty="0" err="1">
                <a:solidFill>
                  <a:srgbClr val="002060"/>
                </a:solidFill>
              </a:rPr>
              <a:t>khối</a:t>
            </a:r>
            <a:r>
              <a:rPr lang="en-US" sz="2600" dirty="0">
                <a:solidFill>
                  <a:srgbClr val="002060"/>
                </a:solidFill>
              </a:rPr>
              <a:t> </a:t>
            </a:r>
            <a:r>
              <a:rPr lang="en-US" sz="2600" dirty="0" err="1">
                <a:solidFill>
                  <a:srgbClr val="002060"/>
                </a:solidFill>
              </a:rPr>
              <a:t>lượng</a:t>
            </a:r>
            <a:r>
              <a:rPr lang="en-US" sz="2600" dirty="0">
                <a:solidFill>
                  <a:srgbClr val="002060"/>
                </a:solidFill>
              </a:rPr>
              <a:t> </a:t>
            </a:r>
            <a:r>
              <a:rPr lang="en-US" sz="2600" dirty="0" err="1">
                <a:solidFill>
                  <a:srgbClr val="002060"/>
                </a:solidFill>
              </a:rPr>
              <a:t>các</a:t>
            </a:r>
            <a:r>
              <a:rPr lang="en-US" sz="2600" dirty="0">
                <a:solidFill>
                  <a:srgbClr val="002060"/>
                </a:solidFill>
              </a:rPr>
              <a:t> </a:t>
            </a:r>
            <a:r>
              <a:rPr lang="en-US" sz="2600" dirty="0" err="1">
                <a:solidFill>
                  <a:srgbClr val="002060"/>
                </a:solidFill>
              </a:rPr>
              <a:t>chất</a:t>
            </a:r>
            <a:r>
              <a:rPr lang="en-US" sz="2600" dirty="0">
                <a:solidFill>
                  <a:srgbClr val="002060"/>
                </a:solidFill>
              </a:rPr>
              <a:t> </a:t>
            </a:r>
            <a:r>
              <a:rPr lang="en-US" sz="2600" dirty="0" err="1">
                <a:solidFill>
                  <a:srgbClr val="002060"/>
                </a:solidFill>
              </a:rPr>
              <a:t>sau</a:t>
            </a:r>
            <a:r>
              <a:rPr lang="en-US" sz="2600" dirty="0">
                <a:solidFill>
                  <a:srgbClr val="002060"/>
                </a:solidFill>
              </a:rPr>
              <a:t> </a:t>
            </a:r>
            <a:r>
              <a:rPr lang="en-US" sz="2600" dirty="0" err="1">
                <a:solidFill>
                  <a:srgbClr val="002060"/>
                </a:solidFill>
              </a:rPr>
              <a:t>phản</a:t>
            </a:r>
            <a:r>
              <a:rPr lang="en-US" sz="2600" dirty="0">
                <a:solidFill>
                  <a:srgbClr val="002060"/>
                </a:solidFill>
              </a:rPr>
              <a:t> </a:t>
            </a:r>
            <a:r>
              <a:rPr lang="en-US" sz="2600" dirty="0" err="1">
                <a:solidFill>
                  <a:srgbClr val="002060"/>
                </a:solidFill>
              </a:rPr>
              <a:t>ứng</a:t>
            </a:r>
            <a:r>
              <a:rPr lang="en-US" sz="2600" dirty="0">
                <a:solidFill>
                  <a:srgbClr val="002060"/>
                </a:solidFill>
              </a:rPr>
              <a:t>? </a:t>
            </a:r>
          </a:p>
        </p:txBody>
      </p:sp>
      <p:pic>
        <p:nvPicPr>
          <p:cNvPr id="4098" name="Picture 2" descr="Reactants &amp; Products | What are the Products in a Chemical Reaction? -  Video &amp; Lesson Transcript | Study.com">
            <a:extLst>
              <a:ext uri="{FF2B5EF4-FFF2-40B4-BE49-F238E27FC236}">
                <a16:creationId xmlns:a16="http://schemas.microsoft.com/office/drawing/2014/main" id="{0E5ECED6-0AEC-B1C6-7D47-28E05580C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032"/>
          <a:stretch/>
        </p:blipFill>
        <p:spPr bwMode="auto">
          <a:xfrm>
            <a:off x="795453" y="1863196"/>
            <a:ext cx="10601093" cy="3726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8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F7977FA4-F0B4-49B9-B558-BEF3EE63F8A0}"/>
  <p:tag name="GENSWF_ADVANCE_TIME" val="5"/>
  <p:tag name="TIMING" val="|0.001|0.5|0.5|0.5|0.5"/>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1675</Words>
  <Application>Microsoft Office PowerPoint</Application>
  <PresentationFormat>Widescreen</PresentationFormat>
  <Paragraphs>248</Paragraphs>
  <Slides>30</Slides>
  <Notes>1</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43" baseType="lpstr">
      <vt:lpstr>Arial</vt:lpstr>
      <vt:lpstr>Arial Narrow</vt:lpstr>
      <vt:lpstr>Arial Unicode MS</vt:lpstr>
      <vt:lpstr>Calibri</vt:lpstr>
      <vt:lpstr>Calibri Light</vt:lpstr>
      <vt:lpstr>Cambria Math</vt:lpstr>
      <vt:lpstr>Times New Roman</vt:lpstr>
      <vt:lpstr>UTM Azuki</vt:lpstr>
      <vt:lpstr>UTM Nyala</vt:lpstr>
      <vt:lpstr>Wingdings</vt:lpstr>
      <vt:lpstr>Office Theme</vt:lpstr>
      <vt:lpstr>Equation</vt:lpstr>
      <vt:lpstr>MathType 7.0 Equation</vt:lpstr>
      <vt:lpstr>Bài 5:  Định luật bảo toàn khối lượng và phương trình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 lập phương trình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  Định luật bảo toàn khối lượng và phương trình hóa học</dc:title>
  <dc:creator>Trâm Ngọc</dc:creator>
  <cp:lastModifiedBy>Trâm Ngọc</cp:lastModifiedBy>
  <cp:revision>7</cp:revision>
  <dcterms:created xsi:type="dcterms:W3CDTF">2023-08-25T01:34:12Z</dcterms:created>
  <dcterms:modified xsi:type="dcterms:W3CDTF">2023-08-25T10:33:47Z</dcterms:modified>
</cp:coreProperties>
</file>