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7"/>
  </p:notesMasterIdLst>
  <p:sldIdLst>
    <p:sldId id="326" r:id="rId2"/>
    <p:sldId id="327" r:id="rId3"/>
    <p:sldId id="328" r:id="rId4"/>
    <p:sldId id="329" r:id="rId5"/>
    <p:sldId id="330" r:id="rId6"/>
    <p:sldId id="331" r:id="rId7"/>
    <p:sldId id="332" r:id="rId8"/>
    <p:sldId id="333" r:id="rId9"/>
    <p:sldId id="334" r:id="rId10"/>
    <p:sldId id="335" r:id="rId11"/>
    <p:sldId id="256" r:id="rId12"/>
    <p:sldId id="318" r:id="rId13"/>
    <p:sldId id="279" r:id="rId14"/>
    <p:sldId id="280" r:id="rId15"/>
    <p:sldId id="282" r:id="rId16"/>
    <p:sldId id="315" r:id="rId17"/>
    <p:sldId id="281" r:id="rId18"/>
    <p:sldId id="349" r:id="rId19"/>
    <p:sldId id="316" r:id="rId20"/>
    <p:sldId id="317" r:id="rId21"/>
    <p:sldId id="348" r:id="rId22"/>
    <p:sldId id="283" r:id="rId23"/>
    <p:sldId id="284" r:id="rId24"/>
    <p:sldId id="285" r:id="rId25"/>
    <p:sldId id="286" r:id="rId26"/>
    <p:sldId id="287" r:id="rId27"/>
    <p:sldId id="288" r:id="rId28"/>
    <p:sldId id="290" r:id="rId29"/>
    <p:sldId id="336" r:id="rId30"/>
    <p:sldId id="338" r:id="rId31"/>
    <p:sldId id="340" r:id="rId32"/>
    <p:sldId id="342" r:id="rId33"/>
    <p:sldId id="302" r:id="rId34"/>
    <p:sldId id="319" r:id="rId35"/>
    <p:sldId id="320" r:id="rId36"/>
    <p:sldId id="321" r:id="rId37"/>
    <p:sldId id="322" r:id="rId38"/>
    <p:sldId id="323" r:id="rId39"/>
    <p:sldId id="324" r:id="rId40"/>
    <p:sldId id="325" r:id="rId41"/>
    <p:sldId id="307" r:id="rId42"/>
    <p:sldId id="308" r:id="rId43"/>
    <p:sldId id="309" r:id="rId44"/>
    <p:sldId id="310" r:id="rId45"/>
    <p:sldId id="314" r:id="rId46"/>
  </p:sldIdLst>
  <p:sldSz cx="12188825" cy="6858000"/>
  <p:notesSz cx="6858000" cy="9144000"/>
  <p:embeddedFontLst>
    <p:embeddedFont>
      <p:font typeface="Calibri" panose="020F0502020204030204" pitchFamily="34" charset="0"/>
      <p:regular r:id="rId48"/>
      <p:bold r:id="rId49"/>
      <p:italic r:id="rId50"/>
      <p:boldItalic r:id="rId51"/>
    </p:embeddedFont>
  </p:embeddedFontLst>
  <p:defaultTextStyle>
    <a:defPPr>
      <a:defRPr lang="en-US"/>
    </a:defPPr>
    <a:lvl1pPr marL="0" algn="l" defTabSz="609448" rtl="0" eaLnBrk="1" latinLnBrk="0" hangingPunct="1">
      <a:defRPr sz="1200" kern="1200">
        <a:solidFill>
          <a:schemeClr val="tx1"/>
        </a:solidFill>
        <a:latin typeface="+mn-lt"/>
        <a:ea typeface="+mn-ea"/>
        <a:cs typeface="+mn-cs"/>
      </a:defRPr>
    </a:lvl1pPr>
    <a:lvl2pPr marL="304724" algn="l" defTabSz="609448" rtl="0" eaLnBrk="1" latinLnBrk="0" hangingPunct="1">
      <a:defRPr sz="1200" kern="1200">
        <a:solidFill>
          <a:schemeClr val="tx1"/>
        </a:solidFill>
        <a:latin typeface="+mn-lt"/>
        <a:ea typeface="+mn-ea"/>
        <a:cs typeface="+mn-cs"/>
      </a:defRPr>
    </a:lvl2pPr>
    <a:lvl3pPr marL="609448" algn="l" defTabSz="609448" rtl="0" eaLnBrk="1" latinLnBrk="0" hangingPunct="1">
      <a:defRPr sz="1200" kern="1200">
        <a:solidFill>
          <a:schemeClr val="tx1"/>
        </a:solidFill>
        <a:latin typeface="+mn-lt"/>
        <a:ea typeface="+mn-ea"/>
        <a:cs typeface="+mn-cs"/>
      </a:defRPr>
    </a:lvl3pPr>
    <a:lvl4pPr marL="914171" algn="l" defTabSz="609448" rtl="0" eaLnBrk="1" latinLnBrk="0" hangingPunct="1">
      <a:defRPr sz="1200" kern="1200">
        <a:solidFill>
          <a:schemeClr val="tx1"/>
        </a:solidFill>
        <a:latin typeface="+mn-lt"/>
        <a:ea typeface="+mn-ea"/>
        <a:cs typeface="+mn-cs"/>
      </a:defRPr>
    </a:lvl4pPr>
    <a:lvl5pPr marL="1218895" algn="l" defTabSz="609448" rtl="0" eaLnBrk="1" latinLnBrk="0" hangingPunct="1">
      <a:defRPr sz="1200" kern="1200">
        <a:solidFill>
          <a:schemeClr val="tx1"/>
        </a:solidFill>
        <a:latin typeface="+mn-lt"/>
        <a:ea typeface="+mn-ea"/>
        <a:cs typeface="+mn-cs"/>
      </a:defRPr>
    </a:lvl5pPr>
    <a:lvl6pPr marL="1523619" algn="l" defTabSz="609448" rtl="0" eaLnBrk="1" latinLnBrk="0" hangingPunct="1">
      <a:defRPr sz="1200" kern="1200">
        <a:solidFill>
          <a:schemeClr val="tx1"/>
        </a:solidFill>
        <a:latin typeface="+mn-lt"/>
        <a:ea typeface="+mn-ea"/>
        <a:cs typeface="+mn-cs"/>
      </a:defRPr>
    </a:lvl6pPr>
    <a:lvl7pPr marL="1828343" algn="l" defTabSz="609448" rtl="0" eaLnBrk="1" latinLnBrk="0" hangingPunct="1">
      <a:defRPr sz="1200" kern="1200">
        <a:solidFill>
          <a:schemeClr val="tx1"/>
        </a:solidFill>
        <a:latin typeface="+mn-lt"/>
        <a:ea typeface="+mn-ea"/>
        <a:cs typeface="+mn-cs"/>
      </a:defRPr>
    </a:lvl7pPr>
    <a:lvl8pPr marL="2133067" algn="l" defTabSz="609448" rtl="0" eaLnBrk="1" latinLnBrk="0" hangingPunct="1">
      <a:defRPr sz="1200" kern="1200">
        <a:solidFill>
          <a:schemeClr val="tx1"/>
        </a:solidFill>
        <a:latin typeface="+mn-lt"/>
        <a:ea typeface="+mn-ea"/>
        <a:cs typeface="+mn-cs"/>
      </a:defRPr>
    </a:lvl8pPr>
    <a:lvl9pPr marL="2437790" algn="l" defTabSz="609448" rtl="0" eaLnBrk="1" latinLnBrk="0" hangingPunct="1">
      <a:defRPr sz="12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40">
          <p15:clr>
            <a:srgbClr val="A4A3A4"/>
          </p15:clr>
        </p15:guide>
        <p15:guide id="2" pos="19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C6E51"/>
    <a:srgbClr val="50C8D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p:scale>
          <a:sx n="33" d="100"/>
          <a:sy n="33" d="100"/>
        </p:scale>
        <p:origin x="2466" y="1752"/>
      </p:cViewPr>
      <p:guideLst>
        <p:guide orient="horz" pos="1440"/>
        <p:guide pos="192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font" Target="fonts/font3.fntdata"/><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1.fntdata"/><Relationship Id="rId8" Type="http://schemas.openxmlformats.org/officeDocument/2006/relationships/slide" Target="slides/slide7.xml"/><Relationship Id="rId51" Type="http://schemas.openxmlformats.org/officeDocument/2006/relationships/font" Target="fonts/font4.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F6392E-3695-4D35-A90F-F4A853B58BAD}" type="datetimeFigureOut">
              <a:rPr lang="en-US" smtClean="0"/>
              <a:t>8/6/2023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156569-CD5A-420B-8BA1-D0FD386C5569}" type="slidenum">
              <a:rPr lang="en-US" smtClean="0"/>
              <a:t>‹#›</a:t>
            </a:fld>
            <a:endParaRPr lang="en-US"/>
          </a:p>
        </p:txBody>
      </p:sp>
    </p:spTree>
    <p:extLst>
      <p:ext uri="{BB962C8B-B14F-4D97-AF65-F5344CB8AC3E}">
        <p14:creationId xmlns:p14="http://schemas.microsoft.com/office/powerpoint/2010/main" val="24095756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37FF0D-3108-4406-A6C2-4DB64F82457E}" type="slidenum">
              <a:rPr lang="en-US" smtClean="0"/>
              <a:t>2</a:t>
            </a:fld>
            <a:endParaRPr lang="en-US"/>
          </a:p>
        </p:txBody>
      </p:sp>
    </p:spTree>
    <p:extLst>
      <p:ext uri="{BB962C8B-B14F-4D97-AF65-F5344CB8AC3E}">
        <p14:creationId xmlns:p14="http://schemas.microsoft.com/office/powerpoint/2010/main" val="25083467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081" y="1420283"/>
            <a:ext cx="5180251" cy="980017"/>
          </a:xfrm>
        </p:spPr>
        <p:txBody>
          <a:bodyPr/>
          <a:lstStyle/>
          <a:p>
            <a:r>
              <a:rPr lang="en-US" smtClean="0"/>
              <a:t>Click to edit Master title style</a:t>
            </a:r>
            <a:endParaRPr lang="en-US"/>
          </a:p>
        </p:txBody>
      </p:sp>
      <p:sp>
        <p:nvSpPr>
          <p:cNvPr id="3" name="Subtitle 2"/>
          <p:cNvSpPr>
            <a:spLocks noGrp="1"/>
          </p:cNvSpPr>
          <p:nvPr>
            <p:ph type="subTitle" idx="1"/>
          </p:nvPr>
        </p:nvSpPr>
        <p:spPr>
          <a:xfrm>
            <a:off x="914162" y="2590800"/>
            <a:ext cx="4266089" cy="1168400"/>
          </a:xfrm>
        </p:spPr>
        <p:txBody>
          <a:bodyPr/>
          <a:lstStyle>
            <a:lvl1pPr marL="0" indent="0" algn="ctr">
              <a:buNone/>
              <a:defRPr>
                <a:solidFill>
                  <a:schemeClr val="tx1">
                    <a:tint val="75000"/>
                  </a:schemeClr>
                </a:solidFill>
              </a:defRPr>
            </a:lvl1pPr>
            <a:lvl2pPr marL="304724" indent="0" algn="ctr">
              <a:buNone/>
              <a:defRPr>
                <a:solidFill>
                  <a:schemeClr val="tx1">
                    <a:tint val="75000"/>
                  </a:schemeClr>
                </a:solidFill>
              </a:defRPr>
            </a:lvl2pPr>
            <a:lvl3pPr marL="609448" indent="0" algn="ctr">
              <a:buNone/>
              <a:defRPr>
                <a:solidFill>
                  <a:schemeClr val="tx1">
                    <a:tint val="75000"/>
                  </a:schemeClr>
                </a:solidFill>
              </a:defRPr>
            </a:lvl3pPr>
            <a:lvl4pPr marL="914171" indent="0" algn="ctr">
              <a:buNone/>
              <a:defRPr>
                <a:solidFill>
                  <a:schemeClr val="tx1">
                    <a:tint val="75000"/>
                  </a:schemeClr>
                </a:solidFill>
              </a:defRPr>
            </a:lvl4pPr>
            <a:lvl5pPr marL="1218895" indent="0" algn="ctr">
              <a:buNone/>
              <a:defRPr>
                <a:solidFill>
                  <a:schemeClr val="tx1">
                    <a:tint val="75000"/>
                  </a:schemeClr>
                </a:solidFill>
              </a:defRPr>
            </a:lvl5pPr>
            <a:lvl6pPr marL="1523619" indent="0" algn="ctr">
              <a:buNone/>
              <a:defRPr>
                <a:solidFill>
                  <a:schemeClr val="tx1">
                    <a:tint val="75000"/>
                  </a:schemeClr>
                </a:solidFill>
              </a:defRPr>
            </a:lvl6pPr>
            <a:lvl7pPr marL="1828343" indent="0" algn="ctr">
              <a:buNone/>
              <a:defRPr>
                <a:solidFill>
                  <a:schemeClr val="tx1">
                    <a:tint val="75000"/>
                  </a:schemeClr>
                </a:solidFill>
              </a:defRPr>
            </a:lvl7pPr>
            <a:lvl8pPr marL="2133067" indent="0" algn="ctr">
              <a:buNone/>
              <a:defRPr>
                <a:solidFill>
                  <a:schemeClr val="tx1">
                    <a:tint val="75000"/>
                  </a:schemeClr>
                </a:solidFill>
              </a:defRPr>
            </a:lvl8pPr>
            <a:lvl9pPr marL="243779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8449" y="183092"/>
            <a:ext cx="1371243" cy="390101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721" y="183092"/>
            <a:ext cx="4012155" cy="39010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203219-0ED5-4CAD-8F16-4E3B3502CBBA}"/>
              </a:ext>
            </a:extLst>
          </p:cNvPr>
          <p:cNvSpPr>
            <a:spLocks noGrp="1"/>
          </p:cNvSpPr>
          <p:nvPr>
            <p:ph type="dt" sz="half" idx="10"/>
          </p:nvPr>
        </p:nvSpPr>
        <p:spPr/>
        <p:txBody>
          <a:bodyPr/>
          <a:lstStyle/>
          <a:p>
            <a:fld id="{D6D27D59-6977-44DD-8E4E-5EC5FBCC1A34}" type="datetime1">
              <a:rPr lang="en-US" smtClean="0"/>
              <a:t>8/6/2023</a:t>
            </a:fld>
            <a:endParaRPr lang="en-US"/>
          </a:p>
        </p:txBody>
      </p:sp>
      <p:sp>
        <p:nvSpPr>
          <p:cNvPr id="3" name="Footer Placeholder 2">
            <a:extLst>
              <a:ext uri="{FF2B5EF4-FFF2-40B4-BE49-F238E27FC236}">
                <a16:creationId xmlns:a16="http://schemas.microsoft.com/office/drawing/2014/main" id="{D9A89BAB-B41F-4760-996E-A658ABD611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85E896-6A31-4981-B626-05CE0AE3B74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4043548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8/6/2023</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39544840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8/6/2023</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7051683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8/6/2023</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37460689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8/6/2023</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25676204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8/6/2023</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40695970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8/6/2023</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40981702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8/6/2023</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3456863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9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8/6/2023</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593191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0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8/6/2023</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34550535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416" y="2937934"/>
            <a:ext cx="5180251" cy="908050"/>
          </a:xfrm>
        </p:spPr>
        <p:txBody>
          <a:bodyPr anchor="t"/>
          <a:lstStyle>
            <a:lvl1pPr algn="l">
              <a:defRPr sz="2700" b="1" cap="all"/>
            </a:lvl1pPr>
          </a:lstStyle>
          <a:p>
            <a:r>
              <a:rPr lang="en-US" smtClean="0"/>
              <a:t>Click to edit Master title style</a:t>
            </a:r>
            <a:endParaRPr lang="en-US"/>
          </a:p>
        </p:txBody>
      </p:sp>
      <p:sp>
        <p:nvSpPr>
          <p:cNvPr id="3" name="Text Placeholder 2"/>
          <p:cNvSpPr>
            <a:spLocks noGrp="1"/>
          </p:cNvSpPr>
          <p:nvPr>
            <p:ph type="body" idx="1"/>
          </p:nvPr>
        </p:nvSpPr>
        <p:spPr>
          <a:xfrm>
            <a:off x="481416" y="1937809"/>
            <a:ext cx="5180251" cy="1000125"/>
          </a:xfrm>
        </p:spPr>
        <p:txBody>
          <a:bodyPr anchor="b"/>
          <a:lstStyle>
            <a:lvl1pPr marL="0" indent="0">
              <a:buNone/>
              <a:defRPr sz="1300">
                <a:solidFill>
                  <a:schemeClr val="tx1">
                    <a:tint val="75000"/>
                  </a:schemeClr>
                </a:solidFill>
              </a:defRPr>
            </a:lvl1pPr>
            <a:lvl2pPr marL="304724" indent="0">
              <a:buNone/>
              <a:defRPr sz="1200">
                <a:solidFill>
                  <a:schemeClr val="tx1">
                    <a:tint val="75000"/>
                  </a:schemeClr>
                </a:solidFill>
              </a:defRPr>
            </a:lvl2pPr>
            <a:lvl3pPr marL="609448" indent="0">
              <a:buNone/>
              <a:defRPr sz="1100">
                <a:solidFill>
                  <a:schemeClr val="tx1">
                    <a:tint val="75000"/>
                  </a:schemeClr>
                </a:solidFill>
              </a:defRPr>
            </a:lvl3pPr>
            <a:lvl4pPr marL="914171" indent="0">
              <a:buNone/>
              <a:defRPr sz="900">
                <a:solidFill>
                  <a:schemeClr val="tx1">
                    <a:tint val="75000"/>
                  </a:schemeClr>
                </a:solidFill>
              </a:defRPr>
            </a:lvl4pPr>
            <a:lvl5pPr marL="1218895" indent="0">
              <a:buNone/>
              <a:defRPr sz="900">
                <a:solidFill>
                  <a:schemeClr val="tx1">
                    <a:tint val="75000"/>
                  </a:schemeClr>
                </a:solidFill>
              </a:defRPr>
            </a:lvl5pPr>
            <a:lvl6pPr marL="1523619" indent="0">
              <a:buNone/>
              <a:defRPr sz="900">
                <a:solidFill>
                  <a:schemeClr val="tx1">
                    <a:tint val="75000"/>
                  </a:schemeClr>
                </a:solidFill>
              </a:defRPr>
            </a:lvl6pPr>
            <a:lvl7pPr marL="1828343" indent="0">
              <a:buNone/>
              <a:defRPr sz="900">
                <a:solidFill>
                  <a:schemeClr val="tx1">
                    <a:tint val="75000"/>
                  </a:schemeClr>
                </a:solidFill>
              </a:defRPr>
            </a:lvl7pPr>
            <a:lvl8pPr marL="2133067" indent="0">
              <a:buNone/>
              <a:defRPr sz="900">
                <a:solidFill>
                  <a:schemeClr val="tx1">
                    <a:tint val="75000"/>
                  </a:schemeClr>
                </a:solidFill>
              </a:defRPr>
            </a:lvl8pPr>
            <a:lvl9pPr marL="2437790" indent="0">
              <a:buNone/>
              <a:defRPr sz="9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721" y="1066800"/>
            <a:ext cx="2691699"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097993" y="1066800"/>
            <a:ext cx="2691699"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04721" y="1023409"/>
            <a:ext cx="2692757" cy="426508"/>
          </a:xfrm>
        </p:spPr>
        <p:txBody>
          <a:bodyPr anchor="b"/>
          <a:lstStyle>
            <a:lvl1pPr marL="0" indent="0">
              <a:buNone/>
              <a:defRPr sz="1600" b="1"/>
            </a:lvl1pPr>
            <a:lvl2pPr marL="304724" indent="0">
              <a:buNone/>
              <a:defRPr sz="1300" b="1"/>
            </a:lvl2pPr>
            <a:lvl3pPr marL="609448" indent="0">
              <a:buNone/>
              <a:defRPr sz="1200" b="1"/>
            </a:lvl3pPr>
            <a:lvl4pPr marL="914171" indent="0">
              <a:buNone/>
              <a:defRPr sz="1100" b="1"/>
            </a:lvl4pPr>
            <a:lvl5pPr marL="1218895" indent="0">
              <a:buNone/>
              <a:defRPr sz="1100" b="1"/>
            </a:lvl5pPr>
            <a:lvl6pPr marL="1523619" indent="0">
              <a:buNone/>
              <a:defRPr sz="1100" b="1"/>
            </a:lvl6pPr>
            <a:lvl7pPr marL="1828343" indent="0">
              <a:buNone/>
              <a:defRPr sz="1100" b="1"/>
            </a:lvl7pPr>
            <a:lvl8pPr marL="2133067" indent="0">
              <a:buNone/>
              <a:defRPr sz="1100" b="1"/>
            </a:lvl8pPr>
            <a:lvl9pPr marL="2437790" indent="0">
              <a:buNone/>
              <a:defRPr sz="1100" b="1"/>
            </a:lvl9pPr>
          </a:lstStyle>
          <a:p>
            <a:pPr lvl="0"/>
            <a:r>
              <a:rPr lang="en-US" smtClean="0"/>
              <a:t>Click to edit Master text styles</a:t>
            </a:r>
          </a:p>
        </p:txBody>
      </p:sp>
      <p:sp>
        <p:nvSpPr>
          <p:cNvPr id="4" name="Content Placeholder 3"/>
          <p:cNvSpPr>
            <a:spLocks noGrp="1"/>
          </p:cNvSpPr>
          <p:nvPr>
            <p:ph sz="half" idx="2"/>
          </p:nvPr>
        </p:nvSpPr>
        <p:spPr>
          <a:xfrm>
            <a:off x="304721" y="1449917"/>
            <a:ext cx="2692757"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095877" y="1023409"/>
            <a:ext cx="2693815" cy="426508"/>
          </a:xfrm>
        </p:spPr>
        <p:txBody>
          <a:bodyPr anchor="b"/>
          <a:lstStyle>
            <a:lvl1pPr marL="0" indent="0">
              <a:buNone/>
              <a:defRPr sz="1600" b="1"/>
            </a:lvl1pPr>
            <a:lvl2pPr marL="304724" indent="0">
              <a:buNone/>
              <a:defRPr sz="1300" b="1"/>
            </a:lvl2pPr>
            <a:lvl3pPr marL="609448" indent="0">
              <a:buNone/>
              <a:defRPr sz="1200" b="1"/>
            </a:lvl3pPr>
            <a:lvl4pPr marL="914171" indent="0">
              <a:buNone/>
              <a:defRPr sz="1100" b="1"/>
            </a:lvl4pPr>
            <a:lvl5pPr marL="1218895" indent="0">
              <a:buNone/>
              <a:defRPr sz="1100" b="1"/>
            </a:lvl5pPr>
            <a:lvl6pPr marL="1523619" indent="0">
              <a:buNone/>
              <a:defRPr sz="1100" b="1"/>
            </a:lvl6pPr>
            <a:lvl7pPr marL="1828343" indent="0">
              <a:buNone/>
              <a:defRPr sz="1100" b="1"/>
            </a:lvl7pPr>
            <a:lvl8pPr marL="2133067" indent="0">
              <a:buNone/>
              <a:defRPr sz="1100" b="1"/>
            </a:lvl8pPr>
            <a:lvl9pPr marL="2437790" indent="0">
              <a:buNone/>
              <a:defRPr sz="1100" b="1"/>
            </a:lvl9pPr>
          </a:lstStyle>
          <a:p>
            <a:pPr lvl="0"/>
            <a:r>
              <a:rPr lang="en-US" smtClean="0"/>
              <a:t>Click to edit Master text styles</a:t>
            </a:r>
          </a:p>
        </p:txBody>
      </p:sp>
      <p:sp>
        <p:nvSpPr>
          <p:cNvPr id="6" name="Content Placeholder 5"/>
          <p:cNvSpPr>
            <a:spLocks noGrp="1"/>
          </p:cNvSpPr>
          <p:nvPr>
            <p:ph sz="quarter" idx="4"/>
          </p:nvPr>
        </p:nvSpPr>
        <p:spPr>
          <a:xfrm>
            <a:off x="3095877" y="1449917"/>
            <a:ext cx="2693815"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721" y="182033"/>
            <a:ext cx="2005020" cy="774700"/>
          </a:xfrm>
        </p:spPr>
        <p:txBody>
          <a:bodyPr anchor="b"/>
          <a:lstStyle>
            <a:lvl1pPr algn="l">
              <a:defRPr sz="1300" b="1"/>
            </a:lvl1pPr>
          </a:lstStyle>
          <a:p>
            <a:r>
              <a:rPr lang="en-US" smtClean="0"/>
              <a:t>Click to edit Master title style</a:t>
            </a:r>
            <a:endParaRPr lang="en-US"/>
          </a:p>
        </p:txBody>
      </p:sp>
      <p:sp>
        <p:nvSpPr>
          <p:cNvPr id="3" name="Content Placeholder 2"/>
          <p:cNvSpPr>
            <a:spLocks noGrp="1"/>
          </p:cNvSpPr>
          <p:nvPr>
            <p:ph idx="1"/>
          </p:nvPr>
        </p:nvSpPr>
        <p:spPr>
          <a:xfrm>
            <a:off x="2382746" y="182034"/>
            <a:ext cx="3406946" cy="3902075"/>
          </a:xfrm>
        </p:spPr>
        <p:txBody>
          <a:bodyPr/>
          <a:lstStyle>
            <a:lvl1pPr>
              <a:defRPr sz="2100"/>
            </a:lvl1pPr>
            <a:lvl2pPr>
              <a:defRPr sz="1900"/>
            </a:lvl2pPr>
            <a:lvl3pPr>
              <a:defRPr sz="16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04721" y="956734"/>
            <a:ext cx="2005020" cy="3127375"/>
          </a:xfrm>
        </p:spPr>
        <p:txBody>
          <a:bodyPr/>
          <a:lstStyle>
            <a:lvl1pPr marL="0" indent="0">
              <a:buNone/>
              <a:defRPr sz="900"/>
            </a:lvl1pPr>
            <a:lvl2pPr marL="304724" indent="0">
              <a:buNone/>
              <a:defRPr sz="800"/>
            </a:lvl2pPr>
            <a:lvl3pPr marL="609448" indent="0">
              <a:buNone/>
              <a:defRPr sz="700"/>
            </a:lvl3pPr>
            <a:lvl4pPr marL="914171" indent="0">
              <a:buNone/>
              <a:defRPr sz="600"/>
            </a:lvl4pPr>
            <a:lvl5pPr marL="1218895" indent="0">
              <a:buNone/>
              <a:defRPr sz="600"/>
            </a:lvl5pPr>
            <a:lvl6pPr marL="1523619" indent="0">
              <a:buNone/>
              <a:defRPr sz="600"/>
            </a:lvl6pPr>
            <a:lvl7pPr marL="1828343" indent="0">
              <a:buNone/>
              <a:defRPr sz="600"/>
            </a:lvl7pPr>
            <a:lvl8pPr marL="2133067" indent="0">
              <a:buNone/>
              <a:defRPr sz="600"/>
            </a:lvl8pPr>
            <a:lvl9pPr marL="2437790"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547" y="3200400"/>
            <a:ext cx="3656648" cy="377825"/>
          </a:xfrm>
        </p:spPr>
        <p:txBody>
          <a:bodyPr anchor="b"/>
          <a:lstStyle>
            <a:lvl1pPr algn="l">
              <a:defRPr sz="1300" b="1"/>
            </a:lvl1pPr>
          </a:lstStyle>
          <a:p>
            <a:r>
              <a:rPr lang="en-US" smtClean="0"/>
              <a:t>Click to edit Master title style</a:t>
            </a:r>
            <a:endParaRPr lang="en-US"/>
          </a:p>
        </p:txBody>
      </p:sp>
      <p:sp>
        <p:nvSpPr>
          <p:cNvPr id="3" name="Picture Placeholder 2"/>
          <p:cNvSpPr>
            <a:spLocks noGrp="1"/>
          </p:cNvSpPr>
          <p:nvPr>
            <p:ph type="pic" idx="1"/>
          </p:nvPr>
        </p:nvSpPr>
        <p:spPr>
          <a:xfrm>
            <a:off x="1194547" y="408517"/>
            <a:ext cx="3656648" cy="2743200"/>
          </a:xfrm>
        </p:spPr>
        <p:txBody>
          <a:bodyPr/>
          <a:lstStyle>
            <a:lvl1pPr marL="0" indent="0">
              <a:buNone/>
              <a:defRPr sz="2100"/>
            </a:lvl1pPr>
            <a:lvl2pPr marL="304724" indent="0">
              <a:buNone/>
              <a:defRPr sz="1900"/>
            </a:lvl2pPr>
            <a:lvl3pPr marL="609448" indent="0">
              <a:buNone/>
              <a:defRPr sz="1600"/>
            </a:lvl3pPr>
            <a:lvl4pPr marL="914171" indent="0">
              <a:buNone/>
              <a:defRPr sz="1300"/>
            </a:lvl4pPr>
            <a:lvl5pPr marL="1218895" indent="0">
              <a:buNone/>
              <a:defRPr sz="1300"/>
            </a:lvl5pPr>
            <a:lvl6pPr marL="1523619" indent="0">
              <a:buNone/>
              <a:defRPr sz="1300"/>
            </a:lvl6pPr>
            <a:lvl7pPr marL="1828343" indent="0">
              <a:buNone/>
              <a:defRPr sz="1300"/>
            </a:lvl7pPr>
            <a:lvl8pPr marL="2133067" indent="0">
              <a:buNone/>
              <a:defRPr sz="1300"/>
            </a:lvl8pPr>
            <a:lvl9pPr marL="2437790" indent="0">
              <a:buNone/>
              <a:defRPr sz="1300"/>
            </a:lvl9pPr>
          </a:lstStyle>
          <a:p>
            <a:endParaRPr lang="en-US"/>
          </a:p>
        </p:txBody>
      </p:sp>
      <p:sp>
        <p:nvSpPr>
          <p:cNvPr id="4" name="Text Placeholder 3"/>
          <p:cNvSpPr>
            <a:spLocks noGrp="1"/>
          </p:cNvSpPr>
          <p:nvPr>
            <p:ph type="body" sz="half" idx="2"/>
          </p:nvPr>
        </p:nvSpPr>
        <p:spPr>
          <a:xfrm>
            <a:off x="1194547" y="3578225"/>
            <a:ext cx="3656648" cy="536575"/>
          </a:xfrm>
        </p:spPr>
        <p:txBody>
          <a:bodyPr/>
          <a:lstStyle>
            <a:lvl1pPr marL="0" indent="0">
              <a:buNone/>
              <a:defRPr sz="900"/>
            </a:lvl1pPr>
            <a:lvl2pPr marL="304724" indent="0">
              <a:buNone/>
              <a:defRPr sz="800"/>
            </a:lvl2pPr>
            <a:lvl3pPr marL="609448" indent="0">
              <a:buNone/>
              <a:defRPr sz="700"/>
            </a:lvl3pPr>
            <a:lvl4pPr marL="914171" indent="0">
              <a:buNone/>
              <a:defRPr sz="600"/>
            </a:lvl4pPr>
            <a:lvl5pPr marL="1218895" indent="0">
              <a:buNone/>
              <a:defRPr sz="600"/>
            </a:lvl5pPr>
            <a:lvl6pPr marL="1523619" indent="0">
              <a:buNone/>
              <a:defRPr sz="600"/>
            </a:lvl6pPr>
            <a:lvl7pPr marL="1828343" indent="0">
              <a:buNone/>
              <a:defRPr sz="600"/>
            </a:lvl7pPr>
            <a:lvl8pPr marL="2133067" indent="0">
              <a:buNone/>
              <a:defRPr sz="600"/>
            </a:lvl8pPr>
            <a:lvl9pPr marL="2437790"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721" y="183092"/>
            <a:ext cx="5484971" cy="762000"/>
          </a:xfrm>
          <a:prstGeom prst="rect">
            <a:avLst/>
          </a:prstGeom>
        </p:spPr>
        <p:txBody>
          <a:bodyPr vert="horz" lIns="60945" tIns="30472" rIns="60945" bIns="30472"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304721" y="1066800"/>
            <a:ext cx="5484971" cy="3017309"/>
          </a:xfrm>
          <a:prstGeom prst="rect">
            <a:avLst/>
          </a:prstGeom>
        </p:spPr>
        <p:txBody>
          <a:bodyPr vert="horz" lIns="60945" tIns="30472" rIns="60945" bIns="3047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304720" y="4237567"/>
            <a:ext cx="1422030" cy="243417"/>
          </a:xfrm>
          <a:prstGeom prst="rect">
            <a:avLst/>
          </a:prstGeom>
        </p:spPr>
        <p:txBody>
          <a:bodyPr vert="horz" lIns="60945" tIns="30472" rIns="60945" bIns="30472" rtlCol="0" anchor="ctr"/>
          <a:lstStyle>
            <a:lvl1pPr algn="l">
              <a:defRPr sz="800">
                <a:solidFill>
                  <a:schemeClr val="tx1">
                    <a:tint val="75000"/>
                  </a:schemeClr>
                </a:solidFill>
                <a:latin typeface="Arial" pitchFamily="34" charset="0"/>
              </a:defRPr>
            </a:lvl1pPr>
          </a:lstStyle>
          <a:p>
            <a:fld id="{1D8BD707-D9CF-40AE-B4C6-C98DA3205C09}" type="datetimeFigureOut">
              <a:rPr lang="en-US" smtClean="0"/>
              <a:pPr/>
              <a:t>8/6/2023</a:t>
            </a:fld>
            <a:endParaRPr lang="en-US"/>
          </a:p>
        </p:txBody>
      </p:sp>
      <p:sp>
        <p:nvSpPr>
          <p:cNvPr id="5" name="Footer Placeholder 4"/>
          <p:cNvSpPr>
            <a:spLocks noGrp="1"/>
          </p:cNvSpPr>
          <p:nvPr>
            <p:ph type="ftr" sz="quarter" idx="3"/>
          </p:nvPr>
        </p:nvSpPr>
        <p:spPr>
          <a:xfrm>
            <a:off x="2082258" y="4237567"/>
            <a:ext cx="1929897" cy="243417"/>
          </a:xfrm>
          <a:prstGeom prst="rect">
            <a:avLst/>
          </a:prstGeom>
        </p:spPr>
        <p:txBody>
          <a:bodyPr vert="horz" lIns="60945" tIns="30472" rIns="60945" bIns="30472" rtlCol="0" anchor="ctr"/>
          <a:lstStyle>
            <a:lvl1pPr algn="ctr">
              <a:defRPr sz="800">
                <a:solidFill>
                  <a:schemeClr val="tx1">
                    <a:tint val="75000"/>
                  </a:schemeClr>
                </a:solidFill>
                <a:latin typeface="Arial" pitchFamily="34" charset="0"/>
              </a:defRPr>
            </a:lvl1pPr>
          </a:lstStyle>
          <a:p>
            <a:endParaRPr lang="en-US"/>
          </a:p>
        </p:txBody>
      </p:sp>
      <p:sp>
        <p:nvSpPr>
          <p:cNvPr id="6" name="Slide Number Placeholder 5"/>
          <p:cNvSpPr>
            <a:spLocks noGrp="1"/>
          </p:cNvSpPr>
          <p:nvPr>
            <p:ph type="sldNum" sz="quarter" idx="4"/>
          </p:nvPr>
        </p:nvSpPr>
        <p:spPr>
          <a:xfrm>
            <a:off x="4367662" y="4237567"/>
            <a:ext cx="1422030" cy="243417"/>
          </a:xfrm>
          <a:prstGeom prst="rect">
            <a:avLst/>
          </a:prstGeom>
        </p:spPr>
        <p:txBody>
          <a:bodyPr vert="horz" lIns="60945" tIns="30472" rIns="60945" bIns="30472" rtlCol="0" anchor="ctr"/>
          <a:lstStyle>
            <a:lvl1pPr algn="r">
              <a:defRPr sz="800">
                <a:solidFill>
                  <a:schemeClr val="tx1">
                    <a:tint val="75000"/>
                  </a:schemeClr>
                </a:solidFill>
                <a:latin typeface="Arial" pitchFamily="34" charset="0"/>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Lst>
  <p:transition spd="slow">
    <p:wipe/>
  </p:transition>
  <p:txStyles>
    <p:titleStyle>
      <a:lvl1pPr algn="ctr" defTabSz="609448" rtl="0" eaLnBrk="1" latinLnBrk="0" hangingPunct="1">
        <a:spcBef>
          <a:spcPct val="0"/>
        </a:spcBef>
        <a:buNone/>
        <a:defRPr sz="2900" kern="1200">
          <a:solidFill>
            <a:schemeClr val="tx1"/>
          </a:solidFill>
          <a:latin typeface="Arial" pitchFamily="34" charset="0"/>
          <a:ea typeface="+mj-ea"/>
          <a:cs typeface="+mj-cs"/>
        </a:defRPr>
      </a:lvl1pPr>
    </p:titleStyle>
    <p:bodyStyle>
      <a:lvl1pPr marL="228543" indent="-228543" algn="l" defTabSz="609448" rtl="0" eaLnBrk="1" latinLnBrk="0" hangingPunct="1">
        <a:spcBef>
          <a:spcPct val="20000"/>
        </a:spcBef>
        <a:buFont typeface="Arial" pitchFamily="34" charset="0"/>
        <a:buChar char="•"/>
        <a:defRPr sz="2100" kern="1200">
          <a:solidFill>
            <a:schemeClr val="tx1"/>
          </a:solidFill>
          <a:latin typeface="Arial" pitchFamily="34" charset="0"/>
          <a:ea typeface="+mn-ea"/>
          <a:cs typeface="+mn-cs"/>
        </a:defRPr>
      </a:lvl1pPr>
      <a:lvl2pPr marL="495176" indent="-190452" algn="l" defTabSz="609448" rtl="0" eaLnBrk="1" latinLnBrk="0" hangingPunct="1">
        <a:spcBef>
          <a:spcPct val="20000"/>
        </a:spcBef>
        <a:buFont typeface="Arial" pitchFamily="34" charset="0"/>
        <a:buChar char="–"/>
        <a:defRPr sz="1900" kern="1200">
          <a:solidFill>
            <a:schemeClr val="tx1"/>
          </a:solidFill>
          <a:latin typeface="Arial" pitchFamily="34" charset="0"/>
          <a:ea typeface="+mn-ea"/>
          <a:cs typeface="+mn-cs"/>
        </a:defRPr>
      </a:lvl2pPr>
      <a:lvl3pPr marL="761810" indent="-152362" algn="l" defTabSz="609448" rtl="0" eaLnBrk="1" latinLnBrk="0" hangingPunct="1">
        <a:spcBef>
          <a:spcPct val="20000"/>
        </a:spcBef>
        <a:buFont typeface="Arial" pitchFamily="34" charset="0"/>
        <a:buChar char="•"/>
        <a:defRPr sz="1600" kern="1200">
          <a:solidFill>
            <a:schemeClr val="tx1"/>
          </a:solidFill>
          <a:latin typeface="Arial" pitchFamily="34" charset="0"/>
          <a:ea typeface="+mn-ea"/>
          <a:cs typeface="+mn-cs"/>
        </a:defRPr>
      </a:lvl3pPr>
      <a:lvl4pPr marL="1066533" indent="-152362" algn="l" defTabSz="609448" rtl="0" eaLnBrk="1" latinLnBrk="0" hangingPunct="1">
        <a:spcBef>
          <a:spcPct val="20000"/>
        </a:spcBef>
        <a:buFont typeface="Arial" pitchFamily="34" charset="0"/>
        <a:buChar char="–"/>
        <a:defRPr sz="1300" kern="1200">
          <a:solidFill>
            <a:schemeClr val="tx1"/>
          </a:solidFill>
          <a:latin typeface="Arial" pitchFamily="34" charset="0"/>
          <a:ea typeface="+mn-ea"/>
          <a:cs typeface="+mn-cs"/>
        </a:defRPr>
      </a:lvl4pPr>
      <a:lvl5pPr marL="1371257" indent="-152362" algn="l" defTabSz="609448" rtl="0" eaLnBrk="1" latinLnBrk="0" hangingPunct="1">
        <a:spcBef>
          <a:spcPct val="20000"/>
        </a:spcBef>
        <a:buFont typeface="Arial" pitchFamily="34" charset="0"/>
        <a:buChar char="»"/>
        <a:defRPr sz="1300" kern="1200">
          <a:solidFill>
            <a:schemeClr val="tx1"/>
          </a:solidFill>
          <a:latin typeface="Arial" pitchFamily="34" charset="0"/>
          <a:ea typeface="+mn-ea"/>
          <a:cs typeface="+mn-cs"/>
        </a:defRPr>
      </a:lvl5pPr>
      <a:lvl6pPr marL="1675981" indent="-152362" algn="l" defTabSz="609448" rtl="0" eaLnBrk="1" latinLnBrk="0" hangingPunct="1">
        <a:spcBef>
          <a:spcPct val="20000"/>
        </a:spcBef>
        <a:buFont typeface="Arial" pitchFamily="34" charset="0"/>
        <a:buChar char="•"/>
        <a:defRPr sz="1300" kern="1200">
          <a:solidFill>
            <a:schemeClr val="tx1"/>
          </a:solidFill>
          <a:latin typeface="+mn-lt"/>
          <a:ea typeface="+mn-ea"/>
          <a:cs typeface="+mn-cs"/>
        </a:defRPr>
      </a:lvl6pPr>
      <a:lvl7pPr marL="1980705" indent="-152362" algn="l" defTabSz="609448" rtl="0" eaLnBrk="1" latinLnBrk="0" hangingPunct="1">
        <a:spcBef>
          <a:spcPct val="20000"/>
        </a:spcBef>
        <a:buFont typeface="Arial" pitchFamily="34" charset="0"/>
        <a:buChar char="•"/>
        <a:defRPr sz="1300" kern="1200">
          <a:solidFill>
            <a:schemeClr val="tx1"/>
          </a:solidFill>
          <a:latin typeface="+mn-lt"/>
          <a:ea typeface="+mn-ea"/>
          <a:cs typeface="+mn-cs"/>
        </a:defRPr>
      </a:lvl7pPr>
      <a:lvl8pPr marL="2285429" indent="-152362" algn="l" defTabSz="609448" rtl="0" eaLnBrk="1" latinLnBrk="0" hangingPunct="1">
        <a:spcBef>
          <a:spcPct val="20000"/>
        </a:spcBef>
        <a:buFont typeface="Arial" pitchFamily="34" charset="0"/>
        <a:buChar char="•"/>
        <a:defRPr sz="1300" kern="1200">
          <a:solidFill>
            <a:schemeClr val="tx1"/>
          </a:solidFill>
          <a:latin typeface="+mn-lt"/>
          <a:ea typeface="+mn-ea"/>
          <a:cs typeface="+mn-cs"/>
        </a:defRPr>
      </a:lvl8pPr>
      <a:lvl9pPr marL="2590152" indent="-152362" algn="l" defTabSz="609448" rtl="0" eaLnBrk="1" latinLnBrk="0" hangingPunct="1">
        <a:spcBef>
          <a:spcPct val="20000"/>
        </a:spcBef>
        <a:buFont typeface="Arial" pitchFamily="34" charset="0"/>
        <a:buChar char="•"/>
        <a:defRPr sz="1300" kern="1200">
          <a:solidFill>
            <a:schemeClr val="tx1"/>
          </a:solidFill>
          <a:latin typeface="+mn-lt"/>
          <a:ea typeface="+mn-ea"/>
          <a:cs typeface="+mn-cs"/>
        </a:defRPr>
      </a:lvl9pPr>
    </p:bodyStyle>
    <p:otherStyle>
      <a:defPPr>
        <a:defRPr lang="en-US"/>
      </a:defPPr>
      <a:lvl1pPr marL="0" algn="l" defTabSz="609448" rtl="0" eaLnBrk="1" latinLnBrk="0" hangingPunct="1">
        <a:defRPr sz="1200" kern="1200">
          <a:solidFill>
            <a:schemeClr val="tx1"/>
          </a:solidFill>
          <a:latin typeface="+mn-lt"/>
          <a:ea typeface="+mn-ea"/>
          <a:cs typeface="+mn-cs"/>
        </a:defRPr>
      </a:lvl1pPr>
      <a:lvl2pPr marL="304724" algn="l" defTabSz="609448" rtl="0" eaLnBrk="1" latinLnBrk="0" hangingPunct="1">
        <a:defRPr sz="1200" kern="1200">
          <a:solidFill>
            <a:schemeClr val="tx1"/>
          </a:solidFill>
          <a:latin typeface="+mn-lt"/>
          <a:ea typeface="+mn-ea"/>
          <a:cs typeface="+mn-cs"/>
        </a:defRPr>
      </a:lvl2pPr>
      <a:lvl3pPr marL="609448" algn="l" defTabSz="609448" rtl="0" eaLnBrk="1" latinLnBrk="0" hangingPunct="1">
        <a:defRPr sz="1200" kern="1200">
          <a:solidFill>
            <a:schemeClr val="tx1"/>
          </a:solidFill>
          <a:latin typeface="+mn-lt"/>
          <a:ea typeface="+mn-ea"/>
          <a:cs typeface="+mn-cs"/>
        </a:defRPr>
      </a:lvl3pPr>
      <a:lvl4pPr marL="914171" algn="l" defTabSz="609448" rtl="0" eaLnBrk="1" latinLnBrk="0" hangingPunct="1">
        <a:defRPr sz="1200" kern="1200">
          <a:solidFill>
            <a:schemeClr val="tx1"/>
          </a:solidFill>
          <a:latin typeface="+mn-lt"/>
          <a:ea typeface="+mn-ea"/>
          <a:cs typeface="+mn-cs"/>
        </a:defRPr>
      </a:lvl4pPr>
      <a:lvl5pPr marL="1218895" algn="l" defTabSz="609448" rtl="0" eaLnBrk="1" latinLnBrk="0" hangingPunct="1">
        <a:defRPr sz="1200" kern="1200">
          <a:solidFill>
            <a:schemeClr val="tx1"/>
          </a:solidFill>
          <a:latin typeface="+mn-lt"/>
          <a:ea typeface="+mn-ea"/>
          <a:cs typeface="+mn-cs"/>
        </a:defRPr>
      </a:lvl5pPr>
      <a:lvl6pPr marL="1523619" algn="l" defTabSz="609448" rtl="0" eaLnBrk="1" latinLnBrk="0" hangingPunct="1">
        <a:defRPr sz="1200" kern="1200">
          <a:solidFill>
            <a:schemeClr val="tx1"/>
          </a:solidFill>
          <a:latin typeface="+mn-lt"/>
          <a:ea typeface="+mn-ea"/>
          <a:cs typeface="+mn-cs"/>
        </a:defRPr>
      </a:lvl6pPr>
      <a:lvl7pPr marL="1828343" algn="l" defTabSz="609448" rtl="0" eaLnBrk="1" latinLnBrk="0" hangingPunct="1">
        <a:defRPr sz="1200" kern="1200">
          <a:solidFill>
            <a:schemeClr val="tx1"/>
          </a:solidFill>
          <a:latin typeface="+mn-lt"/>
          <a:ea typeface="+mn-ea"/>
          <a:cs typeface="+mn-cs"/>
        </a:defRPr>
      </a:lvl7pPr>
      <a:lvl8pPr marL="2133067" algn="l" defTabSz="609448" rtl="0" eaLnBrk="1" latinLnBrk="0" hangingPunct="1">
        <a:defRPr sz="1200" kern="1200">
          <a:solidFill>
            <a:schemeClr val="tx1"/>
          </a:solidFill>
          <a:latin typeface="+mn-lt"/>
          <a:ea typeface="+mn-ea"/>
          <a:cs typeface="+mn-cs"/>
        </a:defRPr>
      </a:lvl8pPr>
      <a:lvl9pPr marL="2437790" algn="l" defTabSz="609448"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 Id="rId5" Type="http://schemas.openxmlformats.org/officeDocument/2006/relationships/image" Target="../media/image4.gif"/><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26" Type="http://schemas.openxmlformats.org/officeDocument/2006/relationships/image" Target="../media/image12.png"/><Relationship Id="rId3" Type="http://schemas.openxmlformats.org/officeDocument/2006/relationships/image" Target="../media/image25.png"/><Relationship Id="rId21" Type="http://schemas.openxmlformats.org/officeDocument/2006/relationships/image" Target="../media/image8.svg"/><Relationship Id="rId25" Type="http://schemas.openxmlformats.org/officeDocument/2006/relationships/image" Target="../media/image18.png"/><Relationship Id="rId2" Type="http://schemas.openxmlformats.org/officeDocument/2006/relationships/audio" Target="../media/audio1.wav"/><Relationship Id="rId20" Type="http://schemas.openxmlformats.org/officeDocument/2006/relationships/image" Target="../media/image10.png"/><Relationship Id="rId29" Type="http://schemas.openxmlformats.org/officeDocument/2006/relationships/image" Target="../media/image21.png"/><Relationship Id="rId1" Type="http://schemas.openxmlformats.org/officeDocument/2006/relationships/slideLayout" Target="../slideLayouts/slideLayout21.xml"/><Relationship Id="rId6" Type="http://schemas.openxmlformats.org/officeDocument/2006/relationships/image" Target="../media/image11.png"/><Relationship Id="rId24" Type="http://schemas.openxmlformats.org/officeDocument/2006/relationships/image" Target="../media/image17.png"/><Relationship Id="rId5" Type="http://schemas.openxmlformats.org/officeDocument/2006/relationships/slide" Target="slide2.xml"/><Relationship Id="rId23" Type="http://schemas.openxmlformats.org/officeDocument/2006/relationships/image" Target="../media/image13.png"/><Relationship Id="rId28" Type="http://schemas.openxmlformats.org/officeDocument/2006/relationships/image" Target="../media/image20.png"/><Relationship Id="rId19" Type="http://schemas.openxmlformats.org/officeDocument/2006/relationships/image" Target="../media/image10.svg"/><Relationship Id="rId31" Type="http://schemas.openxmlformats.org/officeDocument/2006/relationships/image" Target="../media/image14.png"/><Relationship Id="rId4" Type="http://schemas.openxmlformats.org/officeDocument/2006/relationships/slide" Target="slide11.xml"/><Relationship Id="rId22" Type="http://schemas.openxmlformats.org/officeDocument/2006/relationships/image" Target="../media/image16.png"/><Relationship Id="rId27" Type="http://schemas.openxmlformats.org/officeDocument/2006/relationships/image" Target="../media/image19.png"/><Relationship Id="rId30"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29.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28.png"/><Relationship Id="rId4" Type="http://schemas.openxmlformats.org/officeDocument/2006/relationships/image" Target="../media/image3.svg"/></Relationships>
</file>

<file path=ppt/slides/_rels/slide12.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30.png"/><Relationship Id="rId1" Type="http://schemas.openxmlformats.org/officeDocument/2006/relationships/slideLayout" Target="../slideLayouts/slideLayout7.xml"/><Relationship Id="rId5" Type="http://schemas.openxmlformats.org/officeDocument/2006/relationships/image" Target="../media/image64.sv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62.svg"/><Relationship Id="rId7" Type="http://schemas.openxmlformats.org/officeDocument/2006/relationships/image" Target="../media/image33.jpe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64.sv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62.svg"/><Relationship Id="rId7" Type="http://schemas.openxmlformats.org/officeDocument/2006/relationships/image" Target="../media/image36.jpe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5.jpeg"/><Relationship Id="rId5" Type="http://schemas.openxmlformats.org/officeDocument/2006/relationships/image" Target="../media/image64.sv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64.sv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64.sv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62.svg"/><Relationship Id="rId7" Type="http://schemas.openxmlformats.org/officeDocument/2006/relationships/image" Target="../media/image38.jpe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7.jpeg"/><Relationship Id="rId5" Type="http://schemas.openxmlformats.org/officeDocument/2006/relationships/image" Target="../media/image64.sv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64.svg"/><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64.sv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8" Type="http://schemas.openxmlformats.org/officeDocument/2006/relationships/slide" Target="slide3.xml"/><Relationship Id="rId13" Type="http://schemas.openxmlformats.org/officeDocument/2006/relationships/slide" Target="slide7.xml"/><Relationship Id="rId18" Type="http://schemas.openxmlformats.org/officeDocument/2006/relationships/slide" Target="slide11.xml"/><Relationship Id="rId3" Type="http://schemas.openxmlformats.org/officeDocument/2006/relationships/audio" Target="../media/audio1.wav"/><Relationship Id="rId7" Type="http://schemas.openxmlformats.org/officeDocument/2006/relationships/image" Target="NULL"/><Relationship Id="rId12" Type="http://schemas.openxmlformats.org/officeDocument/2006/relationships/slide" Target="slide8.xml"/><Relationship Id="rId17" Type="http://schemas.openxmlformats.org/officeDocument/2006/relationships/slide" Target="slide10.xml"/><Relationship Id="rId2" Type="http://schemas.openxmlformats.org/officeDocument/2006/relationships/notesSlide" Target="../notesSlides/notesSlide1.xml"/><Relationship Id="rId16" Type="http://schemas.openxmlformats.org/officeDocument/2006/relationships/slide" Target="slide9.xml"/><Relationship Id="rId1" Type="http://schemas.openxmlformats.org/officeDocument/2006/relationships/slideLayout" Target="../slideLayouts/slideLayout13.xml"/><Relationship Id="rId6" Type="http://schemas.openxmlformats.org/officeDocument/2006/relationships/image" Target="../media/image7.png"/><Relationship Id="rId11" Type="http://schemas.openxmlformats.org/officeDocument/2006/relationships/slide" Target="slide4.xml"/><Relationship Id="rId5" Type="http://schemas.openxmlformats.org/officeDocument/2006/relationships/image" Target="../media/image6.png"/><Relationship Id="rId15" Type="http://schemas.openxmlformats.org/officeDocument/2006/relationships/slide" Target="slide5.xml"/><Relationship Id="rId10" Type="http://schemas.openxmlformats.org/officeDocument/2006/relationships/image" Target="NULL"/><Relationship Id="rId19" Type="http://schemas.openxmlformats.org/officeDocument/2006/relationships/image" Target="../media/image9.png"/><Relationship Id="rId4" Type="http://schemas.openxmlformats.org/officeDocument/2006/relationships/image" Target="../media/image5.png"/><Relationship Id="rId9" Type="http://schemas.openxmlformats.org/officeDocument/2006/relationships/image" Target="../media/image8.png"/><Relationship Id="rId14" Type="http://schemas.openxmlformats.org/officeDocument/2006/relationships/slide" Target="slide6.xml"/></Relationships>
</file>

<file path=ppt/slides/_rels/slide20.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64.svg"/><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64.svg"/><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62.svg"/><Relationship Id="rId7" Type="http://schemas.openxmlformats.org/officeDocument/2006/relationships/image" Target="../media/image40.jpe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64.svg"/><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62.svg"/><Relationship Id="rId7" Type="http://schemas.openxmlformats.org/officeDocument/2006/relationships/image" Target="../media/image42.jpe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41.jpeg"/><Relationship Id="rId5" Type="http://schemas.openxmlformats.org/officeDocument/2006/relationships/image" Target="../media/image64.svg"/><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62.svg"/><Relationship Id="rId7" Type="http://schemas.openxmlformats.org/officeDocument/2006/relationships/image" Target="../media/image44.jpe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43.jpeg"/><Relationship Id="rId5" Type="http://schemas.openxmlformats.org/officeDocument/2006/relationships/image" Target="../media/image64.svg"/><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62.svg"/><Relationship Id="rId7" Type="http://schemas.openxmlformats.org/officeDocument/2006/relationships/image" Target="../media/image46.jpe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45.jpeg"/><Relationship Id="rId5" Type="http://schemas.openxmlformats.org/officeDocument/2006/relationships/image" Target="../media/image64.svg"/><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64.svg"/><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62.svg"/><Relationship Id="rId7" Type="http://schemas.openxmlformats.org/officeDocument/2006/relationships/image" Target="../media/image47.jpe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64.svg"/><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3" Type="http://schemas.openxmlformats.org/officeDocument/2006/relationships/image" Target="../media/image62.svg"/><Relationship Id="rId7" Type="http://schemas.openxmlformats.org/officeDocument/2006/relationships/image" Target="../media/image49.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64.svg"/><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620.svg"/><Relationship Id="rId7" Type="http://schemas.openxmlformats.org/officeDocument/2006/relationships/image" Target="../media/image49.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640.svg"/><Relationship Id="rId10" Type="http://schemas.openxmlformats.org/officeDocument/2006/relationships/image" Target="../media/image52.png"/><Relationship Id="rId4" Type="http://schemas.openxmlformats.org/officeDocument/2006/relationships/image" Target="../media/image31.png"/><Relationship Id="rId9" Type="http://schemas.openxmlformats.org/officeDocument/2006/relationships/image" Target="../media/image51.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5.png"/><Relationship Id="rId18" Type="http://schemas.openxmlformats.org/officeDocument/2006/relationships/image" Target="../media/image19.png"/><Relationship Id="rId3" Type="http://schemas.openxmlformats.org/officeDocument/2006/relationships/audio" Target="../media/audio2.wav"/><Relationship Id="rId21" Type="http://schemas.openxmlformats.org/officeDocument/2006/relationships/image" Target="../media/image22.png"/><Relationship Id="rId7" Type="http://schemas.openxmlformats.org/officeDocument/2006/relationships/slide" Target="slide2.xml"/><Relationship Id="rId12" Type="http://schemas.openxmlformats.org/officeDocument/2006/relationships/image" Target="../media/image14.png"/><Relationship Id="rId17" Type="http://schemas.openxmlformats.org/officeDocument/2006/relationships/image" Target="../media/image18.png"/><Relationship Id="rId2" Type="http://schemas.openxmlformats.org/officeDocument/2006/relationships/audio" Target="../media/audio1.wav"/><Relationship Id="rId16" Type="http://schemas.openxmlformats.org/officeDocument/2006/relationships/image" Target="../media/image17.png"/><Relationship Id="rId20" Type="http://schemas.openxmlformats.org/officeDocument/2006/relationships/image" Target="../media/image21.png"/><Relationship Id="rId1" Type="http://schemas.openxmlformats.org/officeDocument/2006/relationships/slideLayout" Target="../slideLayouts/slideLayout14.xml"/><Relationship Id="rId6" Type="http://schemas.openxmlformats.org/officeDocument/2006/relationships/slide" Target="slide11.xml"/><Relationship Id="rId11" Type="http://schemas.openxmlformats.org/officeDocument/2006/relationships/image" Target="../media/image13.png"/><Relationship Id="rId5" Type="http://schemas.openxmlformats.org/officeDocument/2006/relationships/image" Target="../media/image8.svg"/><Relationship Id="rId15" Type="http://schemas.openxmlformats.org/officeDocument/2006/relationships/image" Target="../media/image16.png"/><Relationship Id="rId10" Type="http://schemas.openxmlformats.org/officeDocument/2006/relationships/image" Target="../media/image12.png"/><Relationship Id="rId19" Type="http://schemas.openxmlformats.org/officeDocument/2006/relationships/image" Target="../media/image20.png"/><Relationship Id="rId4" Type="http://schemas.openxmlformats.org/officeDocument/2006/relationships/image" Target="../media/image10.png"/><Relationship Id="rId9" Type="http://schemas.openxmlformats.org/officeDocument/2006/relationships/image" Target="../media/image10.svg"/><Relationship Id="rId14" Type="http://schemas.microsoft.com/office/2007/relationships/hdphoto" Target="../media/hdphoto1.wdp"/></Relationships>
</file>

<file path=ppt/slides/_rels/slide30.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620.svg"/><Relationship Id="rId7" Type="http://schemas.openxmlformats.org/officeDocument/2006/relationships/image" Target="../media/image53.jpe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640.svg"/><Relationship Id="rId4" Type="http://schemas.openxmlformats.org/officeDocument/2006/relationships/image" Target="../media/image31.png"/><Relationship Id="rId9" Type="http://schemas.openxmlformats.org/officeDocument/2006/relationships/image" Target="../media/image34.png"/></Relationships>
</file>

<file path=ppt/slides/_rels/slide31.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620.svg"/><Relationship Id="rId7" Type="http://schemas.openxmlformats.org/officeDocument/2006/relationships/image" Target="../media/image55.jpe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640.svg"/><Relationship Id="rId4" Type="http://schemas.openxmlformats.org/officeDocument/2006/relationships/image" Target="../media/image31.png"/><Relationship Id="rId9" Type="http://schemas.openxmlformats.org/officeDocument/2006/relationships/image" Target="../media/image34.png"/></Relationships>
</file>

<file path=ppt/slides/_rels/slide32.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620.svg"/><Relationship Id="rId7" Type="http://schemas.openxmlformats.org/officeDocument/2006/relationships/image" Target="../media/image57.jpe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640.svg"/><Relationship Id="rId4" Type="http://schemas.openxmlformats.org/officeDocument/2006/relationships/image" Target="../media/image31.png"/><Relationship Id="rId9" Type="http://schemas.openxmlformats.org/officeDocument/2006/relationships/image" Target="../media/image34.png"/></Relationships>
</file>

<file path=ppt/slides/_rels/slide33.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62.svg"/><Relationship Id="rId7" Type="http://schemas.openxmlformats.org/officeDocument/2006/relationships/image" Target="../media/image60.jpe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59.jpeg"/><Relationship Id="rId5" Type="http://schemas.openxmlformats.org/officeDocument/2006/relationships/image" Target="../media/image64.svg"/><Relationship Id="rId4" Type="http://schemas.openxmlformats.org/officeDocument/2006/relationships/image" Target="../media/image31.png"/><Relationship Id="rId9" Type="http://schemas.openxmlformats.org/officeDocument/2006/relationships/image" Target="../media/image34.png"/></Relationships>
</file>

<file path=ppt/slides/_rels/slide34.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image" Target="../media/image62.svg"/><Relationship Id="rId7" Type="http://schemas.openxmlformats.org/officeDocument/2006/relationships/image" Target="../media/image62.jpe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61.jpeg"/><Relationship Id="rId5" Type="http://schemas.openxmlformats.org/officeDocument/2006/relationships/image" Target="../media/image64.svg"/><Relationship Id="rId4" Type="http://schemas.openxmlformats.org/officeDocument/2006/relationships/image" Target="../media/image31.png"/><Relationship Id="rId9" Type="http://schemas.openxmlformats.org/officeDocument/2006/relationships/image" Target="../media/image34.png"/></Relationships>
</file>

<file path=ppt/slides/_rels/slide35.xml.rels><?xml version="1.0" encoding="UTF-8" standalone="yes"?>
<Relationships xmlns="http://schemas.openxmlformats.org/package/2006/relationships"><Relationship Id="rId3" Type="http://schemas.openxmlformats.org/officeDocument/2006/relationships/image" Target="../media/image62.svg"/><Relationship Id="rId7" Type="http://schemas.openxmlformats.org/officeDocument/2006/relationships/image" Target="../media/image34.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64.jpeg"/><Relationship Id="rId5" Type="http://schemas.openxmlformats.org/officeDocument/2006/relationships/image" Target="../media/image64.svg"/><Relationship Id="rId4" Type="http://schemas.openxmlformats.org/officeDocument/2006/relationships/image" Target="../media/image31.png"/></Relationships>
</file>

<file path=ppt/slides/_rels/slide36.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64.svg"/><Relationship Id="rId4" Type="http://schemas.openxmlformats.org/officeDocument/2006/relationships/image" Target="../media/image31.png"/></Relationships>
</file>

<file path=ppt/slides/_rels/slide37.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64.svg"/><Relationship Id="rId4" Type="http://schemas.openxmlformats.org/officeDocument/2006/relationships/image" Target="../media/image31.png"/></Relationships>
</file>

<file path=ppt/slides/_rels/slide38.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64.svg"/><Relationship Id="rId4" Type="http://schemas.openxmlformats.org/officeDocument/2006/relationships/image" Target="../media/image31.png"/></Relationships>
</file>

<file path=ppt/slides/_rels/slide39.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64.svg"/><Relationship Id="rId4" Type="http://schemas.openxmlformats.org/officeDocument/2006/relationships/image" Target="../media/image31.png"/></Relationships>
</file>

<file path=ppt/slides/_rels/slide4.xml.rels><?xml version="1.0" encoding="UTF-8" standalone="yes"?>
<Relationships xmlns="http://schemas.openxmlformats.org/package/2006/relationships"><Relationship Id="rId8" Type="http://schemas.openxmlformats.org/officeDocument/2006/relationships/slide" Target="slide2.xml"/><Relationship Id="rId26" Type="http://schemas.openxmlformats.org/officeDocument/2006/relationships/image" Target="../media/image19.png"/><Relationship Id="rId3" Type="http://schemas.openxmlformats.org/officeDocument/2006/relationships/image" Target="../media/image10.png"/><Relationship Id="rId21" Type="http://schemas.openxmlformats.org/officeDocument/2006/relationships/image" Target="../media/image16.png"/><Relationship Id="rId7" Type="http://schemas.openxmlformats.org/officeDocument/2006/relationships/slide" Target="slide11.xml"/><Relationship Id="rId25" Type="http://schemas.openxmlformats.org/officeDocument/2006/relationships/image" Target="../media/image12.png"/><Relationship Id="rId2" Type="http://schemas.openxmlformats.org/officeDocument/2006/relationships/audio" Target="../media/audio1.wav"/><Relationship Id="rId20" Type="http://schemas.openxmlformats.org/officeDocument/2006/relationships/image" Target="../media/image10.svg"/><Relationship Id="rId29" Type="http://schemas.openxmlformats.org/officeDocument/2006/relationships/image" Target="../media/image22.png"/><Relationship Id="rId1" Type="http://schemas.openxmlformats.org/officeDocument/2006/relationships/slideLayout" Target="../slideLayouts/slideLayout15.xml"/><Relationship Id="rId6" Type="http://schemas.microsoft.com/office/2007/relationships/hdphoto" Target="../media/hdphoto2.wdp"/><Relationship Id="rId24" Type="http://schemas.openxmlformats.org/officeDocument/2006/relationships/image" Target="../media/image18.png"/><Relationship Id="rId5" Type="http://schemas.openxmlformats.org/officeDocument/2006/relationships/image" Target="../media/image23.png"/><Relationship Id="rId23" Type="http://schemas.openxmlformats.org/officeDocument/2006/relationships/image" Target="../media/image17.png"/><Relationship Id="rId28" Type="http://schemas.openxmlformats.org/officeDocument/2006/relationships/image" Target="../media/image21.png"/><Relationship Id="rId4" Type="http://schemas.openxmlformats.org/officeDocument/2006/relationships/image" Target="../media/image8.svg"/><Relationship Id="rId9" Type="http://schemas.openxmlformats.org/officeDocument/2006/relationships/image" Target="../media/image11.png"/><Relationship Id="rId22" Type="http://schemas.openxmlformats.org/officeDocument/2006/relationships/image" Target="../media/image13.png"/><Relationship Id="rId27" Type="http://schemas.openxmlformats.org/officeDocument/2006/relationships/image" Target="../media/image20.png"/><Relationship Id="rId30" Type="http://schemas.openxmlformats.org/officeDocument/2006/relationships/image" Target="../media/image14.png"/></Relationships>
</file>

<file path=ppt/slides/_rels/slide40.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64.svg"/><Relationship Id="rId4" Type="http://schemas.openxmlformats.org/officeDocument/2006/relationships/image" Target="../media/image31.png"/></Relationships>
</file>

<file path=ppt/slides/_rels/slide41.xml.rels><?xml version="1.0" encoding="UTF-8" standalone="yes"?>
<Relationships xmlns="http://schemas.openxmlformats.org/package/2006/relationships"><Relationship Id="rId3" Type="http://schemas.openxmlformats.org/officeDocument/2006/relationships/image" Target="../media/image62.svg"/><Relationship Id="rId7" Type="http://schemas.openxmlformats.org/officeDocument/2006/relationships/image" Target="../media/image34.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65.jpeg"/><Relationship Id="rId5" Type="http://schemas.openxmlformats.org/officeDocument/2006/relationships/image" Target="../media/image64.svg"/><Relationship Id="rId4" Type="http://schemas.openxmlformats.org/officeDocument/2006/relationships/image" Target="../media/image31.png"/></Relationships>
</file>

<file path=ppt/slides/_rels/slide4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62.svg"/><Relationship Id="rId7" Type="http://schemas.openxmlformats.org/officeDocument/2006/relationships/image" Target="../media/image67.jpe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66.jpeg"/><Relationship Id="rId5" Type="http://schemas.openxmlformats.org/officeDocument/2006/relationships/image" Target="../media/image64.svg"/><Relationship Id="rId4" Type="http://schemas.openxmlformats.org/officeDocument/2006/relationships/image" Target="../media/image31.png"/></Relationships>
</file>

<file path=ppt/slides/_rels/slide4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62.svg"/><Relationship Id="rId7" Type="http://schemas.openxmlformats.org/officeDocument/2006/relationships/image" Target="../media/image69.jpe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68.jpeg"/><Relationship Id="rId5" Type="http://schemas.openxmlformats.org/officeDocument/2006/relationships/image" Target="../media/image64.svg"/><Relationship Id="rId4" Type="http://schemas.openxmlformats.org/officeDocument/2006/relationships/image" Target="../media/image31.png"/></Relationships>
</file>

<file path=ppt/slides/_rels/slide44.xml.rels><?xml version="1.0" encoding="UTF-8" standalone="yes"?>
<Relationships xmlns="http://schemas.openxmlformats.org/package/2006/relationships"><Relationship Id="rId8" Type="http://schemas.openxmlformats.org/officeDocument/2006/relationships/image" Target="../media/image56.svg"/><Relationship Id="rId3" Type="http://schemas.openxmlformats.org/officeDocument/2006/relationships/image" Target="../media/image62.sv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64.svg"/><Relationship Id="rId4" Type="http://schemas.openxmlformats.org/officeDocument/2006/relationships/image" Target="../media/image31.png"/><Relationship Id="rId9" Type="http://schemas.openxmlformats.org/officeDocument/2006/relationships/image" Target="../media/image34.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26" Type="http://schemas.openxmlformats.org/officeDocument/2006/relationships/image" Target="../media/image20.png"/><Relationship Id="rId3" Type="http://schemas.openxmlformats.org/officeDocument/2006/relationships/image" Target="../media/image10.png"/><Relationship Id="rId21" Type="http://schemas.openxmlformats.org/officeDocument/2006/relationships/image" Target="../media/image13.png"/><Relationship Id="rId7" Type="http://schemas.openxmlformats.org/officeDocument/2006/relationships/slide" Target="slide2.xml"/><Relationship Id="rId25" Type="http://schemas.openxmlformats.org/officeDocument/2006/relationships/image" Target="../media/image19.png"/><Relationship Id="rId2" Type="http://schemas.openxmlformats.org/officeDocument/2006/relationships/audio" Target="../media/audio1.wav"/><Relationship Id="rId20" Type="http://schemas.openxmlformats.org/officeDocument/2006/relationships/image" Target="../media/image16.png"/><Relationship Id="rId29" Type="http://schemas.openxmlformats.org/officeDocument/2006/relationships/image" Target="../media/image14.png"/><Relationship Id="rId1" Type="http://schemas.openxmlformats.org/officeDocument/2006/relationships/slideLayout" Target="../slideLayouts/slideLayout16.xml"/><Relationship Id="rId6" Type="http://schemas.openxmlformats.org/officeDocument/2006/relationships/slide" Target="slide11.xml"/><Relationship Id="rId24" Type="http://schemas.openxmlformats.org/officeDocument/2006/relationships/image" Target="../media/image12.png"/><Relationship Id="rId5" Type="http://schemas.openxmlformats.org/officeDocument/2006/relationships/image" Target="../media/image24.jpeg"/><Relationship Id="rId23" Type="http://schemas.openxmlformats.org/officeDocument/2006/relationships/image" Target="../media/image18.png"/><Relationship Id="rId28" Type="http://schemas.openxmlformats.org/officeDocument/2006/relationships/image" Target="../media/image22.png"/><Relationship Id="rId19" Type="http://schemas.openxmlformats.org/officeDocument/2006/relationships/image" Target="../media/image10.svg"/><Relationship Id="rId4" Type="http://schemas.openxmlformats.org/officeDocument/2006/relationships/image" Target="../media/image8.svg"/><Relationship Id="rId22" Type="http://schemas.openxmlformats.org/officeDocument/2006/relationships/image" Target="../media/image17.png"/><Relationship Id="rId27"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slide" Target="slide11.xml"/><Relationship Id="rId18" Type="http://schemas.openxmlformats.org/officeDocument/2006/relationships/image" Target="../media/image10.svg"/><Relationship Id="rId3" Type="http://schemas.openxmlformats.org/officeDocument/2006/relationships/image" Target="../media/image10.png"/><Relationship Id="rId21" Type="http://schemas.openxmlformats.org/officeDocument/2006/relationships/image" Target="../media/image20.png"/><Relationship Id="rId7" Type="http://schemas.openxmlformats.org/officeDocument/2006/relationships/image" Target="../media/image12.png"/><Relationship Id="rId2" Type="http://schemas.openxmlformats.org/officeDocument/2006/relationships/audio" Target="../media/audio1.wav"/><Relationship Id="rId20" Type="http://schemas.openxmlformats.org/officeDocument/2006/relationships/image" Target="../media/image18.png"/><Relationship Id="rId1" Type="http://schemas.openxmlformats.org/officeDocument/2006/relationships/slideLayout" Target="../slideLayouts/slideLayout17.xml"/><Relationship Id="rId6" Type="http://schemas.openxmlformats.org/officeDocument/2006/relationships/image" Target="../media/image19.png"/><Relationship Id="rId24" Type="http://schemas.openxmlformats.org/officeDocument/2006/relationships/image" Target="../media/image14.png"/><Relationship Id="rId5" Type="http://schemas.openxmlformats.org/officeDocument/2006/relationships/image" Target="../media/image17.png"/><Relationship Id="rId23" Type="http://schemas.openxmlformats.org/officeDocument/2006/relationships/image" Target="../media/image22.png"/><Relationship Id="rId10" Type="http://schemas.openxmlformats.org/officeDocument/2006/relationships/image" Target="../media/image11.png"/><Relationship Id="rId19" Type="http://schemas.openxmlformats.org/officeDocument/2006/relationships/image" Target="../media/image13.png"/><Relationship Id="rId4" Type="http://schemas.openxmlformats.org/officeDocument/2006/relationships/image" Target="../media/image8.svg"/><Relationship Id="rId9" Type="http://schemas.openxmlformats.org/officeDocument/2006/relationships/slide" Target="slide2.xml"/><Relationship Id="rId22"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18" Type="http://schemas.openxmlformats.org/officeDocument/2006/relationships/image" Target="../media/image10.svg"/><Relationship Id="rId26" Type="http://schemas.openxmlformats.org/officeDocument/2006/relationships/image" Target="../media/image14.png"/><Relationship Id="rId3" Type="http://schemas.openxmlformats.org/officeDocument/2006/relationships/image" Target="../media/image10.png"/><Relationship Id="rId21" Type="http://schemas.openxmlformats.org/officeDocument/2006/relationships/image" Target="../media/image12.png"/><Relationship Id="rId7" Type="http://schemas.openxmlformats.org/officeDocument/2006/relationships/slide" Target="slide2.xml"/><Relationship Id="rId25" Type="http://schemas.openxmlformats.org/officeDocument/2006/relationships/image" Target="../media/image22.png"/><Relationship Id="rId2" Type="http://schemas.openxmlformats.org/officeDocument/2006/relationships/audio" Target="../media/audio1.wav"/><Relationship Id="rId20" Type="http://schemas.openxmlformats.org/officeDocument/2006/relationships/image" Target="../media/image13.png"/><Relationship Id="rId1" Type="http://schemas.openxmlformats.org/officeDocument/2006/relationships/slideLayout" Target="../slideLayouts/slideLayout18.xml"/><Relationship Id="rId6" Type="http://schemas.openxmlformats.org/officeDocument/2006/relationships/slide" Target="slide11.xml"/><Relationship Id="rId24" Type="http://schemas.openxmlformats.org/officeDocument/2006/relationships/image" Target="../media/image21.png"/><Relationship Id="rId5" Type="http://schemas.openxmlformats.org/officeDocument/2006/relationships/image" Target="../media/image17.png"/><Relationship Id="rId23" Type="http://schemas.openxmlformats.org/officeDocument/2006/relationships/image" Target="../media/image20.png"/><Relationship Id="rId19" Type="http://schemas.openxmlformats.org/officeDocument/2006/relationships/image" Target="../media/image16.png"/><Relationship Id="rId4" Type="http://schemas.openxmlformats.org/officeDocument/2006/relationships/image" Target="../media/image8.svg"/><Relationship Id="rId22" Type="http://schemas.openxmlformats.org/officeDocument/2006/relationships/image" Target="../media/image19.png"/><Relationship Id="rId27" Type="http://schemas.openxmlformats.org/officeDocument/2006/relationships/image" Target="../media/image18.png"/></Relationships>
</file>

<file path=ppt/slides/_rels/slide8.xml.rels><?xml version="1.0" encoding="UTF-8" standalone="yes"?>
<Relationships xmlns="http://schemas.openxmlformats.org/package/2006/relationships"><Relationship Id="rId8" Type="http://schemas.openxmlformats.org/officeDocument/2006/relationships/slide" Target="slide2.xml"/><Relationship Id="rId18" Type="http://schemas.openxmlformats.org/officeDocument/2006/relationships/image" Target="../media/image10.svg"/><Relationship Id="rId26" Type="http://schemas.openxmlformats.org/officeDocument/2006/relationships/image" Target="../media/image22.png"/><Relationship Id="rId3" Type="http://schemas.openxmlformats.org/officeDocument/2006/relationships/image" Target="../media/image10.png"/><Relationship Id="rId21" Type="http://schemas.openxmlformats.org/officeDocument/2006/relationships/image" Target="../media/image18.png"/><Relationship Id="rId7" Type="http://schemas.openxmlformats.org/officeDocument/2006/relationships/slide" Target="slide11.xml"/><Relationship Id="rId25" Type="http://schemas.openxmlformats.org/officeDocument/2006/relationships/image" Target="../media/image21.png"/><Relationship Id="rId2" Type="http://schemas.openxmlformats.org/officeDocument/2006/relationships/audio" Target="../media/audio1.wav"/><Relationship Id="rId20" Type="http://schemas.openxmlformats.org/officeDocument/2006/relationships/image" Target="../media/image17.png"/><Relationship Id="rId1" Type="http://schemas.openxmlformats.org/officeDocument/2006/relationships/slideLayout" Target="../slideLayouts/slideLayout19.xml"/><Relationship Id="rId6" Type="http://schemas.openxmlformats.org/officeDocument/2006/relationships/image" Target="../media/image14.png"/><Relationship Id="rId24" Type="http://schemas.openxmlformats.org/officeDocument/2006/relationships/image" Target="../media/image20.png"/><Relationship Id="rId5" Type="http://schemas.openxmlformats.org/officeDocument/2006/relationships/image" Target="../media/image13.png"/><Relationship Id="rId23" Type="http://schemas.openxmlformats.org/officeDocument/2006/relationships/image" Target="../media/image19.png"/><Relationship Id="rId19" Type="http://schemas.openxmlformats.org/officeDocument/2006/relationships/image" Target="../media/image16.png"/><Relationship Id="rId4" Type="http://schemas.openxmlformats.org/officeDocument/2006/relationships/image" Target="../media/image8.svg"/><Relationship Id="rId9" Type="http://schemas.openxmlformats.org/officeDocument/2006/relationships/image" Target="../media/image11.png"/><Relationship Id="rId22" Type="http://schemas.openxmlformats.org/officeDocument/2006/relationships/image" Target="../media/image12.png"/></Relationships>
</file>

<file path=ppt/slides/_rels/slide9.xml.rels><?xml version="1.0" encoding="UTF-8" standalone="yes"?>
<Relationships xmlns="http://schemas.openxmlformats.org/package/2006/relationships"><Relationship Id="rId18" Type="http://schemas.openxmlformats.org/officeDocument/2006/relationships/image" Target="../media/image10.svg"/><Relationship Id="rId26" Type="http://schemas.openxmlformats.org/officeDocument/2006/relationships/image" Target="../media/image21.png"/><Relationship Id="rId3" Type="http://schemas.openxmlformats.org/officeDocument/2006/relationships/image" Target="../media/image10.png"/><Relationship Id="rId21" Type="http://schemas.openxmlformats.org/officeDocument/2006/relationships/image" Target="../media/image17.png"/><Relationship Id="rId7" Type="http://schemas.openxmlformats.org/officeDocument/2006/relationships/image" Target="../media/image11.png"/><Relationship Id="rId25" Type="http://schemas.openxmlformats.org/officeDocument/2006/relationships/image" Target="../media/image20.png"/><Relationship Id="rId2" Type="http://schemas.openxmlformats.org/officeDocument/2006/relationships/audio" Target="../media/audio1.wav"/><Relationship Id="rId20" Type="http://schemas.openxmlformats.org/officeDocument/2006/relationships/image" Target="../media/image13.png"/><Relationship Id="rId1" Type="http://schemas.openxmlformats.org/officeDocument/2006/relationships/slideLayout" Target="../slideLayouts/slideLayout20.xml"/><Relationship Id="rId6" Type="http://schemas.openxmlformats.org/officeDocument/2006/relationships/slide" Target="slide2.xml"/><Relationship Id="rId24" Type="http://schemas.openxmlformats.org/officeDocument/2006/relationships/image" Target="../media/image19.png"/><Relationship Id="rId5" Type="http://schemas.openxmlformats.org/officeDocument/2006/relationships/slide" Target="slide11.xml"/><Relationship Id="rId23" Type="http://schemas.openxmlformats.org/officeDocument/2006/relationships/image" Target="../media/image12.png"/><Relationship Id="rId28" Type="http://schemas.openxmlformats.org/officeDocument/2006/relationships/image" Target="../media/image14.png"/><Relationship Id="rId19" Type="http://schemas.openxmlformats.org/officeDocument/2006/relationships/image" Target="../media/image16.png"/><Relationship Id="rId4" Type="http://schemas.openxmlformats.org/officeDocument/2006/relationships/image" Target="../media/image8.svg"/><Relationship Id="rId22" Type="http://schemas.openxmlformats.org/officeDocument/2006/relationships/image" Target="../media/image18.png"/><Relationship Id="rId27"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1a">
            <a:extLst>
              <a:ext uri="{FF2B5EF4-FFF2-40B4-BE49-F238E27FC236}">
                <a16:creationId xmlns:a16="http://schemas.microsoft.com/office/drawing/2014/main" id="{65DA152C-4C6C-4037-B246-7F8E64CF95AF}"/>
              </a:ext>
            </a:extLst>
          </p:cNvPr>
          <p:cNvSpPr txBox="1"/>
          <p:nvPr/>
        </p:nvSpPr>
        <p:spPr>
          <a:xfrm>
            <a:off x="313051" y="3600510"/>
            <a:ext cx="11430645" cy="2307683"/>
          </a:xfrm>
          <a:prstGeom prst="rect">
            <a:avLst/>
          </a:prstGeom>
          <a:noFill/>
        </p:spPr>
        <p:txBody>
          <a:bodyPr wrap="square" rtlCol="0">
            <a:spAutoFit/>
          </a:bodyPr>
          <a:lstStyle/>
          <a:p>
            <a:pPr algn="ct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Chọn</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1 ô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mật</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thư</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tham</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gia</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giải</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mật</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thư</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điền</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vào</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ô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chữ</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hoàn</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tất</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8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mật</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thư</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để</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tìm</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ra</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từ</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khóa</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của</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ô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chữ</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a:t>
            </a:r>
          </a:p>
          <a:p>
            <a:pPr algn="ctr">
              <a:lnSpc>
                <a:spcPct val="150000"/>
              </a:lnSpc>
            </a:pPr>
            <a:r>
              <a:rPr lang="en-US" sz="2399" b="1" dirty="0" err="1">
                <a:solidFill>
                  <a:schemeClr val="accent3">
                    <a:lumMod val="75000"/>
                  </a:schemeClr>
                </a:solidFill>
                <a:latin typeface="Times New Roman" panose="02020603050405020304" pitchFamily="18" charset="0"/>
              </a:rPr>
              <a:t>Mật</a:t>
            </a:r>
            <a:r>
              <a:rPr lang="en-US" sz="2399" b="1" dirty="0">
                <a:solidFill>
                  <a:schemeClr val="accent3">
                    <a:lumMod val="75000"/>
                  </a:schemeClr>
                </a:solidFill>
                <a:latin typeface="Times New Roman" panose="02020603050405020304" pitchFamily="18" charset="0"/>
              </a:rPr>
              <a:t> </a:t>
            </a:r>
            <a:r>
              <a:rPr lang="en-US" sz="2399" b="1" dirty="0" err="1">
                <a:solidFill>
                  <a:schemeClr val="accent3">
                    <a:lumMod val="75000"/>
                  </a:schemeClr>
                </a:solidFill>
                <a:latin typeface="Times New Roman" panose="02020603050405020304" pitchFamily="18" charset="0"/>
              </a:rPr>
              <a:t>thư</a:t>
            </a:r>
            <a:r>
              <a:rPr lang="en-US" sz="2399" b="1" dirty="0">
                <a:solidFill>
                  <a:schemeClr val="accent3">
                    <a:lumMod val="75000"/>
                  </a:schemeClr>
                </a:solidFill>
                <a:latin typeface="Times New Roman" panose="02020603050405020304" pitchFamily="18" charset="0"/>
              </a:rPr>
              <a:t> </a:t>
            </a:r>
            <a:r>
              <a:rPr lang="en-US" sz="2399" b="1" dirty="0" err="1">
                <a:solidFill>
                  <a:schemeClr val="accent3">
                    <a:lumMod val="75000"/>
                  </a:schemeClr>
                </a:solidFill>
                <a:latin typeface="Times New Roman" panose="02020603050405020304" pitchFamily="18" charset="0"/>
              </a:rPr>
              <a:t>đúng</a:t>
            </a:r>
            <a:r>
              <a:rPr lang="en-US" sz="2399" b="1" dirty="0">
                <a:solidFill>
                  <a:schemeClr val="accent3">
                    <a:lumMod val="75000"/>
                  </a:schemeClr>
                </a:solidFill>
                <a:latin typeface="Times New Roman" panose="02020603050405020304" pitchFamily="18" charset="0"/>
              </a:rPr>
              <a:t> </a:t>
            </a:r>
            <a:r>
              <a:rPr lang="en-US" sz="2399" b="1" dirty="0">
                <a:solidFill>
                  <a:srgbClr val="FF0000"/>
                </a:solidFill>
                <a:latin typeface="Times New Roman" panose="02020603050405020304" pitchFamily="18" charset="0"/>
              </a:rPr>
              <a:t>+1đ</a:t>
            </a:r>
          </a:p>
          <a:p>
            <a:pPr algn="ctr">
              <a:lnSpc>
                <a:spcPct val="150000"/>
              </a:lnSpc>
            </a:pPr>
            <a:r>
              <a:rPr lang="en-US" sz="2399" b="1" dirty="0" err="1">
                <a:solidFill>
                  <a:schemeClr val="accent3">
                    <a:lumMod val="75000"/>
                  </a:schemeClr>
                </a:solidFill>
                <a:latin typeface="Times New Roman" panose="02020603050405020304" pitchFamily="18" charset="0"/>
              </a:rPr>
              <a:t>Từ</a:t>
            </a:r>
            <a:r>
              <a:rPr lang="en-US" sz="2399" b="1" dirty="0">
                <a:solidFill>
                  <a:schemeClr val="accent3">
                    <a:lumMod val="75000"/>
                  </a:schemeClr>
                </a:solidFill>
                <a:latin typeface="Times New Roman" panose="02020603050405020304" pitchFamily="18" charset="0"/>
              </a:rPr>
              <a:t> </a:t>
            </a:r>
            <a:r>
              <a:rPr lang="en-US" sz="2399" b="1" dirty="0" err="1">
                <a:solidFill>
                  <a:schemeClr val="accent3">
                    <a:lumMod val="75000"/>
                  </a:schemeClr>
                </a:solidFill>
                <a:latin typeface="Times New Roman" panose="02020603050405020304" pitchFamily="18" charset="0"/>
              </a:rPr>
              <a:t>khóa</a:t>
            </a:r>
            <a:r>
              <a:rPr lang="en-US" sz="2399" b="1" dirty="0">
                <a:solidFill>
                  <a:schemeClr val="accent3">
                    <a:lumMod val="75000"/>
                  </a:schemeClr>
                </a:solidFill>
                <a:latin typeface="Times New Roman" panose="02020603050405020304" pitchFamily="18" charset="0"/>
              </a:rPr>
              <a:t> </a:t>
            </a:r>
            <a:r>
              <a:rPr lang="en-US" sz="2399" b="1" dirty="0" err="1">
                <a:solidFill>
                  <a:schemeClr val="accent3">
                    <a:lumMod val="75000"/>
                  </a:schemeClr>
                </a:solidFill>
                <a:latin typeface="Times New Roman" panose="02020603050405020304" pitchFamily="18" charset="0"/>
              </a:rPr>
              <a:t>đúng</a:t>
            </a:r>
            <a:r>
              <a:rPr lang="en-US" sz="2399" b="1" dirty="0">
                <a:solidFill>
                  <a:schemeClr val="accent3">
                    <a:lumMod val="75000"/>
                  </a:schemeClr>
                </a:solidFill>
                <a:latin typeface="Times New Roman" panose="02020603050405020304" pitchFamily="18" charset="0"/>
              </a:rPr>
              <a:t> </a:t>
            </a:r>
            <a:r>
              <a:rPr lang="en-US" sz="2399" b="1" dirty="0">
                <a:solidFill>
                  <a:srgbClr val="FF0000"/>
                </a:solidFill>
                <a:latin typeface="Times New Roman" panose="02020603050405020304" pitchFamily="18" charset="0"/>
              </a:rPr>
              <a:t>+3đ</a:t>
            </a:r>
          </a:p>
        </p:txBody>
      </p:sp>
      <p:sp>
        <p:nvSpPr>
          <p:cNvPr id="2" name="Rectangle: Rounded Corners 115">
            <a:extLst>
              <a:ext uri="{FF2B5EF4-FFF2-40B4-BE49-F238E27FC236}">
                <a16:creationId xmlns:a16="http://schemas.microsoft.com/office/drawing/2014/main" id="{82F53C26-248E-4AEB-9999-D41DB034BA6C}"/>
              </a:ext>
            </a:extLst>
          </p:cNvPr>
          <p:cNvSpPr/>
          <p:nvPr/>
        </p:nvSpPr>
        <p:spPr>
          <a:xfrm>
            <a:off x="2732781" y="2399911"/>
            <a:ext cx="6170082" cy="857985"/>
          </a:xfrm>
          <a:prstGeom prst="roundRect">
            <a:avLst>
              <a:gd name="adj" fmla="val 50000"/>
            </a:avLst>
          </a:prstGeom>
          <a:solidFill>
            <a:srgbClr val="FAA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1a">
            <a:extLst>
              <a:ext uri="{FF2B5EF4-FFF2-40B4-BE49-F238E27FC236}">
                <a16:creationId xmlns:a16="http://schemas.microsoft.com/office/drawing/2014/main" id="{65DA152C-4C6C-4037-B246-7F8E64CF95AF}"/>
              </a:ext>
            </a:extLst>
          </p:cNvPr>
          <p:cNvSpPr txBox="1"/>
          <p:nvPr/>
        </p:nvSpPr>
        <p:spPr>
          <a:xfrm>
            <a:off x="3351212" y="2500599"/>
            <a:ext cx="4980902" cy="707702"/>
          </a:xfrm>
          <a:prstGeom prst="rect">
            <a:avLst/>
          </a:prstGeom>
          <a:noFill/>
        </p:spPr>
        <p:txBody>
          <a:bodyPr wrap="square" rtlCol="0">
            <a:spAutoFit/>
          </a:bodyPr>
          <a:lstStyle/>
          <a:p>
            <a:pPr algn="ctr"/>
            <a:r>
              <a:rPr lang="en-US" sz="3999" b="1" dirty="0">
                <a:solidFill>
                  <a:schemeClr val="bg1"/>
                </a:solidFill>
                <a:effectLst>
                  <a:outerShdw blurRad="38100" dist="38100" dir="2700000" algn="tl">
                    <a:srgbClr val="000000">
                      <a:alpha val="43137"/>
                    </a:srgbClr>
                  </a:outerShdw>
                </a:effectLst>
                <a:latin typeface="Times New Roman" panose="02020603050405020304" pitchFamily="18" charset="0"/>
              </a:rPr>
              <a:t>KHÁM PHÁ Ô CHỮ</a:t>
            </a:r>
          </a:p>
        </p:txBody>
      </p:sp>
      <p:grpSp>
        <p:nvGrpSpPr>
          <p:cNvPr id="4" name="Group 3">
            <a:extLst>
              <a:ext uri="{FF2B5EF4-FFF2-40B4-BE49-F238E27FC236}">
                <a16:creationId xmlns:a16="http://schemas.microsoft.com/office/drawing/2014/main" id="{9AE76C8D-9DAB-4AE4-B856-EF1264754410}"/>
              </a:ext>
            </a:extLst>
          </p:cNvPr>
          <p:cNvGrpSpPr/>
          <p:nvPr/>
        </p:nvGrpSpPr>
        <p:grpSpPr>
          <a:xfrm>
            <a:off x="8176431" y="2491913"/>
            <a:ext cx="641050" cy="638320"/>
            <a:chOff x="3626754" y="167081"/>
            <a:chExt cx="801748" cy="801748"/>
          </a:xfrm>
        </p:grpSpPr>
        <p:sp>
          <p:nvSpPr>
            <p:cNvPr id="5" name="Oval 4">
              <a:extLst>
                <a:ext uri="{FF2B5EF4-FFF2-40B4-BE49-F238E27FC236}">
                  <a16:creationId xmlns:a16="http://schemas.microsoft.com/office/drawing/2014/main" id="{B0969534-CFCB-490A-B85D-0A21214B9032}"/>
                </a:ext>
              </a:extLst>
            </p:cNvPr>
            <p:cNvSpPr/>
            <p:nvPr/>
          </p:nvSpPr>
          <p:spPr>
            <a:xfrm>
              <a:off x="3626754" y="167081"/>
              <a:ext cx="801748" cy="80174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0FCD2E41-0FD0-41DB-AD3C-1D1992610D7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73825" y="314152"/>
              <a:ext cx="507606" cy="507606"/>
            </a:xfrm>
            <a:prstGeom prst="rect">
              <a:avLst/>
            </a:prstGeom>
          </p:spPr>
        </p:pic>
      </p:grpSp>
      <p:grpSp>
        <p:nvGrpSpPr>
          <p:cNvPr id="7" name="Group 6">
            <a:extLst>
              <a:ext uri="{FF2B5EF4-FFF2-40B4-BE49-F238E27FC236}">
                <a16:creationId xmlns:a16="http://schemas.microsoft.com/office/drawing/2014/main" id="{80D076BC-083F-4DED-A9EC-590CC6F2322B}"/>
              </a:ext>
            </a:extLst>
          </p:cNvPr>
          <p:cNvGrpSpPr/>
          <p:nvPr/>
        </p:nvGrpSpPr>
        <p:grpSpPr>
          <a:xfrm>
            <a:off x="2837605" y="2523573"/>
            <a:ext cx="641050" cy="638320"/>
            <a:chOff x="7758026" y="167081"/>
            <a:chExt cx="801748" cy="801748"/>
          </a:xfrm>
        </p:grpSpPr>
        <p:sp>
          <p:nvSpPr>
            <p:cNvPr id="8" name="Oval 7">
              <a:extLst>
                <a:ext uri="{FF2B5EF4-FFF2-40B4-BE49-F238E27FC236}">
                  <a16:creationId xmlns:a16="http://schemas.microsoft.com/office/drawing/2014/main" id="{A15B0F43-30BD-457C-A1E0-2F776DBE37BB}"/>
                </a:ext>
              </a:extLst>
            </p:cNvPr>
            <p:cNvSpPr/>
            <p:nvPr/>
          </p:nvSpPr>
          <p:spPr>
            <a:xfrm>
              <a:off x="7758026" y="167081"/>
              <a:ext cx="801748" cy="80174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26DAE24C-9B8A-489A-AAEE-BFA50806E0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05097" y="294064"/>
              <a:ext cx="507606" cy="507606"/>
            </a:xfrm>
            <a:prstGeom prst="rect">
              <a:avLst/>
            </a:prstGeom>
          </p:spPr>
        </p:pic>
      </p:grpSp>
      <p:grpSp>
        <p:nvGrpSpPr>
          <p:cNvPr id="10" name="Group 7"/>
          <p:cNvGrpSpPr/>
          <p:nvPr/>
        </p:nvGrpSpPr>
        <p:grpSpPr>
          <a:xfrm>
            <a:off x="313051" y="633715"/>
            <a:ext cx="556781" cy="562926"/>
            <a:chOff x="0" y="0"/>
            <a:chExt cx="489869" cy="461803"/>
          </a:xfrm>
        </p:grpSpPr>
        <p:sp>
          <p:nvSpPr>
            <p:cNvPr id="11" name="AutoShape 8"/>
            <p:cNvSpPr/>
            <p:nvPr/>
          </p:nvSpPr>
          <p:spPr>
            <a:xfrm>
              <a:off x="0" y="0"/>
              <a:ext cx="489869" cy="0"/>
            </a:xfrm>
            <a:prstGeom prst="line">
              <a:avLst/>
            </a:prstGeom>
            <a:ln w="28575">
              <a:solidFill>
                <a:srgbClr val="FAAF40"/>
              </a:solidFill>
              <a:headEnd type="none" w="sm" len="sm"/>
              <a:tailEnd type="none" w="sm" len="sm"/>
            </a:ln>
          </p:spPr>
          <p:style>
            <a:lnRef idx="1">
              <a:schemeClr val="dk1"/>
            </a:lnRef>
            <a:fillRef idx="0">
              <a:schemeClr val="dk1"/>
            </a:fillRef>
            <a:effectRef idx="0">
              <a:schemeClr val="dk1"/>
            </a:effectRef>
            <a:fontRef idx="minor">
              <a:schemeClr val="tx1"/>
            </a:fontRef>
          </p:style>
        </p:sp>
        <p:sp>
          <p:nvSpPr>
            <p:cNvPr id="12" name="AutoShape 9"/>
            <p:cNvSpPr/>
            <p:nvPr/>
          </p:nvSpPr>
          <p:spPr>
            <a:xfrm>
              <a:off x="0" y="205275"/>
              <a:ext cx="489869" cy="0"/>
            </a:xfrm>
            <a:prstGeom prst="line">
              <a:avLst/>
            </a:prstGeom>
            <a:ln w="28575">
              <a:solidFill>
                <a:srgbClr val="FAAF40"/>
              </a:solidFill>
              <a:headEnd type="none" w="sm" len="sm"/>
              <a:tailEnd type="none" w="sm" len="sm"/>
            </a:ln>
          </p:spPr>
          <p:style>
            <a:lnRef idx="1">
              <a:schemeClr val="dk1"/>
            </a:lnRef>
            <a:fillRef idx="0">
              <a:schemeClr val="dk1"/>
            </a:fillRef>
            <a:effectRef idx="0">
              <a:schemeClr val="dk1"/>
            </a:effectRef>
            <a:fontRef idx="minor">
              <a:schemeClr val="tx1"/>
            </a:fontRef>
          </p:style>
        </p:sp>
        <p:sp>
          <p:nvSpPr>
            <p:cNvPr id="13" name="AutoShape 10"/>
            <p:cNvSpPr/>
            <p:nvPr/>
          </p:nvSpPr>
          <p:spPr>
            <a:xfrm>
              <a:off x="0" y="410931"/>
              <a:ext cx="489869" cy="0"/>
            </a:xfrm>
            <a:prstGeom prst="line">
              <a:avLst/>
            </a:prstGeom>
            <a:ln w="28575">
              <a:solidFill>
                <a:srgbClr val="FAAF40"/>
              </a:solidFill>
              <a:headEnd type="none" w="sm" len="sm"/>
              <a:tailEnd type="none" w="sm" len="sm"/>
            </a:ln>
          </p:spPr>
          <p:style>
            <a:lnRef idx="1">
              <a:schemeClr val="dk1"/>
            </a:lnRef>
            <a:fillRef idx="0">
              <a:schemeClr val="dk1"/>
            </a:fillRef>
            <a:effectRef idx="0">
              <a:schemeClr val="dk1"/>
            </a:effectRef>
            <a:fontRef idx="minor">
              <a:schemeClr val="tx1"/>
            </a:fontRef>
          </p:style>
        </p:sp>
      </p:grpSp>
      <p:sp>
        <p:nvSpPr>
          <p:cNvPr id="14" name="!!1a">
            <a:extLst>
              <a:ext uri="{FF2B5EF4-FFF2-40B4-BE49-F238E27FC236}">
                <a16:creationId xmlns:a16="http://schemas.microsoft.com/office/drawing/2014/main" id="{65DA152C-4C6C-4037-B246-7F8E64CF95AF}"/>
              </a:ext>
            </a:extLst>
          </p:cNvPr>
          <p:cNvSpPr txBox="1"/>
          <p:nvPr/>
        </p:nvSpPr>
        <p:spPr>
          <a:xfrm>
            <a:off x="639936" y="432146"/>
            <a:ext cx="10776873" cy="1661993"/>
          </a:xfrm>
          <a:prstGeom prst="rect">
            <a:avLst/>
          </a:prstGeom>
          <a:noFill/>
        </p:spPr>
        <p:txBody>
          <a:bodyPr wrap="square" rtlCol="0">
            <a:spAutoFit/>
          </a:bodyPr>
          <a:lstStyle/>
          <a:p>
            <a:pPr algn="ctr"/>
            <a:r>
              <a:rPr lang="en-US" sz="3600" b="1" dirty="0">
                <a:solidFill>
                  <a:srgbClr val="FC6E51"/>
                </a:solidFill>
                <a:effectLst>
                  <a:outerShdw blurRad="38100" dist="38100" dir="2700000" algn="tl">
                    <a:srgbClr val="000000">
                      <a:alpha val="43137"/>
                    </a:srgbClr>
                  </a:outerShdw>
                </a:effectLst>
                <a:latin typeface="Times New Roman" panose="02020603050405020304" pitchFamily="18" charset="0"/>
              </a:rPr>
              <a:t>KHTN 8</a:t>
            </a:r>
          </a:p>
          <a:p>
            <a:pPr algn="ctr"/>
            <a:r>
              <a:rPr lang="en-US" sz="6600" b="1" dirty="0">
                <a:solidFill>
                  <a:srgbClr val="FC6E51"/>
                </a:solidFill>
                <a:effectLst>
                  <a:outerShdw blurRad="38100" dist="38100" dir="2700000" algn="tl">
                    <a:srgbClr val="000000">
                      <a:alpha val="43137"/>
                    </a:srgbClr>
                  </a:outerShdw>
                </a:effectLst>
                <a:latin typeface="Times New Roman" panose="02020603050405020304" pitchFamily="18" charset="0"/>
              </a:rPr>
              <a:t>CÂN BẰNG TỰ </a:t>
            </a:r>
            <a:r>
              <a:rPr lang="en-US" sz="6600" b="1" dirty="0" smtClean="0">
                <a:solidFill>
                  <a:srgbClr val="FC6E51"/>
                </a:solidFill>
                <a:effectLst>
                  <a:outerShdw blurRad="38100" dist="38100" dir="2700000" algn="tl">
                    <a:srgbClr val="000000">
                      <a:alpha val="43137"/>
                    </a:srgbClr>
                  </a:outerShdw>
                </a:effectLst>
                <a:latin typeface="Times New Roman" panose="02020603050405020304" pitchFamily="18" charset="0"/>
              </a:rPr>
              <a:t>NHIÊN</a:t>
            </a:r>
            <a:endParaRPr lang="en-US" sz="6600" b="1" dirty="0">
              <a:solidFill>
                <a:srgbClr val="FC6E51"/>
              </a:solidFill>
              <a:effectLst>
                <a:outerShdw blurRad="38100" dist="38100" dir="2700000" algn="tl">
                  <a:srgbClr val="000000">
                    <a:alpha val="43137"/>
                  </a:srgbClr>
                </a:outerShdw>
              </a:effectLst>
              <a:latin typeface="Times New Roman" panose="02020603050405020304" pitchFamily="18" charset="0"/>
            </a:endParaRPr>
          </a:p>
        </p:txBody>
      </p:sp>
      <p:pic>
        <p:nvPicPr>
          <p:cNvPr id="16" name="Picture 6"/>
          <p:cNvPicPr>
            <a:picLocks noChangeAspect="1"/>
          </p:cNvPicPr>
          <p:nvPr/>
        </p:nvPicPr>
        <p:blipFill>
          <a:blip r:embed="rId4"/>
          <a:srcRect l="64771" t="21970"/>
          <a:stretch>
            <a:fillRect/>
          </a:stretch>
        </p:blipFill>
        <p:spPr>
          <a:xfrm rot="5400000">
            <a:off x="843511" y="3184631"/>
            <a:ext cx="2956120" cy="5595112"/>
          </a:xfrm>
          <a:prstGeom prst="rect">
            <a:avLst/>
          </a:prstGeom>
        </p:spPr>
      </p:pic>
      <p:pic>
        <p:nvPicPr>
          <p:cNvPr id="17" name="Picture 13"/>
          <p:cNvPicPr>
            <a:picLocks noChangeAspect="1"/>
          </p:cNvPicPr>
          <p:nvPr/>
        </p:nvPicPr>
        <p:blipFill>
          <a:blip r:embed="rId5"/>
          <a:srcRect/>
          <a:stretch>
            <a:fillRect/>
          </a:stretch>
        </p:blipFill>
        <p:spPr>
          <a:xfrm rot="-7094170">
            <a:off x="9876154" y="-2231287"/>
            <a:ext cx="4271377" cy="4393212"/>
          </a:xfrm>
          <a:prstGeom prst="rect">
            <a:avLst/>
          </a:prstGeom>
        </p:spPr>
      </p:pic>
    </p:spTree>
    <p:extLst>
      <p:ext uri="{BB962C8B-B14F-4D97-AF65-F5344CB8AC3E}">
        <p14:creationId xmlns:p14="http://schemas.microsoft.com/office/powerpoint/2010/main" val="11709221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1"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250" fill="hold"/>
                                        <p:tgtEl>
                                          <p:spTgt spid="2"/>
                                        </p:tgtEl>
                                        <p:attrNameLst>
                                          <p:attrName>ppt_x</p:attrName>
                                        </p:attrNameLst>
                                      </p:cBhvr>
                                      <p:tavLst>
                                        <p:tav tm="0">
                                          <p:val>
                                            <p:strVal val="#ppt_x"/>
                                          </p:val>
                                        </p:tav>
                                        <p:tav tm="100000">
                                          <p:val>
                                            <p:strVal val="#ppt_x"/>
                                          </p:val>
                                        </p:tav>
                                      </p:tavLst>
                                    </p:anim>
                                    <p:anim calcmode="lin" valueType="num">
                                      <p:cBhvr additive="base">
                                        <p:cTn id="8" dur="1250" fill="hold"/>
                                        <p:tgtEl>
                                          <p:spTgt spid="2"/>
                                        </p:tgtEl>
                                        <p:attrNameLst>
                                          <p:attrName>ppt_y</p:attrName>
                                        </p:attrNameLst>
                                      </p:cBhvr>
                                      <p:tavLst>
                                        <p:tav tm="0">
                                          <p:val>
                                            <p:strVal val="1+#ppt_h/2"/>
                                          </p:val>
                                        </p:tav>
                                        <p:tav tm="100000">
                                          <p:val>
                                            <p:strVal val="#ppt_y"/>
                                          </p:val>
                                        </p:tav>
                                      </p:tavLst>
                                    </p:anim>
                                  </p:childTnLst>
                                </p:cTn>
                              </p:par>
                              <p:par>
                                <p:cTn id="9" presetID="22" presetClass="entr" presetSubtype="4" fill="hold" grpId="2" nodeType="with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down)">
                                      <p:cBhvr>
                                        <p:cTn id="11" dur="1000"/>
                                        <p:tgtEl>
                                          <p:spTgt spid="14"/>
                                        </p:tgtEl>
                                      </p:cBhvr>
                                    </p:animEffect>
                                  </p:childTnLst>
                                </p:cTn>
                              </p:par>
                              <p:par>
                                <p:cTn id="12" presetID="2" presetClass="entr" presetSubtype="4" fill="hold" grpId="1" nodeType="with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1250" fill="hold"/>
                                        <p:tgtEl>
                                          <p:spTgt spid="3"/>
                                        </p:tgtEl>
                                        <p:attrNameLst>
                                          <p:attrName>ppt_x</p:attrName>
                                        </p:attrNameLst>
                                      </p:cBhvr>
                                      <p:tavLst>
                                        <p:tav tm="0">
                                          <p:val>
                                            <p:strVal val="#ppt_x"/>
                                          </p:val>
                                        </p:tav>
                                        <p:tav tm="100000">
                                          <p:val>
                                            <p:strVal val="#ppt_x"/>
                                          </p:val>
                                        </p:tav>
                                      </p:tavLst>
                                    </p:anim>
                                    <p:anim calcmode="lin" valueType="num">
                                      <p:cBhvr additive="base">
                                        <p:cTn id="15" dur="1250" fill="hold"/>
                                        <p:tgtEl>
                                          <p:spTgt spid="3"/>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1250" fill="hold"/>
                                        <p:tgtEl>
                                          <p:spTgt spid="4"/>
                                        </p:tgtEl>
                                        <p:attrNameLst>
                                          <p:attrName>ppt_x</p:attrName>
                                        </p:attrNameLst>
                                      </p:cBhvr>
                                      <p:tavLst>
                                        <p:tav tm="0">
                                          <p:val>
                                            <p:strVal val="#ppt_x"/>
                                          </p:val>
                                        </p:tav>
                                        <p:tav tm="100000">
                                          <p:val>
                                            <p:strVal val="#ppt_x"/>
                                          </p:val>
                                        </p:tav>
                                      </p:tavLst>
                                    </p:anim>
                                    <p:anim calcmode="lin" valueType="num">
                                      <p:cBhvr additive="base">
                                        <p:cTn id="19" dur="1250" fill="hold"/>
                                        <p:tgtEl>
                                          <p:spTgt spid="4"/>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1250" fill="hold"/>
                                        <p:tgtEl>
                                          <p:spTgt spid="7"/>
                                        </p:tgtEl>
                                        <p:attrNameLst>
                                          <p:attrName>ppt_x</p:attrName>
                                        </p:attrNameLst>
                                      </p:cBhvr>
                                      <p:tavLst>
                                        <p:tav tm="0">
                                          <p:val>
                                            <p:strVal val="#ppt_x"/>
                                          </p:val>
                                        </p:tav>
                                        <p:tav tm="100000">
                                          <p:val>
                                            <p:strVal val="#ppt_x"/>
                                          </p:val>
                                        </p:tav>
                                      </p:tavLst>
                                    </p:anim>
                                    <p:anim calcmode="lin" valueType="num">
                                      <p:cBhvr additive="base">
                                        <p:cTn id="23" dur="1250" fill="hold"/>
                                        <p:tgtEl>
                                          <p:spTgt spid="7"/>
                                        </p:tgtEl>
                                        <p:attrNameLst>
                                          <p:attrName>ppt_y</p:attrName>
                                        </p:attrNameLst>
                                      </p:cBhvr>
                                      <p:tavLst>
                                        <p:tav tm="0">
                                          <p:val>
                                            <p:strVal val="1+#ppt_h/2"/>
                                          </p:val>
                                        </p:tav>
                                        <p:tav tm="100000">
                                          <p:val>
                                            <p:strVal val="#ppt_y"/>
                                          </p:val>
                                        </p:tav>
                                      </p:tavLst>
                                    </p:anim>
                                  </p:childTnLst>
                                </p:cTn>
                              </p:par>
                            </p:childTnLst>
                          </p:cTn>
                        </p:par>
                        <p:par>
                          <p:cTn id="24" fill="hold">
                            <p:stCondLst>
                              <p:cond delay="1250"/>
                            </p:stCondLst>
                            <p:childTnLst>
                              <p:par>
                                <p:cTn id="25" presetID="53" presetClass="entr" presetSubtype="16" fill="hold" grpId="0" nodeType="after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p:cTn id="27" dur="1000" fill="hold"/>
                                        <p:tgtEl>
                                          <p:spTgt spid="15"/>
                                        </p:tgtEl>
                                        <p:attrNameLst>
                                          <p:attrName>ppt_w</p:attrName>
                                        </p:attrNameLst>
                                      </p:cBhvr>
                                      <p:tavLst>
                                        <p:tav tm="0">
                                          <p:val>
                                            <p:fltVal val="0"/>
                                          </p:val>
                                        </p:tav>
                                        <p:tav tm="100000">
                                          <p:val>
                                            <p:strVal val="#ppt_w"/>
                                          </p:val>
                                        </p:tav>
                                      </p:tavLst>
                                    </p:anim>
                                    <p:anim calcmode="lin" valueType="num">
                                      <p:cBhvr>
                                        <p:cTn id="28" dur="1000" fill="hold"/>
                                        <p:tgtEl>
                                          <p:spTgt spid="15"/>
                                        </p:tgtEl>
                                        <p:attrNameLst>
                                          <p:attrName>ppt_h</p:attrName>
                                        </p:attrNameLst>
                                      </p:cBhvr>
                                      <p:tavLst>
                                        <p:tav tm="0">
                                          <p:val>
                                            <p:fltVal val="0"/>
                                          </p:val>
                                        </p:tav>
                                        <p:tav tm="100000">
                                          <p:val>
                                            <p:strVal val="#ppt_h"/>
                                          </p:val>
                                        </p:tav>
                                      </p:tavLst>
                                    </p:anim>
                                    <p:animEffect transition="in" filter="fade">
                                      <p:cBhvr>
                                        <p:cTn id="29" dur="1000"/>
                                        <p:tgtEl>
                                          <p:spTgt spid="15"/>
                                        </p:tgtEl>
                                      </p:cBhvr>
                                    </p:animEffect>
                                  </p:childTnLst>
                                </p:cTn>
                              </p:par>
                            </p:childTnLst>
                          </p:cTn>
                        </p:par>
                        <p:par>
                          <p:cTn id="30" fill="hold">
                            <p:stCondLst>
                              <p:cond delay="2250"/>
                            </p:stCondLst>
                            <p:childTnLst>
                              <p:par>
                                <p:cTn id="31" presetID="32" presetClass="emph" presetSubtype="0" repeatCount="4000" fill="hold" grpId="2" nodeType="afterEffect">
                                  <p:stCondLst>
                                    <p:cond delay="0"/>
                                  </p:stCondLst>
                                  <p:childTnLst>
                                    <p:animRot by="120000">
                                      <p:cBhvr>
                                        <p:cTn id="32" dur="100" fill="hold">
                                          <p:stCondLst>
                                            <p:cond delay="0"/>
                                          </p:stCondLst>
                                        </p:cTn>
                                        <p:tgtEl>
                                          <p:spTgt spid="2"/>
                                        </p:tgtEl>
                                        <p:attrNameLst>
                                          <p:attrName>r</p:attrName>
                                        </p:attrNameLst>
                                      </p:cBhvr>
                                    </p:animRot>
                                    <p:animRot by="-240000">
                                      <p:cBhvr>
                                        <p:cTn id="33" dur="200" fill="hold">
                                          <p:stCondLst>
                                            <p:cond delay="200"/>
                                          </p:stCondLst>
                                        </p:cTn>
                                        <p:tgtEl>
                                          <p:spTgt spid="2"/>
                                        </p:tgtEl>
                                        <p:attrNameLst>
                                          <p:attrName>r</p:attrName>
                                        </p:attrNameLst>
                                      </p:cBhvr>
                                    </p:animRot>
                                    <p:animRot by="240000">
                                      <p:cBhvr>
                                        <p:cTn id="34" dur="200" fill="hold">
                                          <p:stCondLst>
                                            <p:cond delay="400"/>
                                          </p:stCondLst>
                                        </p:cTn>
                                        <p:tgtEl>
                                          <p:spTgt spid="2"/>
                                        </p:tgtEl>
                                        <p:attrNameLst>
                                          <p:attrName>r</p:attrName>
                                        </p:attrNameLst>
                                      </p:cBhvr>
                                    </p:animRot>
                                    <p:animRot by="-240000">
                                      <p:cBhvr>
                                        <p:cTn id="35" dur="200" fill="hold">
                                          <p:stCondLst>
                                            <p:cond delay="600"/>
                                          </p:stCondLst>
                                        </p:cTn>
                                        <p:tgtEl>
                                          <p:spTgt spid="2"/>
                                        </p:tgtEl>
                                        <p:attrNameLst>
                                          <p:attrName>r</p:attrName>
                                        </p:attrNameLst>
                                      </p:cBhvr>
                                    </p:animRot>
                                    <p:animRot by="120000">
                                      <p:cBhvr>
                                        <p:cTn id="36" dur="200" fill="hold">
                                          <p:stCondLst>
                                            <p:cond delay="800"/>
                                          </p:stCondLst>
                                        </p:cTn>
                                        <p:tgtEl>
                                          <p:spTgt spid="2"/>
                                        </p:tgtEl>
                                        <p:attrNameLst>
                                          <p:attrName>r</p:attrName>
                                        </p:attrNameLst>
                                      </p:cBhvr>
                                    </p:animRot>
                                  </p:childTnLst>
                                </p:cTn>
                              </p:par>
                            </p:childTnLst>
                          </p:cTn>
                        </p:par>
                        <p:par>
                          <p:cTn id="37" fill="hold">
                            <p:stCondLst>
                              <p:cond delay="6250"/>
                            </p:stCondLst>
                            <p:childTnLst>
                              <p:par>
                                <p:cTn id="38" presetID="32" presetClass="emph" presetSubtype="0" repeatCount="4000" fill="hold" nodeType="afterEffect">
                                  <p:stCondLst>
                                    <p:cond delay="0"/>
                                  </p:stCondLst>
                                  <p:childTnLst>
                                    <p:animRot by="120000">
                                      <p:cBhvr>
                                        <p:cTn id="39" dur="100" fill="hold">
                                          <p:stCondLst>
                                            <p:cond delay="0"/>
                                          </p:stCondLst>
                                        </p:cTn>
                                        <p:tgtEl>
                                          <p:spTgt spid="7"/>
                                        </p:tgtEl>
                                        <p:attrNameLst>
                                          <p:attrName>r</p:attrName>
                                        </p:attrNameLst>
                                      </p:cBhvr>
                                    </p:animRot>
                                    <p:animRot by="-240000">
                                      <p:cBhvr>
                                        <p:cTn id="40" dur="200" fill="hold">
                                          <p:stCondLst>
                                            <p:cond delay="200"/>
                                          </p:stCondLst>
                                        </p:cTn>
                                        <p:tgtEl>
                                          <p:spTgt spid="7"/>
                                        </p:tgtEl>
                                        <p:attrNameLst>
                                          <p:attrName>r</p:attrName>
                                        </p:attrNameLst>
                                      </p:cBhvr>
                                    </p:animRot>
                                    <p:animRot by="240000">
                                      <p:cBhvr>
                                        <p:cTn id="41" dur="200" fill="hold">
                                          <p:stCondLst>
                                            <p:cond delay="400"/>
                                          </p:stCondLst>
                                        </p:cTn>
                                        <p:tgtEl>
                                          <p:spTgt spid="7"/>
                                        </p:tgtEl>
                                        <p:attrNameLst>
                                          <p:attrName>r</p:attrName>
                                        </p:attrNameLst>
                                      </p:cBhvr>
                                    </p:animRot>
                                    <p:animRot by="-240000">
                                      <p:cBhvr>
                                        <p:cTn id="42" dur="200" fill="hold">
                                          <p:stCondLst>
                                            <p:cond delay="600"/>
                                          </p:stCondLst>
                                        </p:cTn>
                                        <p:tgtEl>
                                          <p:spTgt spid="7"/>
                                        </p:tgtEl>
                                        <p:attrNameLst>
                                          <p:attrName>r</p:attrName>
                                        </p:attrNameLst>
                                      </p:cBhvr>
                                    </p:animRot>
                                    <p:animRot by="120000">
                                      <p:cBhvr>
                                        <p:cTn id="43" dur="200" fill="hold">
                                          <p:stCondLst>
                                            <p:cond delay="800"/>
                                          </p:stCondLst>
                                        </p:cTn>
                                        <p:tgtEl>
                                          <p:spTgt spid="7"/>
                                        </p:tgtEl>
                                        <p:attrNameLst>
                                          <p:attrName>r</p:attrName>
                                        </p:attrNameLst>
                                      </p:cBhvr>
                                    </p:animRot>
                                  </p:childTnLst>
                                </p:cTn>
                              </p:par>
                            </p:childTnLst>
                          </p:cTn>
                        </p:par>
                      </p:childTnLst>
                    </p:cTn>
                  </p:par>
                  <p:par>
                    <p:cTn id="44" fill="hold">
                      <p:stCondLst>
                        <p:cond delay="indefinite"/>
                      </p:stCondLst>
                      <p:childTnLst>
                        <p:par>
                          <p:cTn id="45" fill="hold">
                            <p:stCondLst>
                              <p:cond delay="0"/>
                            </p:stCondLst>
                            <p:childTnLst>
                              <p:par>
                                <p:cTn id="46" presetID="42" presetClass="path" presetSubtype="0" accel="50000" decel="50000" fill="hold" grpId="0" nodeType="clickEffect">
                                  <p:stCondLst>
                                    <p:cond delay="0"/>
                                  </p:stCondLst>
                                  <p:childTnLst>
                                    <p:animMotion origin="layout" path="M -2.91667E-6 -2.59259E-6 L 0.00117 -0.54606 " pathEditMode="relative" rAng="0" ptsTypes="AA">
                                      <p:cBhvr>
                                        <p:cTn id="47" dur="2000" fill="hold"/>
                                        <p:tgtEl>
                                          <p:spTgt spid="2"/>
                                        </p:tgtEl>
                                        <p:attrNameLst>
                                          <p:attrName>ppt_x</p:attrName>
                                          <p:attrName>ppt_y</p:attrName>
                                        </p:attrNameLst>
                                      </p:cBhvr>
                                      <p:rCtr x="52" y="-27315"/>
                                    </p:animMotion>
                                  </p:childTnLst>
                                </p:cTn>
                              </p:par>
                              <p:par>
                                <p:cTn id="48" presetID="42" presetClass="path" presetSubtype="0" accel="50000" decel="50000" fill="hold" grpId="0" nodeType="withEffect">
                                  <p:stCondLst>
                                    <p:cond delay="0"/>
                                  </p:stCondLst>
                                  <p:childTnLst>
                                    <p:animMotion origin="layout" path="M 3.95833E-6 3.7037E-6 L 0.00416 -0.55186 " pathEditMode="relative" rAng="0" ptsTypes="AA">
                                      <p:cBhvr>
                                        <p:cTn id="49" dur="2000" fill="hold"/>
                                        <p:tgtEl>
                                          <p:spTgt spid="3"/>
                                        </p:tgtEl>
                                        <p:attrNameLst>
                                          <p:attrName>ppt_x</p:attrName>
                                          <p:attrName>ppt_y</p:attrName>
                                        </p:attrNameLst>
                                      </p:cBhvr>
                                      <p:rCtr x="208" y="-27593"/>
                                    </p:animMotion>
                                  </p:childTnLst>
                                </p:cTn>
                              </p:par>
                              <p:par>
                                <p:cTn id="50" presetID="42" presetClass="path" presetSubtype="0" accel="50000" decel="50000" fill="hold" nodeType="withEffect">
                                  <p:stCondLst>
                                    <p:cond delay="0"/>
                                  </p:stCondLst>
                                  <p:childTnLst>
                                    <p:animMotion origin="layout" path="M -4.58333E-6 3.7037E-6 L 0.00287 -0.58426 " pathEditMode="relative" rAng="0" ptsTypes="AA">
                                      <p:cBhvr>
                                        <p:cTn id="51" dur="2000" fill="hold"/>
                                        <p:tgtEl>
                                          <p:spTgt spid="4"/>
                                        </p:tgtEl>
                                        <p:attrNameLst>
                                          <p:attrName>ppt_x</p:attrName>
                                          <p:attrName>ppt_y</p:attrName>
                                        </p:attrNameLst>
                                      </p:cBhvr>
                                      <p:rCtr x="143" y="-29213"/>
                                    </p:animMotion>
                                  </p:childTnLst>
                                </p:cTn>
                              </p:par>
                              <p:par>
                                <p:cTn id="52" presetID="42" presetClass="path" presetSubtype="0" accel="50000" decel="50000" fill="hold" nodeType="withEffect">
                                  <p:stCondLst>
                                    <p:cond delay="0"/>
                                  </p:stCondLst>
                                  <p:childTnLst>
                                    <p:animMotion origin="layout" path="M -3.75E-6 4.07407E-6 L -0.00299 -0.58658 " pathEditMode="relative" rAng="0" ptsTypes="AA">
                                      <p:cBhvr>
                                        <p:cTn id="53" dur="2000" fill="hold"/>
                                        <p:tgtEl>
                                          <p:spTgt spid="7"/>
                                        </p:tgtEl>
                                        <p:attrNameLst>
                                          <p:attrName>ppt_x</p:attrName>
                                          <p:attrName>ppt_y</p:attrName>
                                        </p:attrNameLst>
                                      </p:cBhvr>
                                      <p:rCtr x="-156" y="-29329"/>
                                    </p:animMotion>
                                  </p:childTnLst>
                                </p:cTn>
                              </p:par>
                              <p:par>
                                <p:cTn id="54" presetID="2" presetClass="entr" presetSubtype="4" fill="hold" grpId="1" nodeType="withEffect">
                                  <p:stCondLst>
                                    <p:cond delay="0"/>
                                  </p:stCondLst>
                                  <p:childTnLst>
                                    <p:set>
                                      <p:cBhvr>
                                        <p:cTn id="55" dur="1" fill="hold">
                                          <p:stCondLst>
                                            <p:cond delay="0"/>
                                          </p:stCondLst>
                                        </p:cTn>
                                        <p:tgtEl>
                                          <p:spTgt spid="14"/>
                                        </p:tgtEl>
                                        <p:attrNameLst>
                                          <p:attrName>style.visibility</p:attrName>
                                        </p:attrNameLst>
                                      </p:cBhvr>
                                      <p:to>
                                        <p:strVal val="visible"/>
                                      </p:to>
                                    </p:set>
                                    <p:anim calcmode="lin" valueType="num">
                                      <p:cBhvr additive="base">
                                        <p:cTn id="56" dur="1250" fill="hold"/>
                                        <p:tgtEl>
                                          <p:spTgt spid="14"/>
                                        </p:tgtEl>
                                        <p:attrNameLst>
                                          <p:attrName>ppt_x</p:attrName>
                                        </p:attrNameLst>
                                      </p:cBhvr>
                                      <p:tavLst>
                                        <p:tav tm="0">
                                          <p:val>
                                            <p:strVal val="#ppt_x"/>
                                          </p:val>
                                        </p:tav>
                                        <p:tav tm="100000">
                                          <p:val>
                                            <p:strVal val="#ppt_x"/>
                                          </p:val>
                                        </p:tav>
                                      </p:tavLst>
                                    </p:anim>
                                    <p:anim calcmode="lin" valueType="num">
                                      <p:cBhvr additive="base">
                                        <p:cTn id="57" dur="1250" fill="hold"/>
                                        <p:tgtEl>
                                          <p:spTgt spid="14"/>
                                        </p:tgtEl>
                                        <p:attrNameLst>
                                          <p:attrName>ppt_y</p:attrName>
                                        </p:attrNameLst>
                                      </p:cBhvr>
                                      <p:tavLst>
                                        <p:tav tm="0">
                                          <p:val>
                                            <p:strVal val="1+#ppt_h/2"/>
                                          </p:val>
                                        </p:tav>
                                        <p:tav tm="100000">
                                          <p:val>
                                            <p:strVal val="#ppt_y"/>
                                          </p:val>
                                        </p:tav>
                                      </p:tavLst>
                                    </p:anim>
                                  </p:childTnLst>
                                </p:cTn>
                              </p:par>
                              <p:par>
                                <p:cTn id="58" presetID="42" presetClass="path" presetSubtype="0" accel="50000" decel="50000" fill="hold" grpId="0" nodeType="withEffect">
                                  <p:stCondLst>
                                    <p:cond delay="0"/>
                                  </p:stCondLst>
                                  <p:childTnLst>
                                    <p:animMotion origin="layout" path="M -1.25E-6 7.40741E-7 L 0.00417 -0.55185 " pathEditMode="relative" rAng="0" ptsTypes="AA">
                                      <p:cBhvr>
                                        <p:cTn id="59" dur="2000" fill="hold"/>
                                        <p:tgtEl>
                                          <p:spTgt spid="14"/>
                                        </p:tgtEl>
                                        <p:attrNameLst>
                                          <p:attrName>ppt_x</p:attrName>
                                          <p:attrName>ppt_y</p:attrName>
                                        </p:attrNameLst>
                                      </p:cBhvr>
                                      <p:rCtr x="208" y="-27593"/>
                                    </p:animMotion>
                                  </p:childTnLst>
                                </p:cTn>
                              </p:par>
                              <p:par>
                                <p:cTn id="60" presetID="42" presetClass="path" presetSubtype="0" accel="50000" decel="50000" fill="hold" grpId="1" nodeType="withEffect">
                                  <p:stCondLst>
                                    <p:cond delay="0"/>
                                  </p:stCondLst>
                                  <p:childTnLst>
                                    <p:animMotion origin="layout" path="M -1.25E-6 3.7037E-6 L -0.00065 -0.82917 " pathEditMode="relative" rAng="0" ptsTypes="AA">
                                      <p:cBhvr>
                                        <p:cTn id="61" dur="2000" fill="hold"/>
                                        <p:tgtEl>
                                          <p:spTgt spid="15"/>
                                        </p:tgtEl>
                                        <p:attrNameLst>
                                          <p:attrName>ppt_x</p:attrName>
                                          <p:attrName>ppt_y</p:attrName>
                                        </p:attrNameLst>
                                      </p:cBhvr>
                                      <p:rCtr x="-39" y="-4145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P spid="2" grpId="0" animBg="1"/>
      <p:bldP spid="2" grpId="1" animBg="1"/>
      <p:bldP spid="2" grpId="2" animBg="1"/>
      <p:bldP spid="3" grpId="0"/>
      <p:bldP spid="3" grpId="1"/>
      <p:bldP spid="14" grpId="0"/>
      <p:bldP spid="14" grpId="1"/>
      <p:bldP spid="14" grpId="2"/>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575C1F01-5F20-4F65-A85B-8ECBBFFA44E8}"/>
              </a:ext>
            </a:extLst>
          </p:cNvPr>
          <p:cNvGrpSpPr/>
          <p:nvPr/>
        </p:nvGrpSpPr>
        <p:grpSpPr>
          <a:xfrm>
            <a:off x="156851" y="158359"/>
            <a:ext cx="2941141" cy="662128"/>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57"/>
            </a:xfrm>
            <a:prstGeom prst="rect">
              <a:avLst/>
            </a:prstGeom>
            <a:noFill/>
          </p:spPr>
          <p:txBody>
            <a:bodyPr wrap="square" rtlCol="0">
              <a:spAutoFit/>
            </a:bodyPr>
            <a:lstStyle/>
            <a:p>
              <a:pPr algn="ctr"/>
              <a:r>
                <a:rPr lang="en-US" sz="2399" b="1" dirty="0" err="1">
                  <a:solidFill>
                    <a:schemeClr val="bg1"/>
                  </a:solidFill>
                  <a:effectLst>
                    <a:outerShdw blurRad="38100" dist="38100" dir="2700000" algn="tl">
                      <a:srgbClr val="000000">
                        <a:alpha val="43137"/>
                      </a:srgbClr>
                    </a:outerShdw>
                  </a:effectLst>
                  <a:latin typeface="Times New Roman" panose="02020603050405020304" pitchFamily="18" charset="0"/>
                </a:rPr>
                <a:t>Câu</a:t>
              </a:r>
              <a:r>
                <a:rPr lang="en-US" sz="2399" b="1" dirty="0">
                  <a:solidFill>
                    <a:schemeClr val="bg1"/>
                  </a:solidFill>
                  <a:effectLst>
                    <a:outerShdw blurRad="38100" dist="38100" dir="2700000" algn="tl">
                      <a:srgbClr val="000000">
                        <a:alpha val="43137"/>
                      </a:srgbClr>
                    </a:outerShdw>
                  </a:effectLst>
                  <a:latin typeface="Times New Roman" panose="02020603050405020304" pitchFamily="18" charset="0"/>
                </a:rPr>
                <a:t> </a:t>
              </a:r>
              <a:r>
                <a:rPr lang="en-US" sz="2399" b="1" dirty="0" err="1">
                  <a:solidFill>
                    <a:schemeClr val="bg1"/>
                  </a:solidFill>
                  <a:effectLst>
                    <a:outerShdw blurRad="38100" dist="38100" dir="2700000" algn="tl">
                      <a:srgbClr val="000000">
                        <a:alpha val="43137"/>
                      </a:srgbClr>
                    </a:outerShdw>
                  </a:effectLst>
                  <a:latin typeface="Times New Roman" panose="02020603050405020304" pitchFamily="18" charset="0"/>
                </a:rPr>
                <a:t>hỏi</a:t>
              </a:r>
              <a:r>
                <a:rPr lang="en-US" sz="2399" b="1" dirty="0">
                  <a:solidFill>
                    <a:schemeClr val="bg1"/>
                  </a:solidFill>
                  <a:effectLst>
                    <a:outerShdw blurRad="38100" dist="38100" dir="2700000" algn="tl">
                      <a:srgbClr val="000000">
                        <a:alpha val="43137"/>
                      </a:srgbClr>
                    </a:outerShdw>
                  </a:effectLst>
                  <a:latin typeface="Times New Roman" panose="02020603050405020304" pitchFamily="18" charset="0"/>
                </a:rPr>
                <a:t> </a:t>
              </a:r>
              <a:r>
                <a:rPr lang="en-US" sz="2399" b="1" dirty="0" err="1">
                  <a:solidFill>
                    <a:schemeClr val="bg1"/>
                  </a:solidFill>
                  <a:effectLst>
                    <a:outerShdw blurRad="38100" dist="38100" dir="2700000" algn="tl">
                      <a:srgbClr val="000000">
                        <a:alpha val="43137"/>
                      </a:srgbClr>
                    </a:outerShdw>
                  </a:effectLst>
                  <a:latin typeface="Times New Roman" panose="02020603050405020304" pitchFamily="18" charset="0"/>
                </a:rPr>
                <a:t>số</a:t>
              </a:r>
              <a:r>
                <a:rPr lang="en-US" sz="2399" b="1" dirty="0">
                  <a:solidFill>
                    <a:schemeClr val="bg1"/>
                  </a:solidFill>
                  <a:effectLst>
                    <a:outerShdw blurRad="38100" dist="38100" dir="2700000" algn="tl">
                      <a:srgbClr val="000000">
                        <a:alpha val="43137"/>
                      </a:srgbClr>
                    </a:outerShdw>
                  </a:effectLst>
                  <a:latin typeface="Times New Roman" panose="02020603050405020304" pitchFamily="18" charset="0"/>
                </a:rPr>
                <a:t> 8</a:t>
              </a:r>
            </a:p>
          </p:txBody>
        </p:sp>
      </p:grpSp>
      <p:sp>
        <p:nvSpPr>
          <p:cNvPr id="7" name="!!MatThu1">
            <a:extLst>
              <a:ext uri="{FF2B5EF4-FFF2-40B4-BE49-F238E27FC236}">
                <a16:creationId xmlns:a16="http://schemas.microsoft.com/office/drawing/2014/main" id="{4CC2E6FF-770D-4CD7-BB82-1937CA04DF8F}"/>
              </a:ext>
            </a:extLst>
          </p:cNvPr>
          <p:cNvSpPr/>
          <p:nvPr/>
        </p:nvSpPr>
        <p:spPr>
          <a:xfrm>
            <a:off x="156851" y="158359"/>
            <a:ext cx="662128" cy="66212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Rounded Corners 28">
            <a:extLst>
              <a:ext uri="{FF2B5EF4-FFF2-40B4-BE49-F238E27FC236}">
                <a16:creationId xmlns:a16="http://schemas.microsoft.com/office/drawing/2014/main" id="{79081DE3-25B1-4AC5-88E2-CA1A582D540E}"/>
              </a:ext>
            </a:extLst>
          </p:cNvPr>
          <p:cNvSpPr/>
          <p:nvPr/>
        </p:nvSpPr>
        <p:spPr>
          <a:xfrm>
            <a:off x="1522412" y="917007"/>
            <a:ext cx="9345198" cy="3086437"/>
          </a:xfrm>
          <a:prstGeom prst="roundRect">
            <a:avLst>
              <a:gd name="adj" fmla="val 14887"/>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0" name="Group 99">
            <a:extLst>
              <a:ext uri="{FF2B5EF4-FFF2-40B4-BE49-F238E27FC236}">
                <a16:creationId xmlns:a16="http://schemas.microsoft.com/office/drawing/2014/main" id="{63858ED7-2267-4CC5-88D9-750AC4B510B7}"/>
              </a:ext>
            </a:extLst>
          </p:cNvPr>
          <p:cNvGrpSpPr/>
          <p:nvPr/>
        </p:nvGrpSpPr>
        <p:grpSpPr>
          <a:xfrm>
            <a:off x="4548337" y="4307532"/>
            <a:ext cx="3288080" cy="880242"/>
            <a:chOff x="4037538" y="4547895"/>
            <a:chExt cx="3288936" cy="880471"/>
          </a:xfrm>
        </p:grpSpPr>
        <p:sp>
          <p:nvSpPr>
            <p:cNvPr id="101" name="!!Ques3">
              <a:extLst>
                <a:ext uri="{FF2B5EF4-FFF2-40B4-BE49-F238E27FC236}">
                  <a16:creationId xmlns:a16="http://schemas.microsoft.com/office/drawing/2014/main" id="{314ADFB0-1525-4AD3-A5A1-47427C8A33F9}"/>
                </a:ext>
              </a:extLst>
            </p:cNvPr>
            <p:cNvSpPr/>
            <p:nvPr/>
          </p:nvSpPr>
          <p:spPr>
            <a:xfrm>
              <a:off x="4069285" y="4547895"/>
              <a:ext cx="3257189"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 name="!!Quesion1">
              <a:extLst>
                <a:ext uri="{FF2B5EF4-FFF2-40B4-BE49-F238E27FC236}">
                  <a16:creationId xmlns:a16="http://schemas.microsoft.com/office/drawing/2014/main" id="{C4425022-16BA-4BDD-9D76-C5A7629E652F}"/>
                </a:ext>
              </a:extLst>
            </p:cNvPr>
            <p:cNvSpPr txBox="1"/>
            <p:nvPr/>
          </p:nvSpPr>
          <p:spPr>
            <a:xfrm>
              <a:off x="5073934" y="4726520"/>
              <a:ext cx="1895428" cy="523220"/>
            </a:xfrm>
            <a:prstGeom prst="rect">
              <a:avLst/>
            </a:prstGeom>
            <a:noFill/>
          </p:spPr>
          <p:txBody>
            <a:bodyPr wrap="square">
              <a:spAutoFit/>
            </a:bodyPr>
            <a:lstStyle/>
            <a:p>
              <a:pPr algn="ctr"/>
              <a:r>
                <a:rPr lang="en-US" sz="2699" b="1" dirty="0" err="1">
                  <a:solidFill>
                    <a:srgbClr val="EE4036"/>
                  </a:solidFill>
                  <a:latin typeface="Times New Roman" panose="02020603050405020304" pitchFamily="18" charset="0"/>
                </a:rPr>
                <a:t>Đây</a:t>
              </a:r>
              <a:r>
                <a:rPr lang="en-US" sz="2699" b="1" dirty="0">
                  <a:solidFill>
                    <a:srgbClr val="EE4036"/>
                  </a:solidFill>
                  <a:latin typeface="Times New Roman" panose="02020603050405020304" pitchFamily="18" charset="0"/>
                </a:rPr>
                <a:t> </a:t>
              </a:r>
              <a:r>
                <a:rPr lang="en-US" sz="2699" b="1" dirty="0" err="1">
                  <a:solidFill>
                    <a:srgbClr val="EE4036"/>
                  </a:solidFill>
                  <a:latin typeface="Times New Roman" panose="02020603050405020304" pitchFamily="18" charset="0"/>
                </a:rPr>
                <a:t>là</a:t>
              </a:r>
              <a:r>
                <a:rPr lang="en-US" sz="2699" b="1" dirty="0">
                  <a:solidFill>
                    <a:srgbClr val="EE4036"/>
                  </a:solidFill>
                  <a:latin typeface="Times New Roman" panose="02020603050405020304" pitchFamily="18" charset="0"/>
                </a:rPr>
                <a:t> </a:t>
              </a:r>
              <a:r>
                <a:rPr lang="en-US" sz="2699" b="1" dirty="0" err="1">
                  <a:solidFill>
                    <a:srgbClr val="EE4036"/>
                  </a:solidFill>
                  <a:latin typeface="Times New Roman" panose="02020603050405020304" pitchFamily="18" charset="0"/>
                </a:rPr>
                <a:t>gì</a:t>
              </a:r>
              <a:r>
                <a:rPr lang="en-US" sz="2699" b="1" dirty="0">
                  <a:solidFill>
                    <a:srgbClr val="EE4036"/>
                  </a:solidFill>
                  <a:latin typeface="Times New Roman" panose="02020603050405020304" pitchFamily="18" charset="0"/>
                </a:rPr>
                <a:t>?</a:t>
              </a:r>
            </a:p>
          </p:txBody>
        </p:sp>
        <p:grpSp>
          <p:nvGrpSpPr>
            <p:cNvPr id="103"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104"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5" name="Group 104">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106"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dirty="0"/>
                </a:p>
              </p:txBody>
            </p:sp>
            <p:sp>
              <p:nvSpPr>
                <p:cNvPr id="107"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dirty="0"/>
                </a:p>
              </p:txBody>
            </p:sp>
          </p:grpSp>
        </p:grpSp>
      </p:grpSp>
      <p:sp>
        <p:nvSpPr>
          <p:cNvPr id="108" name="TextBox 107">
            <a:extLst>
              <a:ext uri="{FF2B5EF4-FFF2-40B4-BE49-F238E27FC236}">
                <a16:creationId xmlns:a16="http://schemas.microsoft.com/office/drawing/2014/main" id="{32846A3D-BAE2-4FFE-B054-AE802C1398BF}"/>
              </a:ext>
            </a:extLst>
          </p:cNvPr>
          <p:cNvSpPr txBox="1"/>
          <p:nvPr/>
        </p:nvSpPr>
        <p:spPr>
          <a:xfrm>
            <a:off x="1627421" y="1135510"/>
            <a:ext cx="5963397" cy="2677656"/>
          </a:xfrm>
          <a:prstGeom prst="rect">
            <a:avLst/>
          </a:prstGeom>
          <a:noFill/>
          <a:ln>
            <a:noFill/>
          </a:ln>
        </p:spPr>
        <p:txBody>
          <a:bodyPr wrap="square">
            <a:spAutoFit/>
          </a:bodyPr>
          <a:lstStyle/>
          <a:p>
            <a:pPr algn="ctr">
              <a:buClr>
                <a:srgbClr val="000000"/>
              </a:buClr>
              <a:buSzPts val="1700"/>
            </a:pPr>
            <a:r>
              <a:rPr lang="vi-VN" sz="2800" b="1" dirty="0">
                <a:solidFill>
                  <a:srgbClr val="EE4036"/>
                </a:solidFill>
                <a:latin typeface="Times New Roman" panose="02020603050405020304" pitchFamily="18" charset="0"/>
                <a:sym typeface="Times New Roman"/>
              </a:rPr>
              <a:t>Hậu quả là việt làm tăng nhiệt độ trên toàn cầu (sự nóng lên của khí hậu toàn cầu) và như vậy sẽ làm thay đổi khí hậu trong các thập kỷ và thập niên kế đến, đây là một trong những ảnh hưởng xảy ra do hiệu ứng gì?</a:t>
            </a:r>
            <a:endParaRPr lang="vi-VN" sz="2800" b="1" dirty="0">
              <a:solidFill>
                <a:srgbClr val="EE4036"/>
              </a:solidFill>
              <a:latin typeface="Times New Roman" panose="02020603050405020304" pitchFamily="18" charset="0"/>
              <a:sym typeface="Arial"/>
            </a:endParaRPr>
          </a:p>
        </p:txBody>
      </p:sp>
      <p:sp>
        <p:nvSpPr>
          <p:cNvPr id="109" name="!!o5a">
            <a:extLst>
              <a:ext uri="{FF2B5EF4-FFF2-40B4-BE49-F238E27FC236}">
                <a16:creationId xmlns:a16="http://schemas.microsoft.com/office/drawing/2014/main" id="{833194F5-FAA3-473A-80F3-5F6B4998B12A}"/>
              </a:ext>
            </a:extLst>
          </p:cNvPr>
          <p:cNvSpPr/>
          <p:nvPr/>
        </p:nvSpPr>
        <p:spPr>
          <a:xfrm>
            <a:off x="2101962" y="5443044"/>
            <a:ext cx="1007102" cy="100710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110" name="!!o5c">
            <a:extLst>
              <a:ext uri="{FF2B5EF4-FFF2-40B4-BE49-F238E27FC236}">
                <a16:creationId xmlns:a16="http://schemas.microsoft.com/office/drawing/2014/main" id="{673CAFDE-B68D-47CB-8AA3-41E1A1C1E46D}"/>
              </a:ext>
            </a:extLst>
          </p:cNvPr>
          <p:cNvSpPr/>
          <p:nvPr/>
        </p:nvSpPr>
        <p:spPr>
          <a:xfrm>
            <a:off x="4320251" y="5443045"/>
            <a:ext cx="1007102" cy="1007101"/>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111" name="!!o5d">
            <a:extLst>
              <a:ext uri="{FF2B5EF4-FFF2-40B4-BE49-F238E27FC236}">
                <a16:creationId xmlns:a16="http://schemas.microsoft.com/office/drawing/2014/main" id="{121FEF90-E000-4BAD-8000-AD589BDE7A8A}"/>
              </a:ext>
            </a:extLst>
          </p:cNvPr>
          <p:cNvSpPr/>
          <p:nvPr/>
        </p:nvSpPr>
        <p:spPr>
          <a:xfrm>
            <a:off x="5433103" y="5443045"/>
            <a:ext cx="1007102" cy="100710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112" name="!!o5b">
            <a:extLst>
              <a:ext uri="{FF2B5EF4-FFF2-40B4-BE49-F238E27FC236}">
                <a16:creationId xmlns:a16="http://schemas.microsoft.com/office/drawing/2014/main" id="{4022DC57-682F-48C9-B455-BC2F47B2A7CD}"/>
              </a:ext>
            </a:extLst>
          </p:cNvPr>
          <p:cNvSpPr/>
          <p:nvPr/>
        </p:nvSpPr>
        <p:spPr>
          <a:xfrm>
            <a:off x="3213431" y="5443045"/>
            <a:ext cx="1007102" cy="100710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113" name="!!5a">
            <a:extLst>
              <a:ext uri="{FF2B5EF4-FFF2-40B4-BE49-F238E27FC236}">
                <a16:creationId xmlns:a16="http://schemas.microsoft.com/office/drawing/2014/main" id="{B3001B51-02D0-44D7-9324-BE8EE43E5F35}"/>
              </a:ext>
            </a:extLst>
          </p:cNvPr>
          <p:cNvSpPr txBox="1"/>
          <p:nvPr/>
        </p:nvSpPr>
        <p:spPr>
          <a:xfrm>
            <a:off x="2264174" y="5483555"/>
            <a:ext cx="680486"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n</a:t>
            </a:r>
          </a:p>
        </p:txBody>
      </p:sp>
      <p:sp>
        <p:nvSpPr>
          <p:cNvPr id="114" name="!!5b">
            <a:extLst>
              <a:ext uri="{FF2B5EF4-FFF2-40B4-BE49-F238E27FC236}">
                <a16:creationId xmlns:a16="http://schemas.microsoft.com/office/drawing/2014/main" id="{3A552431-BB66-4B10-8A03-6BFCCA0B77CF}"/>
              </a:ext>
            </a:extLst>
          </p:cNvPr>
          <p:cNvSpPr txBox="1"/>
          <p:nvPr/>
        </p:nvSpPr>
        <p:spPr>
          <a:xfrm>
            <a:off x="3401053" y="5485051"/>
            <a:ext cx="680486"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h</a:t>
            </a:r>
          </a:p>
        </p:txBody>
      </p:sp>
      <p:sp>
        <p:nvSpPr>
          <p:cNvPr id="115" name="!!5c">
            <a:extLst>
              <a:ext uri="{FF2B5EF4-FFF2-40B4-BE49-F238E27FC236}">
                <a16:creationId xmlns:a16="http://schemas.microsoft.com/office/drawing/2014/main" id="{7F5B694B-2479-4CD2-9CE8-23E3C0878E32}"/>
              </a:ext>
            </a:extLst>
          </p:cNvPr>
          <p:cNvSpPr txBox="1"/>
          <p:nvPr/>
        </p:nvSpPr>
        <p:spPr>
          <a:xfrm>
            <a:off x="4494315" y="5485051"/>
            <a:ext cx="680486"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à</a:t>
            </a:r>
          </a:p>
        </p:txBody>
      </p:sp>
      <p:sp>
        <p:nvSpPr>
          <p:cNvPr id="116" name="!!5d">
            <a:extLst>
              <a:ext uri="{FF2B5EF4-FFF2-40B4-BE49-F238E27FC236}">
                <a16:creationId xmlns:a16="http://schemas.microsoft.com/office/drawing/2014/main" id="{37AF6AB1-3E28-402A-A071-89E9E2974DE0}"/>
              </a:ext>
            </a:extLst>
          </p:cNvPr>
          <p:cNvSpPr txBox="1"/>
          <p:nvPr/>
        </p:nvSpPr>
        <p:spPr>
          <a:xfrm>
            <a:off x="5572098" y="5485051"/>
            <a:ext cx="680486"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k</a:t>
            </a:r>
          </a:p>
        </p:txBody>
      </p:sp>
      <p:sp>
        <p:nvSpPr>
          <p:cNvPr id="117" name="!!o5c">
            <a:extLst>
              <a:ext uri="{FF2B5EF4-FFF2-40B4-BE49-F238E27FC236}">
                <a16:creationId xmlns:a16="http://schemas.microsoft.com/office/drawing/2014/main" id="{673CAFDE-B68D-47CB-8AA3-41E1A1C1E46D}"/>
              </a:ext>
            </a:extLst>
          </p:cNvPr>
          <p:cNvSpPr/>
          <p:nvPr/>
        </p:nvSpPr>
        <p:spPr>
          <a:xfrm>
            <a:off x="6550179" y="5440054"/>
            <a:ext cx="1007102" cy="1010093"/>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118" name="!!o5d">
            <a:extLst>
              <a:ext uri="{FF2B5EF4-FFF2-40B4-BE49-F238E27FC236}">
                <a16:creationId xmlns:a16="http://schemas.microsoft.com/office/drawing/2014/main" id="{121FEF90-E000-4BAD-8000-AD589BDE7A8A}"/>
              </a:ext>
            </a:extLst>
          </p:cNvPr>
          <p:cNvSpPr/>
          <p:nvPr/>
        </p:nvSpPr>
        <p:spPr>
          <a:xfrm>
            <a:off x="8808247" y="5440054"/>
            <a:ext cx="1007102" cy="101009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119" name="!!5c">
            <a:extLst>
              <a:ext uri="{FF2B5EF4-FFF2-40B4-BE49-F238E27FC236}">
                <a16:creationId xmlns:a16="http://schemas.microsoft.com/office/drawing/2014/main" id="{7F5B694B-2479-4CD2-9CE8-23E3C0878E32}"/>
              </a:ext>
            </a:extLst>
          </p:cNvPr>
          <p:cNvSpPr txBox="1"/>
          <p:nvPr/>
        </p:nvSpPr>
        <p:spPr>
          <a:xfrm>
            <a:off x="6708121" y="5483555"/>
            <a:ext cx="680486"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í</a:t>
            </a:r>
          </a:p>
        </p:txBody>
      </p:sp>
      <p:sp>
        <p:nvSpPr>
          <p:cNvPr id="120" name="!!5d">
            <a:extLst>
              <a:ext uri="{FF2B5EF4-FFF2-40B4-BE49-F238E27FC236}">
                <a16:creationId xmlns:a16="http://schemas.microsoft.com/office/drawing/2014/main" id="{37AF6AB1-3E28-402A-A071-89E9E2974DE0}"/>
              </a:ext>
            </a:extLst>
          </p:cNvPr>
          <p:cNvSpPr txBox="1"/>
          <p:nvPr/>
        </p:nvSpPr>
        <p:spPr>
          <a:xfrm>
            <a:off x="8998021" y="5504209"/>
            <a:ext cx="680486"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h</a:t>
            </a:r>
          </a:p>
        </p:txBody>
      </p:sp>
      <p:pic>
        <p:nvPicPr>
          <p:cNvPr id="3074" name="Picture 2" descr="Hiệu ứng nhà kính là hiện tượng khí quyển (đóng vai trò như tấm lá chắn)  ngăn chặn nhiều tia bức xạ nhiệt của Trái Đất, ?"/>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57281" y="1436132"/>
            <a:ext cx="3461217" cy="2198343"/>
          </a:xfrm>
          <a:prstGeom prst="rect">
            <a:avLst/>
          </a:prstGeom>
          <a:noFill/>
          <a:extLst>
            <a:ext uri="{909E8E84-426E-40DD-AFC4-6F175D3DCCD1}">
              <a14:hiddenFill xmlns:a14="http://schemas.microsoft.com/office/drawing/2010/main">
                <a:solidFill>
                  <a:srgbClr val="FFFFFF"/>
                </a:solidFill>
              </a14:hiddenFill>
            </a:ext>
          </a:extLst>
        </p:spPr>
      </p:pic>
      <p:sp>
        <p:nvSpPr>
          <p:cNvPr id="68" name="!!o5c">
            <a:extLst>
              <a:ext uri="{FF2B5EF4-FFF2-40B4-BE49-F238E27FC236}">
                <a16:creationId xmlns:a16="http://schemas.microsoft.com/office/drawing/2014/main" id="{673CAFDE-B68D-47CB-8AA3-41E1A1C1E46D}"/>
              </a:ext>
            </a:extLst>
          </p:cNvPr>
          <p:cNvSpPr/>
          <p:nvPr/>
        </p:nvSpPr>
        <p:spPr>
          <a:xfrm>
            <a:off x="7676024" y="5440054"/>
            <a:ext cx="1007102" cy="101009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69" name="!!5c">
            <a:extLst>
              <a:ext uri="{FF2B5EF4-FFF2-40B4-BE49-F238E27FC236}">
                <a16:creationId xmlns:a16="http://schemas.microsoft.com/office/drawing/2014/main" id="{7F5B694B-2479-4CD2-9CE8-23E3C0878E32}"/>
              </a:ext>
            </a:extLst>
          </p:cNvPr>
          <p:cNvSpPr txBox="1"/>
          <p:nvPr/>
        </p:nvSpPr>
        <p:spPr>
          <a:xfrm>
            <a:off x="7839332" y="5450428"/>
            <a:ext cx="680486"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n</a:t>
            </a:r>
          </a:p>
        </p:txBody>
      </p:sp>
      <p:grpSp>
        <p:nvGrpSpPr>
          <p:cNvPr id="70" name="Group 69">
            <a:extLst>
              <a:ext uri="{FF2B5EF4-FFF2-40B4-BE49-F238E27FC236}">
                <a16:creationId xmlns:a16="http://schemas.microsoft.com/office/drawing/2014/main" id="{DC4D4389-3269-48E5-9314-DCEC10EC78A8}"/>
              </a:ext>
            </a:extLst>
          </p:cNvPr>
          <p:cNvGrpSpPr/>
          <p:nvPr/>
        </p:nvGrpSpPr>
        <p:grpSpPr>
          <a:xfrm>
            <a:off x="11457708" y="156246"/>
            <a:ext cx="662823" cy="662823"/>
            <a:chOff x="11409342" y="180900"/>
            <a:chExt cx="662996" cy="662996"/>
          </a:xfrm>
        </p:grpSpPr>
        <p:sp>
          <p:nvSpPr>
            <p:cNvPr id="71" name="!!MatThu1">
              <a:hlinkClick r:id="rId4"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2" name="Graphic 62">
              <a:hlinkClick r:id="rId5"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tretch>
              <a:fillRect/>
            </a:stretch>
          </p:blipFill>
          <p:spPr>
            <a:xfrm>
              <a:off x="11528358" y="343470"/>
              <a:ext cx="424964" cy="337856"/>
            </a:xfrm>
            <a:prstGeom prst="rect">
              <a:avLst/>
            </a:prstGeom>
          </p:spPr>
        </p:pic>
      </p:gr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 xmlns:asvg="http://schemas.microsoft.com/office/drawing/2016/SVG/main" r:embed="rId21"/>
              </a:ext>
            </a:extLst>
          </a:blip>
          <a:stretch>
            <a:fillRect/>
          </a:stretch>
        </p:blipFill>
        <p:spPr>
          <a:xfrm>
            <a:off x="290724" y="359364"/>
            <a:ext cx="394383" cy="256587"/>
          </a:xfrm>
          <a:prstGeom prst="rect">
            <a:avLst/>
          </a:prstGeom>
        </p:spPr>
      </p:pic>
      <p:pic>
        <p:nvPicPr>
          <p:cNvPr id="46" name="Picture 45">
            <a:extLst>
              <a:ext uri="{FF2B5EF4-FFF2-40B4-BE49-F238E27FC236}">
                <a16:creationId xmlns:a16="http://schemas.microsoft.com/office/drawing/2014/main" id="{23104AC1-4DD7-4703-821A-AF37CE269952}"/>
              </a:ext>
            </a:extLst>
          </p:cNvPr>
          <p:cNvPicPr>
            <a:picLocks noChangeAspect="1"/>
          </p:cNvPicPr>
          <p:nvPr/>
        </p:nvPicPr>
        <p:blipFill>
          <a:blip r:embed="rId22"/>
          <a:stretch>
            <a:fillRect/>
          </a:stretch>
        </p:blipFill>
        <p:spPr>
          <a:xfrm>
            <a:off x="2101962" y="-1597879"/>
            <a:ext cx="359906" cy="214559"/>
          </a:xfrm>
          <a:prstGeom prst="rect">
            <a:avLst/>
          </a:prstGeom>
        </p:spPr>
      </p:pic>
      <p:pic>
        <p:nvPicPr>
          <p:cNvPr id="47" name="Picture 46">
            <a:extLst>
              <a:ext uri="{FF2B5EF4-FFF2-40B4-BE49-F238E27FC236}">
                <a16:creationId xmlns:a16="http://schemas.microsoft.com/office/drawing/2014/main" id="{F8948557-C6A4-490D-8792-FBBC50FB7387}"/>
              </a:ext>
            </a:extLst>
          </p:cNvPr>
          <p:cNvPicPr>
            <a:picLocks noChangeAspect="1"/>
          </p:cNvPicPr>
          <p:nvPr/>
        </p:nvPicPr>
        <p:blipFill>
          <a:blip r:embed="rId23"/>
          <a:stretch>
            <a:fillRect/>
          </a:stretch>
        </p:blipFill>
        <p:spPr>
          <a:xfrm>
            <a:off x="-467018" y="-1191869"/>
            <a:ext cx="359906" cy="214559"/>
          </a:xfrm>
          <a:prstGeom prst="rect">
            <a:avLst/>
          </a:prstGeom>
        </p:spPr>
      </p:pic>
      <p:pic>
        <p:nvPicPr>
          <p:cNvPr id="48" name="Picture 47">
            <a:extLst>
              <a:ext uri="{FF2B5EF4-FFF2-40B4-BE49-F238E27FC236}">
                <a16:creationId xmlns:a16="http://schemas.microsoft.com/office/drawing/2014/main" id="{5A696FA9-1C4E-4D23-9F9C-6929777A6FE1}"/>
              </a:ext>
            </a:extLst>
          </p:cNvPr>
          <p:cNvPicPr>
            <a:picLocks noChangeAspect="1"/>
          </p:cNvPicPr>
          <p:nvPr/>
        </p:nvPicPr>
        <p:blipFill>
          <a:blip r:embed="rId24"/>
          <a:stretch>
            <a:fillRect/>
          </a:stretch>
        </p:blipFill>
        <p:spPr>
          <a:xfrm>
            <a:off x="3561476" y="-1010630"/>
            <a:ext cx="359906" cy="218018"/>
          </a:xfrm>
          <a:prstGeom prst="rect">
            <a:avLst/>
          </a:prstGeom>
        </p:spPr>
      </p:pic>
      <p:pic>
        <p:nvPicPr>
          <p:cNvPr id="55" name="Picture 54">
            <a:extLst>
              <a:ext uri="{FF2B5EF4-FFF2-40B4-BE49-F238E27FC236}">
                <a16:creationId xmlns:a16="http://schemas.microsoft.com/office/drawing/2014/main" id="{8DC349B9-04F9-4A79-8150-776CC0AEB043}"/>
              </a:ext>
            </a:extLst>
          </p:cNvPr>
          <p:cNvPicPr>
            <a:picLocks noChangeAspect="1"/>
          </p:cNvPicPr>
          <p:nvPr/>
        </p:nvPicPr>
        <p:blipFill>
          <a:blip r:embed="rId25"/>
          <a:stretch>
            <a:fillRect/>
          </a:stretch>
        </p:blipFill>
        <p:spPr>
          <a:xfrm>
            <a:off x="5328308" y="-719058"/>
            <a:ext cx="359906" cy="218018"/>
          </a:xfrm>
          <a:prstGeom prst="rect">
            <a:avLst/>
          </a:prstGeom>
        </p:spPr>
      </p:pic>
      <p:pic>
        <p:nvPicPr>
          <p:cNvPr id="56" name="Picture 55">
            <a:extLst>
              <a:ext uri="{FF2B5EF4-FFF2-40B4-BE49-F238E27FC236}">
                <a16:creationId xmlns:a16="http://schemas.microsoft.com/office/drawing/2014/main" id="{6EE27CDF-668F-4AE9-8136-B009934C3DB9}"/>
              </a:ext>
            </a:extLst>
          </p:cNvPr>
          <p:cNvPicPr>
            <a:picLocks noChangeAspect="1"/>
          </p:cNvPicPr>
          <p:nvPr/>
        </p:nvPicPr>
        <p:blipFill>
          <a:blip r:embed="rId26"/>
          <a:stretch>
            <a:fillRect/>
          </a:stretch>
        </p:blipFill>
        <p:spPr>
          <a:xfrm>
            <a:off x="10148971" y="-649354"/>
            <a:ext cx="359906" cy="214559"/>
          </a:xfrm>
          <a:prstGeom prst="rect">
            <a:avLst/>
          </a:prstGeom>
        </p:spPr>
      </p:pic>
      <p:pic>
        <p:nvPicPr>
          <p:cNvPr id="57" name="Picture 56">
            <a:extLst>
              <a:ext uri="{FF2B5EF4-FFF2-40B4-BE49-F238E27FC236}">
                <a16:creationId xmlns:a16="http://schemas.microsoft.com/office/drawing/2014/main" id="{317DFE88-6217-4B33-AD5C-45D692F55B5A}"/>
              </a:ext>
            </a:extLst>
          </p:cNvPr>
          <p:cNvPicPr>
            <a:picLocks noChangeAspect="1"/>
          </p:cNvPicPr>
          <p:nvPr/>
        </p:nvPicPr>
        <p:blipFill>
          <a:blip r:embed="rId27"/>
          <a:stretch>
            <a:fillRect/>
          </a:stretch>
        </p:blipFill>
        <p:spPr>
          <a:xfrm>
            <a:off x="4906931" y="-1755193"/>
            <a:ext cx="359906" cy="218018"/>
          </a:xfrm>
          <a:prstGeom prst="rect">
            <a:avLst/>
          </a:prstGeom>
        </p:spPr>
      </p:pic>
      <p:pic>
        <p:nvPicPr>
          <p:cNvPr id="58" name="Picture 57">
            <a:extLst>
              <a:ext uri="{FF2B5EF4-FFF2-40B4-BE49-F238E27FC236}">
                <a16:creationId xmlns:a16="http://schemas.microsoft.com/office/drawing/2014/main" id="{6CDB765B-52D1-4EEE-884E-D6318077F9D6}"/>
              </a:ext>
            </a:extLst>
          </p:cNvPr>
          <p:cNvPicPr>
            <a:picLocks noChangeAspect="1"/>
          </p:cNvPicPr>
          <p:nvPr/>
        </p:nvPicPr>
        <p:blipFill>
          <a:blip r:embed="rId28"/>
          <a:stretch>
            <a:fillRect/>
          </a:stretch>
        </p:blipFill>
        <p:spPr>
          <a:xfrm>
            <a:off x="8381505" y="-592875"/>
            <a:ext cx="359906" cy="214559"/>
          </a:xfrm>
          <a:prstGeom prst="rect">
            <a:avLst/>
          </a:prstGeom>
        </p:spPr>
      </p:pic>
      <p:pic>
        <p:nvPicPr>
          <p:cNvPr id="59" name="Picture 58">
            <a:extLst>
              <a:ext uri="{FF2B5EF4-FFF2-40B4-BE49-F238E27FC236}">
                <a16:creationId xmlns:a16="http://schemas.microsoft.com/office/drawing/2014/main" id="{B40732CB-B63E-4852-A8BF-B7EC441C3D02}"/>
              </a:ext>
            </a:extLst>
          </p:cNvPr>
          <p:cNvPicPr>
            <a:picLocks noChangeAspect="1"/>
          </p:cNvPicPr>
          <p:nvPr/>
        </p:nvPicPr>
        <p:blipFill>
          <a:blip r:embed="rId29"/>
          <a:stretch>
            <a:fillRect/>
          </a:stretch>
        </p:blipFill>
        <p:spPr>
          <a:xfrm>
            <a:off x="9156703" y="-634549"/>
            <a:ext cx="359906" cy="218018"/>
          </a:xfrm>
          <a:prstGeom prst="rect">
            <a:avLst/>
          </a:prstGeom>
        </p:spPr>
      </p:pic>
      <p:pic>
        <p:nvPicPr>
          <p:cNvPr id="60" name="Picture 59">
            <a:extLst>
              <a:ext uri="{FF2B5EF4-FFF2-40B4-BE49-F238E27FC236}">
                <a16:creationId xmlns:a16="http://schemas.microsoft.com/office/drawing/2014/main" id="{A385E709-8E53-401E-A088-3C1244D679DA}"/>
              </a:ext>
            </a:extLst>
          </p:cNvPr>
          <p:cNvPicPr>
            <a:picLocks noChangeAspect="1"/>
          </p:cNvPicPr>
          <p:nvPr/>
        </p:nvPicPr>
        <p:blipFill>
          <a:blip r:embed="rId30"/>
          <a:stretch>
            <a:fillRect/>
          </a:stretch>
        </p:blipFill>
        <p:spPr>
          <a:xfrm>
            <a:off x="6912564" y="-556051"/>
            <a:ext cx="359906" cy="218018"/>
          </a:xfrm>
          <a:prstGeom prst="rect">
            <a:avLst/>
          </a:prstGeom>
        </p:spPr>
      </p:pic>
      <p:pic>
        <p:nvPicPr>
          <p:cNvPr id="62" name="Picture 61">
            <a:extLst>
              <a:ext uri="{FF2B5EF4-FFF2-40B4-BE49-F238E27FC236}">
                <a16:creationId xmlns:a16="http://schemas.microsoft.com/office/drawing/2014/main" id="{55D45EBB-8971-408B-8053-00B55FBCE8EA}"/>
              </a:ext>
            </a:extLst>
          </p:cNvPr>
          <p:cNvPicPr>
            <a:picLocks noChangeAspect="1"/>
          </p:cNvPicPr>
          <p:nvPr/>
        </p:nvPicPr>
        <p:blipFill>
          <a:blip r:embed="rId31"/>
          <a:stretch>
            <a:fillRect/>
          </a:stretch>
        </p:blipFill>
        <p:spPr>
          <a:xfrm>
            <a:off x="2749158" y="-705460"/>
            <a:ext cx="359906" cy="218018"/>
          </a:xfrm>
          <a:prstGeom prst="rect">
            <a:avLst/>
          </a:prstGeom>
        </p:spPr>
      </p:pic>
      <p:pic>
        <p:nvPicPr>
          <p:cNvPr id="65" name="Picture 64">
            <a:extLst>
              <a:ext uri="{FF2B5EF4-FFF2-40B4-BE49-F238E27FC236}">
                <a16:creationId xmlns:a16="http://schemas.microsoft.com/office/drawing/2014/main" id="{BAA86FC9-2CD1-4CA5-ABE7-28D6C3DC102C}"/>
              </a:ext>
            </a:extLst>
          </p:cNvPr>
          <p:cNvPicPr>
            <a:picLocks noChangeAspect="1"/>
          </p:cNvPicPr>
          <p:nvPr/>
        </p:nvPicPr>
        <p:blipFill>
          <a:blip r:embed="rId23"/>
          <a:stretch>
            <a:fillRect/>
          </a:stretch>
        </p:blipFill>
        <p:spPr>
          <a:xfrm>
            <a:off x="6870902" y="-853256"/>
            <a:ext cx="359906" cy="214559"/>
          </a:xfrm>
          <a:prstGeom prst="rect">
            <a:avLst/>
          </a:prstGeom>
        </p:spPr>
      </p:pic>
      <p:pic>
        <p:nvPicPr>
          <p:cNvPr id="66" name="Picture 65">
            <a:extLst>
              <a:ext uri="{FF2B5EF4-FFF2-40B4-BE49-F238E27FC236}">
                <a16:creationId xmlns:a16="http://schemas.microsoft.com/office/drawing/2014/main" id="{CDD77D6C-D602-4920-96B3-BDAF9F632E4C}"/>
              </a:ext>
            </a:extLst>
          </p:cNvPr>
          <p:cNvPicPr>
            <a:picLocks noChangeAspect="1"/>
          </p:cNvPicPr>
          <p:nvPr/>
        </p:nvPicPr>
        <p:blipFill>
          <a:blip r:embed="rId24"/>
          <a:stretch>
            <a:fillRect/>
          </a:stretch>
        </p:blipFill>
        <p:spPr>
          <a:xfrm>
            <a:off x="9815349" y="-1213733"/>
            <a:ext cx="359906" cy="218018"/>
          </a:xfrm>
          <a:prstGeom prst="rect">
            <a:avLst/>
          </a:prstGeom>
        </p:spPr>
      </p:pic>
      <p:pic>
        <p:nvPicPr>
          <p:cNvPr id="67" name="Picture 66">
            <a:extLst>
              <a:ext uri="{FF2B5EF4-FFF2-40B4-BE49-F238E27FC236}">
                <a16:creationId xmlns:a16="http://schemas.microsoft.com/office/drawing/2014/main" id="{3A045BEB-19DD-4C55-B444-8F27948E27E7}"/>
              </a:ext>
            </a:extLst>
          </p:cNvPr>
          <p:cNvPicPr>
            <a:picLocks noChangeAspect="1"/>
          </p:cNvPicPr>
          <p:nvPr/>
        </p:nvPicPr>
        <p:blipFill>
          <a:blip r:embed="rId31"/>
          <a:stretch>
            <a:fillRect/>
          </a:stretch>
        </p:blipFill>
        <p:spPr>
          <a:xfrm>
            <a:off x="7597698" y="-878503"/>
            <a:ext cx="359906" cy="218018"/>
          </a:xfrm>
          <a:prstGeom prst="rect">
            <a:avLst/>
          </a:prstGeom>
        </p:spPr>
      </p:pic>
      <p:pic>
        <p:nvPicPr>
          <p:cNvPr id="76" name="Picture 75">
            <a:extLst>
              <a:ext uri="{FF2B5EF4-FFF2-40B4-BE49-F238E27FC236}">
                <a16:creationId xmlns:a16="http://schemas.microsoft.com/office/drawing/2014/main" id="{DC093378-E9AA-4262-9CE9-7FD57B748569}"/>
              </a:ext>
            </a:extLst>
          </p:cNvPr>
          <p:cNvPicPr>
            <a:picLocks noChangeAspect="1"/>
          </p:cNvPicPr>
          <p:nvPr/>
        </p:nvPicPr>
        <p:blipFill>
          <a:blip r:embed="rId25"/>
          <a:stretch>
            <a:fillRect/>
          </a:stretch>
        </p:blipFill>
        <p:spPr>
          <a:xfrm>
            <a:off x="700152" y="-564631"/>
            <a:ext cx="359906" cy="218018"/>
          </a:xfrm>
          <a:prstGeom prst="rect">
            <a:avLst/>
          </a:prstGeom>
        </p:spPr>
      </p:pic>
      <p:pic>
        <p:nvPicPr>
          <p:cNvPr id="77" name="Picture 76">
            <a:extLst>
              <a:ext uri="{FF2B5EF4-FFF2-40B4-BE49-F238E27FC236}">
                <a16:creationId xmlns:a16="http://schemas.microsoft.com/office/drawing/2014/main" id="{EB97D8F0-95C0-4F61-A4FA-2B5655B7481B}"/>
              </a:ext>
            </a:extLst>
          </p:cNvPr>
          <p:cNvPicPr>
            <a:picLocks noChangeAspect="1"/>
          </p:cNvPicPr>
          <p:nvPr/>
        </p:nvPicPr>
        <p:blipFill>
          <a:blip r:embed="rId26"/>
          <a:stretch>
            <a:fillRect/>
          </a:stretch>
        </p:blipFill>
        <p:spPr>
          <a:xfrm>
            <a:off x="1630835" y="-979817"/>
            <a:ext cx="359906" cy="214559"/>
          </a:xfrm>
          <a:prstGeom prst="rect">
            <a:avLst/>
          </a:prstGeom>
        </p:spPr>
      </p:pic>
      <p:pic>
        <p:nvPicPr>
          <p:cNvPr id="79" name="Picture 78">
            <a:extLst>
              <a:ext uri="{FF2B5EF4-FFF2-40B4-BE49-F238E27FC236}">
                <a16:creationId xmlns:a16="http://schemas.microsoft.com/office/drawing/2014/main" id="{4491E904-7744-4929-BB9C-9A0EE20189F8}"/>
              </a:ext>
            </a:extLst>
          </p:cNvPr>
          <p:cNvPicPr>
            <a:picLocks noChangeAspect="1"/>
          </p:cNvPicPr>
          <p:nvPr/>
        </p:nvPicPr>
        <p:blipFill>
          <a:blip r:embed="rId27"/>
          <a:stretch>
            <a:fillRect/>
          </a:stretch>
        </p:blipFill>
        <p:spPr>
          <a:xfrm>
            <a:off x="7178093" y="-1474653"/>
            <a:ext cx="359906" cy="218018"/>
          </a:xfrm>
          <a:prstGeom prst="rect">
            <a:avLst/>
          </a:prstGeom>
        </p:spPr>
      </p:pic>
      <p:pic>
        <p:nvPicPr>
          <p:cNvPr id="80" name="Picture 79">
            <a:extLst>
              <a:ext uri="{FF2B5EF4-FFF2-40B4-BE49-F238E27FC236}">
                <a16:creationId xmlns:a16="http://schemas.microsoft.com/office/drawing/2014/main" id="{3DAF7F57-5990-447A-90FB-1A245B1945CB}"/>
              </a:ext>
            </a:extLst>
          </p:cNvPr>
          <p:cNvPicPr>
            <a:picLocks noChangeAspect="1"/>
          </p:cNvPicPr>
          <p:nvPr/>
        </p:nvPicPr>
        <p:blipFill>
          <a:blip r:embed="rId23"/>
          <a:stretch>
            <a:fillRect/>
          </a:stretch>
        </p:blipFill>
        <p:spPr>
          <a:xfrm>
            <a:off x="2242746" y="-698828"/>
            <a:ext cx="359906" cy="214559"/>
          </a:xfrm>
          <a:prstGeom prst="rect">
            <a:avLst/>
          </a:prstGeom>
        </p:spPr>
      </p:pic>
      <p:pic>
        <p:nvPicPr>
          <p:cNvPr id="81" name="Picture 80">
            <a:extLst>
              <a:ext uri="{FF2B5EF4-FFF2-40B4-BE49-F238E27FC236}">
                <a16:creationId xmlns:a16="http://schemas.microsoft.com/office/drawing/2014/main" id="{9BB7237D-8828-4DF4-B42D-4F81DBAB401A}"/>
              </a:ext>
            </a:extLst>
          </p:cNvPr>
          <p:cNvPicPr>
            <a:picLocks noChangeAspect="1"/>
          </p:cNvPicPr>
          <p:nvPr/>
        </p:nvPicPr>
        <p:blipFill>
          <a:blip r:embed="rId24"/>
          <a:stretch>
            <a:fillRect/>
          </a:stretch>
        </p:blipFill>
        <p:spPr>
          <a:xfrm>
            <a:off x="11609166" y="-1401690"/>
            <a:ext cx="359906" cy="218018"/>
          </a:xfrm>
          <a:prstGeom prst="rect">
            <a:avLst/>
          </a:prstGeom>
        </p:spPr>
      </p:pic>
      <p:pic>
        <p:nvPicPr>
          <p:cNvPr id="82" name="Picture 81">
            <a:extLst>
              <a:ext uri="{FF2B5EF4-FFF2-40B4-BE49-F238E27FC236}">
                <a16:creationId xmlns:a16="http://schemas.microsoft.com/office/drawing/2014/main" id="{16EE5164-0E82-4559-8882-B85056CD4D51}"/>
              </a:ext>
            </a:extLst>
          </p:cNvPr>
          <p:cNvPicPr>
            <a:picLocks noChangeAspect="1"/>
          </p:cNvPicPr>
          <p:nvPr/>
        </p:nvPicPr>
        <p:blipFill>
          <a:blip r:embed="rId31"/>
          <a:stretch>
            <a:fillRect/>
          </a:stretch>
        </p:blipFill>
        <p:spPr>
          <a:xfrm>
            <a:off x="735042" y="-1128276"/>
            <a:ext cx="359906" cy="218018"/>
          </a:xfrm>
          <a:prstGeom prst="rect">
            <a:avLst/>
          </a:prstGeom>
        </p:spPr>
      </p:pic>
      <p:pic>
        <p:nvPicPr>
          <p:cNvPr id="83" name="Picture 82">
            <a:extLst>
              <a:ext uri="{FF2B5EF4-FFF2-40B4-BE49-F238E27FC236}">
                <a16:creationId xmlns:a16="http://schemas.microsoft.com/office/drawing/2014/main" id="{B91A96DF-5039-4CA0-9827-34A2DE74BB10}"/>
              </a:ext>
            </a:extLst>
          </p:cNvPr>
          <p:cNvPicPr>
            <a:picLocks noChangeAspect="1"/>
          </p:cNvPicPr>
          <p:nvPr/>
        </p:nvPicPr>
        <p:blipFill>
          <a:blip r:embed="rId24"/>
          <a:stretch>
            <a:fillRect/>
          </a:stretch>
        </p:blipFill>
        <p:spPr>
          <a:xfrm>
            <a:off x="3023851" y="-1662410"/>
            <a:ext cx="359906" cy="218018"/>
          </a:xfrm>
          <a:prstGeom prst="rect">
            <a:avLst/>
          </a:prstGeom>
        </p:spPr>
      </p:pic>
      <p:pic>
        <p:nvPicPr>
          <p:cNvPr id="84" name="Picture 83">
            <a:extLst>
              <a:ext uri="{FF2B5EF4-FFF2-40B4-BE49-F238E27FC236}">
                <a16:creationId xmlns:a16="http://schemas.microsoft.com/office/drawing/2014/main" id="{6D9107B0-5E0B-48DA-BF56-18987A4824AD}"/>
              </a:ext>
            </a:extLst>
          </p:cNvPr>
          <p:cNvPicPr>
            <a:picLocks noChangeAspect="1"/>
          </p:cNvPicPr>
          <p:nvPr/>
        </p:nvPicPr>
        <p:blipFill>
          <a:blip r:embed="rId26"/>
          <a:stretch>
            <a:fillRect/>
          </a:stretch>
        </p:blipFill>
        <p:spPr>
          <a:xfrm>
            <a:off x="4048907" y="-978201"/>
            <a:ext cx="359906" cy="214559"/>
          </a:xfrm>
          <a:prstGeom prst="rect">
            <a:avLst/>
          </a:prstGeom>
        </p:spPr>
      </p:pic>
      <p:pic>
        <p:nvPicPr>
          <p:cNvPr id="85" name="Picture 84">
            <a:extLst>
              <a:ext uri="{FF2B5EF4-FFF2-40B4-BE49-F238E27FC236}">
                <a16:creationId xmlns:a16="http://schemas.microsoft.com/office/drawing/2014/main" id="{D3C7DDC3-2B02-4709-956D-B1606AE9C926}"/>
              </a:ext>
            </a:extLst>
          </p:cNvPr>
          <p:cNvPicPr>
            <a:picLocks noChangeAspect="1"/>
          </p:cNvPicPr>
          <p:nvPr/>
        </p:nvPicPr>
        <p:blipFill>
          <a:blip r:embed="rId27"/>
          <a:stretch>
            <a:fillRect/>
          </a:stretch>
        </p:blipFill>
        <p:spPr>
          <a:xfrm>
            <a:off x="8443476" y="-1940402"/>
            <a:ext cx="359906" cy="218018"/>
          </a:xfrm>
          <a:prstGeom prst="rect">
            <a:avLst/>
          </a:prstGeom>
        </p:spPr>
      </p:pic>
      <p:pic>
        <p:nvPicPr>
          <p:cNvPr id="86" name="Picture 85">
            <a:extLst>
              <a:ext uri="{FF2B5EF4-FFF2-40B4-BE49-F238E27FC236}">
                <a16:creationId xmlns:a16="http://schemas.microsoft.com/office/drawing/2014/main" id="{3B8B71A2-ED97-4A71-9E01-69E43BAB527F}"/>
              </a:ext>
            </a:extLst>
          </p:cNvPr>
          <p:cNvPicPr>
            <a:picLocks noChangeAspect="1"/>
          </p:cNvPicPr>
          <p:nvPr/>
        </p:nvPicPr>
        <p:blipFill>
          <a:blip r:embed="rId24"/>
          <a:stretch>
            <a:fillRect/>
          </a:stretch>
        </p:blipFill>
        <p:spPr>
          <a:xfrm>
            <a:off x="8998021" y="-1477591"/>
            <a:ext cx="359906" cy="218018"/>
          </a:xfrm>
          <a:prstGeom prst="rect">
            <a:avLst/>
          </a:prstGeom>
        </p:spPr>
      </p:pic>
      <p:pic>
        <p:nvPicPr>
          <p:cNvPr id="87" name="Picture 86">
            <a:extLst>
              <a:ext uri="{FF2B5EF4-FFF2-40B4-BE49-F238E27FC236}">
                <a16:creationId xmlns:a16="http://schemas.microsoft.com/office/drawing/2014/main" id="{ED99D13F-7F20-4C8A-9922-2C105B44F6AD}"/>
              </a:ext>
            </a:extLst>
          </p:cNvPr>
          <p:cNvPicPr>
            <a:picLocks noChangeAspect="1"/>
          </p:cNvPicPr>
          <p:nvPr/>
        </p:nvPicPr>
        <p:blipFill>
          <a:blip r:embed="rId27"/>
          <a:stretch>
            <a:fillRect/>
          </a:stretch>
        </p:blipFill>
        <p:spPr>
          <a:xfrm>
            <a:off x="6190273" y="-1666764"/>
            <a:ext cx="359906" cy="218018"/>
          </a:xfrm>
          <a:prstGeom prst="rect">
            <a:avLst/>
          </a:prstGeom>
        </p:spPr>
      </p:pic>
      <p:pic>
        <p:nvPicPr>
          <p:cNvPr id="88" name="Picture 87">
            <a:extLst>
              <a:ext uri="{FF2B5EF4-FFF2-40B4-BE49-F238E27FC236}">
                <a16:creationId xmlns:a16="http://schemas.microsoft.com/office/drawing/2014/main" id="{A55C8C07-D841-40A4-BD74-1B859B5608E6}"/>
              </a:ext>
            </a:extLst>
          </p:cNvPr>
          <p:cNvPicPr>
            <a:picLocks noChangeAspect="1"/>
          </p:cNvPicPr>
          <p:nvPr/>
        </p:nvPicPr>
        <p:blipFill>
          <a:blip r:embed="rId23"/>
          <a:stretch>
            <a:fillRect/>
          </a:stretch>
        </p:blipFill>
        <p:spPr>
          <a:xfrm>
            <a:off x="4552971" y="-329583"/>
            <a:ext cx="359906" cy="214559"/>
          </a:xfrm>
          <a:prstGeom prst="rect">
            <a:avLst/>
          </a:prstGeom>
        </p:spPr>
      </p:pic>
      <p:pic>
        <p:nvPicPr>
          <p:cNvPr id="89" name="Picture 88">
            <a:extLst>
              <a:ext uri="{FF2B5EF4-FFF2-40B4-BE49-F238E27FC236}">
                <a16:creationId xmlns:a16="http://schemas.microsoft.com/office/drawing/2014/main" id="{55769337-913D-41DF-BE91-0AF2802513A2}"/>
              </a:ext>
            </a:extLst>
          </p:cNvPr>
          <p:cNvPicPr>
            <a:picLocks noChangeAspect="1"/>
          </p:cNvPicPr>
          <p:nvPr/>
        </p:nvPicPr>
        <p:blipFill>
          <a:blip r:embed="rId24"/>
          <a:stretch>
            <a:fillRect/>
          </a:stretch>
        </p:blipFill>
        <p:spPr>
          <a:xfrm>
            <a:off x="6092085" y="-660000"/>
            <a:ext cx="359906" cy="218018"/>
          </a:xfrm>
          <a:prstGeom prst="rect">
            <a:avLst/>
          </a:prstGeom>
        </p:spPr>
      </p:pic>
      <p:pic>
        <p:nvPicPr>
          <p:cNvPr id="90" name="Picture 89">
            <a:extLst>
              <a:ext uri="{FF2B5EF4-FFF2-40B4-BE49-F238E27FC236}">
                <a16:creationId xmlns:a16="http://schemas.microsoft.com/office/drawing/2014/main" id="{E98C0D1C-9304-470F-8B57-020D70B3DDFA}"/>
              </a:ext>
            </a:extLst>
          </p:cNvPr>
          <p:cNvPicPr>
            <a:picLocks noChangeAspect="1"/>
          </p:cNvPicPr>
          <p:nvPr/>
        </p:nvPicPr>
        <p:blipFill>
          <a:blip r:embed="rId31"/>
          <a:stretch>
            <a:fillRect/>
          </a:stretch>
        </p:blipFill>
        <p:spPr>
          <a:xfrm>
            <a:off x="5279766" y="-354830"/>
            <a:ext cx="359906" cy="218018"/>
          </a:xfrm>
          <a:prstGeom prst="rect">
            <a:avLst/>
          </a:prstGeom>
        </p:spPr>
      </p:pic>
      <p:pic>
        <p:nvPicPr>
          <p:cNvPr id="91" name="Picture 90">
            <a:extLst>
              <a:ext uri="{FF2B5EF4-FFF2-40B4-BE49-F238E27FC236}">
                <a16:creationId xmlns:a16="http://schemas.microsoft.com/office/drawing/2014/main" id="{0E3A9F78-AE31-4DDE-BFC6-34FB67FC635F}"/>
              </a:ext>
            </a:extLst>
          </p:cNvPr>
          <p:cNvPicPr>
            <a:picLocks noChangeAspect="1"/>
          </p:cNvPicPr>
          <p:nvPr/>
        </p:nvPicPr>
        <p:blipFill>
          <a:blip r:embed="rId24"/>
          <a:stretch>
            <a:fillRect/>
          </a:stretch>
        </p:blipFill>
        <p:spPr>
          <a:xfrm>
            <a:off x="3661617" y="-485341"/>
            <a:ext cx="359906" cy="218018"/>
          </a:xfrm>
          <a:prstGeom prst="rect">
            <a:avLst/>
          </a:prstGeom>
        </p:spPr>
      </p:pic>
      <p:pic>
        <p:nvPicPr>
          <p:cNvPr id="92" name="Picture 91">
            <a:extLst>
              <a:ext uri="{FF2B5EF4-FFF2-40B4-BE49-F238E27FC236}">
                <a16:creationId xmlns:a16="http://schemas.microsoft.com/office/drawing/2014/main" id="{8BC03C8B-E81B-4183-848B-BE560D8E45B5}"/>
              </a:ext>
            </a:extLst>
          </p:cNvPr>
          <p:cNvPicPr>
            <a:picLocks noChangeAspect="1"/>
          </p:cNvPicPr>
          <p:nvPr/>
        </p:nvPicPr>
        <p:blipFill>
          <a:blip r:embed="rId24"/>
          <a:stretch>
            <a:fillRect/>
          </a:stretch>
        </p:blipFill>
        <p:spPr>
          <a:xfrm>
            <a:off x="10747835" y="-665060"/>
            <a:ext cx="359906" cy="218018"/>
          </a:xfrm>
          <a:prstGeom prst="rect">
            <a:avLst/>
          </a:prstGeom>
        </p:spPr>
      </p:pic>
    </p:spTree>
    <p:extLst>
      <p:ext uri="{BB962C8B-B14F-4D97-AF65-F5344CB8AC3E}">
        <p14:creationId xmlns:p14="http://schemas.microsoft.com/office/powerpoint/2010/main" val="3407430005"/>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109"/>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13"/>
                                        </p:tgtEl>
                                        <p:attrNameLst>
                                          <p:attrName>style.visibility</p:attrName>
                                        </p:attrNameLst>
                                      </p:cBhvr>
                                      <p:to>
                                        <p:strVal val="visible"/>
                                      </p:to>
                                    </p:set>
                                    <p:anim calcmode="lin" valueType="num">
                                      <p:cBhvr>
                                        <p:cTn id="7" dur="500" fill="hold"/>
                                        <p:tgtEl>
                                          <p:spTgt spid="113"/>
                                        </p:tgtEl>
                                        <p:attrNameLst>
                                          <p:attrName>ppt_w</p:attrName>
                                        </p:attrNameLst>
                                      </p:cBhvr>
                                      <p:tavLst>
                                        <p:tav tm="0">
                                          <p:val>
                                            <p:fltVal val="0"/>
                                          </p:val>
                                        </p:tav>
                                        <p:tav tm="100000">
                                          <p:val>
                                            <p:strVal val="#ppt_w"/>
                                          </p:val>
                                        </p:tav>
                                      </p:tavLst>
                                    </p:anim>
                                    <p:anim calcmode="lin" valueType="num">
                                      <p:cBhvr>
                                        <p:cTn id="8" dur="500" fill="hold"/>
                                        <p:tgtEl>
                                          <p:spTgt spid="113"/>
                                        </p:tgtEl>
                                        <p:attrNameLst>
                                          <p:attrName>ppt_h</p:attrName>
                                        </p:attrNameLst>
                                      </p:cBhvr>
                                      <p:tavLst>
                                        <p:tav tm="0">
                                          <p:val>
                                            <p:fltVal val="0"/>
                                          </p:val>
                                        </p:tav>
                                        <p:tav tm="100000">
                                          <p:val>
                                            <p:strVal val="#ppt_h"/>
                                          </p:val>
                                        </p:tav>
                                      </p:tavLst>
                                    </p:anim>
                                    <p:animEffect transition="in" filter="fade">
                                      <p:cBhvr>
                                        <p:cTn id="9" dur="500"/>
                                        <p:tgtEl>
                                          <p:spTgt spid="113"/>
                                        </p:tgtEl>
                                      </p:cBhvr>
                                    </p:animEffect>
                                  </p:childTnLst>
                                  <p:subTnLst>
                                    <p:audio>
                                      <p:cMediaNode>
                                        <p:cTn display="0" masterRel="sameClick">
                                          <p:stCondLst>
                                            <p:cond evt="begin" delay="0">
                                              <p:tn val="5"/>
                                            </p:cond>
                                          </p:stCondLst>
                                          <p:endCondLst>
                                            <p:cond evt="onStopAudio" delay="0">
                                              <p:tgtEl>
                                                <p:sldTgt/>
                                              </p:tgtEl>
                                            </p:cond>
                                          </p:endCondLst>
                                        </p:cTn>
                                        <p:tgtEl>
                                          <p:sndTgt r:embed="rId2"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113"/>
                                        </p:tgtEl>
                                      </p:cBhvr>
                                    </p:animEffect>
                                    <p:animScale>
                                      <p:cBhvr>
                                        <p:cTn id="12" dur="250" autoRev="1" fill="hold"/>
                                        <p:tgtEl>
                                          <p:spTgt spid="113"/>
                                        </p:tgtEl>
                                      </p:cBhvr>
                                      <p:by x="105000" y="105000"/>
                                    </p:animScale>
                                  </p:childTnLst>
                                </p:cTn>
                              </p:par>
                            </p:childTnLst>
                          </p:cTn>
                        </p:par>
                      </p:childTnLst>
                    </p:cTn>
                  </p:par>
                </p:childTnLst>
              </p:cTn>
              <p:nextCondLst>
                <p:cond evt="onClick" delay="0">
                  <p:tgtEl>
                    <p:spTgt spid="109"/>
                  </p:tgtEl>
                </p:cond>
              </p:nextCondLst>
            </p:seq>
            <p:seq concurrent="1" nextAc="seek">
              <p:cTn id="13" restart="whenNotActive" fill="hold" evtFilter="cancelBubble" nodeType="interactiveSeq">
                <p:stCondLst>
                  <p:cond evt="onClick" delay="0">
                    <p:tgtEl>
                      <p:spTgt spid="112"/>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grpId="0" nodeType="withEffect">
                                  <p:stCondLst>
                                    <p:cond delay="0"/>
                                  </p:stCondLst>
                                  <p:childTnLst>
                                    <p:set>
                                      <p:cBhvr>
                                        <p:cTn id="17" dur="1" fill="hold">
                                          <p:stCondLst>
                                            <p:cond delay="0"/>
                                          </p:stCondLst>
                                        </p:cTn>
                                        <p:tgtEl>
                                          <p:spTgt spid="114"/>
                                        </p:tgtEl>
                                        <p:attrNameLst>
                                          <p:attrName>style.visibility</p:attrName>
                                        </p:attrNameLst>
                                      </p:cBhvr>
                                      <p:to>
                                        <p:strVal val="visible"/>
                                      </p:to>
                                    </p:set>
                                    <p:anim calcmode="lin" valueType="num">
                                      <p:cBhvr>
                                        <p:cTn id="18" dur="500" fill="hold"/>
                                        <p:tgtEl>
                                          <p:spTgt spid="114"/>
                                        </p:tgtEl>
                                        <p:attrNameLst>
                                          <p:attrName>ppt_w</p:attrName>
                                        </p:attrNameLst>
                                      </p:cBhvr>
                                      <p:tavLst>
                                        <p:tav tm="0">
                                          <p:val>
                                            <p:fltVal val="0"/>
                                          </p:val>
                                        </p:tav>
                                        <p:tav tm="100000">
                                          <p:val>
                                            <p:strVal val="#ppt_w"/>
                                          </p:val>
                                        </p:tav>
                                      </p:tavLst>
                                    </p:anim>
                                    <p:anim calcmode="lin" valueType="num">
                                      <p:cBhvr>
                                        <p:cTn id="19" dur="500" fill="hold"/>
                                        <p:tgtEl>
                                          <p:spTgt spid="114"/>
                                        </p:tgtEl>
                                        <p:attrNameLst>
                                          <p:attrName>ppt_h</p:attrName>
                                        </p:attrNameLst>
                                      </p:cBhvr>
                                      <p:tavLst>
                                        <p:tav tm="0">
                                          <p:val>
                                            <p:fltVal val="0"/>
                                          </p:val>
                                        </p:tav>
                                        <p:tav tm="100000">
                                          <p:val>
                                            <p:strVal val="#ppt_h"/>
                                          </p:val>
                                        </p:tav>
                                      </p:tavLst>
                                    </p:anim>
                                    <p:animEffect transition="in" filter="fade">
                                      <p:cBhvr>
                                        <p:cTn id="20" dur="500"/>
                                        <p:tgtEl>
                                          <p:spTgt spid="114"/>
                                        </p:tgtEl>
                                      </p:cBhvr>
                                    </p:animEffect>
                                  </p:childTnLst>
                                  <p:subTnLst>
                                    <p:audio>
                                      <p:cMediaNode>
                                        <p:cTn display="0" masterRel="sameClick">
                                          <p:stCondLst>
                                            <p:cond evt="begin" delay="0">
                                              <p:tn val="16"/>
                                            </p:cond>
                                          </p:stCondLst>
                                          <p:endCondLst>
                                            <p:cond evt="onStopAudio" delay="0">
                                              <p:tgtEl>
                                                <p:sldTgt/>
                                              </p:tgtEl>
                                            </p:cond>
                                          </p:endCondLst>
                                        </p:cTn>
                                        <p:tgtEl>
                                          <p:sndTgt r:embed="rId2" name="Bling.wav"/>
                                        </p:tgtEl>
                                      </p:cMediaNode>
                                    </p:audio>
                                  </p:subTnLst>
                                </p:cTn>
                              </p:par>
                              <p:par>
                                <p:cTn id="21" presetID="26" presetClass="emph" presetSubtype="0" fill="hold" grpId="1" nodeType="withEffect">
                                  <p:stCondLst>
                                    <p:cond delay="500"/>
                                  </p:stCondLst>
                                  <p:childTnLst>
                                    <p:animEffect transition="out" filter="fade">
                                      <p:cBhvr>
                                        <p:cTn id="22" dur="500" tmFilter="0, 0; .2, .5; .8, .5; 1, 0"/>
                                        <p:tgtEl>
                                          <p:spTgt spid="114"/>
                                        </p:tgtEl>
                                      </p:cBhvr>
                                    </p:animEffect>
                                    <p:animScale>
                                      <p:cBhvr>
                                        <p:cTn id="23" dur="250" autoRev="1" fill="hold"/>
                                        <p:tgtEl>
                                          <p:spTgt spid="114"/>
                                        </p:tgtEl>
                                      </p:cBhvr>
                                      <p:by x="105000" y="105000"/>
                                    </p:animScale>
                                  </p:childTnLst>
                                </p:cTn>
                              </p:par>
                            </p:childTnLst>
                          </p:cTn>
                        </p:par>
                      </p:childTnLst>
                    </p:cTn>
                  </p:par>
                </p:childTnLst>
              </p:cTn>
              <p:nextCondLst>
                <p:cond evt="onClick" delay="0">
                  <p:tgtEl>
                    <p:spTgt spid="112"/>
                  </p:tgtEl>
                </p:cond>
              </p:nextCondLst>
            </p:seq>
            <p:seq concurrent="1" nextAc="seek">
              <p:cTn id="24" restart="whenNotActive" fill="hold" evtFilter="cancelBubble" nodeType="interactiveSeq">
                <p:stCondLst>
                  <p:cond evt="onClick" delay="0">
                    <p:tgtEl>
                      <p:spTgt spid="110"/>
                    </p:tgtEl>
                  </p:cond>
                </p:stCondLst>
                <p:endSync evt="end" delay="0">
                  <p:rtn val="all"/>
                </p:endSync>
                <p:childTnLst>
                  <p:par>
                    <p:cTn id="25" fill="hold">
                      <p:stCondLst>
                        <p:cond delay="0"/>
                      </p:stCondLst>
                      <p:childTnLst>
                        <p:par>
                          <p:cTn id="26" fill="hold">
                            <p:stCondLst>
                              <p:cond delay="0"/>
                            </p:stCondLst>
                            <p:childTnLst>
                              <p:par>
                                <p:cTn id="27" presetID="53" presetClass="entr" presetSubtype="16" fill="hold" grpId="0" nodeType="withEffect">
                                  <p:stCondLst>
                                    <p:cond delay="0"/>
                                  </p:stCondLst>
                                  <p:childTnLst>
                                    <p:set>
                                      <p:cBhvr>
                                        <p:cTn id="28" dur="1" fill="hold">
                                          <p:stCondLst>
                                            <p:cond delay="0"/>
                                          </p:stCondLst>
                                        </p:cTn>
                                        <p:tgtEl>
                                          <p:spTgt spid="115"/>
                                        </p:tgtEl>
                                        <p:attrNameLst>
                                          <p:attrName>style.visibility</p:attrName>
                                        </p:attrNameLst>
                                      </p:cBhvr>
                                      <p:to>
                                        <p:strVal val="visible"/>
                                      </p:to>
                                    </p:set>
                                    <p:anim calcmode="lin" valueType="num">
                                      <p:cBhvr>
                                        <p:cTn id="29" dur="500" fill="hold"/>
                                        <p:tgtEl>
                                          <p:spTgt spid="115"/>
                                        </p:tgtEl>
                                        <p:attrNameLst>
                                          <p:attrName>ppt_w</p:attrName>
                                        </p:attrNameLst>
                                      </p:cBhvr>
                                      <p:tavLst>
                                        <p:tav tm="0">
                                          <p:val>
                                            <p:fltVal val="0"/>
                                          </p:val>
                                        </p:tav>
                                        <p:tav tm="100000">
                                          <p:val>
                                            <p:strVal val="#ppt_w"/>
                                          </p:val>
                                        </p:tav>
                                      </p:tavLst>
                                    </p:anim>
                                    <p:anim calcmode="lin" valueType="num">
                                      <p:cBhvr>
                                        <p:cTn id="30" dur="500" fill="hold"/>
                                        <p:tgtEl>
                                          <p:spTgt spid="115"/>
                                        </p:tgtEl>
                                        <p:attrNameLst>
                                          <p:attrName>ppt_h</p:attrName>
                                        </p:attrNameLst>
                                      </p:cBhvr>
                                      <p:tavLst>
                                        <p:tav tm="0">
                                          <p:val>
                                            <p:fltVal val="0"/>
                                          </p:val>
                                        </p:tav>
                                        <p:tav tm="100000">
                                          <p:val>
                                            <p:strVal val="#ppt_h"/>
                                          </p:val>
                                        </p:tav>
                                      </p:tavLst>
                                    </p:anim>
                                    <p:animEffect transition="in" filter="fade">
                                      <p:cBhvr>
                                        <p:cTn id="31" dur="500"/>
                                        <p:tgtEl>
                                          <p:spTgt spid="115"/>
                                        </p:tgtEl>
                                      </p:cBhvr>
                                    </p:animEffect>
                                  </p:childTnLst>
                                  <p:subTnLst>
                                    <p:audio>
                                      <p:cMediaNode>
                                        <p:cTn display="0" masterRel="sameClick">
                                          <p:stCondLst>
                                            <p:cond evt="begin" delay="0">
                                              <p:tn val="27"/>
                                            </p:cond>
                                          </p:stCondLst>
                                          <p:endCondLst>
                                            <p:cond evt="onStopAudio" delay="0">
                                              <p:tgtEl>
                                                <p:sldTgt/>
                                              </p:tgtEl>
                                            </p:cond>
                                          </p:endCondLst>
                                        </p:cTn>
                                        <p:tgtEl>
                                          <p:sndTgt r:embed="rId2" name="Bling.wav"/>
                                        </p:tgtEl>
                                      </p:cMediaNode>
                                    </p:audio>
                                  </p:subTnLst>
                                </p:cTn>
                              </p:par>
                              <p:par>
                                <p:cTn id="32" presetID="26" presetClass="emph" presetSubtype="0" fill="hold" grpId="1" nodeType="withEffect">
                                  <p:stCondLst>
                                    <p:cond delay="500"/>
                                  </p:stCondLst>
                                  <p:childTnLst>
                                    <p:animEffect transition="out" filter="fade">
                                      <p:cBhvr>
                                        <p:cTn id="33" dur="500" tmFilter="0, 0; .2, .5; .8, .5; 1, 0"/>
                                        <p:tgtEl>
                                          <p:spTgt spid="115"/>
                                        </p:tgtEl>
                                      </p:cBhvr>
                                    </p:animEffect>
                                    <p:animScale>
                                      <p:cBhvr>
                                        <p:cTn id="34" dur="250" autoRev="1" fill="hold"/>
                                        <p:tgtEl>
                                          <p:spTgt spid="115"/>
                                        </p:tgtEl>
                                      </p:cBhvr>
                                      <p:by x="105000" y="105000"/>
                                    </p:animScale>
                                  </p:childTnLst>
                                </p:cTn>
                              </p:par>
                            </p:childTnLst>
                          </p:cTn>
                        </p:par>
                      </p:childTnLst>
                    </p:cTn>
                  </p:par>
                </p:childTnLst>
              </p:cTn>
              <p:nextCondLst>
                <p:cond evt="onClick" delay="0">
                  <p:tgtEl>
                    <p:spTgt spid="110"/>
                  </p:tgtEl>
                </p:cond>
              </p:nextCondLst>
            </p:seq>
            <p:seq concurrent="1" nextAc="seek">
              <p:cTn id="35" restart="whenNotActive" fill="hold" evtFilter="cancelBubble" nodeType="interactiveSeq">
                <p:stCondLst>
                  <p:cond evt="onClick" delay="0">
                    <p:tgtEl>
                      <p:spTgt spid="111"/>
                    </p:tgtEl>
                  </p:cond>
                </p:stCondLst>
                <p:endSync evt="end" delay="0">
                  <p:rtn val="all"/>
                </p:endSync>
                <p:childTnLst>
                  <p:par>
                    <p:cTn id="36" fill="hold">
                      <p:stCondLst>
                        <p:cond delay="0"/>
                      </p:stCondLst>
                      <p:childTnLst>
                        <p:par>
                          <p:cTn id="37" fill="hold">
                            <p:stCondLst>
                              <p:cond delay="0"/>
                            </p:stCondLst>
                            <p:childTnLst>
                              <p:par>
                                <p:cTn id="38" presetID="53" presetClass="entr" presetSubtype="16" fill="hold" grpId="0" nodeType="withEffect">
                                  <p:stCondLst>
                                    <p:cond delay="0"/>
                                  </p:stCondLst>
                                  <p:childTnLst>
                                    <p:set>
                                      <p:cBhvr>
                                        <p:cTn id="39" dur="1" fill="hold">
                                          <p:stCondLst>
                                            <p:cond delay="0"/>
                                          </p:stCondLst>
                                        </p:cTn>
                                        <p:tgtEl>
                                          <p:spTgt spid="116"/>
                                        </p:tgtEl>
                                        <p:attrNameLst>
                                          <p:attrName>style.visibility</p:attrName>
                                        </p:attrNameLst>
                                      </p:cBhvr>
                                      <p:to>
                                        <p:strVal val="visible"/>
                                      </p:to>
                                    </p:set>
                                    <p:anim calcmode="lin" valueType="num">
                                      <p:cBhvr>
                                        <p:cTn id="40" dur="500" fill="hold"/>
                                        <p:tgtEl>
                                          <p:spTgt spid="116"/>
                                        </p:tgtEl>
                                        <p:attrNameLst>
                                          <p:attrName>ppt_w</p:attrName>
                                        </p:attrNameLst>
                                      </p:cBhvr>
                                      <p:tavLst>
                                        <p:tav tm="0">
                                          <p:val>
                                            <p:fltVal val="0"/>
                                          </p:val>
                                        </p:tav>
                                        <p:tav tm="100000">
                                          <p:val>
                                            <p:strVal val="#ppt_w"/>
                                          </p:val>
                                        </p:tav>
                                      </p:tavLst>
                                    </p:anim>
                                    <p:anim calcmode="lin" valueType="num">
                                      <p:cBhvr>
                                        <p:cTn id="41" dur="500" fill="hold"/>
                                        <p:tgtEl>
                                          <p:spTgt spid="116"/>
                                        </p:tgtEl>
                                        <p:attrNameLst>
                                          <p:attrName>ppt_h</p:attrName>
                                        </p:attrNameLst>
                                      </p:cBhvr>
                                      <p:tavLst>
                                        <p:tav tm="0">
                                          <p:val>
                                            <p:fltVal val="0"/>
                                          </p:val>
                                        </p:tav>
                                        <p:tav tm="100000">
                                          <p:val>
                                            <p:strVal val="#ppt_h"/>
                                          </p:val>
                                        </p:tav>
                                      </p:tavLst>
                                    </p:anim>
                                    <p:animEffect transition="in" filter="fade">
                                      <p:cBhvr>
                                        <p:cTn id="42" dur="500"/>
                                        <p:tgtEl>
                                          <p:spTgt spid="116"/>
                                        </p:tgtEl>
                                      </p:cBhvr>
                                    </p:animEffect>
                                  </p:childTnLst>
                                  <p:subTnLst>
                                    <p:audio>
                                      <p:cMediaNode>
                                        <p:cTn display="0" masterRel="sameClick">
                                          <p:stCondLst>
                                            <p:cond evt="begin" delay="0">
                                              <p:tn val="38"/>
                                            </p:cond>
                                          </p:stCondLst>
                                          <p:endCondLst>
                                            <p:cond evt="onStopAudio" delay="0">
                                              <p:tgtEl>
                                                <p:sldTgt/>
                                              </p:tgtEl>
                                            </p:cond>
                                          </p:endCondLst>
                                        </p:cTn>
                                        <p:tgtEl>
                                          <p:sndTgt r:embed="rId2" name="Bling.wav"/>
                                        </p:tgtEl>
                                      </p:cMediaNode>
                                    </p:audio>
                                  </p:subTnLst>
                                </p:cTn>
                              </p:par>
                              <p:par>
                                <p:cTn id="43" presetID="26" presetClass="emph" presetSubtype="0" fill="hold" grpId="1" nodeType="withEffect">
                                  <p:stCondLst>
                                    <p:cond delay="500"/>
                                  </p:stCondLst>
                                  <p:childTnLst>
                                    <p:animEffect transition="out" filter="fade">
                                      <p:cBhvr>
                                        <p:cTn id="44" dur="500" tmFilter="0, 0; .2, .5; .8, .5; 1, 0"/>
                                        <p:tgtEl>
                                          <p:spTgt spid="116"/>
                                        </p:tgtEl>
                                      </p:cBhvr>
                                    </p:animEffect>
                                    <p:animScale>
                                      <p:cBhvr>
                                        <p:cTn id="45" dur="250" autoRev="1" fill="hold"/>
                                        <p:tgtEl>
                                          <p:spTgt spid="116"/>
                                        </p:tgtEl>
                                      </p:cBhvr>
                                      <p:by x="105000" y="105000"/>
                                    </p:animScale>
                                  </p:childTnLst>
                                </p:cTn>
                              </p:par>
                            </p:childTnLst>
                          </p:cTn>
                        </p:par>
                      </p:childTnLst>
                    </p:cTn>
                  </p:par>
                </p:childTnLst>
              </p:cTn>
              <p:nextCondLst>
                <p:cond evt="onClick" delay="0">
                  <p:tgtEl>
                    <p:spTgt spid="111"/>
                  </p:tgtEl>
                </p:cond>
              </p:nextCondLst>
            </p:seq>
            <p:seq concurrent="1" nextAc="seek">
              <p:cTn id="46" restart="whenNotActive" fill="hold" evtFilter="cancelBubble" nodeType="interactiveSeq">
                <p:stCondLst>
                  <p:cond evt="onClick" delay="0">
                    <p:tgtEl>
                      <p:spTgt spid="117"/>
                    </p:tgtEl>
                  </p:cond>
                </p:stCondLst>
                <p:endSync evt="end" delay="0">
                  <p:rtn val="all"/>
                </p:endSync>
                <p:childTnLst>
                  <p:par>
                    <p:cTn id="47" fill="hold">
                      <p:stCondLst>
                        <p:cond delay="0"/>
                      </p:stCondLst>
                      <p:childTnLst>
                        <p:par>
                          <p:cTn id="48" fill="hold">
                            <p:stCondLst>
                              <p:cond delay="0"/>
                            </p:stCondLst>
                            <p:childTnLst>
                              <p:par>
                                <p:cTn id="49" presetID="53" presetClass="entr" presetSubtype="16" fill="hold" grpId="0" nodeType="withEffect">
                                  <p:stCondLst>
                                    <p:cond delay="0"/>
                                  </p:stCondLst>
                                  <p:childTnLst>
                                    <p:set>
                                      <p:cBhvr>
                                        <p:cTn id="50" dur="1" fill="hold">
                                          <p:stCondLst>
                                            <p:cond delay="0"/>
                                          </p:stCondLst>
                                        </p:cTn>
                                        <p:tgtEl>
                                          <p:spTgt spid="119"/>
                                        </p:tgtEl>
                                        <p:attrNameLst>
                                          <p:attrName>style.visibility</p:attrName>
                                        </p:attrNameLst>
                                      </p:cBhvr>
                                      <p:to>
                                        <p:strVal val="visible"/>
                                      </p:to>
                                    </p:set>
                                    <p:anim calcmode="lin" valueType="num">
                                      <p:cBhvr>
                                        <p:cTn id="51" dur="500" fill="hold"/>
                                        <p:tgtEl>
                                          <p:spTgt spid="119"/>
                                        </p:tgtEl>
                                        <p:attrNameLst>
                                          <p:attrName>ppt_w</p:attrName>
                                        </p:attrNameLst>
                                      </p:cBhvr>
                                      <p:tavLst>
                                        <p:tav tm="0">
                                          <p:val>
                                            <p:fltVal val="0"/>
                                          </p:val>
                                        </p:tav>
                                        <p:tav tm="100000">
                                          <p:val>
                                            <p:strVal val="#ppt_w"/>
                                          </p:val>
                                        </p:tav>
                                      </p:tavLst>
                                    </p:anim>
                                    <p:anim calcmode="lin" valueType="num">
                                      <p:cBhvr>
                                        <p:cTn id="52" dur="500" fill="hold"/>
                                        <p:tgtEl>
                                          <p:spTgt spid="119"/>
                                        </p:tgtEl>
                                        <p:attrNameLst>
                                          <p:attrName>ppt_h</p:attrName>
                                        </p:attrNameLst>
                                      </p:cBhvr>
                                      <p:tavLst>
                                        <p:tav tm="0">
                                          <p:val>
                                            <p:fltVal val="0"/>
                                          </p:val>
                                        </p:tav>
                                        <p:tav tm="100000">
                                          <p:val>
                                            <p:strVal val="#ppt_h"/>
                                          </p:val>
                                        </p:tav>
                                      </p:tavLst>
                                    </p:anim>
                                    <p:animEffect transition="in" filter="fade">
                                      <p:cBhvr>
                                        <p:cTn id="53" dur="500"/>
                                        <p:tgtEl>
                                          <p:spTgt spid="119"/>
                                        </p:tgtEl>
                                      </p:cBhvr>
                                    </p:animEffect>
                                  </p:childTnLst>
                                  <p:subTnLst>
                                    <p:audio>
                                      <p:cMediaNode>
                                        <p:cTn display="0" masterRel="sameClick">
                                          <p:stCondLst>
                                            <p:cond evt="begin" delay="0">
                                              <p:tn val="49"/>
                                            </p:cond>
                                          </p:stCondLst>
                                          <p:endCondLst>
                                            <p:cond evt="onStopAudio" delay="0">
                                              <p:tgtEl>
                                                <p:sldTgt/>
                                              </p:tgtEl>
                                            </p:cond>
                                          </p:endCondLst>
                                        </p:cTn>
                                        <p:tgtEl>
                                          <p:sndTgt r:embed="rId2" name="Bling.wav"/>
                                        </p:tgtEl>
                                      </p:cMediaNode>
                                    </p:audio>
                                  </p:subTnLst>
                                </p:cTn>
                              </p:par>
                              <p:par>
                                <p:cTn id="54" presetID="26" presetClass="emph" presetSubtype="0" fill="hold" grpId="1" nodeType="withEffect">
                                  <p:stCondLst>
                                    <p:cond delay="500"/>
                                  </p:stCondLst>
                                  <p:childTnLst>
                                    <p:animEffect transition="out" filter="fade">
                                      <p:cBhvr>
                                        <p:cTn id="55" dur="500" tmFilter="0, 0; .2, .5; .8, .5; 1, 0"/>
                                        <p:tgtEl>
                                          <p:spTgt spid="119"/>
                                        </p:tgtEl>
                                      </p:cBhvr>
                                    </p:animEffect>
                                    <p:animScale>
                                      <p:cBhvr>
                                        <p:cTn id="56" dur="250" autoRev="1" fill="hold"/>
                                        <p:tgtEl>
                                          <p:spTgt spid="119"/>
                                        </p:tgtEl>
                                      </p:cBhvr>
                                      <p:by x="105000" y="105000"/>
                                    </p:animScale>
                                  </p:childTnLst>
                                </p:cTn>
                              </p:par>
                            </p:childTnLst>
                          </p:cTn>
                        </p:par>
                      </p:childTnLst>
                    </p:cTn>
                  </p:par>
                </p:childTnLst>
              </p:cTn>
              <p:nextCondLst>
                <p:cond evt="onClick" delay="0">
                  <p:tgtEl>
                    <p:spTgt spid="117"/>
                  </p:tgtEl>
                </p:cond>
              </p:nextCondLst>
            </p:seq>
            <p:seq concurrent="1" nextAc="seek">
              <p:cTn id="57" restart="whenNotActive" fill="hold" evtFilter="cancelBubble" nodeType="interactiveSeq">
                <p:stCondLst>
                  <p:cond evt="onClick" delay="0">
                    <p:tgtEl>
                      <p:spTgt spid="118"/>
                    </p:tgtEl>
                  </p:cond>
                </p:stCondLst>
                <p:endSync evt="end" delay="0">
                  <p:rtn val="all"/>
                </p:endSync>
                <p:childTnLst>
                  <p:par>
                    <p:cTn id="58" fill="hold">
                      <p:stCondLst>
                        <p:cond delay="0"/>
                      </p:stCondLst>
                      <p:childTnLst>
                        <p:par>
                          <p:cTn id="59" fill="hold">
                            <p:stCondLst>
                              <p:cond delay="0"/>
                            </p:stCondLst>
                            <p:childTnLst>
                              <p:par>
                                <p:cTn id="60" presetID="53" presetClass="entr" presetSubtype="16" fill="hold" grpId="0" nodeType="withEffect">
                                  <p:stCondLst>
                                    <p:cond delay="0"/>
                                  </p:stCondLst>
                                  <p:childTnLst>
                                    <p:set>
                                      <p:cBhvr>
                                        <p:cTn id="61" dur="1" fill="hold">
                                          <p:stCondLst>
                                            <p:cond delay="0"/>
                                          </p:stCondLst>
                                        </p:cTn>
                                        <p:tgtEl>
                                          <p:spTgt spid="120"/>
                                        </p:tgtEl>
                                        <p:attrNameLst>
                                          <p:attrName>style.visibility</p:attrName>
                                        </p:attrNameLst>
                                      </p:cBhvr>
                                      <p:to>
                                        <p:strVal val="visible"/>
                                      </p:to>
                                    </p:set>
                                    <p:anim calcmode="lin" valueType="num">
                                      <p:cBhvr>
                                        <p:cTn id="62" dur="500" fill="hold"/>
                                        <p:tgtEl>
                                          <p:spTgt spid="120"/>
                                        </p:tgtEl>
                                        <p:attrNameLst>
                                          <p:attrName>ppt_w</p:attrName>
                                        </p:attrNameLst>
                                      </p:cBhvr>
                                      <p:tavLst>
                                        <p:tav tm="0">
                                          <p:val>
                                            <p:fltVal val="0"/>
                                          </p:val>
                                        </p:tav>
                                        <p:tav tm="100000">
                                          <p:val>
                                            <p:strVal val="#ppt_w"/>
                                          </p:val>
                                        </p:tav>
                                      </p:tavLst>
                                    </p:anim>
                                    <p:anim calcmode="lin" valueType="num">
                                      <p:cBhvr>
                                        <p:cTn id="63" dur="500" fill="hold"/>
                                        <p:tgtEl>
                                          <p:spTgt spid="120"/>
                                        </p:tgtEl>
                                        <p:attrNameLst>
                                          <p:attrName>ppt_h</p:attrName>
                                        </p:attrNameLst>
                                      </p:cBhvr>
                                      <p:tavLst>
                                        <p:tav tm="0">
                                          <p:val>
                                            <p:fltVal val="0"/>
                                          </p:val>
                                        </p:tav>
                                        <p:tav tm="100000">
                                          <p:val>
                                            <p:strVal val="#ppt_h"/>
                                          </p:val>
                                        </p:tav>
                                      </p:tavLst>
                                    </p:anim>
                                    <p:animEffect transition="in" filter="fade">
                                      <p:cBhvr>
                                        <p:cTn id="64" dur="500"/>
                                        <p:tgtEl>
                                          <p:spTgt spid="120"/>
                                        </p:tgtEl>
                                      </p:cBhvr>
                                    </p:animEffect>
                                  </p:childTnLst>
                                  <p:subTnLst>
                                    <p:audio>
                                      <p:cMediaNode>
                                        <p:cTn display="0" masterRel="sameClick">
                                          <p:stCondLst>
                                            <p:cond evt="begin" delay="0">
                                              <p:tn val="60"/>
                                            </p:cond>
                                          </p:stCondLst>
                                          <p:endCondLst>
                                            <p:cond evt="onStopAudio" delay="0">
                                              <p:tgtEl>
                                                <p:sldTgt/>
                                              </p:tgtEl>
                                            </p:cond>
                                          </p:endCondLst>
                                        </p:cTn>
                                        <p:tgtEl>
                                          <p:sndTgt r:embed="rId2" name="Bling.wav"/>
                                        </p:tgtEl>
                                      </p:cMediaNode>
                                    </p:audio>
                                  </p:subTnLst>
                                </p:cTn>
                              </p:par>
                              <p:par>
                                <p:cTn id="65" presetID="26" presetClass="emph" presetSubtype="0" fill="hold" grpId="1" nodeType="withEffect">
                                  <p:stCondLst>
                                    <p:cond delay="500"/>
                                  </p:stCondLst>
                                  <p:childTnLst>
                                    <p:animEffect transition="out" filter="fade">
                                      <p:cBhvr>
                                        <p:cTn id="66" dur="500" tmFilter="0, 0; .2, .5; .8, .5; 1, 0"/>
                                        <p:tgtEl>
                                          <p:spTgt spid="120"/>
                                        </p:tgtEl>
                                      </p:cBhvr>
                                    </p:animEffect>
                                    <p:animScale>
                                      <p:cBhvr>
                                        <p:cTn id="67" dur="250" autoRev="1" fill="hold"/>
                                        <p:tgtEl>
                                          <p:spTgt spid="120"/>
                                        </p:tgtEl>
                                      </p:cBhvr>
                                      <p:by x="105000" y="105000"/>
                                    </p:animScale>
                                  </p:childTnLst>
                                </p:cTn>
                              </p:par>
                              <p:par>
                                <p:cTn id="68" presetID="0" presetClass="path" presetSubtype="0" fill="hold" nodeType="withEffect">
                                  <p:stCondLst>
                                    <p:cond delay="500"/>
                                  </p:stCondLst>
                                  <p:childTnLst>
                                    <p:animMotion origin="layout" path="M 0.00442 0.01273 L 0.00442 0.01296 C 0.00338 0.02315 0.0013 0.03356 0.0013 0.04398 C 0.00078 0.08541 0.00143 0.12731 0.00286 0.16875 C 0.00299 0.17291 0.00429 0.17708 0.00599 0.18009 C 0.00924 0.18495 0.01315 0.18889 0.01719 0.19143 C 0.02448 0.1956 0.03204 0.19722 0.03959 0.19977 C 0.04858 0.20301 0.05769 0.20555 0.06655 0.20833 C 0.06069 0.21319 0.05392 0.21504 0.0491 0.22222 C 0.03725 0.2412 0.03855 0.26574 0.03633 0.29074 C 0.03542 0.30208 0.03425 0.31342 0.03321 0.32477 C 0.03425 0.34838 0.03438 0.37222 0.03633 0.3956 C 0.03803 0.41574 0.04701 0.44352 0.05548 0.45509 C 0.06551 0.46875 0.08908 0.48634 0.08908 0.48657 C 0.08426 0.49491 0.07866 0.50208 0.07463 0.5118 C 0.06994 0.52338 0.0672 0.54352 0.06512 0.55741 C 0.07111 0.60694 0.0659 0.64352 0.09377 0.66504 C 0.10276 0.67199 0.11305 0.67083 0.12255 0.67338 C 0.14391 0.67176 0.1654 0.67454 0.18637 0.66782 C 0.18911 0.66713 0.18728 0.65555 0.18481 0.6537 C 0.17791 0.64884 0.16996 0.65185 0.16254 0.65092 C 0.15785 0.65717 0.14782 0.66713 0.14496 0.67916 C 0.1417 0.69305 0.13688 0.72176 0.13688 0.72199 C 0.13636 0.7294 0.1348 0.73704 0.13532 0.74444 C 0.13649 0.75903 0.14717 0.77546 0.1529 0.78148 C 0.17895 0.8081 0.18299 0.8044 0.21203 0.8125 C 0.20187 0.82685 0.18963 0.83727 0.18168 0.85509 C 0.17335 0.87361 0.17765 0.92338 0.17999 0.94028 C 0.18807 0.99745 0.21464 1.07245 0.22948 1.11342 C 0.2429 1.15 0.24902 1.16296 0.25801 1.20116 C 0.26152 1.21504 0.26126 1.21528 0.26126 1.22384 " pathEditMode="relative" rAng="0" ptsTypes="AAAAAAAAAAAAAAAAAAAAAAAAAAAAAAA">
                                      <p:cBhvr>
                                        <p:cTn id="69" dur="2000" fill="hold"/>
                                        <p:tgtEl>
                                          <p:spTgt spid="47"/>
                                        </p:tgtEl>
                                        <p:attrNameLst>
                                          <p:attrName>ppt_x</p:attrName>
                                          <p:attrName>ppt_y</p:attrName>
                                        </p:attrNameLst>
                                      </p:cBhvr>
                                      <p:rCtr x="12673" y="60556"/>
                                    </p:animMotion>
                                  </p:childTnLst>
                                </p:cTn>
                              </p:par>
                              <p:par>
                                <p:cTn id="70"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71" dur="2000" fill="hold"/>
                                        <p:tgtEl>
                                          <p:spTgt spid="62"/>
                                        </p:tgtEl>
                                        <p:attrNameLst>
                                          <p:attrName>ppt_x</p:attrName>
                                          <p:attrName>ppt_y</p:attrName>
                                        </p:attrNameLst>
                                      </p:cBhvr>
                                    </p:animMotion>
                                  </p:childTnLst>
                                </p:cTn>
                              </p:par>
                              <p:par>
                                <p:cTn id="72"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3" dur="2000" fill="hold"/>
                                        <p:tgtEl>
                                          <p:spTgt spid="48"/>
                                        </p:tgtEl>
                                        <p:attrNameLst>
                                          <p:attrName>ppt_x</p:attrName>
                                          <p:attrName>ppt_y</p:attrName>
                                        </p:attrNameLst>
                                      </p:cBhvr>
                                    </p:animMotion>
                                  </p:childTnLst>
                                </p:cTn>
                              </p:par>
                              <p:par>
                                <p:cTn id="74" presetID="0" presetClass="path" presetSubtype="0" fill="hold" nodeType="withEffect">
                                  <p:stCondLst>
                                    <p:cond delay="500"/>
                                  </p:stCondLst>
                                  <p:childTnLst>
                                    <p:animMotion origin="layout" path="M -0.00026 0.00833 L -0.00026 0.00856 L 0.14665 0.11042 C 0.19224 0.14236 0.20161 0.13958 0.23287 0.19005 C 0.23548 0.19444 0.23704 0.20116 0.23925 0.20671 C 0.23118 0.23148 0.22831 0.26435 0.21529 0.28055 C 0.19601 0.30463 0.17101 0.30949 0.14821 0.32037 C 0.13102 0.32847 0.11305 0.33125 0.0956 0.33727 C 0.05288 0.35185 0.06017 0.35 0.01732 0.3713 C 0.0125 0.38171 0.00638 0.39051 0.00299 0.40255 C 0.00026 0.41204 -0.00065 0.42315 -0.00026 0.4338 C 0.0026 0.49768 0.00117 0.51296 0.02696 0.54722 C 0.04858 0.57616 0.07866 0.58981 0.10354 0.60116 C 0.1374 0.61643 0.15238 0.6162 0.18651 0.62106 C 0.21581 0.61805 0.24498 0.61667 0.27416 0.6125 C 0.27754 0.61204 0.28627 0.61088 0.2838 0.60671 C 0.27533 0.59305 0.26348 0.58796 0.25345 0.57847 C 0.20604 0.58032 0.17244 0.57454 0.12751 0.60116 C 0.08947 0.62361 0.01576 0.68055 0.01576 0.68079 C 0.00104 0.70671 -0.01628 0.7243 0.03647 0.74861 C 0.0659 0.76227 0.09716 0.7544 0.12751 0.75717 C 0.16046 0.76389 0.19367 0.76736 0.22649 0.77708 C 0.36363 0.81805 0.34944 0.81412 0.44491 0.86782 C 0.44712 0.87546 0.45233 0.88217 0.45129 0.89051 C 0.44399 0.94907 0.37015 0.93217 0.3652 0.9331 L 0.21203 0.92731 C 0.17101 0.92268 0.13011 0.91597 0.08921 0.91042 C 0.07801 0.90092 0.06486 0.89676 0.05561 0.88194 C 0.03985 0.85671 0.03946 0.82893 0.03647 0.79699 C 0.04441 0.79305 0.05223 0.78542 0.06043 0.78565 C 0.14392 0.7875 0.15538 0.79537 0.22948 0.8537 C 0.27559 0.88981 0.31987 0.91065 0.35243 0.97569 C 0.35895 0.98889 0.36481 1.00301 0.36989 1.01829 C 0.37444 1.03171 0.37744 1.04653 0.38109 1.06065 C 0.38955 1.16134 0.38408 1.11227 0.39711 1.20833 L 0.39711 1.20856 L 0.40023 1.23958 " pathEditMode="relative" rAng="0" ptsTypes="AAAAAAAAAAAAAAAAAAAAAAAAAAAAAAAAAAAAA">
                                      <p:cBhvr>
                                        <p:cTn id="75" dur="2000" fill="hold"/>
                                        <p:tgtEl>
                                          <p:spTgt spid="46"/>
                                        </p:tgtEl>
                                        <p:attrNameLst>
                                          <p:attrName>ppt_x</p:attrName>
                                          <p:attrName>ppt_y</p:attrName>
                                        </p:attrNameLst>
                                      </p:cBhvr>
                                      <p:rCtr x="22571" y="61551"/>
                                    </p:animMotion>
                                  </p:childTnLst>
                                </p:cTn>
                              </p:par>
                              <p:par>
                                <p:cTn id="76" presetID="0" presetClass="path" presetSubtype="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77" dur="2000" fill="hold"/>
                                        <p:tgtEl>
                                          <p:spTgt spid="55"/>
                                        </p:tgtEl>
                                        <p:attrNameLst>
                                          <p:attrName>ppt_x</p:attrName>
                                          <p:attrName>ppt_y</p:attrName>
                                        </p:attrNameLst>
                                      </p:cBhvr>
                                    </p:animMotion>
                                  </p:childTnLst>
                                </p:cTn>
                              </p:par>
                              <p:par>
                                <p:cTn id="78" presetID="0" presetClass="path" presetSubtype="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79" dur="2000" fill="hold"/>
                                        <p:tgtEl>
                                          <p:spTgt spid="56"/>
                                        </p:tgtEl>
                                        <p:attrNameLst>
                                          <p:attrName>ppt_x</p:attrName>
                                          <p:attrName>ppt_y</p:attrName>
                                        </p:attrNameLst>
                                      </p:cBhvr>
                                      <p:rCtr x="-4792" y="65810"/>
                                    </p:animMotion>
                                  </p:childTnLst>
                                </p:cTn>
                              </p:par>
                              <p:par>
                                <p:cTn id="80" presetID="0" presetClass="path" presetSubtype="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81" dur="2000" fill="hold"/>
                                        <p:tgtEl>
                                          <p:spTgt spid="60"/>
                                        </p:tgtEl>
                                        <p:attrNameLst>
                                          <p:attrName>ppt_x</p:attrName>
                                          <p:attrName>ppt_y</p:attrName>
                                        </p:attrNameLst>
                                      </p:cBhvr>
                                    </p:animMotion>
                                  </p:childTnLst>
                                </p:cTn>
                              </p:par>
                              <p:par>
                                <p:cTn id="82" presetID="0" presetClass="path" presetSubtype="0" fill="hold" nodeType="withEffect">
                                  <p:stCondLst>
                                    <p:cond delay="500"/>
                                  </p:stCondLst>
                                  <p:childTnLst>
                                    <p:animMotion origin="layout" path="M 0.00351 -0.01713 L 0.00351 -0.01689 C -0.00925 0.01783 -0.05119 0.12755 -0.06174 0.17014 C -0.08453 0.26227 -0.12399 0.45093 -0.12399 0.45116 C -0.13181 0.52176 -0.15421 0.63125 -0.13363 0.70903 C -0.12842 0.72871 -0.11605 0.74028 -0.10485 0.74885 C -0.08831 0.76158 -0.06981 0.76389 -0.05223 0.77153 C 0.00872 0.75996 0.06186 0.77199 0.11057 0.69769 C 0.11774 0.68681 0.11591 0.66551 0.11865 0.64954 C 0.1064 0.6125 0.10002 0.5669 0.08179 0.53889 C 0.0646 0.5125 -0.00704 0.52385 -0.02188 0.52477 C -0.04416 0.53311 -0.06747 0.53611 -0.08909 0.55024 C -0.16737 0.60186 -0.13676 0.58936 -0.17831 0.60417 C -0.19901 0.59838 -0.22116 0.60139 -0.24056 0.58704 C -0.24903 0.58079 -0.26387 0.5088 -0.26609 0.49908 C -0.26453 0.48496 -0.26674 0.46713 -0.26114 0.45649 C -0.24343 0.42199 -0.211 0.42061 -0.18781 0.41412 C -0.14601 0.42824 -0.09078 0.43774 -0.05536 0.48774 C -0.04363 0.5044 -0.04155 0.53496 -0.03465 0.5588 C -0.03582 0.58056 -0.03204 0.60463 -0.03777 0.62408 C -0.05366 0.67709 -0.11996 0.76551 -0.14001 0.79699 C -0.21972 0.92246 -0.16176 0.83241 -0.23262 0.9757 C -0.2627 1.03704 -0.25072 1.00255 -0.2851 1.04676 C -0.29005 1.05301 -0.29292 1.06343 -0.29787 1.06945 C -0.30164 1.07408 -0.30646 1.07477 -0.31063 1.07801 C -0.31285 1.07963 -0.31493 1.08172 -0.31701 1.08357 C -0.33915 1.07524 -0.35075 1.075 -0.36963 1.04375 C -0.37549 1.03449 -0.37719 1.01922 -0.38083 1.00695 C -0.38135 0.99746 -0.38409 0.98774 -0.38253 0.97871 C -0.37549 0.94005 -0.37419 0.94144 -0.36169 0.93033 C -0.34306 0.93797 -0.32261 0.93681 -0.30581 0.95301 C -0.29396 0.96482 -0.28654 0.9882 -0.28029 1.00973 C -0.27234 1.0382 -0.26869 1.06991 -0.26453 1.1007 C -0.25359 1.17686 -0.25971 1.31644 -0.25971 1.36459 " pathEditMode="relative" rAng="0" ptsTypes="AAAAAAAAAAAAAAAAAAAAAAAAAAAAAAAAAA">
                                      <p:cBhvr>
                                        <p:cTn id="83" dur="2000" fill="hold"/>
                                        <p:tgtEl>
                                          <p:spTgt spid="57"/>
                                        </p:tgtEl>
                                        <p:attrNameLst>
                                          <p:attrName>ppt_x</p:attrName>
                                          <p:attrName>ppt_y</p:attrName>
                                        </p:attrNameLst>
                                      </p:cBhvr>
                                      <p:rCtr x="-13571" y="69074"/>
                                    </p:animMotion>
                                  </p:childTnLst>
                                </p:cTn>
                              </p:par>
                              <p:par>
                                <p:cTn id="84" presetID="0" presetClass="path" presetSubtype="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85" dur="2000" fill="hold"/>
                                        <p:tgtEl>
                                          <p:spTgt spid="58"/>
                                        </p:tgtEl>
                                        <p:attrNameLst>
                                          <p:attrName>ppt_x</p:attrName>
                                          <p:attrName>ppt_y</p:attrName>
                                        </p:attrNameLst>
                                      </p:cBhvr>
                                    </p:animMotion>
                                  </p:childTnLst>
                                </p:cTn>
                              </p:par>
                              <p:par>
                                <p:cTn id="86" presetID="0" presetClass="path" presetSubtype="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87" dur="2000" fill="hold"/>
                                        <p:tgtEl>
                                          <p:spTgt spid="59"/>
                                        </p:tgtEl>
                                        <p:attrNameLst>
                                          <p:attrName>ppt_x</p:attrName>
                                          <p:attrName>ppt_y</p:attrName>
                                        </p:attrNameLst>
                                      </p:cBhvr>
                                    </p:animMotion>
                                  </p:childTnLst>
                                </p:cTn>
                              </p:par>
                              <p:par>
                                <p:cTn id="88"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89" dur="2000" fill="hold"/>
                                        <p:tgtEl>
                                          <p:spTgt spid="65"/>
                                        </p:tgtEl>
                                        <p:attrNameLst>
                                          <p:attrName>ppt_x</p:attrName>
                                          <p:attrName>ppt_y</p:attrName>
                                        </p:attrNameLst>
                                      </p:cBhvr>
                                    </p:animMotion>
                                  </p:childTnLst>
                                </p:cTn>
                              </p:par>
                              <p:par>
                                <p:cTn id="90"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91" dur="2000" fill="hold"/>
                                        <p:tgtEl>
                                          <p:spTgt spid="67"/>
                                        </p:tgtEl>
                                        <p:attrNameLst>
                                          <p:attrName>ppt_x</p:attrName>
                                          <p:attrName>ppt_y</p:attrName>
                                        </p:attrNameLst>
                                      </p:cBhvr>
                                    </p:animMotion>
                                  </p:childTnLst>
                                </p:cTn>
                              </p:par>
                              <p:par>
                                <p:cTn id="92" presetID="0" presetClass="path" presetSubtype="0" fill="hold" nodeType="withEffect">
                                  <p:stCondLst>
                                    <p:cond delay="500"/>
                                  </p:stCondLst>
                                  <p:childTnLst>
                                    <p:animMotion origin="layout" path="M 2.9591E-6 -4.07407E-6 L 2.9591E-6 0.00024 C -0.00039 0.03218 -0.00118 0.06436 2.9591E-6 0.09699 C 0.00065 0.11297 0.00182 0.12871 0.00299 0.14468 C 0.00612 0.18866 0.00911 0.22639 0.01719 0.25811 C 0.02878 0.30394 0.04376 0.30417 0.05769 0.3176 C 0.0896 0.34838 0.0685 0.33426 0.09481 0.34885 C 0.09989 0.34699 0.10497 0.34699 0.11005 0.34306 C 0.11135 0.34213 0.11266 0.33936 0.11357 0.33473 C 0.11435 0.3301 0.11435 0.32338 0.11474 0.3176 C 0.11253 0.30903 0.11096 0.29584 0.10823 0.29213 C 0.08986 0.26551 0.07814 0.28241 0.05887 0.29213 C 0.05782 0.29399 0.03529 0.32338 0.03412 0.35741 C 0.03178 0.42917 0.03816 0.46459 0.05131 0.48218 C 0.07593 0.51528 0.08999 0.51945 0.1124 0.53033 C 0.12529 0.5257 0.13831 0.52431 0.15121 0.51621 C 0.15212 0.51574 0.15264 0.5088 0.15238 0.50487 C 0.15173 0.49514 0.15095 0.48195 0.14886 0.4794 C 0.14105 0.46899 0.13284 0.47176 0.12477 0.46806 C 0.10354 0.47963 0.08583 0.47848 0.06655 0.52176 C 0.05913 0.53866 0.04884 0.58542 0.04246 0.61274 C 0.04063 0.62778 0.03816 0.64144 0.03712 0.65811 C 0.03568 0.68149 0.03646 0.74074 0.03946 0.76019 C 0.04272 0.78125 0.04754 0.79653 0.05248 0.80834 C 0.07202 0.85579 0.08544 0.8507 0.10771 0.86227 C 0.1292 0.85949 0.15095 0.86065 0.17244 0.85371 C 0.18572 0.84954 0.17361 0.7919 0.1671 0.7801 C 0.1585 0.76412 0.14873 0.77246 0.13949 0.76875 C 0.13141 0.7838 0.12216 0.78866 0.11526 0.81412 C 0.11214 0.82616 0.11188 0.85116 0.11188 0.87084 C 0.11161 0.92871 0.11344 0.98635 0.11474 1.04375 C 0.11539 1.07061 0.11748 1.0963 0.11774 1.12338 C 0.11839 1.20834 0.11774 1.29352 0.11774 1.37871 " pathEditMode="relative" rAng="0" ptsTypes="AAAAAAAAAAAAAAAAAAAAAAAAAAAAAAAAA">
                                      <p:cBhvr>
                                        <p:cTn id="93" dur="2000" fill="hold"/>
                                        <p:tgtEl>
                                          <p:spTgt spid="66"/>
                                        </p:tgtEl>
                                        <p:attrNameLst>
                                          <p:attrName>ppt_x</p:attrName>
                                          <p:attrName>ppt_y</p:attrName>
                                        </p:attrNameLst>
                                      </p:cBhvr>
                                      <p:rCtr x="8896" y="68935"/>
                                    </p:animMotion>
                                  </p:childTnLst>
                                </p:cTn>
                              </p:par>
                              <p:par>
                                <p:cTn id="94" presetID="0" presetClass="path" presetSubtype="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95" dur="2000" fill="hold"/>
                                        <p:tgtEl>
                                          <p:spTgt spid="76"/>
                                        </p:tgtEl>
                                        <p:attrNameLst>
                                          <p:attrName>ppt_x</p:attrName>
                                          <p:attrName>ppt_y</p:attrName>
                                        </p:attrNameLst>
                                      </p:cBhvr>
                                      <p:rCtr x="18750" y="58287"/>
                                    </p:animMotion>
                                  </p:childTnLst>
                                </p:cTn>
                              </p:par>
                              <p:par>
                                <p:cTn id="96"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97" dur="2000" fill="hold"/>
                                        <p:tgtEl>
                                          <p:spTgt spid="77"/>
                                        </p:tgtEl>
                                        <p:attrNameLst>
                                          <p:attrName>ppt_x</p:attrName>
                                          <p:attrName>ppt_y</p:attrName>
                                        </p:attrNameLst>
                                      </p:cBhvr>
                                    </p:animMotion>
                                  </p:childTnLst>
                                </p:cTn>
                              </p:par>
                              <p:par>
                                <p:cTn id="98" presetID="0" presetClass="path" presetSubtype="0" fill="hold" nodeType="withEffect">
                                  <p:stCondLst>
                                    <p:cond delay="500"/>
                                  </p:stCondLst>
                                  <p:childTnLst>
                                    <p:animMotion origin="layout" path="M 0.00365 -0.01713 L 0.00365 -0.0169 C -0.00924 0.01782 -0.05118 0.12754 -0.06173 0.17013 C -0.08452 0.26226 -0.12399 0.45092 -0.12399 0.45115 C -0.1318 0.52176 -0.1542 0.63125 -0.13363 0.70902 C -0.12842 0.7287 -0.11604 0.74027 -0.10484 0.74884 C -0.0883 0.76157 -0.06981 0.76388 -0.05222 0.77152 C 0.00873 0.75995 0.06187 0.77199 0.11058 0.69768 C 0.11774 0.6868 0.11592 0.66551 0.11865 0.64953 C 0.10641 0.6125 0.10003 0.56689 0.08193 0.53888 C 0.06473 0.5125 -0.00703 0.52384 -0.02188 0.52476 C -0.04415 0.5331 -0.06746 0.53611 -0.08895 0.55023 C -0.16736 0.60185 -0.13675 0.58935 -0.1783 0.60416 C -0.19901 0.59838 -0.22115 0.60138 -0.24055 0.58703 C -0.24902 0.58078 -0.26387 0.50879 -0.26608 0.49907 C -0.26452 0.48495 -0.26673 0.46713 -0.26113 0.45648 C -0.24342 0.42199 -0.21086 0.4206 -0.18781 0.41412 C -0.146 0.42824 -0.09078 0.43773 -0.05535 0.48773 C -0.04363 0.50439 -0.04154 0.53495 -0.03464 0.55879 C -0.03568 0.58055 -0.03204 0.60463 -0.03777 0.62407 C -0.05366 0.67708 -0.11995 0.76551 -0.14001 0.79699 C -0.21972 0.92245 -0.16176 0.8324 -0.23261 0.97569 C -0.2627 1.03703 -0.25071 1.00254 -0.2851 1.04676 C -0.28992 1.05301 -0.29291 1.06342 -0.29786 1.06944 C -0.30164 1.07407 -0.30646 1.07476 -0.31062 1.07801 C -0.31284 1.07963 -0.31492 1.08171 -0.31701 1.08356 C -0.33915 1.07523 -0.35074 1.075 -0.36962 1.04375 C -0.37549 1.03449 -0.37718 1.01921 -0.38083 1.00694 C -0.38135 0.99745 -0.38408 0.98773 -0.38252 0.9787 C -0.37549 0.94004 -0.37418 0.94143 -0.36168 0.93032 C -0.34306 0.93796 -0.32261 0.9368 -0.30581 0.95301 C -0.29395 0.96481 -0.2864 0.98819 -0.28028 1.00972 C -0.27233 1.03819 -0.26869 1.0699 -0.26452 1.10069 C -0.25358 1.17685 -0.2597 1.31643 -0.2597 1.36458 " pathEditMode="relative" rAng="0" ptsTypes="AAAAAAAAAAAAAAAAAAAAAAAAAAAAAAAAAA">
                                      <p:cBhvr>
                                        <p:cTn id="99" dur="2000" fill="hold"/>
                                        <p:tgtEl>
                                          <p:spTgt spid="79"/>
                                        </p:tgtEl>
                                        <p:attrNameLst>
                                          <p:attrName>ppt_x</p:attrName>
                                          <p:attrName>ppt_y</p:attrName>
                                        </p:attrNameLst>
                                      </p:cBhvr>
                                      <p:rCtr x="-13584" y="69074"/>
                                    </p:animMotion>
                                  </p:childTnLst>
                                </p:cTn>
                              </p:par>
                              <p:par>
                                <p:cTn id="100"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101" dur="2000" fill="hold"/>
                                        <p:tgtEl>
                                          <p:spTgt spid="80"/>
                                        </p:tgtEl>
                                        <p:attrNameLst>
                                          <p:attrName>ppt_x</p:attrName>
                                          <p:attrName>ppt_y</p:attrName>
                                        </p:attrNameLst>
                                      </p:cBhvr>
                                    </p:animMotion>
                                  </p:childTnLst>
                                </p:cTn>
                              </p:par>
                              <p:par>
                                <p:cTn id="102" presetID="0" presetClass="path" presetSubtype="0" fill="hold" nodeType="withEffect">
                                  <p:stCondLst>
                                    <p:cond delay="500"/>
                                  </p:stCondLst>
                                  <p:childTnLst>
                                    <p:animMotion origin="layout" path="M 0.00065 0.00185 L 0.00065 0.00208 C -0.01537 0.04699 -0.02331 0.05393 -0.02331 0.10671 C -0.02331 0.11967 -0.02553 0.24815 -0.00417 0.27407 C 0.03113 0.31667 0.1292 0.32454 0.15707 0.33055 C 0.16775 0.34491 0.17908 0.35764 0.18898 0.37315 C 0.19927 0.39005 0.21464 0.43032 0.22245 0.45 C 0.2231 0.46042 0.2248 0.47083 0.22415 0.48125 C 0.22206 0.51597 0.2149 0.55463 0.19862 0.57755 C 0.18065 0.60278 0.14561 0.61018 0.12516 0.61736 C 0.09911 0.60856 0.04545 0.61204 0.0198 0.5662 C 0.01641 0.56042 0.0155 0.55116 0.01341 0.54329 C 0.0155 0.53611 0.0155 0.5243 0.0198 0.52083 C 0.06473 0.48495 0.17531 0.50856 0.19693 0.50949 C 0.22818 0.5206 0.24564 0.5213 0.27182 0.54653 C 0.28406 0.5581 0.29513 0.57338 0.30698 0.58611 C 0.32222 0.60278 0.35322 0.63449 0.35322 0.63472 C 0.35843 0.65717 0.36416 0.67037 0.35804 0.69653 C 0.35647 0.70347 0.35244 0.70903 0.34853 0.71088 C 0.34084 0.71458 0.33251 0.71296 0.32456 0.71389 C 0.2894 0.71296 0.25423 0.71782 0.21933 0.71088 C 0.21594 0.71018 0.21933 0.69583 0.22245 0.69375 C 0.23574 0.68634 0.25006 0.68819 0.264 0.68542 C 0.32378 0.69815 0.35283 0.67639 0.38994 0.75069 C 0.39802 0.7669 0.40167 0.78842 0.40753 0.80717 C 0.41013 0.88935 0.41 0.8375 0.4044 0.94329 C 0.40323 0.96528 0.40362 0.9875 0.40115 1.0088 C 0.39281 1.08356 0.39646 1.04653 0.38994 1.11944 C 0.38825 1.18565 0.38838 1.15903 0.38838 1.19884 " pathEditMode="relative" rAng="0" ptsTypes="AAAAAAAAAAAAAAAAAAAAAAAAAAAAA">
                                      <p:cBhvr>
                                        <p:cTn id="103" dur="2000" fill="hold"/>
                                        <p:tgtEl>
                                          <p:spTgt spid="82"/>
                                        </p:tgtEl>
                                        <p:attrNameLst>
                                          <p:attrName>ppt_x</p:attrName>
                                          <p:attrName>ppt_y</p:attrName>
                                        </p:attrNameLst>
                                      </p:cBhvr>
                                      <p:rCtr x="19211" y="59838"/>
                                    </p:animMotion>
                                  </p:childTnLst>
                                </p:cTn>
                              </p:par>
                              <p:par>
                                <p:cTn id="104" presetID="0" presetClass="path" presetSubtype="0" fill="hold" nodeType="withEffect">
                                  <p:stCondLst>
                                    <p:cond delay="500"/>
                                  </p:stCondLst>
                                  <p:childTnLst>
                                    <p:animMotion origin="layout" path="M 1.84944E-7 7.40741E-7 L 1.84944E-7 0.00023 C 1.84944E-7 0.03218 -0.00013 0.06435 1.84944E-7 0.09699 C 0.00013 0.11296 0.00026 0.1287 0.00039 0.14468 C 0.00065 0.18866 0.00104 0.22639 0.00195 0.2581 C 0.00326 0.30393 0.00482 0.30417 0.00638 0.31759 C 0.01003 0.34838 0.00768 0.33426 0.01055 0.34884 C 0.01107 0.34699 0.01172 0.34699 0.01224 0.34305 C 0.01237 0.34213 0.0125 0.33935 0.01263 0.33472 C 0.01276 0.33009 0.01276 0.32338 0.01276 0.31759 C 0.0125 0.30903 0.01237 0.29583 0.01211 0.29213 C 0.01003 0.26551 0.00873 0.28241 0.00651 0.29213 C 0.00638 0.29398 0.00391 0.32338 0.00378 0.35741 C 0.00352 0.42917 0.0043 0.46458 0.00573 0.48218 C 0.00847 0.51528 0.01003 0.51944 0.0125 0.53032 C 0.01394 0.52569 0.01537 0.5243 0.0168 0.5162 C 0.01693 0.51574 0.01706 0.5088 0.01693 0.50486 C 0.01693 0.49514 0.0168 0.48194 0.01654 0.4794 C 0.01576 0.46898 0.01485 0.47176 0.01394 0.46805 C 0.01159 0.47963 0.00951 0.47847 0.00742 0.52176 C 0.00664 0.53866 0.00547 0.58542 0.00469 0.61273 C 0.00456 0.62778 0.0043 0.64143 0.00417 0.6581 C 0.00391 0.68148 0.00404 0.74074 0.00443 0.76018 C 0.00482 0.78125 0.00534 0.79653 0.00586 0.80833 C 0.00807 0.85579 0.00951 0.85069 0.01198 0.86227 C 0.01446 0.85949 0.0168 0.86065 0.01915 0.8537 C 0.02071 0.84954 0.01928 0.7919 0.01862 0.78009 C 0.01771 0.76412 0.01654 0.77245 0.0155 0.76875 C 0.01459 0.7838 0.01355 0.78866 0.01289 0.81412 C 0.0125 0.82616 0.0125 0.85116 0.0125 0.87083 C 0.01237 0.9287 0.01263 0.98634 0.01276 1.04375 C 0.01289 1.0706 0.01302 1.0963 0.01315 1.12338 C 0.01315 1.20833 0.01315 1.29352 0.01315 1.3787 " pathEditMode="relative" rAng="0" ptsTypes="AAAAAAAAAAAAAAAAAAAAAAAAAAAAAAAAA">
                                      <p:cBhvr>
                                        <p:cTn id="105" dur="2000" fill="hold"/>
                                        <p:tgtEl>
                                          <p:spTgt spid="81"/>
                                        </p:tgtEl>
                                        <p:attrNameLst>
                                          <p:attrName>ppt_x</p:attrName>
                                          <p:attrName>ppt_y</p:attrName>
                                        </p:attrNameLst>
                                      </p:cBhvr>
                                      <p:rCtr x="990" y="68935"/>
                                    </p:animMotion>
                                  </p:childTnLst>
                                </p:cTn>
                              </p:par>
                              <p:par>
                                <p:cTn id="106" presetID="0" presetClass="path" presetSubtype="0" fill="hold" nodeType="withEffect">
                                  <p:stCondLst>
                                    <p:cond delay="500"/>
                                  </p:stCondLst>
                                  <p:childTnLst>
                                    <p:animMotion origin="layout" path="M -0.0086 0.00394 L -0.0086 0.00417 C -0.00964 0.03611 -0.01172 0.06829 -0.0086 0.10046 C -0.0069 0.1169 -0.00365 0.13264 -0.00052 0.14861 C 0.00794 0.19259 0.01589 0.23033 0.03777 0.26204 C 0.06942 0.30787 0.11005 0.3081 0.14782 0.32153 C 0.23443 0.35232 0.17726 0.3382 0.24837 0.35278 C 0.26218 0.35093 0.27611 0.35093 0.28979 0.34699 C 0.2933 0.34607 0.29695 0.34329 0.29943 0.33866 C 0.30164 0.33403 0.30151 0.32732 0.30255 0.32153 C 0.29669 0.31296 0.29226 0.29977 0.28497 0.29607 C 0.23509 0.26945 0.20344 0.28634 0.15108 0.29607 C 0.14821 0.29792 0.08713 0.32732 0.08401 0.36134 C 0.07749 0.4331 0.09468 0.46852 0.13037 0.48611 C 0.19732 0.51921 0.23535 0.52338 0.29617 0.53426 C 0.33134 0.52963 0.36663 0.52824 0.40154 0.52014 C 0.40388 0.51968 0.40544 0.51273 0.40466 0.5088 C 0.40297 0.49908 0.40062 0.48588 0.39515 0.48333 C 0.37405 0.47292 0.35152 0.4757 0.32964 0.47199 C 0.27221 0.48357 0.22415 0.48241 0.17179 0.5257 C 0.1516 0.54259 0.12373 0.58935 0.10641 0.61667 C 0.10159 0.63171 0.09482 0.64537 0.09195 0.66204 C 0.08804 0.68542 0.09013 0.74468 0.09833 0.76412 C 0.10732 0.78519 0.12034 0.80046 0.1335 0.81227 C 0.18677 0.85972 0.2231 0.85463 0.28341 0.8662 C 0.34188 0.86343 0.40062 0.86458 0.45897 0.85764 C 0.49492 0.85347 0.46236 0.79583 0.44465 0.78403 C 0.4212 0.76806 0.39463 0.77639 0.36963 0.77269 C 0.34775 0.78773 0.32274 0.79259 0.30411 0.81806 C 0.29539 0.83009 0.29474 0.85509 0.29461 0.87477 C 0.29422 0.93264 0.2989 0.99028 0.30255 1.04769 C 0.30424 1.07454 0.30985 1.10023 0.3105 1.12732 C 0.31258 1.21227 0.3105 1.29745 0.3105 1.38264 " pathEditMode="relative" rAng="0" ptsTypes="AAAAAAAAAAAAAAAAAAAAAAAAAAAAAAAAA">
                                      <p:cBhvr>
                                        <p:cTn id="107" dur="2000" fill="hold"/>
                                        <p:tgtEl>
                                          <p:spTgt spid="83"/>
                                        </p:tgtEl>
                                        <p:attrNameLst>
                                          <p:attrName>ppt_x</p:attrName>
                                          <p:attrName>ppt_y</p:attrName>
                                        </p:attrNameLst>
                                      </p:cBhvr>
                                      <p:rCtr x="24095" y="68935"/>
                                    </p:animMotion>
                                  </p:childTnLst>
                                </p:cTn>
                              </p:par>
                              <p:par>
                                <p:cTn id="108"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109" dur="2000" fill="hold"/>
                                        <p:tgtEl>
                                          <p:spTgt spid="84"/>
                                        </p:tgtEl>
                                        <p:attrNameLst>
                                          <p:attrName>ppt_x</p:attrName>
                                          <p:attrName>ppt_y</p:attrName>
                                        </p:attrNameLst>
                                      </p:cBhvr>
                                    </p:animMotion>
                                  </p:childTnLst>
                                </p:cTn>
                              </p:par>
                              <p:par>
                                <p:cTn id="110" presetID="0" presetClass="path" presetSubtype="0" fill="hold" nodeType="withEffect">
                                  <p:stCondLst>
                                    <p:cond delay="500"/>
                                  </p:stCondLst>
                                  <p:childTnLst>
                                    <p:animMotion origin="layout" path="M 0.00364 -0.01713 L 0.00364 -0.0169 C -0.00925 0.01783 -0.05119 0.12755 -0.06174 0.17014 C -0.08453 0.26227 -0.12399 0.45093 -0.12399 0.45116 C -0.13181 0.52176 -0.15421 0.63125 -0.13363 0.70903 C -0.12842 0.72871 -0.11605 0.74028 -0.10485 0.74884 C -0.08831 0.76158 -0.06981 0.76389 -0.05223 0.77153 C 0.00872 0.75996 0.06186 0.77199 0.11057 0.69769 C 0.11773 0.68681 0.11591 0.66551 0.11865 0.64954 C 0.1064 0.6125 0.10002 0.5669 0.08192 0.53889 C 0.06473 0.5125 -0.00704 0.52384 -0.02188 0.52477 C -0.04416 0.5331 -0.06747 0.53611 -0.08896 0.55023 C -0.16737 0.60185 -0.13676 0.58935 -0.17831 0.60417 C -0.19901 0.59838 -0.22116 0.60139 -0.24056 0.58704 C -0.24903 0.58079 -0.26387 0.5088 -0.26609 0.49908 C -0.26453 0.48496 -0.26674 0.46713 -0.26114 0.45648 C -0.24343 0.42199 -0.21087 0.4206 -0.18781 0.41412 C -0.14601 0.42824 -0.09078 0.43773 -0.05536 0.48773 C -0.04364 0.5044 -0.04155 0.53496 -0.03465 0.5588 C -0.03569 0.58056 -0.03204 0.60463 -0.03777 0.62408 C -0.05366 0.67709 -0.11996 0.76551 -0.14001 0.79699 C -0.21972 0.92246 -0.16176 0.83241 -0.23262 0.9757 C -0.2627 1.03704 -0.25072 1.00255 -0.2851 1.04676 C -0.28992 1.05301 -0.29292 1.06343 -0.29787 1.06945 C -0.30165 1.07408 -0.30646 1.07477 -0.31063 1.07801 C -0.31285 1.07963 -0.31493 1.08171 -0.31701 1.08357 C -0.33915 1.07523 -0.35075 1.075 -0.36963 1.04375 C -0.37549 1.03449 -0.37719 1.01921 -0.38083 1.00695 C -0.38135 0.99746 -0.38409 0.98773 -0.38253 0.97871 C -0.37549 0.94005 -0.37419 0.94144 -0.36169 0.93033 C -0.34306 0.93796 -0.32261 0.93681 -0.30581 0.95301 C -0.29396 0.96482 -0.28641 0.9882 -0.28029 1.00972 C -0.27234 1.0382 -0.26869 1.06991 -0.26453 1.1007 C -0.25359 1.17685 -0.25971 1.31644 -0.25971 1.36459 " pathEditMode="relative" rAng="0" ptsTypes="AAAAAAAAAAAAAAAAAAAAAAAAAAAAAAAAAA">
                                      <p:cBhvr>
                                        <p:cTn id="111" dur="2000" fill="hold"/>
                                        <p:tgtEl>
                                          <p:spTgt spid="85"/>
                                        </p:tgtEl>
                                        <p:attrNameLst>
                                          <p:attrName>ppt_x</p:attrName>
                                          <p:attrName>ppt_y</p:attrName>
                                        </p:attrNameLst>
                                      </p:cBhvr>
                                      <p:rCtr x="-13584" y="69074"/>
                                    </p:animMotion>
                                  </p:childTnLst>
                                </p:cTn>
                              </p:par>
                              <p:par>
                                <p:cTn id="112" presetID="0" presetClass="path" presetSubtype="0" fill="hold" nodeType="withEffect">
                                  <p:stCondLst>
                                    <p:cond delay="500"/>
                                  </p:stCondLst>
                                  <p:childTnLst>
                                    <p:animMotion origin="layout" path="M -2.52409E-6 1.85185E-6 L -2.52409E-6 0.00023 C -0.00039 0.03217 -0.0013 0.06435 -2.52409E-6 0.09699 C 0.00078 0.11296 0.00222 0.1287 0.00365 0.14467 C 0.00743 0.18866 0.01094 0.22639 0.02084 0.2581 C 0.03491 0.30393 0.05314 0.30416 0.06994 0.31759 C 0.10875 0.34838 0.08323 0.33426 0.11501 0.34884 C 0.12113 0.34699 0.12738 0.34699 0.1335 0.34305 C 0.13506 0.34213 0.13676 0.33935 0.1378 0.33472 C 0.13884 0.33009 0.13871 0.32338 0.13923 0.31759 C 0.13663 0.30903 0.13467 0.29583 0.13129 0.29213 C 0.10902 0.26551 0.09482 0.28241 0.07151 0.29213 C 0.0702 0.29398 0.04285 0.32338 0.04142 0.35741 C 0.03855 0.42916 0.04624 0.46458 0.06226 0.48217 C 0.09208 0.51528 0.10915 0.51944 0.13637 0.53032 C 0.15213 0.52569 0.16788 0.5243 0.18351 0.5162 C 0.18456 0.51574 0.18521 0.50879 0.18495 0.50486 C 0.18417 0.49514 0.18312 0.48194 0.18065 0.4794 C 0.17114 0.46898 0.16111 0.47176 0.15134 0.46805 C 0.12569 0.47963 0.1042 0.47847 0.08075 0.52176 C 0.07164 0.53866 0.05926 0.58541 0.05145 0.61273 C 0.04936 0.62778 0.04624 0.64143 0.04507 0.6581 C 0.04324 0.68148 0.04415 0.74074 0.04793 0.76018 C 0.05184 0.78125 0.0577 0.79653 0.06356 0.80833 C 0.0874 0.85579 0.10368 0.85069 0.13064 0.86227 C 0.15681 0.85949 0.18312 0.86065 0.20917 0.8537 C 0.22519 0.84954 0.21073 0.7919 0.20279 0.78009 C 0.19224 0.76412 0.18039 0.77245 0.16919 0.76875 C 0.15942 0.78379 0.14822 0.78866 0.13988 0.81412 C 0.13598 0.82616 0.13571 0.85116 0.13571 0.87083 C 0.13545 0.9287 0.13754 0.98634 0.13923 1.04375 C 0.14001 1.0706 0.14249 1.09629 0.14275 1.12338 C 0.14366 1.20833 0.14275 1.29352 0.14275 1.3787 " pathEditMode="relative" rAng="0" ptsTypes="AAAAAAAAAAAAAAAAAAAAAAAAAAAAAAAAA">
                                      <p:cBhvr>
                                        <p:cTn id="113" dur="2000" fill="hold"/>
                                        <p:tgtEl>
                                          <p:spTgt spid="86"/>
                                        </p:tgtEl>
                                        <p:attrNameLst>
                                          <p:attrName>ppt_x</p:attrName>
                                          <p:attrName>ppt_y</p:attrName>
                                        </p:attrNameLst>
                                      </p:cBhvr>
                                      <p:rCtr x="10784" y="68935"/>
                                    </p:animMotion>
                                  </p:childTnLst>
                                </p:cTn>
                              </p:par>
                              <p:par>
                                <p:cTn id="114" presetID="0" presetClass="path" presetSubtype="0" fill="hold" nodeType="withEffect">
                                  <p:stCondLst>
                                    <p:cond delay="500"/>
                                  </p:stCondLst>
                                  <p:childTnLst>
                                    <p:animMotion origin="layout" path="M 0.00352 -0.01713 L 0.00352 -0.0169 C -0.00925 0.01782 -0.05118 0.12754 -0.06173 0.17014 C -0.08453 0.26227 -0.12399 0.45092 -0.12399 0.45115 C -0.1318 0.52176 -0.1542 0.63125 -0.13363 0.70902 C -0.12842 0.7287 -0.11604 0.74027 -0.10484 0.74884 C -0.0883 0.76157 -0.06981 0.76389 -0.05223 0.77152 C 0.00873 0.75995 0.06187 0.77199 0.11058 0.69768 C 0.11774 0.6868 0.11592 0.66551 0.11865 0.64953 C 0.10641 0.6125 0.10003 0.56689 0.08192 0.53889 C 0.06473 0.5125 -0.00703 0.52384 -0.02188 0.52477 C -0.04415 0.5331 -0.06746 0.53611 -0.08908 0.55023 C -0.16736 0.60185 -0.13675 0.58935 -0.1783 0.60416 C -0.19901 0.59838 -0.22115 0.60139 -0.24056 0.58703 C -0.24902 0.58078 -0.26387 0.50879 -0.26608 0.49907 C -0.26452 0.48495 -0.26673 0.46713 -0.26113 0.45648 C -0.24342 0.42199 -0.21086 0.4206 -0.18781 0.41412 C -0.146 0.42824 -0.09078 0.43773 -0.05535 0.48773 C -0.04363 0.50439 -0.04155 0.53495 -0.03464 0.55879 C -0.03581 0.58055 -0.03204 0.60463 -0.03777 0.62407 C -0.05366 0.67708 -0.11995 0.76551 -0.14001 0.79699 C -0.21972 0.92245 -0.16176 0.8324 -0.23261 0.97569 C -0.2627 1.03703 -0.25071 1.00254 -0.2851 1.04676 C -0.28992 1.05301 -0.29291 1.06342 -0.29786 1.06944 C -0.30164 1.07407 -0.30646 1.07477 -0.31063 1.07801 C -0.31284 1.07963 -0.31492 1.08171 -0.31701 1.08356 C -0.33915 1.07523 -0.35074 1.075 -0.36963 1.04375 C -0.37549 1.03449 -0.37718 1.01921 -0.38083 1.00694 C -0.38135 0.99745 -0.38408 0.98773 -0.38252 0.9787 C -0.37549 0.94004 -0.37418 0.94143 -0.36168 0.93032 C -0.34306 0.93796 -0.32261 0.9368 -0.30581 0.95301 C -0.29395 0.96481 -0.2864 0.98819 -0.28028 1.00972 C -0.27233 1.03819 -0.26869 1.0699 -0.26452 1.10069 C -0.25358 1.17685 -0.2597 1.31643 -0.2597 1.36458 " pathEditMode="relative" rAng="0" ptsTypes="AAAAAAAAAAAAAAAAAAAAAAAAAAAAAAAAAA">
                                      <p:cBhvr>
                                        <p:cTn id="115" dur="2000" fill="hold"/>
                                        <p:tgtEl>
                                          <p:spTgt spid="87"/>
                                        </p:tgtEl>
                                        <p:attrNameLst>
                                          <p:attrName>ppt_x</p:attrName>
                                          <p:attrName>ppt_y</p:attrName>
                                        </p:attrNameLst>
                                      </p:cBhvr>
                                      <p:rCtr x="-13571" y="69074"/>
                                    </p:animMotion>
                                  </p:childTnLst>
                                </p:cTn>
                              </p:par>
                              <p:par>
                                <p:cTn id="116"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117" dur="2000" fill="hold"/>
                                        <p:tgtEl>
                                          <p:spTgt spid="88"/>
                                        </p:tgtEl>
                                        <p:attrNameLst>
                                          <p:attrName>ppt_x</p:attrName>
                                          <p:attrName>ppt_y</p:attrName>
                                        </p:attrNameLst>
                                      </p:cBhvr>
                                    </p:animMotion>
                                  </p:childTnLst>
                                </p:cTn>
                              </p:par>
                              <p:par>
                                <p:cTn id="118"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119" dur="2000" fill="hold"/>
                                        <p:tgtEl>
                                          <p:spTgt spid="90"/>
                                        </p:tgtEl>
                                        <p:attrNameLst>
                                          <p:attrName>ppt_x</p:attrName>
                                          <p:attrName>ppt_y</p:attrName>
                                        </p:attrNameLst>
                                      </p:cBhvr>
                                    </p:animMotion>
                                  </p:childTnLst>
                                </p:cTn>
                              </p:par>
                              <p:par>
                                <p:cTn id="12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21" dur="2000" fill="hold"/>
                                        <p:tgtEl>
                                          <p:spTgt spid="89"/>
                                        </p:tgtEl>
                                        <p:attrNameLst>
                                          <p:attrName>ppt_x</p:attrName>
                                          <p:attrName>ppt_y</p:attrName>
                                        </p:attrNameLst>
                                      </p:cBhvr>
                                    </p:animMotion>
                                  </p:childTnLst>
                                </p:cTn>
                              </p:par>
                              <p:par>
                                <p:cTn id="122"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23" dur="2000" fill="hold"/>
                                        <p:tgtEl>
                                          <p:spTgt spid="91"/>
                                        </p:tgtEl>
                                        <p:attrNameLst>
                                          <p:attrName>ppt_x</p:attrName>
                                          <p:attrName>ppt_y</p:attrName>
                                        </p:attrNameLst>
                                      </p:cBhvr>
                                    </p:animMotion>
                                  </p:childTnLst>
                                </p:cTn>
                              </p:par>
                              <p:par>
                                <p:cTn id="124" presetID="0" presetClass="path" presetSubtype="0" fill="hold" nodeType="withEffect">
                                  <p:stCondLst>
                                    <p:cond delay="500"/>
                                  </p:stCondLst>
                                  <p:childTnLst>
                                    <p:animMotion origin="layout" path="M -0.00091 -1.48148E-6 L -0.00091 0.00023 C -0.00104 0.03218 -0.00131 0.06435 -0.00091 0.09653 C -0.00065 0.11296 -0.00013 0.12871 0.00026 0.14468 C 0.00143 0.18866 0.0026 0.22639 0.0056 0.2581 C 0.01003 0.30394 0.01576 0.30417 0.02097 0.31759 C 0.03308 0.34838 0.02513 0.33426 0.03503 0.34884 C 0.03699 0.34699 0.03894 0.34699 0.04089 0.34306 C 0.04128 0.34213 0.04181 0.33935 0.0422 0.33472 C 0.04246 0.33009 0.04246 0.32338 0.04259 0.31759 C 0.04181 0.30903 0.04115 0.29583 0.04011 0.29213 C 0.03321 0.26551 0.02878 0.28241 0.02149 0.29213 C 0.0211 0.29398 0.0125 0.32338 0.01211 0.35741 C 0.0112 0.42917 0.01354 0.46458 0.01862 0.48218 C 0.02787 0.51528 0.03321 0.51945 0.04181 0.53033 C 0.04662 0.5257 0.05157 0.52431 0.05652 0.51621 C 0.05678 0.51574 0.05704 0.5088 0.05691 0.50486 C 0.05665 0.49514 0.05639 0.48195 0.05561 0.4794 C 0.05262 0.46898 0.04949 0.47176 0.04636 0.46806 C 0.03842 0.47963 0.03165 0.47847 0.02435 0.52176 C 0.02149 0.53866 0.01758 0.58542 0.01524 0.61273 C 0.01458 0.62778 0.01354 0.64144 0.01315 0.6581 C 0.01263 0.68148 0.01289 0.74074 0.01406 0.76019 C 0.01537 0.78125 0.01719 0.79653 0.01901 0.80833 C 0.02644 0.85579 0.03152 0.8507 0.03998 0.86227 C 0.04819 0.85949 0.05639 0.86065 0.06447 0.85371 C 0.06955 0.84954 0.06499 0.7919 0.06251 0.78009 C 0.05926 0.76412 0.05548 0.77246 0.05196 0.76875 C 0.04897 0.7838 0.04545 0.78866 0.04285 0.81412 C 0.04167 0.82616 0.04154 0.85116 0.04154 0.87083 C 0.04141 0.92871 0.0422 0.98634 0.04259 1.04375 C 0.04285 1.0706 0.04363 1.0963 0.04376 1.12338 C 0.04402 1.20833 0.04376 1.29352 0.04376 1.37871 " pathEditMode="relative" rAng="0" ptsTypes="AAAAAAAAAAAAAAAAAAAAAAAAAAAAAAAAA">
                                      <p:cBhvr>
                                        <p:cTn id="125" dur="2000" fill="hold"/>
                                        <p:tgtEl>
                                          <p:spTgt spid="92"/>
                                        </p:tgtEl>
                                        <p:attrNameLst>
                                          <p:attrName>ppt_x</p:attrName>
                                          <p:attrName>ppt_y</p:attrName>
                                        </p:attrNameLst>
                                      </p:cBhvr>
                                      <p:rCtr x="3373" y="68935"/>
                                    </p:animMotion>
                                  </p:childTnLst>
                                </p:cTn>
                              </p:par>
                            </p:childTnLst>
                          </p:cTn>
                        </p:par>
                      </p:childTnLst>
                    </p:cTn>
                  </p:par>
                </p:childTnLst>
              </p:cTn>
              <p:nextCondLst>
                <p:cond evt="onClick" delay="0">
                  <p:tgtEl>
                    <p:spTgt spid="118"/>
                  </p:tgtEl>
                </p:cond>
              </p:nextCondLst>
            </p:seq>
            <p:seq concurrent="1" nextAc="seek">
              <p:cTn id="126" restart="whenNotActive" fill="hold" evtFilter="cancelBubble" nodeType="interactiveSeq">
                <p:stCondLst>
                  <p:cond evt="onClick" delay="0">
                    <p:tgtEl>
                      <p:spTgt spid="68"/>
                    </p:tgtEl>
                  </p:cond>
                </p:stCondLst>
                <p:endSync evt="end" delay="0">
                  <p:rtn val="all"/>
                </p:endSync>
                <p:childTnLst>
                  <p:par>
                    <p:cTn id="127" fill="hold">
                      <p:stCondLst>
                        <p:cond delay="0"/>
                      </p:stCondLst>
                      <p:childTnLst>
                        <p:par>
                          <p:cTn id="128" fill="hold">
                            <p:stCondLst>
                              <p:cond delay="0"/>
                            </p:stCondLst>
                            <p:childTnLst>
                              <p:par>
                                <p:cTn id="129" presetID="53" presetClass="entr" presetSubtype="16" fill="hold" grpId="0" nodeType="withEffect">
                                  <p:stCondLst>
                                    <p:cond delay="0"/>
                                  </p:stCondLst>
                                  <p:childTnLst>
                                    <p:set>
                                      <p:cBhvr>
                                        <p:cTn id="130" dur="1" fill="hold">
                                          <p:stCondLst>
                                            <p:cond delay="0"/>
                                          </p:stCondLst>
                                        </p:cTn>
                                        <p:tgtEl>
                                          <p:spTgt spid="69"/>
                                        </p:tgtEl>
                                        <p:attrNameLst>
                                          <p:attrName>style.visibility</p:attrName>
                                        </p:attrNameLst>
                                      </p:cBhvr>
                                      <p:to>
                                        <p:strVal val="visible"/>
                                      </p:to>
                                    </p:set>
                                    <p:anim calcmode="lin" valueType="num">
                                      <p:cBhvr>
                                        <p:cTn id="131" dur="500" fill="hold"/>
                                        <p:tgtEl>
                                          <p:spTgt spid="69"/>
                                        </p:tgtEl>
                                        <p:attrNameLst>
                                          <p:attrName>ppt_w</p:attrName>
                                        </p:attrNameLst>
                                      </p:cBhvr>
                                      <p:tavLst>
                                        <p:tav tm="0">
                                          <p:val>
                                            <p:fltVal val="0"/>
                                          </p:val>
                                        </p:tav>
                                        <p:tav tm="100000">
                                          <p:val>
                                            <p:strVal val="#ppt_w"/>
                                          </p:val>
                                        </p:tav>
                                      </p:tavLst>
                                    </p:anim>
                                    <p:anim calcmode="lin" valueType="num">
                                      <p:cBhvr>
                                        <p:cTn id="132" dur="500" fill="hold"/>
                                        <p:tgtEl>
                                          <p:spTgt spid="69"/>
                                        </p:tgtEl>
                                        <p:attrNameLst>
                                          <p:attrName>ppt_h</p:attrName>
                                        </p:attrNameLst>
                                      </p:cBhvr>
                                      <p:tavLst>
                                        <p:tav tm="0">
                                          <p:val>
                                            <p:fltVal val="0"/>
                                          </p:val>
                                        </p:tav>
                                        <p:tav tm="100000">
                                          <p:val>
                                            <p:strVal val="#ppt_h"/>
                                          </p:val>
                                        </p:tav>
                                      </p:tavLst>
                                    </p:anim>
                                    <p:animEffect transition="in" filter="fade">
                                      <p:cBhvr>
                                        <p:cTn id="133" dur="500"/>
                                        <p:tgtEl>
                                          <p:spTgt spid="69"/>
                                        </p:tgtEl>
                                      </p:cBhvr>
                                    </p:animEffect>
                                  </p:childTnLst>
                                  <p:subTnLst>
                                    <p:audio>
                                      <p:cMediaNode>
                                        <p:cTn display="0" masterRel="sameClick">
                                          <p:stCondLst>
                                            <p:cond evt="begin" delay="0">
                                              <p:tn val="129"/>
                                            </p:cond>
                                          </p:stCondLst>
                                          <p:endCondLst>
                                            <p:cond evt="onStopAudio" delay="0">
                                              <p:tgtEl>
                                                <p:sldTgt/>
                                              </p:tgtEl>
                                            </p:cond>
                                          </p:endCondLst>
                                        </p:cTn>
                                        <p:tgtEl>
                                          <p:sndTgt r:embed="rId2" name="Bling.wav"/>
                                        </p:tgtEl>
                                      </p:cMediaNode>
                                    </p:audio>
                                  </p:subTnLst>
                                </p:cTn>
                              </p:par>
                              <p:par>
                                <p:cTn id="134" presetID="26" presetClass="emph" presetSubtype="0" fill="hold" grpId="1" nodeType="withEffect">
                                  <p:stCondLst>
                                    <p:cond delay="500"/>
                                  </p:stCondLst>
                                  <p:childTnLst>
                                    <p:animEffect transition="out" filter="fade">
                                      <p:cBhvr>
                                        <p:cTn id="135" dur="500" tmFilter="0, 0; .2, .5; .8, .5; 1, 0"/>
                                        <p:tgtEl>
                                          <p:spTgt spid="69"/>
                                        </p:tgtEl>
                                      </p:cBhvr>
                                    </p:animEffect>
                                    <p:animScale>
                                      <p:cBhvr>
                                        <p:cTn id="136" dur="250" autoRev="1" fill="hold"/>
                                        <p:tgtEl>
                                          <p:spTgt spid="69"/>
                                        </p:tgtEl>
                                      </p:cBhvr>
                                      <p:by x="105000" y="105000"/>
                                    </p:animScale>
                                  </p:childTnLst>
                                </p:cTn>
                              </p:par>
                            </p:childTnLst>
                          </p:cTn>
                        </p:par>
                      </p:childTnLst>
                    </p:cTn>
                  </p:par>
                </p:childTnLst>
              </p:cTn>
              <p:nextCondLst>
                <p:cond evt="onClick" delay="0">
                  <p:tgtEl>
                    <p:spTgt spid="68"/>
                  </p:tgtEl>
                </p:cond>
              </p:nextCondLst>
            </p:seq>
          </p:childTnLst>
        </p:cTn>
      </p:par>
    </p:tnLst>
    <p:bldLst>
      <p:bldP spid="113" grpId="0"/>
      <p:bldP spid="113" grpId="1"/>
      <p:bldP spid="114" grpId="0"/>
      <p:bldP spid="114" grpId="1"/>
      <p:bldP spid="115" grpId="0"/>
      <p:bldP spid="115" grpId="1"/>
      <p:bldP spid="116" grpId="0"/>
      <p:bldP spid="116" grpId="1"/>
      <p:bldP spid="119" grpId="0"/>
      <p:bldP spid="119" grpId="1"/>
      <p:bldP spid="120" grpId="0"/>
      <p:bldP spid="120" grpId="1"/>
      <p:bldP spid="69" grpId="0"/>
      <p:bldP spid="69" grpId="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749B18"/>
        </a:solidFill>
        <a:effectLst/>
      </p:bgPr>
    </p:bg>
    <p:spTree>
      <p:nvGrpSpPr>
        <p:cNvPr id="1" name=""/>
        <p:cNvGrpSpPr/>
        <p:nvPr/>
      </p:nvGrpSpPr>
      <p:grpSpPr>
        <a:xfrm>
          <a:off x="0" y="0"/>
          <a:ext cx="0" cy="0"/>
          <a:chOff x="0" y="0"/>
          <a:chExt cx="0" cy="0"/>
        </a:xfrm>
      </p:grpSpPr>
      <p:grpSp>
        <p:nvGrpSpPr>
          <p:cNvPr id="2" name="Group 2"/>
          <p:cNvGrpSpPr/>
          <p:nvPr/>
        </p:nvGrpSpPr>
        <p:grpSpPr>
          <a:xfrm>
            <a:off x="0" y="759666"/>
            <a:ext cx="12952412" cy="6098334"/>
            <a:chOff x="0" y="0"/>
            <a:chExt cx="26353068" cy="12410028"/>
          </a:xfrm>
        </p:grpSpPr>
        <p:sp>
          <p:nvSpPr>
            <p:cNvPr id="3" name="Freeform 3"/>
            <p:cNvSpPr/>
            <p:nvPr/>
          </p:nvSpPr>
          <p:spPr>
            <a:xfrm>
              <a:off x="0" y="6492682"/>
              <a:ext cx="24741519" cy="5917347"/>
            </a:xfrm>
            <a:custGeom>
              <a:avLst/>
              <a:gdLst/>
              <a:ahLst/>
              <a:cxnLst/>
              <a:rect l="l" t="t" r="r" b="b"/>
              <a:pathLst>
                <a:path w="24741519" h="5917347">
                  <a:moveTo>
                    <a:pt x="0" y="0"/>
                  </a:moveTo>
                  <a:lnTo>
                    <a:pt x="24741519" y="0"/>
                  </a:lnTo>
                  <a:lnTo>
                    <a:pt x="24741519" y="5917346"/>
                  </a:lnTo>
                  <a:lnTo>
                    <a:pt x="0" y="5917346"/>
                  </a:lnTo>
                  <a:lnTo>
                    <a:pt x="0" y="0"/>
                  </a:lnTo>
                  <a:close/>
                </a:path>
              </a:pathLst>
            </a:custGeom>
            <a:blipFill>
              <a:blip r:embed="rId2"/>
              <a:stretch>
                <a:fillRect/>
              </a:stretch>
            </a:blipFill>
          </p:spPr>
        </p:sp>
        <p:sp>
          <p:nvSpPr>
            <p:cNvPr id="4" name="Freeform 4"/>
            <p:cNvSpPr/>
            <p:nvPr/>
          </p:nvSpPr>
          <p:spPr>
            <a:xfrm>
              <a:off x="13134544" y="0"/>
              <a:ext cx="11428215" cy="11356789"/>
            </a:xfrm>
            <a:custGeom>
              <a:avLst/>
              <a:gdLst/>
              <a:ahLst/>
              <a:cxnLst/>
              <a:rect l="l" t="t" r="r" b="b"/>
              <a:pathLst>
                <a:path w="11428215" h="11356789">
                  <a:moveTo>
                    <a:pt x="0" y="0"/>
                  </a:moveTo>
                  <a:lnTo>
                    <a:pt x="11428216" y="0"/>
                  </a:lnTo>
                  <a:lnTo>
                    <a:pt x="11428216" y="11356789"/>
                  </a:lnTo>
                  <a:lnTo>
                    <a:pt x="0" y="1135678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Freeform 5"/>
            <p:cNvSpPr/>
            <p:nvPr/>
          </p:nvSpPr>
          <p:spPr>
            <a:xfrm>
              <a:off x="11399821" y="9386403"/>
              <a:ext cx="6323816" cy="2449042"/>
            </a:xfrm>
            <a:custGeom>
              <a:avLst/>
              <a:gdLst/>
              <a:ahLst/>
              <a:cxnLst/>
              <a:rect l="l" t="t" r="r" b="b"/>
              <a:pathLst>
                <a:path w="6323816" h="2449042">
                  <a:moveTo>
                    <a:pt x="0" y="0"/>
                  </a:moveTo>
                  <a:lnTo>
                    <a:pt x="6323817" y="0"/>
                  </a:lnTo>
                  <a:lnTo>
                    <a:pt x="6323817" y="2449041"/>
                  </a:lnTo>
                  <a:lnTo>
                    <a:pt x="0" y="244904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6" name="Freeform 6"/>
            <p:cNvSpPr/>
            <p:nvPr/>
          </p:nvSpPr>
          <p:spPr>
            <a:xfrm flipH="1">
              <a:off x="20029252" y="9386403"/>
              <a:ext cx="6323816" cy="2449042"/>
            </a:xfrm>
            <a:custGeom>
              <a:avLst/>
              <a:gdLst/>
              <a:ahLst/>
              <a:cxnLst/>
              <a:rect l="l" t="t" r="r" b="b"/>
              <a:pathLst>
                <a:path w="6323816" h="2449042">
                  <a:moveTo>
                    <a:pt x="6323816" y="0"/>
                  </a:moveTo>
                  <a:lnTo>
                    <a:pt x="0" y="0"/>
                  </a:lnTo>
                  <a:lnTo>
                    <a:pt x="0" y="2449041"/>
                  </a:lnTo>
                  <a:lnTo>
                    <a:pt x="6323816" y="2449041"/>
                  </a:lnTo>
                  <a:lnTo>
                    <a:pt x="6323816"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7" name="Freeform 7"/>
            <p:cNvSpPr/>
            <p:nvPr/>
          </p:nvSpPr>
          <p:spPr>
            <a:xfrm>
              <a:off x="14561730" y="10036412"/>
              <a:ext cx="5025977" cy="1946424"/>
            </a:xfrm>
            <a:custGeom>
              <a:avLst/>
              <a:gdLst/>
              <a:ahLst/>
              <a:cxnLst/>
              <a:rect l="l" t="t" r="r" b="b"/>
              <a:pathLst>
                <a:path w="5025977" h="1946424">
                  <a:moveTo>
                    <a:pt x="0" y="0"/>
                  </a:moveTo>
                  <a:lnTo>
                    <a:pt x="5025977" y="0"/>
                  </a:lnTo>
                  <a:lnTo>
                    <a:pt x="5025977" y="1946423"/>
                  </a:lnTo>
                  <a:lnTo>
                    <a:pt x="0" y="194642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8" name="Freeform 8"/>
            <p:cNvSpPr/>
            <p:nvPr/>
          </p:nvSpPr>
          <p:spPr>
            <a:xfrm flipH="1">
              <a:off x="18165183" y="9978856"/>
              <a:ext cx="5025977" cy="1946424"/>
            </a:xfrm>
            <a:custGeom>
              <a:avLst/>
              <a:gdLst/>
              <a:ahLst/>
              <a:cxnLst/>
              <a:rect l="l" t="t" r="r" b="b"/>
              <a:pathLst>
                <a:path w="5025977" h="1946424">
                  <a:moveTo>
                    <a:pt x="5025977" y="0"/>
                  </a:moveTo>
                  <a:lnTo>
                    <a:pt x="0" y="0"/>
                  </a:lnTo>
                  <a:lnTo>
                    <a:pt x="0" y="1946424"/>
                  </a:lnTo>
                  <a:lnTo>
                    <a:pt x="5025977" y="1946424"/>
                  </a:lnTo>
                  <a:lnTo>
                    <a:pt x="5025977"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9" name="Freeform 9"/>
            <p:cNvSpPr/>
            <p:nvPr/>
          </p:nvSpPr>
          <p:spPr>
            <a:xfrm>
              <a:off x="16859951" y="10318990"/>
              <a:ext cx="3818221" cy="1478693"/>
            </a:xfrm>
            <a:custGeom>
              <a:avLst/>
              <a:gdLst/>
              <a:ahLst/>
              <a:cxnLst/>
              <a:rect l="l" t="t" r="r" b="b"/>
              <a:pathLst>
                <a:path w="3818221" h="1478693">
                  <a:moveTo>
                    <a:pt x="0" y="0"/>
                  </a:moveTo>
                  <a:lnTo>
                    <a:pt x="3818220" y="0"/>
                  </a:lnTo>
                  <a:lnTo>
                    <a:pt x="3818220" y="1478693"/>
                  </a:lnTo>
                  <a:lnTo>
                    <a:pt x="0" y="147869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grpSp>
      <p:sp>
        <p:nvSpPr>
          <p:cNvPr id="10" name="TextBox 10"/>
          <p:cNvSpPr txBox="1"/>
          <p:nvPr/>
        </p:nvSpPr>
        <p:spPr>
          <a:xfrm>
            <a:off x="608012" y="1252197"/>
            <a:ext cx="4229702" cy="876074"/>
          </a:xfrm>
          <a:prstGeom prst="rect">
            <a:avLst/>
          </a:prstGeom>
        </p:spPr>
        <p:txBody>
          <a:bodyPr lIns="0" tIns="0" rIns="0" bIns="0" rtlCol="0" anchor="t">
            <a:spAutoFit/>
          </a:bodyPr>
          <a:lstStyle/>
          <a:p>
            <a:pPr>
              <a:lnSpc>
                <a:spcPts val="7465"/>
              </a:lnSpc>
            </a:pPr>
            <a:r>
              <a:rPr lang="en-US" sz="5300" b="1" dirty="0" err="1">
                <a:solidFill>
                  <a:srgbClr val="FFFFFF"/>
                </a:solidFill>
                <a:latin typeface="Arial" pitchFamily="34" charset="0"/>
              </a:rPr>
              <a:t>Bài</a:t>
            </a:r>
            <a:r>
              <a:rPr lang="en-US" sz="5300" b="1">
                <a:solidFill>
                  <a:srgbClr val="FFFFFF"/>
                </a:solidFill>
                <a:latin typeface="Arial" pitchFamily="34" charset="0"/>
              </a:rPr>
              <a:t> </a:t>
            </a:r>
            <a:r>
              <a:rPr lang="en-US" sz="5300" b="1" smtClean="0">
                <a:solidFill>
                  <a:srgbClr val="FFFFFF"/>
                </a:solidFill>
                <a:latin typeface="Arial" pitchFamily="34" charset="0"/>
              </a:rPr>
              <a:t>47</a:t>
            </a:r>
            <a:endParaRPr lang="en-US" sz="5300" b="1" dirty="0">
              <a:solidFill>
                <a:srgbClr val="FFFFFF"/>
              </a:solidFill>
              <a:latin typeface="Arial" pitchFamily="34" charset="0"/>
            </a:endParaRPr>
          </a:p>
        </p:txBody>
      </p:sp>
      <p:sp>
        <p:nvSpPr>
          <p:cNvPr id="11" name="TextBox 11"/>
          <p:cNvSpPr txBox="1"/>
          <p:nvPr/>
        </p:nvSpPr>
        <p:spPr>
          <a:xfrm>
            <a:off x="608012" y="2273755"/>
            <a:ext cx="7923390" cy="905569"/>
          </a:xfrm>
          <a:prstGeom prst="rect">
            <a:avLst/>
          </a:prstGeom>
        </p:spPr>
        <p:txBody>
          <a:bodyPr wrap="square" lIns="0" tIns="0" rIns="0" bIns="0" rtlCol="0" anchor="t">
            <a:spAutoFit/>
          </a:bodyPr>
          <a:lstStyle/>
          <a:p>
            <a:pPr>
              <a:lnSpc>
                <a:spcPct val="120000"/>
              </a:lnSpc>
            </a:pPr>
            <a:r>
              <a:rPr lang="en-US" sz="5300" b="1" dirty="0" smtClean="0">
                <a:solidFill>
                  <a:srgbClr val="FFFFFF"/>
                </a:solidFill>
                <a:latin typeface="Arial" pitchFamily="34" charset="0"/>
              </a:rPr>
              <a:t>BẢO </a:t>
            </a:r>
            <a:r>
              <a:rPr lang="en-US" sz="5300" b="1" dirty="0">
                <a:solidFill>
                  <a:srgbClr val="FFFFFF"/>
                </a:solidFill>
                <a:latin typeface="Arial" pitchFamily="34" charset="0"/>
              </a:rPr>
              <a:t>VỆ MÔI TRƯỜNG</a:t>
            </a:r>
          </a:p>
        </p:txBody>
      </p:sp>
      <p:sp>
        <p:nvSpPr>
          <p:cNvPr id="12" name="Freeform 12"/>
          <p:cNvSpPr/>
          <p:nvPr/>
        </p:nvSpPr>
        <p:spPr>
          <a:xfrm>
            <a:off x="0" y="4999751"/>
            <a:ext cx="1808999" cy="1858249"/>
          </a:xfrm>
          <a:custGeom>
            <a:avLst/>
            <a:gdLst/>
            <a:ahLst/>
            <a:cxnLst/>
            <a:rect l="l" t="t" r="r" b="b"/>
            <a:pathLst>
              <a:path w="2714206" h="2787374">
                <a:moveTo>
                  <a:pt x="0" y="0"/>
                </a:moveTo>
                <a:lnTo>
                  <a:pt x="2714206" y="0"/>
                </a:lnTo>
                <a:lnTo>
                  <a:pt x="2714206" y="2787374"/>
                </a:lnTo>
                <a:lnTo>
                  <a:pt x="0" y="2787374"/>
                </a:lnTo>
                <a:lnTo>
                  <a:pt x="0" y="0"/>
                </a:lnTo>
                <a:close/>
              </a:path>
            </a:pathLst>
          </a:custGeom>
          <a:blipFill>
            <a:blip r:embed="rId7"/>
            <a:stretch>
              <a:fillRect/>
            </a:stretch>
          </a:blipFill>
        </p:spPr>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31854" y="-1028700"/>
            <a:ext cx="15079425" cy="2057400"/>
            <a:chOff x="0" y="0"/>
            <a:chExt cx="5958856" cy="812800"/>
          </a:xfrm>
        </p:grpSpPr>
        <p:sp>
          <p:nvSpPr>
            <p:cNvPr id="3" name="Freeform 3"/>
            <p:cNvSpPr/>
            <p:nvPr/>
          </p:nvSpPr>
          <p:spPr>
            <a:xfrm>
              <a:off x="0" y="0"/>
              <a:ext cx="5958856" cy="812800"/>
            </a:xfrm>
            <a:custGeom>
              <a:avLst/>
              <a:gdLst/>
              <a:ahLst/>
              <a:cxnLst/>
              <a:rect l="l" t="t" r="r" b="b"/>
              <a:pathLst>
                <a:path w="5958856" h="812800">
                  <a:moveTo>
                    <a:pt x="0" y="0"/>
                  </a:moveTo>
                  <a:lnTo>
                    <a:pt x="5958856" y="0"/>
                  </a:lnTo>
                  <a:lnTo>
                    <a:pt x="5958856" y="812800"/>
                  </a:lnTo>
                  <a:lnTo>
                    <a:pt x="0" y="812800"/>
                  </a:lnTo>
                  <a:close/>
                </a:path>
              </a:pathLst>
            </a:custGeom>
            <a:gradFill rotWithShape="1">
              <a:gsLst>
                <a:gs pos="0">
                  <a:srgbClr val="0CC0DF">
                    <a:alpha val="100000"/>
                  </a:srgbClr>
                </a:gs>
                <a:gs pos="100000">
                  <a:srgbClr val="FFDE59">
                    <a:alpha val="100000"/>
                  </a:srgbClr>
                </a:gs>
              </a:gsLst>
              <a:lin ang="0"/>
            </a:gradFill>
          </p:spPr>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2239"/>
                </a:lnSpc>
              </a:pPr>
              <a:endParaRPr>
                <a:latin typeface="Arial" pitchFamily="34" charset="0"/>
              </a:endParaRPr>
            </a:p>
          </p:txBody>
        </p:sp>
      </p:grpSp>
      <p:grpSp>
        <p:nvGrpSpPr>
          <p:cNvPr id="5" name="Group 5"/>
          <p:cNvGrpSpPr/>
          <p:nvPr/>
        </p:nvGrpSpPr>
        <p:grpSpPr>
          <a:xfrm>
            <a:off x="9527075" y="-606081"/>
            <a:ext cx="2661750" cy="1909133"/>
            <a:chOff x="0" y="0"/>
            <a:chExt cx="5324887" cy="3818265"/>
          </a:xfrm>
        </p:grpSpPr>
        <p:sp>
          <p:nvSpPr>
            <p:cNvPr id="6" name="Freeform 6"/>
            <p:cNvSpPr/>
            <p:nvPr/>
          </p:nvSpPr>
          <p:spPr>
            <a:xfrm rot="-5400000">
              <a:off x="2160332" y="653710"/>
              <a:ext cx="2606104" cy="3723006"/>
            </a:xfrm>
            <a:custGeom>
              <a:avLst/>
              <a:gdLst/>
              <a:ahLst/>
              <a:cxnLst/>
              <a:rect l="l" t="t" r="r" b="b"/>
              <a:pathLst>
                <a:path w="2606104" h="3723006">
                  <a:moveTo>
                    <a:pt x="0" y="0"/>
                  </a:moveTo>
                  <a:lnTo>
                    <a:pt x="2606104" y="0"/>
                  </a:lnTo>
                  <a:lnTo>
                    <a:pt x="2606104" y="3723006"/>
                  </a:lnTo>
                  <a:lnTo>
                    <a:pt x="0" y="372300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Freeform 7"/>
            <p:cNvSpPr/>
            <p:nvPr/>
          </p:nvSpPr>
          <p:spPr>
            <a:xfrm rot="5400000">
              <a:off x="679471" y="-679471"/>
              <a:ext cx="2594344" cy="3953287"/>
            </a:xfrm>
            <a:custGeom>
              <a:avLst/>
              <a:gdLst/>
              <a:ahLst/>
              <a:cxnLst/>
              <a:rect l="l" t="t" r="r" b="b"/>
              <a:pathLst>
                <a:path w="2594344" h="3953287">
                  <a:moveTo>
                    <a:pt x="0" y="0"/>
                  </a:moveTo>
                  <a:lnTo>
                    <a:pt x="2594345" y="0"/>
                  </a:lnTo>
                  <a:lnTo>
                    <a:pt x="2594345" y="3953287"/>
                  </a:lnTo>
                  <a:lnTo>
                    <a:pt x="0" y="395328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grpSp>
        <p:nvGrpSpPr>
          <p:cNvPr id="12" name="Group 12"/>
          <p:cNvGrpSpPr/>
          <p:nvPr/>
        </p:nvGrpSpPr>
        <p:grpSpPr>
          <a:xfrm>
            <a:off x="657045" y="1587290"/>
            <a:ext cx="10817582" cy="1300416"/>
            <a:chOff x="0" y="-241101"/>
            <a:chExt cx="21640800" cy="8911674"/>
          </a:xfrm>
        </p:grpSpPr>
        <p:grpSp>
          <p:nvGrpSpPr>
            <p:cNvPr id="13" name="Group 13"/>
            <p:cNvGrpSpPr/>
            <p:nvPr/>
          </p:nvGrpSpPr>
          <p:grpSpPr>
            <a:xfrm>
              <a:off x="0" y="-241101"/>
              <a:ext cx="21640800" cy="8911674"/>
              <a:chOff x="0" y="-47625"/>
              <a:chExt cx="4274726" cy="1760334"/>
            </a:xfrm>
          </p:grpSpPr>
          <p:sp>
            <p:nvSpPr>
              <p:cNvPr id="14" name="Freeform 14"/>
              <p:cNvSpPr/>
              <p:nvPr/>
            </p:nvSpPr>
            <p:spPr>
              <a:xfrm>
                <a:off x="0" y="0"/>
                <a:ext cx="4274726" cy="1712709"/>
              </a:xfrm>
              <a:custGeom>
                <a:avLst/>
                <a:gdLst/>
                <a:ahLst/>
                <a:cxnLst/>
                <a:rect l="l" t="t" r="r" b="b"/>
                <a:pathLst>
                  <a:path w="4274726" h="258903">
                    <a:moveTo>
                      <a:pt x="24327" y="0"/>
                    </a:moveTo>
                    <a:lnTo>
                      <a:pt x="4250399" y="0"/>
                    </a:lnTo>
                    <a:cubicBezTo>
                      <a:pt x="4263834" y="0"/>
                      <a:pt x="4274726" y="10891"/>
                      <a:pt x="4274726" y="24327"/>
                    </a:cubicBezTo>
                    <a:lnTo>
                      <a:pt x="4274726" y="234576"/>
                    </a:lnTo>
                    <a:cubicBezTo>
                      <a:pt x="4274726" y="248011"/>
                      <a:pt x="4263834" y="258903"/>
                      <a:pt x="4250399" y="258903"/>
                    </a:cubicBezTo>
                    <a:lnTo>
                      <a:pt x="24327" y="258903"/>
                    </a:lnTo>
                    <a:cubicBezTo>
                      <a:pt x="10891" y="258903"/>
                      <a:pt x="0" y="248011"/>
                      <a:pt x="0" y="234576"/>
                    </a:cubicBezTo>
                    <a:lnTo>
                      <a:pt x="0" y="24327"/>
                    </a:lnTo>
                    <a:cubicBezTo>
                      <a:pt x="0" y="10891"/>
                      <a:pt x="10891" y="0"/>
                      <a:pt x="24327" y="0"/>
                    </a:cubicBezTo>
                    <a:close/>
                  </a:path>
                </a:pathLst>
              </a:custGeom>
              <a:solidFill>
                <a:srgbClr val="FFDE59"/>
              </a:solidFill>
            </p:spPr>
          </p:sp>
          <p:sp>
            <p:nvSpPr>
              <p:cNvPr id="15" name="TextBox 15"/>
              <p:cNvSpPr txBox="1"/>
              <p:nvPr/>
            </p:nvSpPr>
            <p:spPr>
              <a:xfrm>
                <a:off x="0" y="-47625"/>
                <a:ext cx="812800" cy="860425"/>
              </a:xfrm>
              <a:prstGeom prst="rect">
                <a:avLst/>
              </a:prstGeom>
            </p:spPr>
            <p:txBody>
              <a:bodyPr lIns="50800" tIns="50800" rIns="50800" bIns="50800" rtlCol="0" anchor="ctr"/>
              <a:lstStyle/>
              <a:p>
                <a:pPr algn="ctr">
                  <a:lnSpc>
                    <a:spcPts val="2239"/>
                  </a:lnSpc>
                </a:pPr>
                <a:endParaRPr b="1">
                  <a:latin typeface="Arial" pitchFamily="34" charset="0"/>
                </a:endParaRPr>
              </a:p>
            </p:txBody>
          </p:sp>
        </p:grpSp>
        <p:sp>
          <p:nvSpPr>
            <p:cNvPr id="16" name="TextBox 16"/>
            <p:cNvSpPr txBox="1"/>
            <p:nvPr/>
          </p:nvSpPr>
          <p:spPr>
            <a:xfrm>
              <a:off x="564441" y="1292005"/>
              <a:ext cx="20362091" cy="5694773"/>
            </a:xfrm>
            <a:prstGeom prst="rect">
              <a:avLst/>
            </a:prstGeom>
          </p:spPr>
          <p:txBody>
            <a:bodyPr lIns="0" tIns="0" rIns="0" bIns="0" rtlCol="0" anchor="t">
              <a:spAutoFit/>
            </a:bodyPr>
            <a:lstStyle/>
            <a:p>
              <a:pPr algn="just">
                <a:spcBef>
                  <a:spcPct val="0"/>
                </a:spcBef>
              </a:pPr>
              <a:r>
                <a:rPr lang="vi-VN" sz="1800" b="1" i="1" dirty="0">
                  <a:solidFill>
                    <a:schemeClr val="accent3">
                      <a:lumMod val="50000"/>
                    </a:schemeClr>
                  </a:solidFill>
                </a:rPr>
                <a:t>Năm 1972, lần đầu tiên Liên hợp quốc tổ chức Hội nghị về Môi trường và con người phản ánh tính cấp bách đối với một số vấn đề môi trường trên toàn cầu. Môi trường sống của con người đang bị đe dọa như thế nào? Cần có những biện pháp gì để bảo vệ môi trường?</a:t>
              </a:r>
              <a:endParaRPr lang="en-US" sz="1800" b="1" i="1" dirty="0">
                <a:solidFill>
                  <a:schemeClr val="accent3">
                    <a:lumMod val="50000"/>
                  </a:schemeClr>
                </a:solidFill>
              </a:endParaRPr>
            </a:p>
          </p:txBody>
        </p:sp>
      </p:grpSp>
      <p:grpSp>
        <p:nvGrpSpPr>
          <p:cNvPr id="17" name="Group 12"/>
          <p:cNvGrpSpPr/>
          <p:nvPr/>
        </p:nvGrpSpPr>
        <p:grpSpPr>
          <a:xfrm>
            <a:off x="657045" y="3200400"/>
            <a:ext cx="10817582" cy="3187355"/>
            <a:chOff x="0" y="0"/>
            <a:chExt cx="21640800" cy="5799498"/>
          </a:xfrm>
          <a:solidFill>
            <a:srgbClr val="50C8DB"/>
          </a:solidFill>
        </p:grpSpPr>
        <p:sp>
          <p:nvSpPr>
            <p:cNvPr id="21" name="Freeform 14"/>
            <p:cNvSpPr/>
            <p:nvPr/>
          </p:nvSpPr>
          <p:spPr>
            <a:xfrm>
              <a:off x="0" y="0"/>
              <a:ext cx="21640800" cy="5799498"/>
            </a:xfrm>
            <a:custGeom>
              <a:avLst/>
              <a:gdLst/>
              <a:ahLst/>
              <a:cxnLst/>
              <a:rect l="l" t="t" r="r" b="b"/>
              <a:pathLst>
                <a:path w="4274726" h="258903">
                  <a:moveTo>
                    <a:pt x="24327" y="0"/>
                  </a:moveTo>
                  <a:lnTo>
                    <a:pt x="4250399" y="0"/>
                  </a:lnTo>
                  <a:cubicBezTo>
                    <a:pt x="4263834" y="0"/>
                    <a:pt x="4274726" y="10891"/>
                    <a:pt x="4274726" y="24327"/>
                  </a:cubicBezTo>
                  <a:lnTo>
                    <a:pt x="4274726" y="234576"/>
                  </a:lnTo>
                  <a:cubicBezTo>
                    <a:pt x="4274726" y="248011"/>
                    <a:pt x="4263834" y="258903"/>
                    <a:pt x="4250399" y="258903"/>
                  </a:cubicBezTo>
                  <a:lnTo>
                    <a:pt x="24327" y="258903"/>
                  </a:lnTo>
                  <a:cubicBezTo>
                    <a:pt x="10891" y="258903"/>
                    <a:pt x="0" y="248011"/>
                    <a:pt x="0" y="234576"/>
                  </a:cubicBezTo>
                  <a:lnTo>
                    <a:pt x="0" y="24327"/>
                  </a:lnTo>
                  <a:cubicBezTo>
                    <a:pt x="0" y="10891"/>
                    <a:pt x="10891" y="0"/>
                    <a:pt x="24327" y="0"/>
                  </a:cubicBezTo>
                  <a:close/>
                </a:path>
              </a:pathLst>
            </a:custGeom>
            <a:grpFill/>
          </p:spPr>
        </p:sp>
        <p:sp>
          <p:nvSpPr>
            <p:cNvPr id="20" name="TextBox 16"/>
            <p:cNvSpPr txBox="1"/>
            <p:nvPr/>
          </p:nvSpPr>
          <p:spPr>
            <a:xfrm>
              <a:off x="639355" y="235191"/>
              <a:ext cx="20362091" cy="5236090"/>
            </a:xfrm>
            <a:prstGeom prst="rect">
              <a:avLst/>
            </a:prstGeom>
            <a:grpFill/>
          </p:spPr>
          <p:txBody>
            <a:bodyPr lIns="0" tIns="0" rIns="0" bIns="0" rtlCol="0" anchor="t">
              <a:spAutoFit/>
            </a:bodyPr>
            <a:lstStyle/>
            <a:p>
              <a:r>
                <a:rPr lang="vi-VN" sz="1700" b="1" dirty="0">
                  <a:solidFill>
                    <a:srgbClr val="000000"/>
                  </a:solidFill>
                  <a:latin typeface="Arial" pitchFamily="34" charset="0"/>
                </a:rPr>
                <a:t>- Môi trường sống của con người đang bị đe dọa nghiêm trọng: Chất thải, khí thải,… được thải ra môi trường gây nên tình trạng ô nhiễm môi trường ở mức báo động cao; các khu rừng đang dần bị phá hủy gây nên sự biến đổi khí hậu trên toàn cầu và sự suy giảm đa dạng sinh học;…</a:t>
              </a:r>
            </a:p>
            <a:p>
              <a:r>
                <a:rPr lang="vi-VN" sz="1700" b="1" dirty="0">
                  <a:solidFill>
                    <a:srgbClr val="000000"/>
                  </a:solidFill>
                  <a:latin typeface="Arial" pitchFamily="34" charset="0"/>
                </a:rPr>
                <a:t>- Những biện pháp bảo vệ môi trường:</a:t>
              </a:r>
            </a:p>
            <a:p>
              <a:r>
                <a:rPr lang="vi-VN" sz="1700" b="1" dirty="0">
                  <a:solidFill>
                    <a:srgbClr val="000000"/>
                  </a:solidFill>
                  <a:latin typeface="Arial" pitchFamily="34" charset="0"/>
                </a:rPr>
                <a:t>+ Hạn chế ô nhiễm môi trường: xử lí rác thải sinh hoạt và từ nhà máy trước khi thải ra môi trường; hạn chế sử dụng hóa chất gây ô nhiễm môi trường trong sản xuất, thay thế bằng thuốc có nguồn gốc sinh học; hạn chế sử dụng phương tiện giao thông cá nhân, sử dụng các nguồn năng lượng tái tạo;…</a:t>
              </a:r>
            </a:p>
            <a:p>
              <a:r>
                <a:rPr lang="vi-VN" sz="1700" b="1" dirty="0">
                  <a:solidFill>
                    <a:srgbClr val="000000"/>
                  </a:solidFill>
                  <a:latin typeface="Arial" pitchFamily="34" charset="0"/>
                </a:rPr>
                <a:t>+ Trồng cây gây rừng và phòng chống cháy rừng.</a:t>
              </a:r>
            </a:p>
            <a:p>
              <a:r>
                <a:rPr lang="vi-VN" sz="1700" b="1" dirty="0">
                  <a:solidFill>
                    <a:srgbClr val="000000"/>
                  </a:solidFill>
                  <a:latin typeface="Arial" pitchFamily="34" charset="0"/>
                </a:rPr>
                <a:t>+ Tăng cường công tác tuyên truyền và giáo dục để nâng cao hiểu biết và ý thức của mọi người trong việc bảo vệ môi trường.</a:t>
              </a:r>
            </a:p>
          </p:txBody>
        </p:sp>
      </p:grpSp>
    </p:spTree>
    <p:extLst>
      <p:ext uri="{BB962C8B-B14F-4D97-AF65-F5344CB8AC3E}">
        <p14:creationId xmlns:p14="http://schemas.microsoft.com/office/powerpoint/2010/main" val="301516004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31854" y="-1028700"/>
            <a:ext cx="15079425" cy="2057400"/>
            <a:chOff x="0" y="0"/>
            <a:chExt cx="5958856" cy="812800"/>
          </a:xfrm>
        </p:grpSpPr>
        <p:sp>
          <p:nvSpPr>
            <p:cNvPr id="3" name="Freeform 3"/>
            <p:cNvSpPr/>
            <p:nvPr/>
          </p:nvSpPr>
          <p:spPr>
            <a:xfrm>
              <a:off x="0" y="0"/>
              <a:ext cx="5958856" cy="812800"/>
            </a:xfrm>
            <a:custGeom>
              <a:avLst/>
              <a:gdLst/>
              <a:ahLst/>
              <a:cxnLst/>
              <a:rect l="l" t="t" r="r" b="b"/>
              <a:pathLst>
                <a:path w="5958856" h="812800">
                  <a:moveTo>
                    <a:pt x="0" y="0"/>
                  </a:moveTo>
                  <a:lnTo>
                    <a:pt x="5958856" y="0"/>
                  </a:lnTo>
                  <a:lnTo>
                    <a:pt x="5958856" y="812800"/>
                  </a:lnTo>
                  <a:lnTo>
                    <a:pt x="0" y="812800"/>
                  </a:lnTo>
                  <a:close/>
                </a:path>
              </a:pathLst>
            </a:custGeom>
            <a:gradFill rotWithShape="1">
              <a:gsLst>
                <a:gs pos="0">
                  <a:srgbClr val="0CC0DF">
                    <a:alpha val="100000"/>
                  </a:srgbClr>
                </a:gs>
                <a:gs pos="100000">
                  <a:srgbClr val="FFDE59">
                    <a:alpha val="100000"/>
                  </a:srgbClr>
                </a:gs>
              </a:gsLst>
              <a:lin ang="0"/>
            </a:gradFill>
          </p:spPr>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2239"/>
                </a:lnSpc>
              </a:pPr>
              <a:endParaRPr>
                <a:latin typeface="Arial" pitchFamily="34" charset="0"/>
              </a:endParaRPr>
            </a:p>
          </p:txBody>
        </p:sp>
      </p:grpSp>
      <p:grpSp>
        <p:nvGrpSpPr>
          <p:cNvPr id="5" name="Group 5"/>
          <p:cNvGrpSpPr/>
          <p:nvPr/>
        </p:nvGrpSpPr>
        <p:grpSpPr>
          <a:xfrm>
            <a:off x="9527075" y="-606081"/>
            <a:ext cx="2661750" cy="1909133"/>
            <a:chOff x="0" y="0"/>
            <a:chExt cx="5324887" cy="3818265"/>
          </a:xfrm>
        </p:grpSpPr>
        <p:sp>
          <p:nvSpPr>
            <p:cNvPr id="6" name="Freeform 6"/>
            <p:cNvSpPr/>
            <p:nvPr/>
          </p:nvSpPr>
          <p:spPr>
            <a:xfrm rot="-5400000">
              <a:off x="2160332" y="653710"/>
              <a:ext cx="2606104" cy="3723006"/>
            </a:xfrm>
            <a:custGeom>
              <a:avLst/>
              <a:gdLst/>
              <a:ahLst/>
              <a:cxnLst/>
              <a:rect l="l" t="t" r="r" b="b"/>
              <a:pathLst>
                <a:path w="2606104" h="3723006">
                  <a:moveTo>
                    <a:pt x="0" y="0"/>
                  </a:moveTo>
                  <a:lnTo>
                    <a:pt x="2606104" y="0"/>
                  </a:lnTo>
                  <a:lnTo>
                    <a:pt x="2606104" y="3723006"/>
                  </a:lnTo>
                  <a:lnTo>
                    <a:pt x="0" y="372300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Freeform 7"/>
            <p:cNvSpPr/>
            <p:nvPr/>
          </p:nvSpPr>
          <p:spPr>
            <a:xfrm rot="5400000">
              <a:off x="679471" y="-679471"/>
              <a:ext cx="2594344" cy="3953287"/>
            </a:xfrm>
            <a:custGeom>
              <a:avLst/>
              <a:gdLst/>
              <a:ahLst/>
              <a:cxnLst/>
              <a:rect l="l" t="t" r="r" b="b"/>
              <a:pathLst>
                <a:path w="2594344" h="3953287">
                  <a:moveTo>
                    <a:pt x="0" y="0"/>
                  </a:moveTo>
                  <a:lnTo>
                    <a:pt x="2594345" y="0"/>
                  </a:lnTo>
                  <a:lnTo>
                    <a:pt x="2594345" y="3953287"/>
                  </a:lnTo>
                  <a:lnTo>
                    <a:pt x="0" y="395328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sp>
        <p:nvSpPr>
          <p:cNvPr id="11" name="TextBox 11"/>
          <p:cNvSpPr txBox="1"/>
          <p:nvPr/>
        </p:nvSpPr>
        <p:spPr>
          <a:xfrm>
            <a:off x="685622" y="1129191"/>
            <a:ext cx="10817582" cy="384529"/>
          </a:xfrm>
          <a:prstGeom prst="rect">
            <a:avLst/>
          </a:prstGeom>
        </p:spPr>
        <p:txBody>
          <a:bodyPr lIns="0" tIns="0" rIns="0" bIns="0" rtlCol="0" anchor="t">
            <a:spAutoFit/>
          </a:bodyPr>
          <a:lstStyle/>
          <a:p>
            <a:pPr>
              <a:lnSpc>
                <a:spcPts val="3266"/>
              </a:lnSpc>
              <a:spcBef>
                <a:spcPct val="0"/>
              </a:spcBef>
            </a:pPr>
            <a:r>
              <a:rPr lang="en-US" sz="2300" b="1" dirty="0">
                <a:solidFill>
                  <a:srgbClr val="000000"/>
                </a:solidFill>
                <a:latin typeface="Arial" pitchFamily="34" charset="0"/>
              </a:rPr>
              <a:t>1. </a:t>
            </a:r>
            <a:r>
              <a:rPr lang="en-US" sz="2300" b="1" dirty="0" err="1" smtClean="0">
                <a:solidFill>
                  <a:srgbClr val="000000"/>
                </a:solidFill>
                <a:latin typeface="Arial" pitchFamily="34" charset="0"/>
              </a:rPr>
              <a:t>Thời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kì</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nguyên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thủy</a:t>
            </a:r>
            <a:endParaRPr lang="en-US" sz="2300" b="1" dirty="0">
              <a:solidFill>
                <a:srgbClr val="000000"/>
              </a:solidFill>
              <a:latin typeface="Arial" pitchFamily="34" charset="0"/>
            </a:endParaRPr>
          </a:p>
        </p:txBody>
      </p:sp>
      <p:grpSp>
        <p:nvGrpSpPr>
          <p:cNvPr id="13" name="Group 13"/>
          <p:cNvGrpSpPr/>
          <p:nvPr/>
        </p:nvGrpSpPr>
        <p:grpSpPr>
          <a:xfrm>
            <a:off x="685622" y="1981200"/>
            <a:ext cx="10817582" cy="4545841"/>
            <a:chOff x="0" y="0"/>
            <a:chExt cx="21640800" cy="9091683"/>
          </a:xfrm>
        </p:grpSpPr>
        <p:sp>
          <p:nvSpPr>
            <p:cNvPr id="14" name="Freeform 14"/>
            <p:cNvSpPr/>
            <p:nvPr/>
          </p:nvSpPr>
          <p:spPr>
            <a:xfrm>
              <a:off x="0" y="0"/>
              <a:ext cx="10820400" cy="7173486"/>
            </a:xfrm>
            <a:custGeom>
              <a:avLst/>
              <a:gdLst/>
              <a:ahLst/>
              <a:cxnLst/>
              <a:rect l="l" t="t" r="r" b="b"/>
              <a:pathLst>
                <a:path w="10820400" h="7173486">
                  <a:moveTo>
                    <a:pt x="0" y="0"/>
                  </a:moveTo>
                  <a:lnTo>
                    <a:pt x="10820400" y="0"/>
                  </a:lnTo>
                  <a:lnTo>
                    <a:pt x="10820400" y="7173486"/>
                  </a:lnTo>
                  <a:lnTo>
                    <a:pt x="0" y="7173486"/>
                  </a:lnTo>
                  <a:lnTo>
                    <a:pt x="0" y="0"/>
                  </a:lnTo>
                  <a:close/>
                </a:path>
              </a:pathLst>
            </a:custGeom>
            <a:blipFill>
              <a:blip r:embed="rId6"/>
              <a:stretch>
                <a:fillRect l="-704" r="-704"/>
              </a:stretch>
            </a:blipFill>
          </p:spPr>
        </p:sp>
        <p:sp>
          <p:nvSpPr>
            <p:cNvPr id="15" name="Freeform 15"/>
            <p:cNvSpPr/>
            <p:nvPr/>
          </p:nvSpPr>
          <p:spPr>
            <a:xfrm>
              <a:off x="11127081" y="0"/>
              <a:ext cx="10513719" cy="7173486"/>
            </a:xfrm>
            <a:custGeom>
              <a:avLst/>
              <a:gdLst/>
              <a:ahLst/>
              <a:cxnLst/>
              <a:rect l="l" t="t" r="r" b="b"/>
              <a:pathLst>
                <a:path w="10513719" h="7173486">
                  <a:moveTo>
                    <a:pt x="0" y="0"/>
                  </a:moveTo>
                  <a:lnTo>
                    <a:pt x="10513719" y="0"/>
                  </a:lnTo>
                  <a:lnTo>
                    <a:pt x="10513719" y="7173486"/>
                  </a:lnTo>
                  <a:lnTo>
                    <a:pt x="0" y="7173486"/>
                  </a:lnTo>
                  <a:lnTo>
                    <a:pt x="0" y="0"/>
                  </a:lnTo>
                  <a:close/>
                </a:path>
              </a:pathLst>
            </a:custGeom>
            <a:blipFill>
              <a:blip r:embed="rId7"/>
              <a:stretch>
                <a:fillRect l="-10687" r="-10687"/>
              </a:stretch>
            </a:blipFill>
          </p:spPr>
        </p:sp>
        <p:sp>
          <p:nvSpPr>
            <p:cNvPr id="16" name="TextBox 16"/>
            <p:cNvSpPr txBox="1"/>
            <p:nvPr/>
          </p:nvSpPr>
          <p:spPr>
            <a:xfrm>
              <a:off x="0" y="7398911"/>
              <a:ext cx="21640800" cy="1692772"/>
            </a:xfrm>
            <a:prstGeom prst="rect">
              <a:avLst/>
            </a:prstGeom>
          </p:spPr>
          <p:txBody>
            <a:bodyPr wrap="square" lIns="0" tIns="0" rIns="0" bIns="0" rtlCol="0" anchor="t">
              <a:spAutoFit/>
            </a:bodyPr>
            <a:lstStyle/>
            <a:p>
              <a:pPr>
                <a:lnSpc>
                  <a:spcPts val="3266"/>
                </a:lnSpc>
              </a:pPr>
              <a:r>
                <a:rPr lang="en-US" sz="1800" b="1" i="1" dirty="0" smtClean="0">
                  <a:solidFill>
                    <a:srgbClr val="000000"/>
                  </a:solidFill>
                  <a:latin typeface="Arial" pitchFamily="34" charset="0"/>
                </a:rPr>
                <a:t>Con </a:t>
              </a:r>
              <a:r>
                <a:rPr lang="en-US" sz="1800" b="1" i="1" dirty="0" err="1" smtClean="0">
                  <a:solidFill>
                    <a:srgbClr val="000000"/>
                  </a:solidFill>
                  <a:latin typeface="Arial" pitchFamily="34" charset="0"/>
                </a:rPr>
                <a:t>người</a:t>
              </a:r>
              <a:r>
                <a:rPr lang="en-US" sz="1800" b="1" i="1" dirty="0" smtClean="0">
                  <a:solidFill>
                    <a:srgbClr val="000000"/>
                  </a:solidFill>
                  <a:latin typeface="Arial" pitchFamily="34" charset="0"/>
                </a:rPr>
                <a:t> </a:t>
              </a:r>
              <a:r>
                <a:rPr lang="en-US" sz="1800" b="1" i="1" dirty="0" err="1" smtClean="0">
                  <a:solidFill>
                    <a:srgbClr val="000000"/>
                  </a:solidFill>
                  <a:latin typeface="Arial" pitchFamily="34" charset="0"/>
                </a:rPr>
                <a:t>chủ</a:t>
              </a:r>
              <a:r>
                <a:rPr lang="en-US" sz="1800" b="1" i="1" dirty="0" smtClean="0">
                  <a:solidFill>
                    <a:srgbClr val="000000"/>
                  </a:solidFill>
                  <a:latin typeface="Arial" pitchFamily="34" charset="0"/>
                </a:rPr>
                <a:t> </a:t>
              </a:r>
              <a:r>
                <a:rPr lang="en-US" sz="1800" b="1" i="1" dirty="0" err="1" smtClean="0">
                  <a:solidFill>
                    <a:srgbClr val="000000"/>
                  </a:solidFill>
                  <a:latin typeface="Arial" pitchFamily="34" charset="0"/>
                </a:rPr>
                <a:t>yếu</a:t>
              </a:r>
              <a:r>
                <a:rPr lang="en-US" sz="1800" b="1" i="1" dirty="0" smtClean="0">
                  <a:solidFill>
                    <a:srgbClr val="000000"/>
                  </a:solidFill>
                  <a:latin typeface="Arial" pitchFamily="34" charset="0"/>
                </a:rPr>
                <a:t> </a:t>
              </a:r>
              <a:r>
                <a:rPr lang="en-US" sz="1800" b="1" i="1" dirty="0" err="1" smtClean="0">
                  <a:solidFill>
                    <a:srgbClr val="000000"/>
                  </a:solidFill>
                  <a:latin typeface="Arial" pitchFamily="34" charset="0"/>
                </a:rPr>
                <a:t>khai</a:t>
              </a:r>
              <a:r>
                <a:rPr lang="en-US" sz="1800" b="1" i="1" dirty="0" smtClean="0">
                  <a:solidFill>
                    <a:srgbClr val="000000"/>
                  </a:solidFill>
                  <a:latin typeface="Arial" pitchFamily="34" charset="0"/>
                </a:rPr>
                <a:t> </a:t>
              </a:r>
              <a:r>
                <a:rPr lang="en-US" sz="1800" b="1" i="1" dirty="0" err="1" smtClean="0">
                  <a:solidFill>
                    <a:srgbClr val="000000"/>
                  </a:solidFill>
                  <a:latin typeface="Arial" pitchFamily="34" charset="0"/>
                </a:rPr>
                <a:t>thác</a:t>
              </a:r>
              <a:r>
                <a:rPr lang="en-US" sz="1800" b="1" i="1" dirty="0" smtClean="0">
                  <a:solidFill>
                    <a:srgbClr val="000000"/>
                  </a:solidFill>
                  <a:latin typeface="Arial" pitchFamily="34" charset="0"/>
                </a:rPr>
                <a:t> </a:t>
              </a:r>
              <a:r>
                <a:rPr lang="en-US" sz="1800" b="1" i="1" dirty="0" err="1" smtClean="0">
                  <a:solidFill>
                    <a:srgbClr val="000000"/>
                  </a:solidFill>
                  <a:latin typeface="Arial" pitchFamily="34" charset="0"/>
                </a:rPr>
                <a:t>thiên</a:t>
              </a:r>
              <a:r>
                <a:rPr lang="en-US" sz="1800" b="1" i="1" dirty="0" smtClean="0">
                  <a:solidFill>
                    <a:srgbClr val="000000"/>
                  </a:solidFill>
                  <a:latin typeface="Arial" pitchFamily="34" charset="0"/>
                </a:rPr>
                <a:t> </a:t>
              </a:r>
              <a:r>
                <a:rPr lang="en-US" sz="1800" b="1" i="1" dirty="0" err="1" smtClean="0">
                  <a:solidFill>
                    <a:srgbClr val="000000"/>
                  </a:solidFill>
                  <a:latin typeface="Arial" pitchFamily="34" charset="0"/>
                </a:rPr>
                <a:t>nhiên</a:t>
              </a:r>
              <a:r>
                <a:rPr lang="en-US" sz="1800" b="1" i="1" dirty="0" smtClean="0">
                  <a:solidFill>
                    <a:srgbClr val="000000"/>
                  </a:solidFill>
                  <a:latin typeface="Arial" pitchFamily="34" charset="0"/>
                </a:rPr>
                <a:t> </a:t>
              </a:r>
              <a:r>
                <a:rPr lang="en-US" sz="1800" b="1" i="1" dirty="0" err="1" smtClean="0">
                  <a:solidFill>
                    <a:srgbClr val="000000"/>
                  </a:solidFill>
                  <a:latin typeface="Arial" pitchFamily="34" charset="0"/>
                </a:rPr>
                <a:t>thông</a:t>
              </a:r>
              <a:r>
                <a:rPr lang="en-US" sz="1800" b="1" i="1" dirty="0" smtClean="0">
                  <a:solidFill>
                    <a:srgbClr val="000000"/>
                  </a:solidFill>
                  <a:latin typeface="Arial" pitchFamily="34" charset="0"/>
                </a:rPr>
                <a:t> qua </a:t>
              </a:r>
              <a:r>
                <a:rPr lang="en-US" sz="1800" b="1" i="1" dirty="0" err="1" smtClean="0">
                  <a:solidFill>
                    <a:srgbClr val="000000"/>
                  </a:solidFill>
                  <a:latin typeface="Arial" pitchFamily="34" charset="0"/>
                </a:rPr>
                <a:t>hình</a:t>
              </a:r>
              <a:r>
                <a:rPr lang="en-US" sz="1800" b="1" i="1" dirty="0" smtClean="0">
                  <a:solidFill>
                    <a:srgbClr val="000000"/>
                  </a:solidFill>
                  <a:latin typeface="Arial" pitchFamily="34" charset="0"/>
                </a:rPr>
                <a:t> </a:t>
              </a:r>
              <a:r>
                <a:rPr lang="en-US" sz="1800" b="1" i="1" dirty="0" err="1" smtClean="0">
                  <a:solidFill>
                    <a:srgbClr val="000000"/>
                  </a:solidFill>
                  <a:latin typeface="Arial" pitchFamily="34" charset="0"/>
                </a:rPr>
                <a:t>thức</a:t>
              </a:r>
              <a:r>
                <a:rPr lang="en-US" sz="1800" b="1" i="1" dirty="0" smtClean="0">
                  <a:solidFill>
                    <a:srgbClr val="000000"/>
                  </a:solidFill>
                  <a:latin typeface="Arial" pitchFamily="34" charset="0"/>
                </a:rPr>
                <a:t> </a:t>
              </a:r>
              <a:r>
                <a:rPr lang="en-US" sz="1800" b="1" i="1" dirty="0" err="1" smtClean="0">
                  <a:solidFill>
                    <a:srgbClr val="000000"/>
                  </a:solidFill>
                  <a:latin typeface="Arial" pitchFamily="34" charset="0"/>
                </a:rPr>
                <a:t>hái</a:t>
              </a:r>
              <a:r>
                <a:rPr lang="en-US" sz="1800" b="1" i="1" dirty="0" smtClean="0">
                  <a:solidFill>
                    <a:srgbClr val="000000"/>
                  </a:solidFill>
                  <a:latin typeface="Arial" pitchFamily="34" charset="0"/>
                </a:rPr>
                <a:t> </a:t>
              </a:r>
              <a:r>
                <a:rPr lang="en-US" sz="1800" b="1" i="1" dirty="0" err="1" smtClean="0">
                  <a:solidFill>
                    <a:srgbClr val="000000"/>
                  </a:solidFill>
                  <a:latin typeface="Arial" pitchFamily="34" charset="0"/>
                </a:rPr>
                <a:t>lượm</a:t>
              </a:r>
              <a:r>
                <a:rPr lang="en-US" sz="1800" b="1" i="1" dirty="0" smtClean="0">
                  <a:solidFill>
                    <a:srgbClr val="000000"/>
                  </a:solidFill>
                  <a:latin typeface="Arial" pitchFamily="34" charset="0"/>
                </a:rPr>
                <a:t> </a:t>
              </a:r>
              <a:r>
                <a:rPr lang="en-US" sz="1800" b="1" i="1" dirty="0" err="1" smtClean="0">
                  <a:solidFill>
                    <a:srgbClr val="000000"/>
                  </a:solidFill>
                  <a:latin typeface="Arial" pitchFamily="34" charset="0"/>
                </a:rPr>
                <a:t>và</a:t>
              </a:r>
              <a:r>
                <a:rPr lang="en-US" sz="1800" b="1" i="1" dirty="0" smtClean="0">
                  <a:solidFill>
                    <a:srgbClr val="000000"/>
                  </a:solidFill>
                  <a:latin typeface="Arial" pitchFamily="34" charset="0"/>
                </a:rPr>
                <a:t> </a:t>
              </a:r>
              <a:r>
                <a:rPr lang="en-US" sz="1800" b="1" i="1" dirty="0" err="1" smtClean="0">
                  <a:solidFill>
                    <a:srgbClr val="000000"/>
                  </a:solidFill>
                  <a:latin typeface="Arial" pitchFamily="34" charset="0"/>
                </a:rPr>
                <a:t>săn</a:t>
              </a:r>
              <a:r>
                <a:rPr lang="en-US" sz="1800" b="1" i="1" dirty="0" smtClean="0">
                  <a:solidFill>
                    <a:srgbClr val="000000"/>
                  </a:solidFill>
                  <a:latin typeface="Arial" pitchFamily="34" charset="0"/>
                </a:rPr>
                <a:t> </a:t>
              </a:r>
              <a:r>
                <a:rPr lang="en-US" sz="1800" b="1" i="1" dirty="0" err="1" smtClean="0">
                  <a:solidFill>
                    <a:srgbClr val="000000"/>
                  </a:solidFill>
                  <a:latin typeface="Arial" pitchFamily="34" charset="0"/>
                </a:rPr>
                <a:t>bắn</a:t>
              </a:r>
              <a:r>
                <a:rPr lang="en-US" sz="1800" b="1" i="1" dirty="0">
                  <a:solidFill>
                    <a:srgbClr val="000000"/>
                  </a:solidFill>
                  <a:latin typeface="Arial" pitchFamily="34" charset="0"/>
                </a:rPr>
                <a:t> </a:t>
              </a:r>
              <a:endParaRPr lang="en-US" sz="1800" b="1" i="1" dirty="0" smtClean="0">
                <a:solidFill>
                  <a:srgbClr val="000000"/>
                </a:solidFill>
                <a:latin typeface="Arial" pitchFamily="34" charset="0"/>
              </a:endParaRPr>
            </a:p>
            <a:p>
              <a:pPr>
                <a:lnSpc>
                  <a:spcPts val="3266"/>
                </a:lnSpc>
              </a:pPr>
              <a:r>
                <a:rPr lang="vi-VN" sz="1800" b="1" i="1" dirty="0" smtClean="0">
                  <a:solidFill>
                    <a:srgbClr val="000000"/>
                  </a:solidFill>
                  <a:latin typeface="Arial" pitchFamily="34" charset="0"/>
                </a:rPr>
                <a:t>Con </a:t>
              </a:r>
              <a:r>
                <a:rPr lang="vi-VN" sz="1800" b="1" i="1" dirty="0">
                  <a:solidFill>
                    <a:srgbClr val="000000"/>
                  </a:solidFill>
                  <a:latin typeface="Arial" pitchFamily="34" charset="0"/>
                </a:rPr>
                <a:t>người đã biết dùng lửa để nấu chín thức ăn, xua đuổi thú dữ, sưởi ấm và đốt rừng để sẵn thủ.</a:t>
              </a:r>
              <a:endParaRPr lang="en-US" sz="1800" b="1" i="1" dirty="0">
                <a:solidFill>
                  <a:srgbClr val="000000"/>
                </a:solidFill>
                <a:latin typeface="Arial" pitchFamily="34" charset="0"/>
              </a:endParaRPr>
            </a:p>
          </p:txBody>
        </p:sp>
      </p:grpSp>
      <p:grpSp>
        <p:nvGrpSpPr>
          <p:cNvPr id="12" name="Group 11"/>
          <p:cNvGrpSpPr/>
          <p:nvPr/>
        </p:nvGrpSpPr>
        <p:grpSpPr>
          <a:xfrm>
            <a:off x="685621" y="0"/>
            <a:ext cx="9629080" cy="1028700"/>
            <a:chOff x="685621" y="0"/>
            <a:chExt cx="9629080" cy="1028700"/>
          </a:xfrm>
        </p:grpSpPr>
        <p:sp>
          <p:nvSpPr>
            <p:cNvPr id="10" name="TextBox 10"/>
            <p:cNvSpPr txBox="1"/>
            <p:nvPr/>
          </p:nvSpPr>
          <p:spPr>
            <a:xfrm>
              <a:off x="1874125" y="91157"/>
              <a:ext cx="8440576" cy="846386"/>
            </a:xfrm>
            <a:prstGeom prst="rect">
              <a:avLst/>
            </a:prstGeom>
          </p:spPr>
          <p:txBody>
            <a:bodyPr wrap="square" lIns="0" tIns="0" rIns="0" bIns="0" rtlCol="0" anchor="t">
              <a:spAutoFit/>
            </a:bodyPr>
            <a:lstStyle/>
            <a:p>
              <a:pPr>
                <a:lnSpc>
                  <a:spcPts val="3266"/>
                </a:lnSpc>
                <a:spcBef>
                  <a:spcPct val="0"/>
                </a:spcBef>
              </a:pPr>
              <a:r>
                <a:rPr lang="en-US" sz="2300" b="1" dirty="0" smtClean="0">
                  <a:solidFill>
                    <a:srgbClr val="000000"/>
                  </a:solidFill>
                  <a:latin typeface="Arial" pitchFamily="34" charset="0"/>
                </a:rPr>
                <a:t>I. TÁC </a:t>
              </a:r>
              <a:r>
                <a:rPr lang="en-US" sz="2300" b="1" dirty="0">
                  <a:solidFill>
                    <a:srgbClr val="000000"/>
                  </a:solidFill>
                  <a:latin typeface="Arial" pitchFamily="34" charset="0"/>
                </a:rPr>
                <a:t>ĐỘNG CỦA CON NGƯỜI ĐỐI VỚI MÔI TRƯỜNG</a:t>
              </a:r>
            </a:p>
            <a:p>
              <a:pPr>
                <a:lnSpc>
                  <a:spcPts val="3266"/>
                </a:lnSpc>
                <a:spcBef>
                  <a:spcPct val="0"/>
                </a:spcBef>
              </a:pPr>
              <a:r>
                <a:rPr lang="en-US" sz="2300" b="1" dirty="0">
                  <a:solidFill>
                    <a:srgbClr val="000000"/>
                  </a:solidFill>
                  <a:latin typeface="Arial" pitchFamily="34" charset="0"/>
                </a:rPr>
                <a:t>QUA CÁC THỜI KÌ PHÁT TRIỂN XÃ HỘI</a:t>
              </a:r>
            </a:p>
          </p:txBody>
        </p:sp>
        <p:sp>
          <p:nvSpPr>
            <p:cNvPr id="17" name="Freeform 9"/>
            <p:cNvSpPr/>
            <p:nvPr/>
          </p:nvSpPr>
          <p:spPr>
            <a:xfrm>
              <a:off x="685621" y="0"/>
              <a:ext cx="1065392" cy="1028700"/>
            </a:xfrm>
            <a:custGeom>
              <a:avLst/>
              <a:gdLst/>
              <a:ahLst/>
              <a:cxnLst/>
              <a:rect l="l" t="t" r="r" b="b"/>
              <a:pathLst>
                <a:path w="1967389" h="2057400">
                  <a:moveTo>
                    <a:pt x="0" y="0"/>
                  </a:moveTo>
                  <a:lnTo>
                    <a:pt x="1967389" y="0"/>
                  </a:lnTo>
                  <a:lnTo>
                    <a:pt x="1967389" y="2057400"/>
                  </a:lnTo>
                  <a:lnTo>
                    <a:pt x="0" y="2057400"/>
                  </a:lnTo>
                  <a:lnTo>
                    <a:pt x="0" y="0"/>
                  </a:lnTo>
                  <a:close/>
                </a:path>
              </a:pathLst>
            </a:custGeom>
            <a:blipFill>
              <a:blip r:embed="rId8"/>
              <a:stretch>
                <a:fillRect/>
              </a:stretch>
            </a:blipFill>
          </p:spPr>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anim calcmode="lin" valueType="num">
                                      <p:cBhvr>
                                        <p:cTn id="24" dur="1000" fill="hold"/>
                                        <p:tgtEl>
                                          <p:spTgt spid="11"/>
                                        </p:tgtEl>
                                        <p:attrNameLst>
                                          <p:attrName>ppt_x</p:attrName>
                                        </p:attrNameLst>
                                      </p:cBhvr>
                                      <p:tavLst>
                                        <p:tav tm="0">
                                          <p:val>
                                            <p:strVal val="#ppt_x"/>
                                          </p:val>
                                        </p:tav>
                                        <p:tav tm="100000">
                                          <p:val>
                                            <p:strVal val="#ppt_x"/>
                                          </p:val>
                                        </p:tav>
                                      </p:tavLst>
                                    </p:anim>
                                    <p:anim calcmode="lin" valueType="num">
                                      <p:cBhvr>
                                        <p:cTn id="2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1000"/>
                                        <p:tgtEl>
                                          <p:spTgt spid="13"/>
                                        </p:tgtEl>
                                      </p:cBhvr>
                                    </p:animEffect>
                                    <p:anim calcmode="lin" valueType="num">
                                      <p:cBhvr>
                                        <p:cTn id="31" dur="1000" fill="hold"/>
                                        <p:tgtEl>
                                          <p:spTgt spid="13"/>
                                        </p:tgtEl>
                                        <p:attrNameLst>
                                          <p:attrName>ppt_x</p:attrName>
                                        </p:attrNameLst>
                                      </p:cBhvr>
                                      <p:tavLst>
                                        <p:tav tm="0">
                                          <p:val>
                                            <p:strVal val="#ppt_x"/>
                                          </p:val>
                                        </p:tav>
                                        <p:tav tm="100000">
                                          <p:val>
                                            <p:strVal val="#ppt_x"/>
                                          </p:val>
                                        </p:tav>
                                      </p:tavLst>
                                    </p:anim>
                                    <p:anim calcmode="lin" valueType="num">
                                      <p:cBhvr>
                                        <p:cTn id="3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31854" y="-1028700"/>
            <a:ext cx="15079425" cy="2057400"/>
            <a:chOff x="0" y="0"/>
            <a:chExt cx="5958856" cy="812800"/>
          </a:xfrm>
        </p:grpSpPr>
        <p:sp>
          <p:nvSpPr>
            <p:cNvPr id="3" name="Freeform 3"/>
            <p:cNvSpPr/>
            <p:nvPr/>
          </p:nvSpPr>
          <p:spPr>
            <a:xfrm>
              <a:off x="0" y="0"/>
              <a:ext cx="5958856" cy="812800"/>
            </a:xfrm>
            <a:custGeom>
              <a:avLst/>
              <a:gdLst/>
              <a:ahLst/>
              <a:cxnLst/>
              <a:rect l="l" t="t" r="r" b="b"/>
              <a:pathLst>
                <a:path w="5958856" h="812800">
                  <a:moveTo>
                    <a:pt x="0" y="0"/>
                  </a:moveTo>
                  <a:lnTo>
                    <a:pt x="5958856" y="0"/>
                  </a:lnTo>
                  <a:lnTo>
                    <a:pt x="5958856" y="812800"/>
                  </a:lnTo>
                  <a:lnTo>
                    <a:pt x="0" y="812800"/>
                  </a:lnTo>
                  <a:close/>
                </a:path>
              </a:pathLst>
            </a:custGeom>
            <a:gradFill rotWithShape="1">
              <a:gsLst>
                <a:gs pos="0">
                  <a:srgbClr val="0CC0DF">
                    <a:alpha val="100000"/>
                  </a:srgbClr>
                </a:gs>
                <a:gs pos="100000">
                  <a:srgbClr val="FFDE59">
                    <a:alpha val="100000"/>
                  </a:srgbClr>
                </a:gs>
              </a:gsLst>
              <a:lin ang="0"/>
            </a:gradFill>
          </p:spPr>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2239"/>
                </a:lnSpc>
              </a:pPr>
              <a:endParaRPr>
                <a:latin typeface="Arial" pitchFamily="34" charset="0"/>
              </a:endParaRPr>
            </a:p>
          </p:txBody>
        </p:sp>
      </p:grpSp>
      <p:grpSp>
        <p:nvGrpSpPr>
          <p:cNvPr id="5" name="Group 5"/>
          <p:cNvGrpSpPr/>
          <p:nvPr/>
        </p:nvGrpSpPr>
        <p:grpSpPr>
          <a:xfrm>
            <a:off x="9527075" y="-606081"/>
            <a:ext cx="2661750" cy="1909133"/>
            <a:chOff x="0" y="0"/>
            <a:chExt cx="5324887" cy="3818265"/>
          </a:xfrm>
        </p:grpSpPr>
        <p:sp>
          <p:nvSpPr>
            <p:cNvPr id="6" name="Freeform 6"/>
            <p:cNvSpPr/>
            <p:nvPr/>
          </p:nvSpPr>
          <p:spPr>
            <a:xfrm rot="-5400000">
              <a:off x="2160332" y="653710"/>
              <a:ext cx="2606104" cy="3723006"/>
            </a:xfrm>
            <a:custGeom>
              <a:avLst/>
              <a:gdLst/>
              <a:ahLst/>
              <a:cxnLst/>
              <a:rect l="l" t="t" r="r" b="b"/>
              <a:pathLst>
                <a:path w="2606104" h="3723006">
                  <a:moveTo>
                    <a:pt x="0" y="0"/>
                  </a:moveTo>
                  <a:lnTo>
                    <a:pt x="2606104" y="0"/>
                  </a:lnTo>
                  <a:lnTo>
                    <a:pt x="2606104" y="3723006"/>
                  </a:lnTo>
                  <a:lnTo>
                    <a:pt x="0" y="372300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Freeform 7"/>
            <p:cNvSpPr/>
            <p:nvPr/>
          </p:nvSpPr>
          <p:spPr>
            <a:xfrm rot="5400000">
              <a:off x="679471" y="-679471"/>
              <a:ext cx="2594344" cy="3953287"/>
            </a:xfrm>
            <a:custGeom>
              <a:avLst/>
              <a:gdLst/>
              <a:ahLst/>
              <a:cxnLst/>
              <a:rect l="l" t="t" r="r" b="b"/>
              <a:pathLst>
                <a:path w="2594344" h="3953287">
                  <a:moveTo>
                    <a:pt x="0" y="0"/>
                  </a:moveTo>
                  <a:lnTo>
                    <a:pt x="2594345" y="0"/>
                  </a:lnTo>
                  <a:lnTo>
                    <a:pt x="2594345" y="3953287"/>
                  </a:lnTo>
                  <a:lnTo>
                    <a:pt x="0" y="395328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sp>
        <p:nvSpPr>
          <p:cNvPr id="11" name="TextBox 11"/>
          <p:cNvSpPr txBox="1"/>
          <p:nvPr/>
        </p:nvSpPr>
        <p:spPr>
          <a:xfrm>
            <a:off x="685622" y="1129191"/>
            <a:ext cx="10817582" cy="384529"/>
          </a:xfrm>
          <a:prstGeom prst="rect">
            <a:avLst/>
          </a:prstGeom>
        </p:spPr>
        <p:txBody>
          <a:bodyPr lIns="0" tIns="0" rIns="0" bIns="0" rtlCol="0" anchor="t">
            <a:spAutoFit/>
          </a:bodyPr>
          <a:lstStyle/>
          <a:p>
            <a:pPr>
              <a:lnSpc>
                <a:spcPts val="3266"/>
              </a:lnSpc>
              <a:spcBef>
                <a:spcPct val="0"/>
              </a:spcBef>
            </a:pPr>
            <a:r>
              <a:rPr lang="en-US" sz="2300" b="1" dirty="0">
                <a:solidFill>
                  <a:srgbClr val="000000"/>
                </a:solidFill>
                <a:latin typeface="Arial" pitchFamily="34" charset="0"/>
              </a:rPr>
              <a:t>2</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Thời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kì</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xã</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hội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nông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nghiệp</a:t>
            </a:r>
            <a:endParaRPr lang="en-US" sz="2300" b="1" dirty="0">
              <a:solidFill>
                <a:srgbClr val="000000"/>
              </a:solidFill>
              <a:latin typeface="Arial" pitchFamily="34" charset="0"/>
            </a:endParaRPr>
          </a:p>
        </p:txBody>
      </p:sp>
      <p:grpSp>
        <p:nvGrpSpPr>
          <p:cNvPr id="13" name="Group 13"/>
          <p:cNvGrpSpPr/>
          <p:nvPr/>
        </p:nvGrpSpPr>
        <p:grpSpPr>
          <a:xfrm>
            <a:off x="685621" y="1935816"/>
            <a:ext cx="10818991" cy="4507177"/>
            <a:chOff x="-2819" y="0"/>
            <a:chExt cx="21643619" cy="9014355"/>
          </a:xfrm>
        </p:grpSpPr>
        <p:sp>
          <p:nvSpPr>
            <p:cNvPr id="14" name="Freeform 14"/>
            <p:cNvSpPr/>
            <p:nvPr/>
          </p:nvSpPr>
          <p:spPr>
            <a:xfrm>
              <a:off x="0" y="0"/>
              <a:ext cx="10820400" cy="7173486"/>
            </a:xfrm>
            <a:custGeom>
              <a:avLst/>
              <a:gdLst/>
              <a:ahLst/>
              <a:cxnLst/>
              <a:rect l="l" t="t" r="r" b="b"/>
              <a:pathLst>
                <a:path w="10820400" h="7173486">
                  <a:moveTo>
                    <a:pt x="0" y="0"/>
                  </a:moveTo>
                  <a:lnTo>
                    <a:pt x="10820400" y="0"/>
                  </a:lnTo>
                  <a:lnTo>
                    <a:pt x="10820400" y="7173486"/>
                  </a:lnTo>
                  <a:lnTo>
                    <a:pt x="0" y="7173486"/>
                  </a:lnTo>
                  <a:lnTo>
                    <a:pt x="0" y="0"/>
                  </a:lnTo>
                  <a:close/>
                </a:path>
              </a:pathLst>
            </a:custGeom>
            <a:blipFill>
              <a:blip r:embed="rId6"/>
              <a:stretch>
                <a:fillRect l="-8808" r="-8808"/>
              </a:stretch>
            </a:blipFill>
          </p:spPr>
        </p:sp>
        <p:sp>
          <p:nvSpPr>
            <p:cNvPr id="15" name="Freeform 15"/>
            <p:cNvSpPr/>
            <p:nvPr/>
          </p:nvSpPr>
          <p:spPr>
            <a:xfrm>
              <a:off x="11127081" y="0"/>
              <a:ext cx="10513719" cy="7173486"/>
            </a:xfrm>
            <a:custGeom>
              <a:avLst/>
              <a:gdLst/>
              <a:ahLst/>
              <a:cxnLst/>
              <a:rect l="l" t="t" r="r" b="b"/>
              <a:pathLst>
                <a:path w="10513719" h="7173486">
                  <a:moveTo>
                    <a:pt x="0" y="0"/>
                  </a:moveTo>
                  <a:lnTo>
                    <a:pt x="10513719" y="0"/>
                  </a:lnTo>
                  <a:lnTo>
                    <a:pt x="10513719" y="7173486"/>
                  </a:lnTo>
                  <a:lnTo>
                    <a:pt x="0" y="7173486"/>
                  </a:lnTo>
                  <a:lnTo>
                    <a:pt x="0" y="0"/>
                  </a:lnTo>
                  <a:close/>
                </a:path>
              </a:pathLst>
            </a:custGeom>
            <a:blipFill>
              <a:blip r:embed="rId7"/>
              <a:stretch>
                <a:fillRect l="-21196" r="-21196"/>
              </a:stretch>
            </a:blipFill>
          </p:spPr>
        </p:sp>
        <p:sp>
          <p:nvSpPr>
            <p:cNvPr id="16" name="TextBox 16"/>
            <p:cNvSpPr txBox="1"/>
            <p:nvPr/>
          </p:nvSpPr>
          <p:spPr>
            <a:xfrm>
              <a:off x="-2819" y="7398911"/>
              <a:ext cx="21640802" cy="1615444"/>
            </a:xfrm>
            <a:prstGeom prst="rect">
              <a:avLst/>
            </a:prstGeom>
          </p:spPr>
          <p:txBody>
            <a:bodyPr wrap="square" lIns="0" tIns="0" rIns="0" bIns="0" rtlCol="0" anchor="t">
              <a:spAutoFit/>
            </a:bodyPr>
            <a:lstStyle/>
            <a:p>
              <a:pPr>
                <a:lnSpc>
                  <a:spcPts val="3266"/>
                </a:lnSpc>
              </a:pPr>
              <a:r>
                <a:rPr lang="en-US" sz="2300" b="1" i="1" dirty="0" smtClean="0">
                  <a:solidFill>
                    <a:srgbClr val="000000"/>
                  </a:solidFill>
                  <a:latin typeface="Arial" pitchFamily="34" charset="0"/>
                </a:rPr>
                <a:t>Con </a:t>
              </a:r>
              <a:r>
                <a:rPr lang="en-US" sz="2300" b="1" i="1" dirty="0" err="1" smtClean="0">
                  <a:solidFill>
                    <a:srgbClr val="000000"/>
                  </a:solidFill>
                  <a:latin typeface="Arial" pitchFamily="34" charset="0"/>
                </a:rPr>
                <a:t>người</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bắt</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đầu</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biết</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trồng</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cây</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lương</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thực</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như</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lúa</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nước</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lúa</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mì</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ngô</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và</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chăn</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nuôi</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trâu</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bò</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dê</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cừu</a:t>
              </a:r>
              <a:r>
                <a:rPr lang="en-US" sz="2300" b="1" i="1" dirty="0" smtClean="0">
                  <a:solidFill>
                    <a:srgbClr val="000000"/>
                  </a:solidFill>
                  <a:latin typeface="Arial" pitchFamily="34" charset="0"/>
                </a:rPr>
                <a:t>,…</a:t>
              </a:r>
              <a:endParaRPr lang="en-US" sz="2300" b="1" i="1" dirty="0">
                <a:solidFill>
                  <a:srgbClr val="000000"/>
                </a:solidFill>
                <a:latin typeface="Arial" pitchFamily="34" charset="0"/>
              </a:endParaRPr>
            </a:p>
          </p:txBody>
        </p:sp>
      </p:grpSp>
      <p:grpSp>
        <p:nvGrpSpPr>
          <p:cNvPr id="20" name="Group 19"/>
          <p:cNvGrpSpPr/>
          <p:nvPr/>
        </p:nvGrpSpPr>
        <p:grpSpPr>
          <a:xfrm>
            <a:off x="685621" y="0"/>
            <a:ext cx="9629079" cy="1028700"/>
            <a:chOff x="685621" y="0"/>
            <a:chExt cx="9629079" cy="1028700"/>
          </a:xfrm>
        </p:grpSpPr>
        <p:sp>
          <p:nvSpPr>
            <p:cNvPr id="21" name="TextBox 10"/>
            <p:cNvSpPr txBox="1"/>
            <p:nvPr/>
          </p:nvSpPr>
          <p:spPr>
            <a:xfrm>
              <a:off x="1874124" y="91157"/>
              <a:ext cx="8440576" cy="846386"/>
            </a:xfrm>
            <a:prstGeom prst="rect">
              <a:avLst/>
            </a:prstGeom>
          </p:spPr>
          <p:txBody>
            <a:bodyPr wrap="square" lIns="0" tIns="0" rIns="0" bIns="0" rtlCol="0" anchor="t">
              <a:spAutoFit/>
            </a:bodyPr>
            <a:lstStyle/>
            <a:p>
              <a:pPr>
                <a:lnSpc>
                  <a:spcPts val="3266"/>
                </a:lnSpc>
                <a:spcBef>
                  <a:spcPct val="0"/>
                </a:spcBef>
              </a:pPr>
              <a:r>
                <a:rPr lang="en-US" sz="2300" b="1" dirty="0" smtClean="0">
                  <a:solidFill>
                    <a:srgbClr val="000000"/>
                  </a:solidFill>
                  <a:latin typeface="Arial" pitchFamily="34" charset="0"/>
                </a:rPr>
                <a:t>I. TÁC </a:t>
              </a:r>
              <a:r>
                <a:rPr lang="en-US" sz="2300" b="1" dirty="0">
                  <a:solidFill>
                    <a:srgbClr val="000000"/>
                  </a:solidFill>
                  <a:latin typeface="Arial" pitchFamily="34" charset="0"/>
                </a:rPr>
                <a:t>ĐỘNG CỦA CON NGƯỜI ĐỐI VỚI MÔI TRƯỜNG</a:t>
              </a:r>
            </a:p>
            <a:p>
              <a:pPr>
                <a:lnSpc>
                  <a:spcPts val="3266"/>
                </a:lnSpc>
                <a:spcBef>
                  <a:spcPct val="0"/>
                </a:spcBef>
              </a:pPr>
              <a:r>
                <a:rPr lang="en-US" sz="2300" b="1" dirty="0">
                  <a:solidFill>
                    <a:srgbClr val="000000"/>
                  </a:solidFill>
                  <a:latin typeface="Arial" pitchFamily="34" charset="0"/>
                </a:rPr>
                <a:t>QUA CÁC THỜI KÌ PHÁT TRIỂN XÃ HỘI</a:t>
              </a:r>
            </a:p>
          </p:txBody>
        </p:sp>
        <p:sp>
          <p:nvSpPr>
            <p:cNvPr id="22" name="Freeform 9"/>
            <p:cNvSpPr/>
            <p:nvPr/>
          </p:nvSpPr>
          <p:spPr>
            <a:xfrm>
              <a:off x="685621" y="0"/>
              <a:ext cx="1065392" cy="1028700"/>
            </a:xfrm>
            <a:custGeom>
              <a:avLst/>
              <a:gdLst/>
              <a:ahLst/>
              <a:cxnLst/>
              <a:rect l="l" t="t" r="r" b="b"/>
              <a:pathLst>
                <a:path w="1967389" h="2057400">
                  <a:moveTo>
                    <a:pt x="0" y="0"/>
                  </a:moveTo>
                  <a:lnTo>
                    <a:pt x="1967389" y="0"/>
                  </a:lnTo>
                  <a:lnTo>
                    <a:pt x="1967389" y="2057400"/>
                  </a:lnTo>
                  <a:lnTo>
                    <a:pt x="0" y="2057400"/>
                  </a:lnTo>
                  <a:lnTo>
                    <a:pt x="0" y="0"/>
                  </a:lnTo>
                  <a:close/>
                </a:path>
              </a:pathLst>
            </a:custGeom>
            <a:blipFill>
              <a:blip r:embed="rId8"/>
              <a:stretch>
                <a:fillRect/>
              </a:stretch>
            </a:blipFill>
          </p:spPr>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31854" y="-1028700"/>
            <a:ext cx="15079425" cy="2057400"/>
            <a:chOff x="0" y="0"/>
            <a:chExt cx="5958856" cy="812800"/>
          </a:xfrm>
        </p:grpSpPr>
        <p:sp>
          <p:nvSpPr>
            <p:cNvPr id="3" name="Freeform 3"/>
            <p:cNvSpPr/>
            <p:nvPr/>
          </p:nvSpPr>
          <p:spPr>
            <a:xfrm>
              <a:off x="0" y="0"/>
              <a:ext cx="5958856" cy="812800"/>
            </a:xfrm>
            <a:custGeom>
              <a:avLst/>
              <a:gdLst/>
              <a:ahLst/>
              <a:cxnLst/>
              <a:rect l="l" t="t" r="r" b="b"/>
              <a:pathLst>
                <a:path w="5958856" h="812800">
                  <a:moveTo>
                    <a:pt x="0" y="0"/>
                  </a:moveTo>
                  <a:lnTo>
                    <a:pt x="5958856" y="0"/>
                  </a:lnTo>
                  <a:lnTo>
                    <a:pt x="5958856" y="812800"/>
                  </a:lnTo>
                  <a:lnTo>
                    <a:pt x="0" y="812800"/>
                  </a:lnTo>
                  <a:close/>
                </a:path>
              </a:pathLst>
            </a:custGeom>
            <a:gradFill rotWithShape="1">
              <a:gsLst>
                <a:gs pos="0">
                  <a:srgbClr val="0CC0DF">
                    <a:alpha val="100000"/>
                  </a:srgbClr>
                </a:gs>
                <a:gs pos="100000">
                  <a:srgbClr val="FFDE59">
                    <a:alpha val="100000"/>
                  </a:srgbClr>
                </a:gs>
              </a:gsLst>
              <a:lin ang="0"/>
            </a:gradFill>
          </p:spPr>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2239"/>
                </a:lnSpc>
              </a:pPr>
              <a:endParaRPr>
                <a:latin typeface="Arial" pitchFamily="34" charset="0"/>
              </a:endParaRPr>
            </a:p>
          </p:txBody>
        </p:sp>
      </p:grpSp>
      <p:grpSp>
        <p:nvGrpSpPr>
          <p:cNvPr id="5" name="Group 5"/>
          <p:cNvGrpSpPr/>
          <p:nvPr/>
        </p:nvGrpSpPr>
        <p:grpSpPr>
          <a:xfrm>
            <a:off x="9527075" y="-606081"/>
            <a:ext cx="2661750" cy="1909133"/>
            <a:chOff x="0" y="0"/>
            <a:chExt cx="5324887" cy="3818265"/>
          </a:xfrm>
        </p:grpSpPr>
        <p:sp>
          <p:nvSpPr>
            <p:cNvPr id="6" name="Freeform 6"/>
            <p:cNvSpPr/>
            <p:nvPr/>
          </p:nvSpPr>
          <p:spPr>
            <a:xfrm rot="-5400000">
              <a:off x="2160332" y="653710"/>
              <a:ext cx="2606104" cy="3723006"/>
            </a:xfrm>
            <a:custGeom>
              <a:avLst/>
              <a:gdLst/>
              <a:ahLst/>
              <a:cxnLst/>
              <a:rect l="l" t="t" r="r" b="b"/>
              <a:pathLst>
                <a:path w="2606104" h="3723006">
                  <a:moveTo>
                    <a:pt x="0" y="0"/>
                  </a:moveTo>
                  <a:lnTo>
                    <a:pt x="2606104" y="0"/>
                  </a:lnTo>
                  <a:lnTo>
                    <a:pt x="2606104" y="3723006"/>
                  </a:lnTo>
                  <a:lnTo>
                    <a:pt x="0" y="372300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Freeform 7"/>
            <p:cNvSpPr/>
            <p:nvPr/>
          </p:nvSpPr>
          <p:spPr>
            <a:xfrm rot="5400000">
              <a:off x="679471" y="-679471"/>
              <a:ext cx="2594344" cy="3953287"/>
            </a:xfrm>
            <a:custGeom>
              <a:avLst/>
              <a:gdLst/>
              <a:ahLst/>
              <a:cxnLst/>
              <a:rect l="l" t="t" r="r" b="b"/>
              <a:pathLst>
                <a:path w="2594344" h="3953287">
                  <a:moveTo>
                    <a:pt x="0" y="0"/>
                  </a:moveTo>
                  <a:lnTo>
                    <a:pt x="2594345" y="0"/>
                  </a:lnTo>
                  <a:lnTo>
                    <a:pt x="2594345" y="3953287"/>
                  </a:lnTo>
                  <a:lnTo>
                    <a:pt x="0" y="395328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grpSp>
        <p:nvGrpSpPr>
          <p:cNvPr id="12" name="Group 12"/>
          <p:cNvGrpSpPr/>
          <p:nvPr/>
        </p:nvGrpSpPr>
        <p:grpSpPr>
          <a:xfrm>
            <a:off x="685622" y="2090339"/>
            <a:ext cx="10817582" cy="3172703"/>
            <a:chOff x="0" y="-241101"/>
            <a:chExt cx="21640800" cy="5772839"/>
          </a:xfrm>
        </p:grpSpPr>
        <p:grpSp>
          <p:nvGrpSpPr>
            <p:cNvPr id="13" name="Group 13"/>
            <p:cNvGrpSpPr/>
            <p:nvPr/>
          </p:nvGrpSpPr>
          <p:grpSpPr>
            <a:xfrm>
              <a:off x="0" y="-241101"/>
              <a:ext cx="21640800" cy="5772839"/>
              <a:chOff x="0" y="-47625"/>
              <a:chExt cx="4274726" cy="1140316"/>
            </a:xfrm>
          </p:grpSpPr>
          <p:sp>
            <p:nvSpPr>
              <p:cNvPr id="14" name="Freeform 14"/>
              <p:cNvSpPr/>
              <p:nvPr/>
            </p:nvSpPr>
            <p:spPr>
              <a:xfrm>
                <a:off x="0" y="0"/>
                <a:ext cx="4274726" cy="1092691"/>
              </a:xfrm>
              <a:custGeom>
                <a:avLst/>
                <a:gdLst/>
                <a:ahLst/>
                <a:cxnLst/>
                <a:rect l="l" t="t" r="r" b="b"/>
                <a:pathLst>
                  <a:path w="4274726" h="258903">
                    <a:moveTo>
                      <a:pt x="24327" y="0"/>
                    </a:moveTo>
                    <a:lnTo>
                      <a:pt x="4250399" y="0"/>
                    </a:lnTo>
                    <a:cubicBezTo>
                      <a:pt x="4263834" y="0"/>
                      <a:pt x="4274726" y="10891"/>
                      <a:pt x="4274726" y="24327"/>
                    </a:cubicBezTo>
                    <a:lnTo>
                      <a:pt x="4274726" y="234576"/>
                    </a:lnTo>
                    <a:cubicBezTo>
                      <a:pt x="4274726" y="248011"/>
                      <a:pt x="4263834" y="258903"/>
                      <a:pt x="4250399" y="258903"/>
                    </a:cubicBezTo>
                    <a:lnTo>
                      <a:pt x="24327" y="258903"/>
                    </a:lnTo>
                    <a:cubicBezTo>
                      <a:pt x="10891" y="258903"/>
                      <a:pt x="0" y="248011"/>
                      <a:pt x="0" y="234576"/>
                    </a:cubicBezTo>
                    <a:lnTo>
                      <a:pt x="0" y="24327"/>
                    </a:lnTo>
                    <a:cubicBezTo>
                      <a:pt x="0" y="10891"/>
                      <a:pt x="10891" y="0"/>
                      <a:pt x="24327" y="0"/>
                    </a:cubicBezTo>
                    <a:close/>
                  </a:path>
                </a:pathLst>
              </a:custGeom>
              <a:solidFill>
                <a:srgbClr val="FFDE59"/>
              </a:solidFill>
            </p:spPr>
          </p:sp>
          <p:sp>
            <p:nvSpPr>
              <p:cNvPr id="15" name="TextBox 15"/>
              <p:cNvSpPr txBox="1"/>
              <p:nvPr/>
            </p:nvSpPr>
            <p:spPr>
              <a:xfrm>
                <a:off x="0" y="-47625"/>
                <a:ext cx="812800" cy="860425"/>
              </a:xfrm>
              <a:prstGeom prst="rect">
                <a:avLst/>
              </a:prstGeom>
            </p:spPr>
            <p:txBody>
              <a:bodyPr lIns="50800" tIns="50800" rIns="50800" bIns="50800" rtlCol="0" anchor="ctr"/>
              <a:lstStyle/>
              <a:p>
                <a:pPr algn="ctr">
                  <a:lnSpc>
                    <a:spcPts val="2239"/>
                  </a:lnSpc>
                </a:pPr>
                <a:endParaRPr b="1">
                  <a:latin typeface="Arial" pitchFamily="34" charset="0"/>
                </a:endParaRPr>
              </a:p>
            </p:txBody>
          </p:sp>
        </p:grpSp>
        <p:sp>
          <p:nvSpPr>
            <p:cNvPr id="16" name="TextBox 16"/>
            <p:cNvSpPr txBox="1"/>
            <p:nvPr/>
          </p:nvSpPr>
          <p:spPr>
            <a:xfrm>
              <a:off x="639355" y="235191"/>
              <a:ext cx="20362091" cy="5078313"/>
            </a:xfrm>
            <a:prstGeom prst="rect">
              <a:avLst/>
            </a:prstGeom>
          </p:spPr>
          <p:txBody>
            <a:bodyPr lIns="0" tIns="0" rIns="0" bIns="0" rtlCol="0" anchor="t">
              <a:spAutoFit/>
            </a:bodyPr>
            <a:lstStyle/>
            <a:p>
              <a:pPr>
                <a:lnSpc>
                  <a:spcPts val="3266"/>
                </a:lnSpc>
                <a:spcBef>
                  <a:spcPct val="0"/>
                </a:spcBef>
              </a:pPr>
              <a:r>
                <a:rPr lang="vi-VN" sz="2800" b="1" dirty="0">
                  <a:solidFill>
                    <a:srgbClr val="000000"/>
                  </a:solidFill>
                  <a:latin typeface="Arial" pitchFamily="34" charset="0"/>
                </a:rPr>
                <a:t>Phân tích tác động của các hoạt động dưới đây đến môi trường trong thời kì xã hội nông nghiệp.</a:t>
              </a:r>
              <a:br>
                <a:rPr lang="vi-VN" sz="2800" b="1" dirty="0">
                  <a:solidFill>
                    <a:srgbClr val="000000"/>
                  </a:solidFill>
                  <a:latin typeface="Arial" pitchFamily="34" charset="0"/>
                </a:rPr>
              </a:br>
              <a:r>
                <a:rPr lang="vi-VN" sz="2800" b="1" dirty="0">
                  <a:solidFill>
                    <a:srgbClr val="000000"/>
                  </a:solidFill>
                  <a:latin typeface="Arial" pitchFamily="34" charset="0"/>
                </a:rPr>
                <a:t>a) Cày, xới đất canh tác.</a:t>
              </a:r>
              <a:br>
                <a:rPr lang="vi-VN" sz="2800" b="1" dirty="0">
                  <a:solidFill>
                    <a:srgbClr val="000000"/>
                  </a:solidFill>
                  <a:latin typeface="Arial" pitchFamily="34" charset="0"/>
                </a:rPr>
              </a:br>
              <a:r>
                <a:rPr lang="vi-VN" sz="2800" b="1" dirty="0">
                  <a:solidFill>
                    <a:srgbClr val="000000"/>
                  </a:solidFill>
                  <a:latin typeface="Arial" pitchFamily="34" charset="0"/>
                </a:rPr>
                <a:t>b) Định cư tại một khu vực nhất định.</a:t>
              </a:r>
              <a:br>
                <a:rPr lang="vi-VN" sz="2800" b="1" dirty="0">
                  <a:solidFill>
                    <a:srgbClr val="000000"/>
                  </a:solidFill>
                  <a:latin typeface="Arial" pitchFamily="34" charset="0"/>
                </a:rPr>
              </a:br>
              <a:r>
                <a:rPr lang="vi-VN" sz="2800" b="1" dirty="0">
                  <a:solidFill>
                    <a:srgbClr val="000000"/>
                  </a:solidFill>
                  <a:latin typeface="Arial" pitchFamily="34" charset="0"/>
                </a:rPr>
                <a:t>c) Thuần hoá cây dại, thú hoang thành cây trồng, vật nuôi.</a:t>
              </a:r>
              <a:br>
                <a:rPr lang="vi-VN" sz="2800" b="1" dirty="0">
                  <a:solidFill>
                    <a:srgbClr val="000000"/>
                  </a:solidFill>
                  <a:latin typeface="Arial" pitchFamily="34" charset="0"/>
                </a:rPr>
              </a:br>
              <a:r>
                <a:rPr lang="vi-VN" sz="2800" b="1" dirty="0">
                  <a:solidFill>
                    <a:srgbClr val="000000"/>
                  </a:solidFill>
                  <a:latin typeface="Arial" pitchFamily="34" charset="0"/>
                </a:rPr>
                <a:t>d) Xây dựng hệ thống kênh, mương.... để tưới tiêu nước.</a:t>
              </a:r>
              <a:endParaRPr lang="en-US" sz="2800" b="1" dirty="0">
                <a:solidFill>
                  <a:srgbClr val="000000"/>
                </a:solidFill>
                <a:latin typeface="Arial" pitchFamily="34" charset="0"/>
              </a:endParaRPr>
            </a:p>
          </p:txBody>
        </p:sp>
      </p:grpSp>
      <p:sp>
        <p:nvSpPr>
          <p:cNvPr id="18" name="TextBox 11"/>
          <p:cNvSpPr txBox="1"/>
          <p:nvPr/>
        </p:nvSpPr>
        <p:spPr>
          <a:xfrm>
            <a:off x="685622" y="1129191"/>
            <a:ext cx="10817582" cy="384529"/>
          </a:xfrm>
          <a:prstGeom prst="rect">
            <a:avLst/>
          </a:prstGeom>
        </p:spPr>
        <p:txBody>
          <a:bodyPr lIns="0" tIns="0" rIns="0" bIns="0" rtlCol="0" anchor="t">
            <a:spAutoFit/>
          </a:bodyPr>
          <a:lstStyle/>
          <a:p>
            <a:pPr>
              <a:lnSpc>
                <a:spcPts val="3266"/>
              </a:lnSpc>
              <a:spcBef>
                <a:spcPct val="0"/>
              </a:spcBef>
            </a:pPr>
            <a:r>
              <a:rPr lang="en-US" sz="2300" b="1" dirty="0">
                <a:solidFill>
                  <a:srgbClr val="000000"/>
                </a:solidFill>
                <a:latin typeface="Arial" pitchFamily="34" charset="0"/>
              </a:rPr>
              <a:t>2</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Thời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kì</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xã</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hội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nông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nghiệp</a:t>
            </a:r>
            <a:endParaRPr lang="en-US" sz="2300" b="1" dirty="0">
              <a:solidFill>
                <a:srgbClr val="000000"/>
              </a:solidFill>
              <a:latin typeface="Arial" pitchFamily="34" charset="0"/>
            </a:endParaRPr>
          </a:p>
        </p:txBody>
      </p:sp>
      <p:grpSp>
        <p:nvGrpSpPr>
          <p:cNvPr id="17" name="Group 16"/>
          <p:cNvGrpSpPr/>
          <p:nvPr/>
        </p:nvGrpSpPr>
        <p:grpSpPr>
          <a:xfrm>
            <a:off x="685621" y="0"/>
            <a:ext cx="9629080" cy="1028700"/>
            <a:chOff x="685621" y="0"/>
            <a:chExt cx="9629080" cy="1028700"/>
          </a:xfrm>
        </p:grpSpPr>
        <p:sp>
          <p:nvSpPr>
            <p:cNvPr id="19" name="TextBox 10"/>
            <p:cNvSpPr txBox="1"/>
            <p:nvPr/>
          </p:nvSpPr>
          <p:spPr>
            <a:xfrm>
              <a:off x="1874125" y="93443"/>
              <a:ext cx="8440576" cy="846386"/>
            </a:xfrm>
            <a:prstGeom prst="rect">
              <a:avLst/>
            </a:prstGeom>
          </p:spPr>
          <p:txBody>
            <a:bodyPr wrap="square" lIns="0" tIns="0" rIns="0" bIns="0" rtlCol="0" anchor="t">
              <a:spAutoFit/>
            </a:bodyPr>
            <a:lstStyle/>
            <a:p>
              <a:pPr>
                <a:lnSpc>
                  <a:spcPts val="3266"/>
                </a:lnSpc>
                <a:spcBef>
                  <a:spcPct val="0"/>
                </a:spcBef>
              </a:pPr>
              <a:r>
                <a:rPr lang="en-US" sz="2300" b="1" dirty="0" smtClean="0">
                  <a:solidFill>
                    <a:srgbClr val="000000"/>
                  </a:solidFill>
                  <a:latin typeface="Arial" pitchFamily="34" charset="0"/>
                </a:rPr>
                <a:t>I. TÁC </a:t>
              </a:r>
              <a:r>
                <a:rPr lang="en-US" sz="2300" b="1" dirty="0">
                  <a:solidFill>
                    <a:srgbClr val="000000"/>
                  </a:solidFill>
                  <a:latin typeface="Arial" pitchFamily="34" charset="0"/>
                </a:rPr>
                <a:t>ĐỘNG CỦA CON NGƯỜI ĐỐI VỚI MÔI TRƯỜNG</a:t>
              </a:r>
            </a:p>
            <a:p>
              <a:pPr>
                <a:lnSpc>
                  <a:spcPts val="3266"/>
                </a:lnSpc>
                <a:spcBef>
                  <a:spcPct val="0"/>
                </a:spcBef>
              </a:pPr>
              <a:r>
                <a:rPr lang="en-US" sz="2300" b="1" dirty="0">
                  <a:solidFill>
                    <a:srgbClr val="000000"/>
                  </a:solidFill>
                  <a:latin typeface="Arial" pitchFamily="34" charset="0"/>
                </a:rPr>
                <a:t>QUA CÁC THỜI KÌ PHÁT TRIỂN XÃ HỘI</a:t>
              </a:r>
            </a:p>
          </p:txBody>
        </p:sp>
        <p:sp>
          <p:nvSpPr>
            <p:cNvPr id="20" name="Freeform 9"/>
            <p:cNvSpPr/>
            <p:nvPr/>
          </p:nvSpPr>
          <p:spPr>
            <a:xfrm>
              <a:off x="685621" y="0"/>
              <a:ext cx="1065392" cy="1028700"/>
            </a:xfrm>
            <a:custGeom>
              <a:avLst/>
              <a:gdLst/>
              <a:ahLst/>
              <a:cxnLst/>
              <a:rect l="l" t="t" r="r" b="b"/>
              <a:pathLst>
                <a:path w="1967389" h="2057400">
                  <a:moveTo>
                    <a:pt x="0" y="0"/>
                  </a:moveTo>
                  <a:lnTo>
                    <a:pt x="1967389" y="0"/>
                  </a:lnTo>
                  <a:lnTo>
                    <a:pt x="1967389" y="2057400"/>
                  </a:lnTo>
                  <a:lnTo>
                    <a:pt x="0" y="2057400"/>
                  </a:lnTo>
                  <a:lnTo>
                    <a:pt x="0" y="0"/>
                  </a:lnTo>
                  <a:close/>
                </a:path>
              </a:pathLst>
            </a:custGeom>
            <a:blipFill>
              <a:blip r:embed="rId6"/>
              <a:stretch>
                <a:fillRect/>
              </a:stretch>
            </a:blipFill>
          </p:spPr>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31854" y="-1028700"/>
            <a:ext cx="15079425" cy="2057400"/>
            <a:chOff x="0" y="0"/>
            <a:chExt cx="5958856" cy="812800"/>
          </a:xfrm>
        </p:grpSpPr>
        <p:sp>
          <p:nvSpPr>
            <p:cNvPr id="3" name="Freeform 3"/>
            <p:cNvSpPr/>
            <p:nvPr/>
          </p:nvSpPr>
          <p:spPr>
            <a:xfrm>
              <a:off x="0" y="0"/>
              <a:ext cx="5958856" cy="812800"/>
            </a:xfrm>
            <a:custGeom>
              <a:avLst/>
              <a:gdLst/>
              <a:ahLst/>
              <a:cxnLst/>
              <a:rect l="l" t="t" r="r" b="b"/>
              <a:pathLst>
                <a:path w="5958856" h="812800">
                  <a:moveTo>
                    <a:pt x="0" y="0"/>
                  </a:moveTo>
                  <a:lnTo>
                    <a:pt x="5958856" y="0"/>
                  </a:lnTo>
                  <a:lnTo>
                    <a:pt x="5958856" y="812800"/>
                  </a:lnTo>
                  <a:lnTo>
                    <a:pt x="0" y="812800"/>
                  </a:lnTo>
                  <a:close/>
                </a:path>
              </a:pathLst>
            </a:custGeom>
            <a:gradFill rotWithShape="1">
              <a:gsLst>
                <a:gs pos="0">
                  <a:srgbClr val="0CC0DF">
                    <a:alpha val="100000"/>
                  </a:srgbClr>
                </a:gs>
                <a:gs pos="100000">
                  <a:srgbClr val="FFDE59">
                    <a:alpha val="100000"/>
                  </a:srgbClr>
                </a:gs>
              </a:gsLst>
              <a:lin ang="0"/>
            </a:gradFill>
          </p:spPr>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2239"/>
                </a:lnSpc>
              </a:pPr>
              <a:endParaRPr>
                <a:latin typeface="Arial" pitchFamily="34" charset="0"/>
              </a:endParaRPr>
            </a:p>
          </p:txBody>
        </p:sp>
      </p:grpSp>
      <p:grpSp>
        <p:nvGrpSpPr>
          <p:cNvPr id="5" name="Group 5"/>
          <p:cNvGrpSpPr/>
          <p:nvPr/>
        </p:nvGrpSpPr>
        <p:grpSpPr>
          <a:xfrm>
            <a:off x="9527075" y="-606081"/>
            <a:ext cx="2661750" cy="1909133"/>
            <a:chOff x="0" y="0"/>
            <a:chExt cx="5324887" cy="3818265"/>
          </a:xfrm>
        </p:grpSpPr>
        <p:sp>
          <p:nvSpPr>
            <p:cNvPr id="6" name="Freeform 6"/>
            <p:cNvSpPr/>
            <p:nvPr/>
          </p:nvSpPr>
          <p:spPr>
            <a:xfrm rot="-5400000">
              <a:off x="2160332" y="653710"/>
              <a:ext cx="2606104" cy="3723006"/>
            </a:xfrm>
            <a:custGeom>
              <a:avLst/>
              <a:gdLst/>
              <a:ahLst/>
              <a:cxnLst/>
              <a:rect l="l" t="t" r="r" b="b"/>
              <a:pathLst>
                <a:path w="2606104" h="3723006">
                  <a:moveTo>
                    <a:pt x="0" y="0"/>
                  </a:moveTo>
                  <a:lnTo>
                    <a:pt x="2606104" y="0"/>
                  </a:lnTo>
                  <a:lnTo>
                    <a:pt x="2606104" y="3723006"/>
                  </a:lnTo>
                  <a:lnTo>
                    <a:pt x="0" y="372300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Freeform 7"/>
            <p:cNvSpPr/>
            <p:nvPr/>
          </p:nvSpPr>
          <p:spPr>
            <a:xfrm rot="5400000">
              <a:off x="679471" y="-679471"/>
              <a:ext cx="2594344" cy="3953287"/>
            </a:xfrm>
            <a:custGeom>
              <a:avLst/>
              <a:gdLst/>
              <a:ahLst/>
              <a:cxnLst/>
              <a:rect l="l" t="t" r="r" b="b"/>
              <a:pathLst>
                <a:path w="2594344" h="3953287">
                  <a:moveTo>
                    <a:pt x="0" y="0"/>
                  </a:moveTo>
                  <a:lnTo>
                    <a:pt x="2594345" y="0"/>
                  </a:lnTo>
                  <a:lnTo>
                    <a:pt x="2594345" y="3953287"/>
                  </a:lnTo>
                  <a:lnTo>
                    <a:pt x="0" y="395328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grpSp>
        <p:nvGrpSpPr>
          <p:cNvPr id="12" name="Group 12"/>
          <p:cNvGrpSpPr/>
          <p:nvPr/>
        </p:nvGrpSpPr>
        <p:grpSpPr>
          <a:xfrm>
            <a:off x="676776" y="1894245"/>
            <a:ext cx="10817582" cy="4234262"/>
            <a:chOff x="0" y="-241101"/>
            <a:chExt cx="21640800" cy="7704382"/>
          </a:xfrm>
        </p:grpSpPr>
        <p:grpSp>
          <p:nvGrpSpPr>
            <p:cNvPr id="13" name="Group 13"/>
            <p:cNvGrpSpPr/>
            <p:nvPr/>
          </p:nvGrpSpPr>
          <p:grpSpPr>
            <a:xfrm>
              <a:off x="0" y="-241101"/>
              <a:ext cx="21640800" cy="7704382"/>
              <a:chOff x="0" y="-47625"/>
              <a:chExt cx="4274726" cy="1521856"/>
            </a:xfrm>
          </p:grpSpPr>
          <p:sp>
            <p:nvSpPr>
              <p:cNvPr id="14" name="Freeform 14"/>
              <p:cNvSpPr/>
              <p:nvPr/>
            </p:nvSpPr>
            <p:spPr>
              <a:xfrm>
                <a:off x="0" y="0"/>
                <a:ext cx="4274726" cy="1474231"/>
              </a:xfrm>
              <a:custGeom>
                <a:avLst/>
                <a:gdLst/>
                <a:ahLst/>
                <a:cxnLst/>
                <a:rect l="l" t="t" r="r" b="b"/>
                <a:pathLst>
                  <a:path w="4274726" h="258903">
                    <a:moveTo>
                      <a:pt x="24327" y="0"/>
                    </a:moveTo>
                    <a:lnTo>
                      <a:pt x="4250399" y="0"/>
                    </a:lnTo>
                    <a:cubicBezTo>
                      <a:pt x="4263834" y="0"/>
                      <a:pt x="4274726" y="10891"/>
                      <a:pt x="4274726" y="24327"/>
                    </a:cubicBezTo>
                    <a:lnTo>
                      <a:pt x="4274726" y="234576"/>
                    </a:lnTo>
                    <a:cubicBezTo>
                      <a:pt x="4274726" y="248011"/>
                      <a:pt x="4263834" y="258903"/>
                      <a:pt x="4250399" y="258903"/>
                    </a:cubicBezTo>
                    <a:lnTo>
                      <a:pt x="24327" y="258903"/>
                    </a:lnTo>
                    <a:cubicBezTo>
                      <a:pt x="10891" y="258903"/>
                      <a:pt x="0" y="248011"/>
                      <a:pt x="0" y="234576"/>
                    </a:cubicBezTo>
                    <a:lnTo>
                      <a:pt x="0" y="24327"/>
                    </a:lnTo>
                    <a:cubicBezTo>
                      <a:pt x="0" y="10891"/>
                      <a:pt x="10891" y="0"/>
                      <a:pt x="24327" y="0"/>
                    </a:cubicBezTo>
                    <a:close/>
                  </a:path>
                </a:pathLst>
              </a:custGeom>
              <a:solidFill>
                <a:schemeClr val="accent1">
                  <a:lumMod val="20000"/>
                  <a:lumOff val="80000"/>
                </a:schemeClr>
              </a:solidFill>
            </p:spPr>
          </p:sp>
          <p:sp>
            <p:nvSpPr>
              <p:cNvPr id="15" name="TextBox 15"/>
              <p:cNvSpPr txBox="1"/>
              <p:nvPr/>
            </p:nvSpPr>
            <p:spPr>
              <a:xfrm>
                <a:off x="0" y="-47625"/>
                <a:ext cx="812800" cy="860425"/>
              </a:xfrm>
              <a:prstGeom prst="rect">
                <a:avLst/>
              </a:prstGeom>
            </p:spPr>
            <p:txBody>
              <a:bodyPr lIns="50800" tIns="50800" rIns="50800" bIns="50800" rtlCol="0" anchor="ctr"/>
              <a:lstStyle/>
              <a:p>
                <a:pPr algn="ctr">
                  <a:lnSpc>
                    <a:spcPts val="2239"/>
                  </a:lnSpc>
                </a:pPr>
                <a:endParaRPr b="1">
                  <a:latin typeface="Arial" pitchFamily="34" charset="0"/>
                </a:endParaRPr>
              </a:p>
            </p:txBody>
          </p:sp>
        </p:grpSp>
        <p:sp>
          <p:nvSpPr>
            <p:cNvPr id="16" name="TextBox 16"/>
            <p:cNvSpPr txBox="1"/>
            <p:nvPr/>
          </p:nvSpPr>
          <p:spPr>
            <a:xfrm>
              <a:off x="639355" y="235191"/>
              <a:ext cx="20362091" cy="6833285"/>
            </a:xfrm>
            <a:prstGeom prst="rect">
              <a:avLst/>
            </a:prstGeom>
          </p:spPr>
          <p:txBody>
            <a:bodyPr lIns="0" tIns="0" rIns="0" bIns="0" rtlCol="0" anchor="t">
              <a:spAutoFit/>
            </a:bodyPr>
            <a:lstStyle/>
            <a:p>
              <a:pPr>
                <a:lnSpc>
                  <a:spcPts val="3266"/>
                </a:lnSpc>
                <a:spcBef>
                  <a:spcPct val="0"/>
                </a:spcBef>
              </a:pPr>
              <a:r>
                <a:rPr lang="vi-VN" sz="1600" b="1" dirty="0">
                  <a:solidFill>
                    <a:srgbClr val="000000"/>
                  </a:solidFill>
                  <a:latin typeface="Arial" pitchFamily="34" charset="0"/>
                </a:rPr>
                <a:t>Tác động của hoạt động trồng trọt đến môi trường qua các thời kì phát triển xã hội:</a:t>
              </a:r>
              <a:br>
                <a:rPr lang="vi-VN" sz="1600" b="1" dirty="0">
                  <a:solidFill>
                    <a:srgbClr val="000000"/>
                  </a:solidFill>
                  <a:latin typeface="Arial" pitchFamily="34" charset="0"/>
                </a:rPr>
              </a:br>
              <a:r>
                <a:rPr lang="vi-VN" sz="1600" b="1" dirty="0">
                  <a:solidFill>
                    <a:srgbClr val="000000"/>
                  </a:solidFill>
                  <a:latin typeface="Arial" pitchFamily="34" charset="0"/>
                </a:rPr>
                <a:t>a) Cày, xới đất canh tác: tác động đến môi trường không lớn.</a:t>
              </a:r>
              <a:br>
                <a:rPr lang="vi-VN" sz="1600" b="1" dirty="0">
                  <a:solidFill>
                    <a:srgbClr val="000000"/>
                  </a:solidFill>
                  <a:latin typeface="Arial" pitchFamily="34" charset="0"/>
                </a:rPr>
              </a:br>
              <a:r>
                <a:rPr lang="vi-VN" sz="1600" b="1" dirty="0">
                  <a:solidFill>
                    <a:srgbClr val="000000"/>
                  </a:solidFill>
                  <a:latin typeface="Arial" pitchFamily="34" charset="0"/>
                </a:rPr>
                <a:t>b) Định cư tại một khu vực nhất định: thường tác động đến một khoảng không gian rộng lớn, thay thế các hệ sinh thái tự nhiên bằng các hệ sinh thái nhân tạo (thôn, bản, làng mạc,..).</a:t>
              </a:r>
              <a:br>
                <a:rPr lang="vi-VN" sz="1600" b="1" dirty="0">
                  <a:solidFill>
                    <a:srgbClr val="000000"/>
                  </a:solidFill>
                  <a:latin typeface="Arial" pitchFamily="34" charset="0"/>
                </a:rPr>
              </a:br>
              <a:r>
                <a:rPr lang="vi-VN" sz="1600" b="1" dirty="0">
                  <a:solidFill>
                    <a:srgbClr val="000000"/>
                  </a:solidFill>
                  <a:latin typeface="Arial" pitchFamily="34" charset="0"/>
                </a:rPr>
                <a:t>c) Thuần hoá cây dại, thú hoang thành cây trồng, vật nuôi: Làm đa dạng hoá vật nuôi, cây trồng vì mục đích của con người, nhưng vật nuôi, cây trồng có thể bị suy giảm hoặc mất một số đặc điểm sinh học nào đó liên quan đến sinh sản hoặc khả năng tự vệ.</a:t>
              </a:r>
              <a:br>
                <a:rPr lang="vi-VN" sz="1600" b="1" dirty="0">
                  <a:solidFill>
                    <a:srgbClr val="000000"/>
                  </a:solidFill>
                  <a:latin typeface="Arial" pitchFamily="34" charset="0"/>
                </a:rPr>
              </a:br>
              <a:r>
                <a:rPr lang="vi-VN" sz="1600" b="1" dirty="0">
                  <a:solidFill>
                    <a:srgbClr val="000000"/>
                  </a:solidFill>
                  <a:latin typeface="Arial" pitchFamily="34" charset="0"/>
                </a:rPr>
                <a:t>d) Xây dựng hệ thống kênh, mương.... để tưới tiêu nước: Cung cấp nước hợp lí cho các hệ sinh thái nông nghiệp, tiết kiệm nước. </a:t>
              </a:r>
              <a:endParaRPr lang="en-US" sz="1600" b="1" dirty="0">
                <a:solidFill>
                  <a:srgbClr val="000000"/>
                </a:solidFill>
                <a:latin typeface="Arial" pitchFamily="34" charset="0"/>
              </a:endParaRPr>
            </a:p>
          </p:txBody>
        </p:sp>
      </p:grpSp>
      <p:sp>
        <p:nvSpPr>
          <p:cNvPr id="18" name="TextBox 11"/>
          <p:cNvSpPr txBox="1"/>
          <p:nvPr/>
        </p:nvSpPr>
        <p:spPr>
          <a:xfrm>
            <a:off x="685622" y="1129191"/>
            <a:ext cx="10817582" cy="384529"/>
          </a:xfrm>
          <a:prstGeom prst="rect">
            <a:avLst/>
          </a:prstGeom>
        </p:spPr>
        <p:txBody>
          <a:bodyPr lIns="0" tIns="0" rIns="0" bIns="0" rtlCol="0" anchor="t">
            <a:spAutoFit/>
          </a:bodyPr>
          <a:lstStyle/>
          <a:p>
            <a:pPr>
              <a:lnSpc>
                <a:spcPts val="3266"/>
              </a:lnSpc>
              <a:spcBef>
                <a:spcPct val="0"/>
              </a:spcBef>
            </a:pPr>
            <a:r>
              <a:rPr lang="en-US" sz="2300" b="1" dirty="0">
                <a:solidFill>
                  <a:srgbClr val="000000"/>
                </a:solidFill>
                <a:latin typeface="Arial" pitchFamily="34" charset="0"/>
              </a:rPr>
              <a:t>2</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Thời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kì</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xã</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hội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nông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nghiệp</a:t>
            </a:r>
            <a:endParaRPr lang="en-US" sz="2300" b="1" dirty="0">
              <a:solidFill>
                <a:srgbClr val="000000"/>
              </a:solidFill>
              <a:latin typeface="Arial" pitchFamily="34" charset="0"/>
            </a:endParaRPr>
          </a:p>
        </p:txBody>
      </p:sp>
      <p:grpSp>
        <p:nvGrpSpPr>
          <p:cNvPr id="17" name="Group 16"/>
          <p:cNvGrpSpPr/>
          <p:nvPr/>
        </p:nvGrpSpPr>
        <p:grpSpPr>
          <a:xfrm>
            <a:off x="685621" y="0"/>
            <a:ext cx="9620234" cy="1028700"/>
            <a:chOff x="685621" y="0"/>
            <a:chExt cx="9620234" cy="1028700"/>
          </a:xfrm>
        </p:grpSpPr>
        <p:sp>
          <p:nvSpPr>
            <p:cNvPr id="19" name="TextBox 10"/>
            <p:cNvSpPr txBox="1"/>
            <p:nvPr/>
          </p:nvSpPr>
          <p:spPr>
            <a:xfrm>
              <a:off x="1865279" y="91224"/>
              <a:ext cx="8440576" cy="846386"/>
            </a:xfrm>
            <a:prstGeom prst="rect">
              <a:avLst/>
            </a:prstGeom>
          </p:spPr>
          <p:txBody>
            <a:bodyPr wrap="square" lIns="0" tIns="0" rIns="0" bIns="0" rtlCol="0" anchor="t">
              <a:spAutoFit/>
            </a:bodyPr>
            <a:lstStyle/>
            <a:p>
              <a:pPr>
                <a:lnSpc>
                  <a:spcPts val="3266"/>
                </a:lnSpc>
                <a:spcBef>
                  <a:spcPct val="0"/>
                </a:spcBef>
              </a:pPr>
              <a:r>
                <a:rPr lang="en-US" sz="2300" b="1" dirty="0" smtClean="0">
                  <a:solidFill>
                    <a:srgbClr val="000000"/>
                  </a:solidFill>
                  <a:latin typeface="Arial" pitchFamily="34" charset="0"/>
                </a:rPr>
                <a:t>I. TÁC </a:t>
              </a:r>
              <a:r>
                <a:rPr lang="en-US" sz="2300" b="1" dirty="0">
                  <a:solidFill>
                    <a:srgbClr val="000000"/>
                  </a:solidFill>
                  <a:latin typeface="Arial" pitchFamily="34" charset="0"/>
                </a:rPr>
                <a:t>ĐỘNG CỦA CON NGƯỜI ĐỐI VỚI MÔI TRƯỜNG</a:t>
              </a:r>
            </a:p>
            <a:p>
              <a:pPr>
                <a:lnSpc>
                  <a:spcPts val="3266"/>
                </a:lnSpc>
                <a:spcBef>
                  <a:spcPct val="0"/>
                </a:spcBef>
              </a:pPr>
              <a:r>
                <a:rPr lang="en-US" sz="2300" b="1" dirty="0">
                  <a:solidFill>
                    <a:srgbClr val="000000"/>
                  </a:solidFill>
                  <a:latin typeface="Arial" pitchFamily="34" charset="0"/>
                </a:rPr>
                <a:t>QUA CÁC THỜI KÌ PHÁT TRIỂN XÃ HỘI</a:t>
              </a:r>
            </a:p>
          </p:txBody>
        </p:sp>
        <p:sp>
          <p:nvSpPr>
            <p:cNvPr id="20" name="Freeform 9"/>
            <p:cNvSpPr/>
            <p:nvPr/>
          </p:nvSpPr>
          <p:spPr>
            <a:xfrm>
              <a:off x="685621" y="0"/>
              <a:ext cx="1065392" cy="1028700"/>
            </a:xfrm>
            <a:custGeom>
              <a:avLst/>
              <a:gdLst/>
              <a:ahLst/>
              <a:cxnLst/>
              <a:rect l="l" t="t" r="r" b="b"/>
              <a:pathLst>
                <a:path w="1967389" h="2057400">
                  <a:moveTo>
                    <a:pt x="0" y="0"/>
                  </a:moveTo>
                  <a:lnTo>
                    <a:pt x="1967389" y="0"/>
                  </a:lnTo>
                  <a:lnTo>
                    <a:pt x="1967389" y="2057400"/>
                  </a:lnTo>
                  <a:lnTo>
                    <a:pt x="0" y="2057400"/>
                  </a:lnTo>
                  <a:lnTo>
                    <a:pt x="0" y="0"/>
                  </a:lnTo>
                  <a:close/>
                </a:path>
              </a:pathLst>
            </a:custGeom>
            <a:blipFill>
              <a:blip r:embed="rId6"/>
              <a:stretch>
                <a:fillRect/>
              </a:stretch>
            </a:blipFill>
          </p:spPr>
        </p:sp>
      </p:grpSp>
    </p:spTree>
    <p:extLst>
      <p:ext uri="{BB962C8B-B14F-4D97-AF65-F5344CB8AC3E}">
        <p14:creationId xmlns:p14="http://schemas.microsoft.com/office/powerpoint/2010/main" val="89238022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31854" y="-1028700"/>
            <a:ext cx="15079425" cy="2057400"/>
            <a:chOff x="0" y="0"/>
            <a:chExt cx="5958856" cy="812800"/>
          </a:xfrm>
        </p:grpSpPr>
        <p:sp>
          <p:nvSpPr>
            <p:cNvPr id="3" name="Freeform 3"/>
            <p:cNvSpPr/>
            <p:nvPr/>
          </p:nvSpPr>
          <p:spPr>
            <a:xfrm>
              <a:off x="0" y="0"/>
              <a:ext cx="5958856" cy="812800"/>
            </a:xfrm>
            <a:custGeom>
              <a:avLst/>
              <a:gdLst/>
              <a:ahLst/>
              <a:cxnLst/>
              <a:rect l="l" t="t" r="r" b="b"/>
              <a:pathLst>
                <a:path w="5958856" h="812800">
                  <a:moveTo>
                    <a:pt x="0" y="0"/>
                  </a:moveTo>
                  <a:lnTo>
                    <a:pt x="5958856" y="0"/>
                  </a:lnTo>
                  <a:lnTo>
                    <a:pt x="5958856" y="812800"/>
                  </a:lnTo>
                  <a:lnTo>
                    <a:pt x="0" y="812800"/>
                  </a:lnTo>
                  <a:close/>
                </a:path>
              </a:pathLst>
            </a:custGeom>
            <a:gradFill rotWithShape="1">
              <a:gsLst>
                <a:gs pos="0">
                  <a:srgbClr val="0CC0DF">
                    <a:alpha val="100000"/>
                  </a:srgbClr>
                </a:gs>
                <a:gs pos="100000">
                  <a:srgbClr val="FFDE59">
                    <a:alpha val="100000"/>
                  </a:srgbClr>
                </a:gs>
              </a:gsLst>
              <a:lin ang="0"/>
            </a:gradFill>
          </p:spPr>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2239"/>
                </a:lnSpc>
              </a:pPr>
              <a:endParaRPr>
                <a:latin typeface="Arial" pitchFamily="34" charset="0"/>
              </a:endParaRPr>
            </a:p>
          </p:txBody>
        </p:sp>
      </p:grpSp>
      <p:grpSp>
        <p:nvGrpSpPr>
          <p:cNvPr id="5" name="Group 5"/>
          <p:cNvGrpSpPr/>
          <p:nvPr/>
        </p:nvGrpSpPr>
        <p:grpSpPr>
          <a:xfrm>
            <a:off x="9527075" y="-606081"/>
            <a:ext cx="2661750" cy="1909133"/>
            <a:chOff x="0" y="0"/>
            <a:chExt cx="5324887" cy="3818265"/>
          </a:xfrm>
        </p:grpSpPr>
        <p:sp>
          <p:nvSpPr>
            <p:cNvPr id="6" name="Freeform 6"/>
            <p:cNvSpPr/>
            <p:nvPr/>
          </p:nvSpPr>
          <p:spPr>
            <a:xfrm rot="-5400000">
              <a:off x="2160332" y="653710"/>
              <a:ext cx="2606104" cy="3723006"/>
            </a:xfrm>
            <a:custGeom>
              <a:avLst/>
              <a:gdLst/>
              <a:ahLst/>
              <a:cxnLst/>
              <a:rect l="l" t="t" r="r" b="b"/>
              <a:pathLst>
                <a:path w="2606104" h="3723006">
                  <a:moveTo>
                    <a:pt x="0" y="0"/>
                  </a:moveTo>
                  <a:lnTo>
                    <a:pt x="2606104" y="0"/>
                  </a:lnTo>
                  <a:lnTo>
                    <a:pt x="2606104" y="3723006"/>
                  </a:lnTo>
                  <a:lnTo>
                    <a:pt x="0" y="372300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Freeform 7"/>
            <p:cNvSpPr/>
            <p:nvPr/>
          </p:nvSpPr>
          <p:spPr>
            <a:xfrm rot="5400000">
              <a:off x="679471" y="-679471"/>
              <a:ext cx="2594344" cy="3953287"/>
            </a:xfrm>
            <a:custGeom>
              <a:avLst/>
              <a:gdLst/>
              <a:ahLst/>
              <a:cxnLst/>
              <a:rect l="l" t="t" r="r" b="b"/>
              <a:pathLst>
                <a:path w="2594344" h="3953287">
                  <a:moveTo>
                    <a:pt x="0" y="0"/>
                  </a:moveTo>
                  <a:lnTo>
                    <a:pt x="2594345" y="0"/>
                  </a:lnTo>
                  <a:lnTo>
                    <a:pt x="2594345" y="3953287"/>
                  </a:lnTo>
                  <a:lnTo>
                    <a:pt x="0" y="395328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sp>
        <p:nvSpPr>
          <p:cNvPr id="11" name="TextBox 11"/>
          <p:cNvSpPr txBox="1"/>
          <p:nvPr/>
        </p:nvSpPr>
        <p:spPr>
          <a:xfrm>
            <a:off x="685622" y="1129191"/>
            <a:ext cx="10817582" cy="384529"/>
          </a:xfrm>
          <a:prstGeom prst="rect">
            <a:avLst/>
          </a:prstGeom>
        </p:spPr>
        <p:txBody>
          <a:bodyPr lIns="0" tIns="0" rIns="0" bIns="0" rtlCol="0" anchor="t">
            <a:spAutoFit/>
          </a:bodyPr>
          <a:lstStyle/>
          <a:p>
            <a:pPr>
              <a:lnSpc>
                <a:spcPts val="3266"/>
              </a:lnSpc>
              <a:spcBef>
                <a:spcPct val="0"/>
              </a:spcBef>
            </a:pPr>
            <a:r>
              <a:rPr lang="en-US" sz="2300" b="1" dirty="0">
                <a:solidFill>
                  <a:srgbClr val="000000"/>
                </a:solidFill>
                <a:latin typeface="Arial" pitchFamily="34" charset="0"/>
              </a:rPr>
              <a:t>3</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Thời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kì</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xã</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hội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công</a:t>
            </a:r>
            <a:r>
              <a:rPr lang="en-US" sz="2300" b="1" dirty="0">
                <a:solidFill>
                  <a:srgbClr val="000000"/>
                </a:solidFill>
                <a:latin typeface="Arial" pitchFamily="34" charset="0"/>
              </a:rPr>
              <a:t> </a:t>
            </a:r>
            <a:r>
              <a:rPr lang="en-US" sz="2300" b="1" dirty="0" err="1" smtClean="0">
                <a:solidFill>
                  <a:srgbClr val="000000"/>
                </a:solidFill>
                <a:latin typeface="Arial" pitchFamily="34" charset="0"/>
              </a:rPr>
              <a:t>nghiệp</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và</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hậu</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công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nghiệp</a:t>
            </a:r>
            <a:endParaRPr lang="en-US" sz="2300" b="1" dirty="0">
              <a:solidFill>
                <a:srgbClr val="000000"/>
              </a:solidFill>
              <a:latin typeface="Arial" pitchFamily="34" charset="0"/>
            </a:endParaRPr>
          </a:p>
        </p:txBody>
      </p:sp>
      <p:grpSp>
        <p:nvGrpSpPr>
          <p:cNvPr id="13" name="Group 13"/>
          <p:cNvGrpSpPr/>
          <p:nvPr/>
        </p:nvGrpSpPr>
        <p:grpSpPr>
          <a:xfrm>
            <a:off x="685622" y="2133600"/>
            <a:ext cx="10817582" cy="4083984"/>
            <a:chOff x="0" y="0"/>
            <a:chExt cx="21640800" cy="8167969"/>
          </a:xfrm>
        </p:grpSpPr>
        <p:sp>
          <p:nvSpPr>
            <p:cNvPr id="14" name="Freeform 14"/>
            <p:cNvSpPr/>
            <p:nvPr/>
          </p:nvSpPr>
          <p:spPr>
            <a:xfrm>
              <a:off x="0" y="0"/>
              <a:ext cx="10820400" cy="7173486"/>
            </a:xfrm>
            <a:custGeom>
              <a:avLst/>
              <a:gdLst/>
              <a:ahLst/>
              <a:cxnLst/>
              <a:rect l="l" t="t" r="r" b="b"/>
              <a:pathLst>
                <a:path w="10820400" h="7173486">
                  <a:moveTo>
                    <a:pt x="0" y="0"/>
                  </a:moveTo>
                  <a:lnTo>
                    <a:pt x="10820400" y="0"/>
                  </a:lnTo>
                  <a:lnTo>
                    <a:pt x="10820400" y="7173486"/>
                  </a:lnTo>
                  <a:lnTo>
                    <a:pt x="0" y="7173486"/>
                  </a:lnTo>
                  <a:lnTo>
                    <a:pt x="0" y="0"/>
                  </a:lnTo>
                  <a:close/>
                </a:path>
              </a:pathLst>
            </a:custGeom>
            <a:blipFill>
              <a:blip r:embed="rId6"/>
              <a:stretch>
                <a:fillRect t="-13129"/>
              </a:stretch>
            </a:blipFill>
          </p:spPr>
        </p:sp>
        <p:sp>
          <p:nvSpPr>
            <p:cNvPr id="15" name="Freeform 15"/>
            <p:cNvSpPr/>
            <p:nvPr/>
          </p:nvSpPr>
          <p:spPr>
            <a:xfrm>
              <a:off x="11127081" y="0"/>
              <a:ext cx="10513719" cy="7173486"/>
            </a:xfrm>
            <a:custGeom>
              <a:avLst/>
              <a:gdLst/>
              <a:ahLst/>
              <a:cxnLst/>
              <a:rect l="l" t="t" r="r" b="b"/>
              <a:pathLst>
                <a:path w="10513719" h="7173486">
                  <a:moveTo>
                    <a:pt x="0" y="0"/>
                  </a:moveTo>
                  <a:lnTo>
                    <a:pt x="10513719" y="0"/>
                  </a:lnTo>
                  <a:lnTo>
                    <a:pt x="10513719" y="7173486"/>
                  </a:lnTo>
                  <a:lnTo>
                    <a:pt x="0" y="7173486"/>
                  </a:lnTo>
                  <a:lnTo>
                    <a:pt x="0" y="0"/>
                  </a:lnTo>
                  <a:close/>
                </a:path>
              </a:pathLst>
            </a:custGeom>
            <a:blipFill>
              <a:blip r:embed="rId7"/>
              <a:stretch>
                <a:fillRect l="-396" r="-396"/>
              </a:stretch>
            </a:blipFill>
          </p:spPr>
        </p:sp>
        <p:sp>
          <p:nvSpPr>
            <p:cNvPr id="16" name="TextBox 16"/>
            <p:cNvSpPr txBox="1"/>
            <p:nvPr/>
          </p:nvSpPr>
          <p:spPr>
            <a:xfrm>
              <a:off x="6251526" y="7398911"/>
              <a:ext cx="9137746" cy="769058"/>
            </a:xfrm>
            <a:prstGeom prst="rect">
              <a:avLst/>
            </a:prstGeom>
          </p:spPr>
          <p:txBody>
            <a:bodyPr lIns="0" tIns="0" rIns="0" bIns="0" rtlCol="0" anchor="t">
              <a:spAutoFit/>
            </a:bodyPr>
            <a:lstStyle/>
            <a:p>
              <a:pPr algn="ctr">
                <a:lnSpc>
                  <a:spcPts val="3266"/>
                </a:lnSpc>
              </a:pPr>
              <a:r>
                <a:rPr lang="en-US" sz="2300" b="1" i="1" dirty="0" err="1" smtClean="0">
                  <a:solidFill>
                    <a:srgbClr val="000000"/>
                  </a:solidFill>
                  <a:latin typeface="Arial" pitchFamily="34" charset="0"/>
                </a:rPr>
                <a:t>Xã</a:t>
              </a:r>
              <a:r>
                <a:rPr lang="en-US" sz="2300" b="1" i="1" dirty="0" smtClean="0">
                  <a:solidFill>
                    <a:srgbClr val="000000"/>
                  </a:solidFill>
                  <a:latin typeface="Arial" pitchFamily="34" charset="0"/>
                </a:rPr>
                <a:t> </a:t>
              </a:r>
              <a:r>
                <a:rPr lang="en-US" sz="2300" b="1" i="1" dirty="0" err="1">
                  <a:solidFill>
                    <a:srgbClr val="000000"/>
                  </a:solidFill>
                  <a:latin typeface="Arial" pitchFamily="34" charset="0"/>
                </a:rPr>
                <a:t>hội</a:t>
              </a:r>
              <a:r>
                <a:rPr lang="en-US" sz="2300" b="1" i="1" dirty="0">
                  <a:solidFill>
                    <a:srgbClr val="000000"/>
                  </a:solidFill>
                  <a:latin typeface="Arial" pitchFamily="34" charset="0"/>
                </a:rPr>
                <a:t> </a:t>
              </a:r>
              <a:r>
                <a:rPr lang="en-US" sz="2300" b="1" i="1" dirty="0" err="1">
                  <a:solidFill>
                    <a:srgbClr val="000000"/>
                  </a:solidFill>
                  <a:latin typeface="Arial" pitchFamily="34" charset="0"/>
                </a:rPr>
                <a:t>công</a:t>
              </a:r>
              <a:r>
                <a:rPr lang="en-US" sz="2300" b="1" i="1" dirty="0">
                  <a:solidFill>
                    <a:srgbClr val="000000"/>
                  </a:solidFill>
                  <a:latin typeface="Arial" pitchFamily="34" charset="0"/>
                </a:rPr>
                <a:t> </a:t>
              </a:r>
              <a:r>
                <a:rPr lang="en-US" sz="2300" b="1" i="1" dirty="0" err="1">
                  <a:solidFill>
                    <a:srgbClr val="000000"/>
                  </a:solidFill>
                  <a:latin typeface="Arial" pitchFamily="34" charset="0"/>
                </a:rPr>
                <a:t>nghiệp</a:t>
              </a:r>
              <a:endParaRPr lang="en-US" sz="2300" b="1" i="1" dirty="0">
                <a:solidFill>
                  <a:srgbClr val="000000"/>
                </a:solidFill>
                <a:latin typeface="Arial" pitchFamily="34" charset="0"/>
              </a:endParaRPr>
            </a:p>
          </p:txBody>
        </p:sp>
      </p:grpSp>
      <p:grpSp>
        <p:nvGrpSpPr>
          <p:cNvPr id="17" name="Group 16"/>
          <p:cNvGrpSpPr/>
          <p:nvPr/>
        </p:nvGrpSpPr>
        <p:grpSpPr>
          <a:xfrm>
            <a:off x="685621" y="0"/>
            <a:ext cx="9629079" cy="1028700"/>
            <a:chOff x="685621" y="0"/>
            <a:chExt cx="9629079" cy="1028700"/>
          </a:xfrm>
        </p:grpSpPr>
        <p:sp>
          <p:nvSpPr>
            <p:cNvPr id="18" name="TextBox 10"/>
            <p:cNvSpPr txBox="1"/>
            <p:nvPr/>
          </p:nvSpPr>
          <p:spPr>
            <a:xfrm>
              <a:off x="1874124" y="94461"/>
              <a:ext cx="8440576" cy="846386"/>
            </a:xfrm>
            <a:prstGeom prst="rect">
              <a:avLst/>
            </a:prstGeom>
          </p:spPr>
          <p:txBody>
            <a:bodyPr wrap="square" lIns="0" tIns="0" rIns="0" bIns="0" rtlCol="0" anchor="t">
              <a:spAutoFit/>
            </a:bodyPr>
            <a:lstStyle/>
            <a:p>
              <a:pPr>
                <a:lnSpc>
                  <a:spcPts val="3266"/>
                </a:lnSpc>
                <a:spcBef>
                  <a:spcPct val="0"/>
                </a:spcBef>
              </a:pPr>
              <a:r>
                <a:rPr lang="en-US" sz="2300" b="1" dirty="0" smtClean="0">
                  <a:solidFill>
                    <a:srgbClr val="000000"/>
                  </a:solidFill>
                  <a:latin typeface="Arial" pitchFamily="34" charset="0"/>
                </a:rPr>
                <a:t>I. TÁC </a:t>
              </a:r>
              <a:r>
                <a:rPr lang="en-US" sz="2300" b="1" dirty="0">
                  <a:solidFill>
                    <a:srgbClr val="000000"/>
                  </a:solidFill>
                  <a:latin typeface="Arial" pitchFamily="34" charset="0"/>
                </a:rPr>
                <a:t>ĐỘNG CỦA CON NGƯỜI ĐỐI VỚI MÔI TRƯỜNG</a:t>
              </a:r>
            </a:p>
            <a:p>
              <a:pPr>
                <a:lnSpc>
                  <a:spcPts val="3266"/>
                </a:lnSpc>
                <a:spcBef>
                  <a:spcPct val="0"/>
                </a:spcBef>
              </a:pPr>
              <a:r>
                <a:rPr lang="en-US" sz="2300" b="1" dirty="0">
                  <a:solidFill>
                    <a:srgbClr val="000000"/>
                  </a:solidFill>
                  <a:latin typeface="Arial" pitchFamily="34" charset="0"/>
                </a:rPr>
                <a:t>QUA CÁC THỜI KÌ PHÁT TRIỂN XÃ HỘI</a:t>
              </a:r>
            </a:p>
          </p:txBody>
        </p:sp>
        <p:sp>
          <p:nvSpPr>
            <p:cNvPr id="19" name="Freeform 9"/>
            <p:cNvSpPr/>
            <p:nvPr/>
          </p:nvSpPr>
          <p:spPr>
            <a:xfrm>
              <a:off x="685621" y="0"/>
              <a:ext cx="1065392" cy="1028700"/>
            </a:xfrm>
            <a:custGeom>
              <a:avLst/>
              <a:gdLst/>
              <a:ahLst/>
              <a:cxnLst/>
              <a:rect l="l" t="t" r="r" b="b"/>
              <a:pathLst>
                <a:path w="1967389" h="2057400">
                  <a:moveTo>
                    <a:pt x="0" y="0"/>
                  </a:moveTo>
                  <a:lnTo>
                    <a:pt x="1967389" y="0"/>
                  </a:lnTo>
                  <a:lnTo>
                    <a:pt x="1967389" y="2057400"/>
                  </a:lnTo>
                  <a:lnTo>
                    <a:pt x="0" y="2057400"/>
                  </a:lnTo>
                  <a:lnTo>
                    <a:pt x="0" y="0"/>
                  </a:lnTo>
                  <a:close/>
                </a:path>
              </a:pathLst>
            </a:custGeom>
            <a:blipFill>
              <a:blip r:embed="rId8"/>
              <a:stretch>
                <a:fillRect/>
              </a:stretch>
            </a:blipFill>
          </p:spPr>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31854" y="-1028700"/>
            <a:ext cx="15079425" cy="2057400"/>
            <a:chOff x="0" y="0"/>
            <a:chExt cx="5958856" cy="812800"/>
          </a:xfrm>
        </p:grpSpPr>
        <p:sp>
          <p:nvSpPr>
            <p:cNvPr id="3" name="Freeform 3"/>
            <p:cNvSpPr/>
            <p:nvPr/>
          </p:nvSpPr>
          <p:spPr>
            <a:xfrm>
              <a:off x="0" y="0"/>
              <a:ext cx="5958856" cy="812800"/>
            </a:xfrm>
            <a:custGeom>
              <a:avLst/>
              <a:gdLst/>
              <a:ahLst/>
              <a:cxnLst/>
              <a:rect l="l" t="t" r="r" b="b"/>
              <a:pathLst>
                <a:path w="5958856" h="812800">
                  <a:moveTo>
                    <a:pt x="0" y="0"/>
                  </a:moveTo>
                  <a:lnTo>
                    <a:pt x="5958856" y="0"/>
                  </a:lnTo>
                  <a:lnTo>
                    <a:pt x="5958856" y="812800"/>
                  </a:lnTo>
                  <a:lnTo>
                    <a:pt x="0" y="812800"/>
                  </a:lnTo>
                  <a:close/>
                </a:path>
              </a:pathLst>
            </a:custGeom>
            <a:gradFill rotWithShape="1">
              <a:gsLst>
                <a:gs pos="0">
                  <a:srgbClr val="0CC0DF">
                    <a:alpha val="100000"/>
                  </a:srgbClr>
                </a:gs>
                <a:gs pos="100000">
                  <a:srgbClr val="FFDE59">
                    <a:alpha val="100000"/>
                  </a:srgbClr>
                </a:gs>
              </a:gsLst>
              <a:lin ang="0"/>
            </a:gradFill>
          </p:spPr>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2239"/>
                </a:lnSpc>
              </a:pPr>
              <a:endParaRPr>
                <a:latin typeface="Arial" pitchFamily="34" charset="0"/>
              </a:endParaRPr>
            </a:p>
          </p:txBody>
        </p:sp>
      </p:grpSp>
      <p:grpSp>
        <p:nvGrpSpPr>
          <p:cNvPr id="5" name="Group 5"/>
          <p:cNvGrpSpPr/>
          <p:nvPr/>
        </p:nvGrpSpPr>
        <p:grpSpPr>
          <a:xfrm>
            <a:off x="9527075" y="-606081"/>
            <a:ext cx="2661750" cy="1909133"/>
            <a:chOff x="0" y="0"/>
            <a:chExt cx="5324887" cy="3818265"/>
          </a:xfrm>
        </p:grpSpPr>
        <p:sp>
          <p:nvSpPr>
            <p:cNvPr id="6" name="Freeform 6"/>
            <p:cNvSpPr/>
            <p:nvPr/>
          </p:nvSpPr>
          <p:spPr>
            <a:xfrm rot="-5400000">
              <a:off x="2160332" y="653710"/>
              <a:ext cx="2606104" cy="3723006"/>
            </a:xfrm>
            <a:custGeom>
              <a:avLst/>
              <a:gdLst/>
              <a:ahLst/>
              <a:cxnLst/>
              <a:rect l="l" t="t" r="r" b="b"/>
              <a:pathLst>
                <a:path w="2606104" h="3723006">
                  <a:moveTo>
                    <a:pt x="0" y="0"/>
                  </a:moveTo>
                  <a:lnTo>
                    <a:pt x="2606104" y="0"/>
                  </a:lnTo>
                  <a:lnTo>
                    <a:pt x="2606104" y="3723006"/>
                  </a:lnTo>
                  <a:lnTo>
                    <a:pt x="0" y="372300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Freeform 7"/>
            <p:cNvSpPr/>
            <p:nvPr/>
          </p:nvSpPr>
          <p:spPr>
            <a:xfrm rot="5400000">
              <a:off x="679471" y="-679471"/>
              <a:ext cx="2594344" cy="3953287"/>
            </a:xfrm>
            <a:custGeom>
              <a:avLst/>
              <a:gdLst/>
              <a:ahLst/>
              <a:cxnLst/>
              <a:rect l="l" t="t" r="r" b="b"/>
              <a:pathLst>
                <a:path w="2594344" h="3953287">
                  <a:moveTo>
                    <a:pt x="0" y="0"/>
                  </a:moveTo>
                  <a:lnTo>
                    <a:pt x="2594345" y="0"/>
                  </a:lnTo>
                  <a:lnTo>
                    <a:pt x="2594345" y="3953287"/>
                  </a:lnTo>
                  <a:lnTo>
                    <a:pt x="0" y="395328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sp>
        <p:nvSpPr>
          <p:cNvPr id="11" name="TextBox 11"/>
          <p:cNvSpPr txBox="1"/>
          <p:nvPr/>
        </p:nvSpPr>
        <p:spPr>
          <a:xfrm>
            <a:off x="685622" y="1129191"/>
            <a:ext cx="10817582" cy="384529"/>
          </a:xfrm>
          <a:prstGeom prst="rect">
            <a:avLst/>
          </a:prstGeom>
        </p:spPr>
        <p:txBody>
          <a:bodyPr lIns="0" tIns="0" rIns="0" bIns="0" rtlCol="0" anchor="t">
            <a:spAutoFit/>
          </a:bodyPr>
          <a:lstStyle/>
          <a:p>
            <a:pPr>
              <a:lnSpc>
                <a:spcPts val="3266"/>
              </a:lnSpc>
              <a:spcBef>
                <a:spcPct val="0"/>
              </a:spcBef>
            </a:pPr>
            <a:r>
              <a:rPr lang="en-US" sz="2300" b="1" dirty="0">
                <a:solidFill>
                  <a:srgbClr val="000000"/>
                </a:solidFill>
                <a:latin typeface="Arial" pitchFamily="34" charset="0"/>
              </a:rPr>
              <a:t>3</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Thời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kì</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xã</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hội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công</a:t>
            </a:r>
            <a:r>
              <a:rPr lang="en-US" sz="2300" b="1" dirty="0">
                <a:solidFill>
                  <a:srgbClr val="000000"/>
                </a:solidFill>
                <a:latin typeface="Arial" pitchFamily="34" charset="0"/>
              </a:rPr>
              <a:t> </a:t>
            </a:r>
            <a:r>
              <a:rPr lang="en-US" sz="2300" b="1" dirty="0" err="1" smtClean="0">
                <a:solidFill>
                  <a:srgbClr val="000000"/>
                </a:solidFill>
                <a:latin typeface="Arial" pitchFamily="34" charset="0"/>
              </a:rPr>
              <a:t>nghiệp</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và</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hậu</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công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nghiệp</a:t>
            </a:r>
            <a:endParaRPr lang="en-US" sz="2300" b="1" dirty="0">
              <a:solidFill>
                <a:srgbClr val="000000"/>
              </a:solidFill>
              <a:latin typeface="Arial" pitchFamily="34" charset="0"/>
            </a:endParaRPr>
          </a:p>
        </p:txBody>
      </p:sp>
      <p:grpSp>
        <p:nvGrpSpPr>
          <p:cNvPr id="17" name="Group 16"/>
          <p:cNvGrpSpPr/>
          <p:nvPr/>
        </p:nvGrpSpPr>
        <p:grpSpPr>
          <a:xfrm>
            <a:off x="685621" y="0"/>
            <a:ext cx="9626084" cy="1028700"/>
            <a:chOff x="685621" y="0"/>
            <a:chExt cx="9626084" cy="1028700"/>
          </a:xfrm>
        </p:grpSpPr>
        <p:sp>
          <p:nvSpPr>
            <p:cNvPr id="18" name="TextBox 10"/>
            <p:cNvSpPr txBox="1"/>
            <p:nvPr/>
          </p:nvSpPr>
          <p:spPr>
            <a:xfrm>
              <a:off x="1871129" y="91157"/>
              <a:ext cx="8440576" cy="846386"/>
            </a:xfrm>
            <a:prstGeom prst="rect">
              <a:avLst/>
            </a:prstGeom>
          </p:spPr>
          <p:txBody>
            <a:bodyPr wrap="square" lIns="0" tIns="0" rIns="0" bIns="0" rtlCol="0" anchor="t">
              <a:spAutoFit/>
            </a:bodyPr>
            <a:lstStyle/>
            <a:p>
              <a:pPr>
                <a:lnSpc>
                  <a:spcPts val="3266"/>
                </a:lnSpc>
                <a:spcBef>
                  <a:spcPct val="0"/>
                </a:spcBef>
              </a:pPr>
              <a:r>
                <a:rPr lang="en-US" sz="2300" b="1" dirty="0" smtClean="0">
                  <a:solidFill>
                    <a:srgbClr val="000000"/>
                  </a:solidFill>
                  <a:latin typeface="Arial" pitchFamily="34" charset="0"/>
                </a:rPr>
                <a:t>I. TÁC </a:t>
              </a:r>
              <a:r>
                <a:rPr lang="en-US" sz="2300" b="1" dirty="0">
                  <a:solidFill>
                    <a:srgbClr val="000000"/>
                  </a:solidFill>
                  <a:latin typeface="Arial" pitchFamily="34" charset="0"/>
                </a:rPr>
                <a:t>ĐỘNG CỦA CON NGƯỜI ĐỐI VỚI MÔI TRƯỜNG</a:t>
              </a:r>
            </a:p>
            <a:p>
              <a:pPr>
                <a:lnSpc>
                  <a:spcPts val="3266"/>
                </a:lnSpc>
                <a:spcBef>
                  <a:spcPct val="0"/>
                </a:spcBef>
              </a:pPr>
              <a:r>
                <a:rPr lang="en-US" sz="2300" b="1" dirty="0">
                  <a:solidFill>
                    <a:srgbClr val="000000"/>
                  </a:solidFill>
                  <a:latin typeface="Arial" pitchFamily="34" charset="0"/>
                </a:rPr>
                <a:t>QUA CÁC THỜI KÌ PHÁT TRIỂN XÃ HỘI</a:t>
              </a:r>
            </a:p>
          </p:txBody>
        </p:sp>
        <p:sp>
          <p:nvSpPr>
            <p:cNvPr id="19" name="Freeform 9"/>
            <p:cNvSpPr/>
            <p:nvPr/>
          </p:nvSpPr>
          <p:spPr>
            <a:xfrm>
              <a:off x="685621" y="0"/>
              <a:ext cx="1065392" cy="1028700"/>
            </a:xfrm>
            <a:custGeom>
              <a:avLst/>
              <a:gdLst/>
              <a:ahLst/>
              <a:cxnLst/>
              <a:rect l="l" t="t" r="r" b="b"/>
              <a:pathLst>
                <a:path w="1967389" h="2057400">
                  <a:moveTo>
                    <a:pt x="0" y="0"/>
                  </a:moveTo>
                  <a:lnTo>
                    <a:pt x="1967389" y="0"/>
                  </a:lnTo>
                  <a:lnTo>
                    <a:pt x="1967389" y="2057400"/>
                  </a:lnTo>
                  <a:lnTo>
                    <a:pt x="0" y="2057400"/>
                  </a:lnTo>
                  <a:lnTo>
                    <a:pt x="0" y="0"/>
                  </a:lnTo>
                  <a:close/>
                </a:path>
              </a:pathLst>
            </a:custGeom>
            <a:blipFill>
              <a:blip r:embed="rId6"/>
              <a:stretch>
                <a:fillRect/>
              </a:stretch>
            </a:blipFill>
          </p:spPr>
        </p:sp>
      </p:grpSp>
      <p:sp>
        <p:nvSpPr>
          <p:cNvPr id="9" name="Rectangle 2"/>
          <p:cNvSpPr>
            <a:spLocks noChangeArrowheads="1"/>
          </p:cNvSpPr>
          <p:nvPr/>
        </p:nvSpPr>
        <p:spPr bwMode="auto">
          <a:xfrm>
            <a:off x="685621" y="1614211"/>
            <a:ext cx="9980791"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lang="en-US" altLang="en-US" sz="2000" b="1" i="1" dirty="0">
                <a:solidFill>
                  <a:srgbClr val="000000"/>
                </a:solidFill>
              </a:rPr>
              <a:t>- </a:t>
            </a:r>
            <a:r>
              <a:rPr lang="en-US" altLang="en-US" sz="2000" b="1" i="1" dirty="0" err="1">
                <a:solidFill>
                  <a:srgbClr val="000000"/>
                </a:solidFill>
              </a:rPr>
              <a:t>Trong</a:t>
            </a:r>
            <a:r>
              <a:rPr lang="en-US" altLang="en-US" sz="2000" b="1" i="1" dirty="0">
                <a:solidFill>
                  <a:srgbClr val="000000"/>
                </a:solidFill>
              </a:rPr>
              <a:t> </a:t>
            </a:r>
            <a:r>
              <a:rPr lang="en-US" altLang="en-US" sz="2000" b="1" i="1" dirty="0" err="1">
                <a:solidFill>
                  <a:srgbClr val="000000"/>
                </a:solidFill>
              </a:rPr>
              <a:t>thời</a:t>
            </a:r>
            <a:r>
              <a:rPr lang="en-US" altLang="en-US" sz="2000" b="1" i="1" dirty="0">
                <a:solidFill>
                  <a:srgbClr val="000000"/>
                </a:solidFill>
              </a:rPr>
              <a:t> </a:t>
            </a:r>
            <a:r>
              <a:rPr lang="en-US" altLang="en-US" sz="2000" b="1" i="1" dirty="0" err="1">
                <a:solidFill>
                  <a:srgbClr val="000000"/>
                </a:solidFill>
              </a:rPr>
              <a:t>kì</a:t>
            </a:r>
            <a:r>
              <a:rPr lang="en-US" altLang="en-US" sz="2000" b="1" i="1" dirty="0">
                <a:solidFill>
                  <a:srgbClr val="000000"/>
                </a:solidFill>
              </a:rPr>
              <a:t> </a:t>
            </a:r>
            <a:r>
              <a:rPr lang="en-US" altLang="en-US" sz="2000" b="1" i="1" dirty="0" err="1">
                <a:solidFill>
                  <a:srgbClr val="000000"/>
                </a:solidFill>
              </a:rPr>
              <a:t>cách</a:t>
            </a:r>
            <a:r>
              <a:rPr lang="en-US" altLang="en-US" sz="2000" b="1" i="1" dirty="0">
                <a:solidFill>
                  <a:srgbClr val="000000"/>
                </a:solidFill>
              </a:rPr>
              <a:t> </a:t>
            </a:r>
            <a:r>
              <a:rPr lang="en-US" altLang="en-US" sz="2000" b="1" i="1" dirty="0" err="1">
                <a:solidFill>
                  <a:srgbClr val="000000"/>
                </a:solidFill>
              </a:rPr>
              <a:t>mạng</a:t>
            </a:r>
            <a:r>
              <a:rPr lang="en-US" altLang="en-US" sz="2000" b="1" i="1" dirty="0">
                <a:solidFill>
                  <a:srgbClr val="000000"/>
                </a:solidFill>
              </a:rPr>
              <a:t> </a:t>
            </a:r>
            <a:r>
              <a:rPr lang="en-US" altLang="en-US" sz="2000" b="1" i="1" dirty="0" err="1">
                <a:solidFill>
                  <a:srgbClr val="000000"/>
                </a:solidFill>
              </a:rPr>
              <a:t>công</a:t>
            </a:r>
            <a:r>
              <a:rPr lang="en-US" altLang="en-US" sz="2000" b="1" i="1" dirty="0">
                <a:solidFill>
                  <a:srgbClr val="000000"/>
                </a:solidFill>
              </a:rPr>
              <a:t> </a:t>
            </a:r>
            <a:r>
              <a:rPr lang="en-US" altLang="en-US" sz="2000" b="1" i="1" dirty="0" err="1">
                <a:solidFill>
                  <a:srgbClr val="000000"/>
                </a:solidFill>
              </a:rPr>
              <a:t>nghiệp</a:t>
            </a:r>
            <a:r>
              <a:rPr lang="en-US" altLang="en-US" sz="2000" b="1" i="1" dirty="0">
                <a:solidFill>
                  <a:srgbClr val="000000"/>
                </a:solidFill>
              </a:rPr>
              <a:t>, con </a:t>
            </a:r>
            <a:r>
              <a:rPr lang="en-US" altLang="en-US" sz="2000" b="1" i="1" dirty="0" err="1">
                <a:solidFill>
                  <a:srgbClr val="000000"/>
                </a:solidFill>
              </a:rPr>
              <a:t>người</a:t>
            </a:r>
            <a:r>
              <a:rPr lang="en-US" altLang="en-US" sz="2000" b="1" i="1" dirty="0">
                <a:solidFill>
                  <a:srgbClr val="000000"/>
                </a:solidFill>
              </a:rPr>
              <a:t> </a:t>
            </a:r>
            <a:r>
              <a:rPr lang="en-US" altLang="en-US" sz="2000" b="1" i="1" dirty="0" err="1">
                <a:solidFill>
                  <a:srgbClr val="000000"/>
                </a:solidFill>
              </a:rPr>
              <a:t>đã</a:t>
            </a:r>
            <a:r>
              <a:rPr lang="en-US" altLang="en-US" sz="2000" b="1" i="1" dirty="0">
                <a:solidFill>
                  <a:srgbClr val="000000"/>
                </a:solidFill>
              </a:rPr>
              <a:t> </a:t>
            </a:r>
            <a:r>
              <a:rPr lang="en-US" altLang="en-US" sz="2000" b="1" i="1" dirty="0" err="1">
                <a:solidFill>
                  <a:srgbClr val="000000"/>
                </a:solidFill>
              </a:rPr>
              <a:t>bắt</a:t>
            </a:r>
            <a:r>
              <a:rPr lang="en-US" altLang="en-US" sz="2000" b="1" i="1" dirty="0">
                <a:solidFill>
                  <a:srgbClr val="000000"/>
                </a:solidFill>
              </a:rPr>
              <a:t> </a:t>
            </a:r>
            <a:r>
              <a:rPr lang="en-US" altLang="en-US" sz="2000" b="1" i="1" dirty="0" err="1">
                <a:solidFill>
                  <a:srgbClr val="000000"/>
                </a:solidFill>
              </a:rPr>
              <a:t>đầu</a:t>
            </a:r>
            <a:r>
              <a:rPr lang="en-US" altLang="en-US" sz="2000" b="1" i="1" dirty="0">
                <a:solidFill>
                  <a:srgbClr val="000000"/>
                </a:solidFill>
              </a:rPr>
              <a:t> </a:t>
            </a:r>
            <a:r>
              <a:rPr lang="en-US" altLang="en-US" sz="2000" b="1" i="1" dirty="0" err="1">
                <a:solidFill>
                  <a:srgbClr val="000000"/>
                </a:solidFill>
              </a:rPr>
              <a:t>cơ</a:t>
            </a:r>
            <a:r>
              <a:rPr lang="en-US" altLang="en-US" sz="2000" b="1" i="1" dirty="0">
                <a:solidFill>
                  <a:srgbClr val="000000"/>
                </a:solidFill>
              </a:rPr>
              <a:t> </a:t>
            </a:r>
            <a:r>
              <a:rPr lang="en-US" altLang="en-US" sz="2000" b="1" i="1" dirty="0" err="1">
                <a:solidFill>
                  <a:srgbClr val="000000"/>
                </a:solidFill>
              </a:rPr>
              <a:t>giới</a:t>
            </a:r>
            <a:r>
              <a:rPr lang="en-US" altLang="en-US" sz="2000" b="1" i="1" dirty="0">
                <a:solidFill>
                  <a:srgbClr val="000000"/>
                </a:solidFill>
              </a:rPr>
              <a:t> </a:t>
            </a:r>
            <a:r>
              <a:rPr lang="en-US" altLang="en-US" sz="2000" b="1" i="1" dirty="0" err="1">
                <a:solidFill>
                  <a:srgbClr val="000000"/>
                </a:solidFill>
              </a:rPr>
              <a:t>hoá</a:t>
            </a:r>
            <a:r>
              <a:rPr lang="en-US" altLang="en-US" sz="2000" b="1" i="1" dirty="0">
                <a:solidFill>
                  <a:srgbClr val="000000"/>
                </a:solidFill>
              </a:rPr>
              <a:t> </a:t>
            </a:r>
            <a:r>
              <a:rPr lang="en-US" altLang="en-US" sz="2000" b="1" i="1" dirty="0" err="1">
                <a:solidFill>
                  <a:srgbClr val="000000"/>
                </a:solidFill>
              </a:rPr>
              <a:t>sản</a:t>
            </a:r>
            <a:r>
              <a:rPr lang="en-US" altLang="en-US" sz="2000" b="1" i="1" dirty="0">
                <a:solidFill>
                  <a:srgbClr val="000000"/>
                </a:solidFill>
              </a:rPr>
              <a:t> </a:t>
            </a:r>
            <a:r>
              <a:rPr lang="en-US" altLang="en-US" sz="2000" b="1" i="1" dirty="0" err="1">
                <a:solidFill>
                  <a:srgbClr val="000000"/>
                </a:solidFill>
              </a:rPr>
              <a:t>xuất</a:t>
            </a:r>
            <a:r>
              <a:rPr lang="en-US" altLang="en-US" sz="2000" b="1" i="1" dirty="0">
                <a:solidFill>
                  <a:srgbClr val="000000"/>
                </a:solidFill>
              </a:rPr>
              <a:t> </a:t>
            </a:r>
            <a:r>
              <a:rPr lang="en-US" altLang="en-US" sz="2000" b="1" i="1" dirty="0" err="1">
                <a:solidFill>
                  <a:srgbClr val="000000"/>
                </a:solidFill>
              </a:rPr>
              <a:t>dựa</a:t>
            </a:r>
            <a:r>
              <a:rPr lang="en-US" altLang="en-US" sz="2000" b="1" i="1" dirty="0">
                <a:solidFill>
                  <a:srgbClr val="000000"/>
                </a:solidFill>
              </a:rPr>
              <a:t> </a:t>
            </a:r>
            <a:r>
              <a:rPr lang="en-US" altLang="en-US" sz="2000" b="1" i="1" dirty="0" err="1">
                <a:solidFill>
                  <a:srgbClr val="000000"/>
                </a:solidFill>
              </a:rPr>
              <a:t>vào</a:t>
            </a:r>
            <a:r>
              <a:rPr lang="en-US" altLang="en-US" sz="2000" b="1" i="1" dirty="0">
                <a:solidFill>
                  <a:srgbClr val="000000"/>
                </a:solidFill>
              </a:rPr>
              <a:t> </a:t>
            </a:r>
            <a:r>
              <a:rPr lang="en-US" altLang="en-US" sz="2000" b="1" i="1" dirty="0" err="1">
                <a:solidFill>
                  <a:srgbClr val="000000"/>
                </a:solidFill>
              </a:rPr>
              <a:t>các</a:t>
            </a:r>
            <a:r>
              <a:rPr lang="en-US" altLang="en-US" sz="2000" b="1" i="1" dirty="0">
                <a:solidFill>
                  <a:srgbClr val="000000"/>
                </a:solidFill>
              </a:rPr>
              <a:t> </a:t>
            </a:r>
            <a:r>
              <a:rPr lang="en-US" altLang="en-US" sz="2000" b="1" i="1" dirty="0" err="1">
                <a:solidFill>
                  <a:srgbClr val="000000"/>
                </a:solidFill>
              </a:rPr>
              <a:t>loại</a:t>
            </a:r>
            <a:r>
              <a:rPr lang="en-US" altLang="en-US" sz="2000" b="1" i="1" dirty="0">
                <a:solidFill>
                  <a:srgbClr val="000000"/>
                </a:solidFill>
              </a:rPr>
              <a:t> </a:t>
            </a:r>
            <a:r>
              <a:rPr lang="en-US" altLang="en-US" sz="2000" b="1" i="1" dirty="0" err="1">
                <a:solidFill>
                  <a:srgbClr val="000000"/>
                </a:solidFill>
              </a:rPr>
              <a:t>máy</a:t>
            </a:r>
            <a:r>
              <a:rPr lang="en-US" altLang="en-US" sz="2000" b="1" i="1" dirty="0">
                <a:solidFill>
                  <a:srgbClr val="000000"/>
                </a:solidFill>
              </a:rPr>
              <a:t> </a:t>
            </a:r>
            <a:r>
              <a:rPr lang="en-US" altLang="en-US" sz="2000" b="1" i="1" dirty="0" err="1">
                <a:solidFill>
                  <a:srgbClr val="000000"/>
                </a:solidFill>
              </a:rPr>
              <a:t>móc</a:t>
            </a:r>
            <a:r>
              <a:rPr lang="en-US" altLang="en-US" sz="2000" b="1" i="1" dirty="0">
                <a:solidFill>
                  <a:srgbClr val="000000"/>
                </a:solidFill>
              </a:rPr>
              <a:t>; </a:t>
            </a:r>
            <a:r>
              <a:rPr lang="en-US" altLang="en-US" sz="2000" b="1" i="1" dirty="0" err="1">
                <a:solidFill>
                  <a:srgbClr val="000000"/>
                </a:solidFill>
              </a:rPr>
              <a:t>nguồn</a:t>
            </a:r>
            <a:r>
              <a:rPr lang="en-US" altLang="en-US" sz="2000" b="1" i="1" dirty="0">
                <a:solidFill>
                  <a:srgbClr val="000000"/>
                </a:solidFill>
              </a:rPr>
              <a:t> </a:t>
            </a:r>
            <a:r>
              <a:rPr lang="en-US" altLang="en-US" sz="2000" b="1" i="1" dirty="0" err="1">
                <a:solidFill>
                  <a:srgbClr val="000000"/>
                </a:solidFill>
              </a:rPr>
              <a:t>nguyên</a:t>
            </a:r>
            <a:r>
              <a:rPr lang="en-US" altLang="en-US" sz="2000" b="1" i="1" dirty="0">
                <a:solidFill>
                  <a:srgbClr val="000000"/>
                </a:solidFill>
              </a:rPr>
              <a:t>, </a:t>
            </a:r>
            <a:r>
              <a:rPr lang="en-US" altLang="en-US" sz="2000" b="1" i="1" dirty="0" err="1">
                <a:solidFill>
                  <a:srgbClr val="000000"/>
                </a:solidFill>
              </a:rPr>
              <a:t>nhiên</a:t>
            </a:r>
            <a:r>
              <a:rPr lang="en-US" altLang="en-US" sz="2000" b="1" i="1" dirty="0">
                <a:solidFill>
                  <a:srgbClr val="000000"/>
                </a:solidFill>
              </a:rPr>
              <a:t>, </a:t>
            </a:r>
            <a:r>
              <a:rPr lang="en-US" altLang="en-US" sz="2000" b="1" i="1" dirty="0" err="1">
                <a:solidFill>
                  <a:srgbClr val="000000"/>
                </a:solidFill>
              </a:rPr>
              <a:t>vật</a:t>
            </a:r>
            <a:r>
              <a:rPr lang="en-US" altLang="en-US" sz="2000" b="1" i="1" dirty="0">
                <a:solidFill>
                  <a:srgbClr val="000000"/>
                </a:solidFill>
              </a:rPr>
              <a:t> </a:t>
            </a:r>
            <a:r>
              <a:rPr lang="en-US" altLang="en-US" sz="2000" b="1" i="1" dirty="0" err="1">
                <a:solidFill>
                  <a:srgbClr val="000000"/>
                </a:solidFill>
              </a:rPr>
              <a:t>liệu</a:t>
            </a:r>
            <a:r>
              <a:rPr lang="en-US" altLang="en-US" sz="2000" b="1" i="1" dirty="0">
                <a:solidFill>
                  <a:srgbClr val="000000"/>
                </a:solidFill>
              </a:rPr>
              <a:t> </a:t>
            </a:r>
            <a:r>
              <a:rPr lang="en-US" altLang="en-US" sz="2000" b="1" i="1" dirty="0" err="1">
                <a:solidFill>
                  <a:srgbClr val="000000"/>
                </a:solidFill>
              </a:rPr>
              <a:t>như</a:t>
            </a:r>
            <a:r>
              <a:rPr lang="en-US" altLang="en-US" sz="2000" b="1" i="1" dirty="0">
                <a:solidFill>
                  <a:srgbClr val="000000"/>
                </a:solidFill>
              </a:rPr>
              <a:t> </a:t>
            </a:r>
            <a:r>
              <a:rPr lang="en-US" altLang="en-US" sz="2000" b="1" i="1" dirty="0" err="1">
                <a:solidFill>
                  <a:srgbClr val="000000"/>
                </a:solidFill>
              </a:rPr>
              <a:t>sắt</a:t>
            </a:r>
            <a:r>
              <a:rPr lang="en-US" altLang="en-US" sz="2000" b="1" i="1" dirty="0">
                <a:solidFill>
                  <a:srgbClr val="000000"/>
                </a:solidFill>
              </a:rPr>
              <a:t>, than </a:t>
            </a:r>
            <a:r>
              <a:rPr lang="en-US" altLang="en-US" sz="2000" b="1" i="1" dirty="0" err="1">
                <a:solidFill>
                  <a:srgbClr val="000000"/>
                </a:solidFill>
              </a:rPr>
              <a:t>đá</a:t>
            </a:r>
            <a:r>
              <a:rPr lang="en-US" altLang="en-US" sz="2000" b="1" i="1" dirty="0">
                <a:solidFill>
                  <a:srgbClr val="000000"/>
                </a:solidFill>
              </a:rPr>
              <a:t>,... </a:t>
            </a:r>
            <a:r>
              <a:rPr lang="en-US" altLang="en-US" sz="2000" b="1" i="1" dirty="0" err="1">
                <a:solidFill>
                  <a:srgbClr val="000000"/>
                </a:solidFill>
              </a:rPr>
              <a:t>và</a:t>
            </a:r>
            <a:r>
              <a:rPr lang="en-US" altLang="en-US" sz="2000" b="1" i="1" dirty="0">
                <a:solidFill>
                  <a:srgbClr val="000000"/>
                </a:solidFill>
              </a:rPr>
              <a:t> </a:t>
            </a:r>
            <a:r>
              <a:rPr lang="en-US" altLang="en-US" sz="2000" b="1" i="1" dirty="0" err="1">
                <a:solidFill>
                  <a:srgbClr val="000000"/>
                </a:solidFill>
              </a:rPr>
              <a:t>năng</a:t>
            </a:r>
            <a:r>
              <a:rPr lang="en-US" altLang="en-US" sz="2000" b="1" i="1" dirty="0">
                <a:solidFill>
                  <a:srgbClr val="000000"/>
                </a:solidFill>
              </a:rPr>
              <a:t> </a:t>
            </a:r>
            <a:r>
              <a:rPr lang="en-US" altLang="en-US" sz="2000" b="1" i="1" dirty="0" err="1">
                <a:solidFill>
                  <a:srgbClr val="000000"/>
                </a:solidFill>
              </a:rPr>
              <a:t>lượng</a:t>
            </a:r>
            <a:r>
              <a:rPr lang="en-US" altLang="en-US" sz="2000" b="1" i="1" dirty="0">
                <a:solidFill>
                  <a:srgbClr val="000000"/>
                </a:solidFill>
              </a:rPr>
              <a:t> </a:t>
            </a:r>
            <a:r>
              <a:rPr lang="en-US" altLang="en-US" sz="2000" b="1" i="1" dirty="0" err="1">
                <a:solidFill>
                  <a:srgbClr val="000000"/>
                </a:solidFill>
              </a:rPr>
              <a:t>mới</a:t>
            </a:r>
            <a:r>
              <a:rPr lang="en-US" altLang="en-US" sz="2000" b="1" i="1" dirty="0">
                <a:solidFill>
                  <a:srgbClr val="000000"/>
                </a:solidFill>
              </a:rPr>
              <a:t> </a:t>
            </a:r>
            <a:r>
              <a:rPr lang="en-US" altLang="en-US" sz="2000" b="1" i="1" dirty="0" err="1">
                <a:solidFill>
                  <a:srgbClr val="000000"/>
                </a:solidFill>
              </a:rPr>
              <a:t>là</a:t>
            </a:r>
            <a:r>
              <a:rPr lang="en-US" altLang="en-US" sz="2000" b="1" i="1" dirty="0">
                <a:solidFill>
                  <a:srgbClr val="000000"/>
                </a:solidFill>
              </a:rPr>
              <a:t> </a:t>
            </a:r>
            <a:r>
              <a:rPr lang="en-US" altLang="en-US" sz="2000" b="1" i="1" dirty="0" err="1">
                <a:solidFill>
                  <a:srgbClr val="000000"/>
                </a:solidFill>
              </a:rPr>
              <a:t>hơi</a:t>
            </a:r>
            <a:r>
              <a:rPr lang="en-US" altLang="en-US" sz="2000" b="1" i="1" dirty="0">
                <a:solidFill>
                  <a:srgbClr val="000000"/>
                </a:solidFill>
              </a:rPr>
              <a:t> </a:t>
            </a:r>
            <a:r>
              <a:rPr lang="en-US" altLang="en-US" sz="2000" b="1" i="1" dirty="0" err="1">
                <a:solidFill>
                  <a:srgbClr val="000000"/>
                </a:solidFill>
              </a:rPr>
              <a:t>nước</a:t>
            </a:r>
            <a:r>
              <a:rPr lang="en-US" altLang="en-US" sz="2000" b="1" i="1" dirty="0" smtClean="0">
                <a:solidFill>
                  <a:srgbClr val="000000"/>
                </a:solidFill>
              </a:rPr>
              <a:t>.</a:t>
            </a:r>
            <a:endParaRPr lang="en-US" altLang="en-US" sz="2000" b="1" i="1" dirty="0">
              <a:solidFill>
                <a:srgbClr val="000000"/>
              </a:solidFill>
            </a:endParaRPr>
          </a:p>
        </p:txBody>
      </p:sp>
      <p:sp>
        <p:nvSpPr>
          <p:cNvPr id="13" name="Rectangle 2"/>
          <p:cNvSpPr>
            <a:spLocks noChangeArrowheads="1"/>
          </p:cNvSpPr>
          <p:nvPr/>
        </p:nvSpPr>
        <p:spPr bwMode="auto">
          <a:xfrm>
            <a:off x="685621" y="2629874"/>
            <a:ext cx="998079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just" defTabSz="914400"/>
            <a:r>
              <a:rPr lang="en-US" altLang="en-US" sz="2000" b="1" i="1" dirty="0">
                <a:solidFill>
                  <a:srgbClr val="000000"/>
                </a:solidFill>
              </a:rPr>
              <a:t>- </a:t>
            </a:r>
            <a:r>
              <a:rPr lang="en-US" altLang="en-US" sz="2000" b="1" i="1" dirty="0" err="1">
                <a:solidFill>
                  <a:srgbClr val="000000"/>
                </a:solidFill>
              </a:rPr>
              <a:t>Sự</a:t>
            </a:r>
            <a:r>
              <a:rPr lang="en-US" altLang="en-US" sz="2000" b="1" i="1" dirty="0">
                <a:solidFill>
                  <a:srgbClr val="000000"/>
                </a:solidFill>
              </a:rPr>
              <a:t> </a:t>
            </a:r>
            <a:r>
              <a:rPr lang="en-US" altLang="en-US" sz="2000" b="1" i="1" dirty="0" err="1">
                <a:solidFill>
                  <a:srgbClr val="000000"/>
                </a:solidFill>
              </a:rPr>
              <a:t>thay</a:t>
            </a:r>
            <a:r>
              <a:rPr lang="en-US" altLang="en-US" sz="2000" b="1" i="1" dirty="0">
                <a:solidFill>
                  <a:srgbClr val="000000"/>
                </a:solidFill>
              </a:rPr>
              <a:t> </a:t>
            </a:r>
            <a:r>
              <a:rPr lang="en-US" altLang="en-US" sz="2000" b="1" i="1" dirty="0" err="1">
                <a:solidFill>
                  <a:srgbClr val="000000"/>
                </a:solidFill>
              </a:rPr>
              <a:t>đổi</a:t>
            </a:r>
            <a:r>
              <a:rPr lang="en-US" altLang="en-US" sz="2000" b="1" i="1" dirty="0">
                <a:solidFill>
                  <a:srgbClr val="000000"/>
                </a:solidFill>
              </a:rPr>
              <a:t> </a:t>
            </a:r>
            <a:r>
              <a:rPr lang="en-US" altLang="en-US" sz="2000" b="1" i="1" dirty="0" err="1">
                <a:solidFill>
                  <a:srgbClr val="000000"/>
                </a:solidFill>
              </a:rPr>
              <a:t>này</a:t>
            </a:r>
            <a:r>
              <a:rPr lang="en-US" altLang="en-US" sz="2000" b="1" i="1" dirty="0">
                <a:solidFill>
                  <a:srgbClr val="000000"/>
                </a:solidFill>
              </a:rPr>
              <a:t> </a:t>
            </a:r>
            <a:r>
              <a:rPr lang="en-US" altLang="en-US" sz="2000" b="1" i="1" dirty="0" err="1">
                <a:solidFill>
                  <a:srgbClr val="000000"/>
                </a:solidFill>
              </a:rPr>
              <a:t>đã</a:t>
            </a:r>
            <a:r>
              <a:rPr lang="en-US" altLang="en-US" sz="2000" b="1" i="1" dirty="0">
                <a:solidFill>
                  <a:srgbClr val="000000"/>
                </a:solidFill>
              </a:rPr>
              <a:t> </a:t>
            </a:r>
            <a:r>
              <a:rPr lang="en-US" altLang="en-US" sz="2000" b="1" i="1" dirty="0" err="1">
                <a:solidFill>
                  <a:srgbClr val="000000"/>
                </a:solidFill>
              </a:rPr>
              <a:t>tác</a:t>
            </a:r>
            <a:r>
              <a:rPr lang="en-US" altLang="en-US" sz="2000" b="1" i="1" dirty="0">
                <a:solidFill>
                  <a:srgbClr val="000000"/>
                </a:solidFill>
              </a:rPr>
              <a:t> </a:t>
            </a:r>
            <a:r>
              <a:rPr lang="en-US" altLang="en-US" sz="2000" b="1" i="1" dirty="0" err="1">
                <a:solidFill>
                  <a:srgbClr val="000000"/>
                </a:solidFill>
              </a:rPr>
              <a:t>động</a:t>
            </a:r>
            <a:r>
              <a:rPr lang="en-US" altLang="en-US" sz="2000" b="1" i="1" dirty="0">
                <a:solidFill>
                  <a:srgbClr val="000000"/>
                </a:solidFill>
              </a:rPr>
              <a:t> </a:t>
            </a:r>
            <a:r>
              <a:rPr lang="en-US" altLang="en-US" sz="2000" b="1" i="1" dirty="0" err="1">
                <a:solidFill>
                  <a:srgbClr val="000000"/>
                </a:solidFill>
              </a:rPr>
              <a:t>mạnh</a:t>
            </a:r>
            <a:r>
              <a:rPr lang="en-US" altLang="en-US" sz="2000" b="1" i="1" dirty="0">
                <a:solidFill>
                  <a:srgbClr val="000000"/>
                </a:solidFill>
              </a:rPr>
              <a:t> </a:t>
            </a:r>
            <a:r>
              <a:rPr lang="en-US" altLang="en-US" sz="2000" b="1" i="1" dirty="0" err="1">
                <a:solidFill>
                  <a:srgbClr val="000000"/>
                </a:solidFill>
              </a:rPr>
              <a:t>mẽ</a:t>
            </a:r>
            <a:r>
              <a:rPr lang="en-US" altLang="en-US" sz="2000" b="1" i="1" dirty="0">
                <a:solidFill>
                  <a:srgbClr val="000000"/>
                </a:solidFill>
              </a:rPr>
              <a:t> </a:t>
            </a:r>
            <a:r>
              <a:rPr lang="en-US" altLang="en-US" sz="2000" b="1" i="1" dirty="0" err="1">
                <a:solidFill>
                  <a:srgbClr val="000000"/>
                </a:solidFill>
              </a:rPr>
              <a:t>tới</a:t>
            </a:r>
            <a:r>
              <a:rPr lang="en-US" altLang="en-US" sz="2000" b="1" i="1" dirty="0">
                <a:solidFill>
                  <a:srgbClr val="000000"/>
                </a:solidFill>
              </a:rPr>
              <a:t> </a:t>
            </a:r>
            <a:r>
              <a:rPr lang="en-US" altLang="en-US" sz="2000" b="1" i="1" dirty="0" err="1">
                <a:solidFill>
                  <a:srgbClr val="000000"/>
                </a:solidFill>
              </a:rPr>
              <a:t>môi</a:t>
            </a:r>
            <a:r>
              <a:rPr lang="en-US" altLang="en-US" sz="2000" b="1" i="1" dirty="0">
                <a:solidFill>
                  <a:srgbClr val="000000"/>
                </a:solidFill>
              </a:rPr>
              <a:t> </a:t>
            </a:r>
            <a:r>
              <a:rPr lang="en-US" altLang="en-US" sz="2000" b="1" i="1" dirty="0" err="1">
                <a:solidFill>
                  <a:srgbClr val="000000"/>
                </a:solidFill>
              </a:rPr>
              <a:t>trường</a:t>
            </a:r>
            <a:r>
              <a:rPr lang="en-US" altLang="en-US" sz="2000" b="1" i="1" dirty="0">
                <a:solidFill>
                  <a:srgbClr val="000000"/>
                </a:solidFill>
              </a:rPr>
              <a:t> </a:t>
            </a:r>
            <a:r>
              <a:rPr lang="en-US" altLang="en-US" sz="2000" b="1" i="1" dirty="0" err="1">
                <a:solidFill>
                  <a:srgbClr val="000000"/>
                </a:solidFill>
              </a:rPr>
              <a:t>sống</a:t>
            </a:r>
            <a:r>
              <a:rPr lang="en-US" altLang="en-US" sz="2000" b="1" i="1" dirty="0" smtClean="0">
                <a:solidFill>
                  <a:srgbClr val="000000"/>
                </a:solidFill>
              </a:rPr>
              <a:t>.</a:t>
            </a:r>
            <a:endParaRPr lang="en-US" altLang="en-US" sz="2000" b="1" i="1" dirty="0">
              <a:solidFill>
                <a:srgbClr val="000000"/>
              </a:solidFill>
            </a:endParaRPr>
          </a:p>
        </p:txBody>
      </p:sp>
      <p:sp>
        <p:nvSpPr>
          <p:cNvPr id="14" name="Rectangle 2"/>
          <p:cNvSpPr>
            <a:spLocks noChangeArrowheads="1"/>
          </p:cNvSpPr>
          <p:nvPr/>
        </p:nvSpPr>
        <p:spPr bwMode="auto">
          <a:xfrm>
            <a:off x="685621" y="3029984"/>
            <a:ext cx="9980791"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just" defTabSz="914400"/>
            <a:r>
              <a:rPr lang="en-US" altLang="en-US" sz="2000" b="1" i="1" dirty="0">
                <a:solidFill>
                  <a:srgbClr val="000000"/>
                </a:solidFill>
              </a:rPr>
              <a:t>- </a:t>
            </a:r>
            <a:r>
              <a:rPr lang="en-US" altLang="en-US" sz="2000" b="1" i="1" dirty="0" err="1">
                <a:solidFill>
                  <a:srgbClr val="000000"/>
                </a:solidFill>
              </a:rPr>
              <a:t>Việc</a:t>
            </a:r>
            <a:r>
              <a:rPr lang="en-US" altLang="en-US" sz="2000" b="1" i="1" dirty="0">
                <a:solidFill>
                  <a:srgbClr val="000000"/>
                </a:solidFill>
              </a:rPr>
              <a:t> </a:t>
            </a:r>
            <a:r>
              <a:rPr lang="en-US" altLang="en-US" sz="2000" b="1" i="1" dirty="0" err="1">
                <a:solidFill>
                  <a:srgbClr val="000000"/>
                </a:solidFill>
              </a:rPr>
              <a:t>sử</a:t>
            </a:r>
            <a:r>
              <a:rPr lang="en-US" altLang="en-US" sz="2000" b="1" i="1" dirty="0">
                <a:solidFill>
                  <a:srgbClr val="000000"/>
                </a:solidFill>
              </a:rPr>
              <a:t> </a:t>
            </a:r>
            <a:r>
              <a:rPr lang="en-US" altLang="en-US" sz="2000" b="1" i="1" dirty="0" err="1">
                <a:solidFill>
                  <a:srgbClr val="000000"/>
                </a:solidFill>
              </a:rPr>
              <a:t>dụng</a:t>
            </a:r>
            <a:r>
              <a:rPr lang="en-US" altLang="en-US" sz="2000" b="1" i="1" dirty="0">
                <a:solidFill>
                  <a:srgbClr val="000000"/>
                </a:solidFill>
              </a:rPr>
              <a:t> </a:t>
            </a:r>
            <a:r>
              <a:rPr lang="en-US" altLang="en-US" sz="2000" b="1" i="1" dirty="0" err="1">
                <a:solidFill>
                  <a:srgbClr val="000000"/>
                </a:solidFill>
              </a:rPr>
              <a:t>năng</a:t>
            </a:r>
            <a:r>
              <a:rPr lang="en-US" altLang="en-US" sz="2000" b="1" i="1" dirty="0">
                <a:solidFill>
                  <a:srgbClr val="000000"/>
                </a:solidFill>
              </a:rPr>
              <a:t> </a:t>
            </a:r>
            <a:r>
              <a:rPr lang="en-US" altLang="en-US" sz="2000" b="1" i="1" dirty="0" err="1">
                <a:solidFill>
                  <a:srgbClr val="000000"/>
                </a:solidFill>
              </a:rPr>
              <a:t>lượng</a:t>
            </a:r>
            <a:r>
              <a:rPr lang="en-US" altLang="en-US" sz="2000" b="1" i="1" dirty="0">
                <a:solidFill>
                  <a:srgbClr val="000000"/>
                </a:solidFill>
              </a:rPr>
              <a:t> </a:t>
            </a:r>
            <a:r>
              <a:rPr lang="en-US" altLang="en-US" sz="2000" b="1" i="1" dirty="0" err="1">
                <a:solidFill>
                  <a:srgbClr val="000000"/>
                </a:solidFill>
              </a:rPr>
              <a:t>điện</a:t>
            </a:r>
            <a:r>
              <a:rPr lang="en-US" altLang="en-US" sz="2000" b="1" i="1" dirty="0">
                <a:solidFill>
                  <a:srgbClr val="000000"/>
                </a:solidFill>
              </a:rPr>
              <a:t> </a:t>
            </a:r>
            <a:r>
              <a:rPr lang="en-US" altLang="en-US" sz="2000" b="1" i="1" dirty="0" err="1">
                <a:solidFill>
                  <a:srgbClr val="000000"/>
                </a:solidFill>
              </a:rPr>
              <a:t>và</a:t>
            </a:r>
            <a:r>
              <a:rPr lang="en-US" altLang="en-US" sz="2000" b="1" i="1" dirty="0">
                <a:solidFill>
                  <a:srgbClr val="000000"/>
                </a:solidFill>
              </a:rPr>
              <a:t> </a:t>
            </a:r>
            <a:r>
              <a:rPr lang="en-US" altLang="en-US" sz="2000" b="1" i="1" dirty="0" err="1">
                <a:solidFill>
                  <a:srgbClr val="000000"/>
                </a:solidFill>
              </a:rPr>
              <a:t>sự</a:t>
            </a:r>
            <a:r>
              <a:rPr lang="en-US" altLang="en-US" sz="2000" b="1" i="1" dirty="0">
                <a:solidFill>
                  <a:srgbClr val="000000"/>
                </a:solidFill>
              </a:rPr>
              <a:t> </a:t>
            </a:r>
            <a:r>
              <a:rPr lang="en-US" altLang="en-US" sz="2000" b="1" i="1" dirty="0" err="1">
                <a:solidFill>
                  <a:srgbClr val="000000"/>
                </a:solidFill>
              </a:rPr>
              <a:t>ra</a:t>
            </a:r>
            <a:r>
              <a:rPr lang="en-US" altLang="en-US" sz="2000" b="1" i="1" dirty="0">
                <a:solidFill>
                  <a:srgbClr val="000000"/>
                </a:solidFill>
              </a:rPr>
              <a:t> </a:t>
            </a:r>
            <a:r>
              <a:rPr lang="en-US" altLang="en-US" sz="2000" b="1" i="1" dirty="0" err="1">
                <a:solidFill>
                  <a:srgbClr val="000000"/>
                </a:solidFill>
              </a:rPr>
              <a:t>đời</a:t>
            </a:r>
            <a:r>
              <a:rPr lang="en-US" altLang="en-US" sz="2000" b="1" i="1" dirty="0">
                <a:solidFill>
                  <a:srgbClr val="000000"/>
                </a:solidFill>
              </a:rPr>
              <a:t> </a:t>
            </a:r>
            <a:r>
              <a:rPr lang="en-US" altLang="en-US" sz="2000" b="1" i="1" dirty="0" err="1">
                <a:solidFill>
                  <a:srgbClr val="000000"/>
                </a:solidFill>
              </a:rPr>
              <a:t>của</a:t>
            </a:r>
            <a:r>
              <a:rPr lang="en-US" altLang="en-US" sz="2000" b="1" i="1" dirty="0">
                <a:solidFill>
                  <a:srgbClr val="000000"/>
                </a:solidFill>
              </a:rPr>
              <a:t> </a:t>
            </a:r>
            <a:r>
              <a:rPr lang="en-US" altLang="en-US" sz="2000" b="1" i="1" dirty="0" err="1">
                <a:solidFill>
                  <a:srgbClr val="000000"/>
                </a:solidFill>
              </a:rPr>
              <a:t>các</a:t>
            </a:r>
            <a:r>
              <a:rPr lang="en-US" altLang="en-US" sz="2000" b="1" i="1" dirty="0">
                <a:solidFill>
                  <a:srgbClr val="000000"/>
                </a:solidFill>
              </a:rPr>
              <a:t> </a:t>
            </a:r>
            <a:r>
              <a:rPr lang="en-US" altLang="en-US" sz="2000" b="1" i="1" dirty="0" err="1">
                <a:solidFill>
                  <a:srgbClr val="000000"/>
                </a:solidFill>
              </a:rPr>
              <a:t>dây</a:t>
            </a:r>
            <a:r>
              <a:rPr lang="en-US" altLang="en-US" sz="2000" b="1" i="1" dirty="0">
                <a:solidFill>
                  <a:srgbClr val="000000"/>
                </a:solidFill>
              </a:rPr>
              <a:t> </a:t>
            </a:r>
            <a:r>
              <a:rPr lang="en-US" altLang="en-US" sz="2000" b="1" i="1" dirty="0" err="1">
                <a:solidFill>
                  <a:srgbClr val="000000"/>
                </a:solidFill>
              </a:rPr>
              <a:t>chuyền</a:t>
            </a:r>
            <a:r>
              <a:rPr lang="en-US" altLang="en-US" sz="2000" b="1" i="1" dirty="0">
                <a:solidFill>
                  <a:srgbClr val="000000"/>
                </a:solidFill>
              </a:rPr>
              <a:t> </a:t>
            </a:r>
            <a:r>
              <a:rPr lang="en-US" altLang="en-US" sz="2000" b="1" i="1" dirty="0" err="1">
                <a:solidFill>
                  <a:srgbClr val="000000"/>
                </a:solidFill>
              </a:rPr>
              <a:t>sản</a:t>
            </a:r>
            <a:r>
              <a:rPr lang="en-US" altLang="en-US" sz="2000" b="1" i="1" dirty="0">
                <a:solidFill>
                  <a:srgbClr val="000000"/>
                </a:solidFill>
              </a:rPr>
              <a:t> </a:t>
            </a:r>
            <a:r>
              <a:rPr lang="en-US" altLang="en-US" sz="2000" b="1" i="1" dirty="0" err="1">
                <a:solidFill>
                  <a:srgbClr val="000000"/>
                </a:solidFill>
              </a:rPr>
              <a:t>xuất</a:t>
            </a:r>
            <a:r>
              <a:rPr lang="en-US" altLang="en-US" sz="2000" b="1" i="1" dirty="0">
                <a:solidFill>
                  <a:srgbClr val="000000"/>
                </a:solidFill>
              </a:rPr>
              <a:t> </a:t>
            </a:r>
            <a:r>
              <a:rPr lang="en-US" altLang="en-US" sz="2000" b="1" i="1" dirty="0" err="1">
                <a:solidFill>
                  <a:srgbClr val="000000"/>
                </a:solidFill>
              </a:rPr>
              <a:t>hàng</a:t>
            </a:r>
            <a:r>
              <a:rPr lang="en-US" altLang="en-US" sz="2000" b="1" i="1" dirty="0">
                <a:solidFill>
                  <a:srgbClr val="000000"/>
                </a:solidFill>
              </a:rPr>
              <a:t> </a:t>
            </a:r>
            <a:r>
              <a:rPr lang="en-US" altLang="en-US" sz="2000" b="1" i="1" dirty="0" err="1">
                <a:solidFill>
                  <a:srgbClr val="000000"/>
                </a:solidFill>
              </a:rPr>
              <a:t>loạt</a:t>
            </a:r>
            <a:r>
              <a:rPr lang="en-US" altLang="en-US" sz="2000" b="1" i="1" dirty="0">
                <a:solidFill>
                  <a:srgbClr val="000000"/>
                </a:solidFill>
              </a:rPr>
              <a:t> </a:t>
            </a:r>
            <a:r>
              <a:rPr lang="en-US" altLang="en-US" sz="2000" b="1" i="1" dirty="0" err="1">
                <a:solidFill>
                  <a:srgbClr val="000000"/>
                </a:solidFill>
              </a:rPr>
              <a:t>quy</a:t>
            </a:r>
            <a:r>
              <a:rPr lang="en-US" altLang="en-US" sz="2000" b="1" i="1" dirty="0">
                <a:solidFill>
                  <a:srgbClr val="000000"/>
                </a:solidFill>
              </a:rPr>
              <a:t> </a:t>
            </a:r>
            <a:r>
              <a:rPr lang="en-US" altLang="en-US" sz="2000" b="1" i="1" dirty="0" err="1">
                <a:solidFill>
                  <a:srgbClr val="000000"/>
                </a:solidFill>
              </a:rPr>
              <a:t>mô</a:t>
            </a:r>
            <a:r>
              <a:rPr lang="en-US" altLang="en-US" sz="2000" b="1" i="1" dirty="0">
                <a:solidFill>
                  <a:srgbClr val="000000"/>
                </a:solidFill>
              </a:rPr>
              <a:t> </a:t>
            </a:r>
            <a:r>
              <a:rPr lang="en-US" altLang="en-US" sz="2000" b="1" i="1" dirty="0" err="1">
                <a:solidFill>
                  <a:srgbClr val="000000"/>
                </a:solidFill>
              </a:rPr>
              <a:t>lớn</a:t>
            </a:r>
            <a:r>
              <a:rPr lang="en-US" altLang="en-US" sz="2000" b="1" i="1" dirty="0">
                <a:solidFill>
                  <a:srgbClr val="000000"/>
                </a:solidFill>
              </a:rPr>
              <a:t>, </a:t>
            </a:r>
            <a:r>
              <a:rPr lang="en-US" altLang="en-US" sz="2000" b="1" i="1" dirty="0" err="1">
                <a:solidFill>
                  <a:srgbClr val="000000"/>
                </a:solidFill>
              </a:rPr>
              <a:t>công</a:t>
            </a:r>
            <a:r>
              <a:rPr lang="en-US" altLang="en-US" sz="2000" b="1" i="1" dirty="0">
                <a:solidFill>
                  <a:srgbClr val="000000"/>
                </a:solidFill>
              </a:rPr>
              <a:t> </a:t>
            </a:r>
            <a:r>
              <a:rPr lang="en-US" altLang="en-US" sz="2000" b="1" i="1" dirty="0" err="1">
                <a:solidFill>
                  <a:srgbClr val="000000"/>
                </a:solidFill>
              </a:rPr>
              <a:t>nghiệp</a:t>
            </a:r>
            <a:r>
              <a:rPr lang="en-US" altLang="en-US" sz="2000" b="1" i="1" dirty="0">
                <a:solidFill>
                  <a:srgbClr val="000000"/>
                </a:solidFill>
              </a:rPr>
              <a:t> </a:t>
            </a:r>
            <a:r>
              <a:rPr lang="en-US" altLang="en-US" sz="2000" b="1" i="1" dirty="0" err="1">
                <a:solidFill>
                  <a:srgbClr val="000000"/>
                </a:solidFill>
              </a:rPr>
              <a:t>sản</a:t>
            </a:r>
            <a:r>
              <a:rPr lang="en-US" altLang="en-US" sz="2000" b="1" i="1" dirty="0">
                <a:solidFill>
                  <a:srgbClr val="000000"/>
                </a:solidFill>
              </a:rPr>
              <a:t> </a:t>
            </a:r>
            <a:r>
              <a:rPr lang="en-US" altLang="en-US" sz="2000" b="1" i="1" dirty="0" err="1">
                <a:solidFill>
                  <a:srgbClr val="000000"/>
                </a:solidFill>
              </a:rPr>
              <a:t>xuất</a:t>
            </a:r>
            <a:r>
              <a:rPr lang="en-US" altLang="en-US" sz="2000" b="1" i="1" dirty="0">
                <a:solidFill>
                  <a:srgbClr val="000000"/>
                </a:solidFill>
              </a:rPr>
              <a:t> </a:t>
            </a:r>
            <a:r>
              <a:rPr lang="en-US" altLang="en-US" sz="2000" b="1" i="1" dirty="0" err="1">
                <a:solidFill>
                  <a:srgbClr val="000000"/>
                </a:solidFill>
              </a:rPr>
              <a:t>phát</a:t>
            </a:r>
            <a:r>
              <a:rPr lang="en-US" altLang="en-US" sz="2000" b="1" i="1" dirty="0">
                <a:solidFill>
                  <a:srgbClr val="000000"/>
                </a:solidFill>
              </a:rPr>
              <a:t> </a:t>
            </a:r>
            <a:r>
              <a:rPr lang="en-US" altLang="en-US" sz="2000" b="1" i="1" dirty="0" err="1">
                <a:solidFill>
                  <a:srgbClr val="000000"/>
                </a:solidFill>
              </a:rPr>
              <a:t>triển</a:t>
            </a:r>
            <a:r>
              <a:rPr lang="en-US" altLang="en-US" sz="2000" b="1" i="1" dirty="0">
                <a:solidFill>
                  <a:srgbClr val="000000"/>
                </a:solidFill>
              </a:rPr>
              <a:t> </a:t>
            </a:r>
            <a:r>
              <a:rPr lang="en-US" altLang="en-US" sz="2000" b="1" i="1" dirty="0" err="1">
                <a:solidFill>
                  <a:srgbClr val="000000"/>
                </a:solidFill>
              </a:rPr>
              <a:t>mạnh</a:t>
            </a:r>
            <a:r>
              <a:rPr lang="en-US" altLang="en-US" sz="2000" b="1" i="1" dirty="0">
                <a:solidFill>
                  <a:srgbClr val="000000"/>
                </a:solidFill>
              </a:rPr>
              <a:t> </a:t>
            </a:r>
            <a:r>
              <a:rPr lang="en-US" altLang="en-US" sz="2000" b="1" i="1" dirty="0" err="1">
                <a:solidFill>
                  <a:srgbClr val="000000"/>
                </a:solidFill>
              </a:rPr>
              <a:t>mẽ</a:t>
            </a:r>
            <a:r>
              <a:rPr lang="en-US" altLang="en-US" sz="2000" b="1" i="1" dirty="0">
                <a:solidFill>
                  <a:srgbClr val="000000"/>
                </a:solidFill>
              </a:rPr>
              <a:t>, con </a:t>
            </a:r>
            <a:r>
              <a:rPr lang="en-US" altLang="en-US" sz="2000" b="1" i="1" dirty="0" err="1">
                <a:solidFill>
                  <a:srgbClr val="000000"/>
                </a:solidFill>
              </a:rPr>
              <a:t>người</a:t>
            </a:r>
            <a:r>
              <a:rPr lang="en-US" altLang="en-US" sz="2000" b="1" i="1" dirty="0">
                <a:solidFill>
                  <a:srgbClr val="000000"/>
                </a:solidFill>
              </a:rPr>
              <a:t> </a:t>
            </a:r>
            <a:r>
              <a:rPr lang="en-US" altLang="en-US" sz="2000" b="1" i="1" dirty="0" err="1">
                <a:solidFill>
                  <a:srgbClr val="000000"/>
                </a:solidFill>
              </a:rPr>
              <a:t>đã</a:t>
            </a:r>
            <a:r>
              <a:rPr lang="en-US" altLang="en-US" sz="2000" b="1" i="1" dirty="0">
                <a:solidFill>
                  <a:srgbClr val="000000"/>
                </a:solidFill>
              </a:rPr>
              <a:t> </a:t>
            </a:r>
            <a:r>
              <a:rPr lang="en-US" altLang="en-US" sz="2000" b="1" i="1" dirty="0" err="1">
                <a:solidFill>
                  <a:srgbClr val="000000"/>
                </a:solidFill>
              </a:rPr>
              <a:t>đẩy</a:t>
            </a:r>
            <a:r>
              <a:rPr lang="en-US" altLang="en-US" sz="2000" b="1" i="1" dirty="0">
                <a:solidFill>
                  <a:srgbClr val="000000"/>
                </a:solidFill>
              </a:rPr>
              <a:t> </a:t>
            </a:r>
            <a:r>
              <a:rPr lang="en-US" altLang="en-US" sz="2000" b="1" i="1" dirty="0" err="1">
                <a:solidFill>
                  <a:srgbClr val="000000"/>
                </a:solidFill>
              </a:rPr>
              <a:t>mạnh</a:t>
            </a:r>
            <a:r>
              <a:rPr lang="en-US" altLang="en-US" sz="2000" b="1" i="1" dirty="0">
                <a:solidFill>
                  <a:srgbClr val="000000"/>
                </a:solidFill>
              </a:rPr>
              <a:t> </a:t>
            </a:r>
            <a:r>
              <a:rPr lang="en-US" altLang="en-US" sz="2000" b="1" i="1" dirty="0" err="1">
                <a:solidFill>
                  <a:srgbClr val="000000"/>
                </a:solidFill>
              </a:rPr>
              <a:t>khai</a:t>
            </a:r>
            <a:r>
              <a:rPr lang="en-US" altLang="en-US" sz="2000" b="1" i="1" dirty="0">
                <a:solidFill>
                  <a:srgbClr val="000000"/>
                </a:solidFill>
              </a:rPr>
              <a:t> </a:t>
            </a:r>
            <a:r>
              <a:rPr lang="en-US" altLang="en-US" sz="2000" b="1" i="1" dirty="0" err="1">
                <a:solidFill>
                  <a:srgbClr val="000000"/>
                </a:solidFill>
              </a:rPr>
              <a:t>thác</a:t>
            </a:r>
            <a:r>
              <a:rPr lang="en-US" altLang="en-US" sz="2000" b="1" i="1" dirty="0">
                <a:solidFill>
                  <a:srgbClr val="000000"/>
                </a:solidFill>
              </a:rPr>
              <a:t> </a:t>
            </a:r>
            <a:r>
              <a:rPr lang="en-US" altLang="en-US" sz="2000" b="1" i="1" dirty="0" err="1">
                <a:solidFill>
                  <a:srgbClr val="000000"/>
                </a:solidFill>
              </a:rPr>
              <a:t>các</a:t>
            </a:r>
            <a:r>
              <a:rPr lang="en-US" altLang="en-US" sz="2000" b="1" i="1" dirty="0">
                <a:solidFill>
                  <a:srgbClr val="000000"/>
                </a:solidFill>
              </a:rPr>
              <a:t> </a:t>
            </a:r>
            <a:r>
              <a:rPr lang="en-US" altLang="en-US" sz="2000" b="1" i="1" dirty="0" err="1">
                <a:solidFill>
                  <a:srgbClr val="000000"/>
                </a:solidFill>
              </a:rPr>
              <a:t>loại</a:t>
            </a:r>
            <a:r>
              <a:rPr lang="en-US" altLang="en-US" sz="2000" b="1" i="1" dirty="0">
                <a:solidFill>
                  <a:srgbClr val="000000"/>
                </a:solidFill>
              </a:rPr>
              <a:t> </a:t>
            </a:r>
            <a:r>
              <a:rPr lang="en-US" altLang="en-US" sz="2000" b="1" i="1" dirty="0" err="1">
                <a:solidFill>
                  <a:srgbClr val="000000"/>
                </a:solidFill>
              </a:rPr>
              <a:t>tài</a:t>
            </a:r>
            <a:r>
              <a:rPr lang="en-US" altLang="en-US" sz="2000" b="1" i="1" dirty="0">
                <a:solidFill>
                  <a:srgbClr val="000000"/>
                </a:solidFill>
              </a:rPr>
              <a:t> </a:t>
            </a:r>
            <a:r>
              <a:rPr lang="en-US" altLang="en-US" sz="2000" b="1" i="1" dirty="0" err="1">
                <a:solidFill>
                  <a:srgbClr val="000000"/>
                </a:solidFill>
              </a:rPr>
              <a:t>nguyên</a:t>
            </a:r>
            <a:r>
              <a:rPr lang="en-US" altLang="en-US" sz="2000" b="1" i="1" dirty="0">
                <a:solidFill>
                  <a:srgbClr val="000000"/>
                </a:solidFill>
              </a:rPr>
              <a:t> </a:t>
            </a:r>
            <a:r>
              <a:rPr lang="en-US" altLang="en-US" sz="2000" b="1" i="1" dirty="0" err="1">
                <a:solidFill>
                  <a:srgbClr val="000000"/>
                </a:solidFill>
              </a:rPr>
              <a:t>khoáng</a:t>
            </a:r>
            <a:r>
              <a:rPr lang="en-US" altLang="en-US" sz="2000" b="1" i="1" dirty="0">
                <a:solidFill>
                  <a:srgbClr val="000000"/>
                </a:solidFill>
              </a:rPr>
              <a:t> </a:t>
            </a:r>
            <a:r>
              <a:rPr lang="en-US" altLang="en-US" sz="2000" b="1" i="1" dirty="0" err="1">
                <a:solidFill>
                  <a:srgbClr val="000000"/>
                </a:solidFill>
              </a:rPr>
              <a:t>sản</a:t>
            </a:r>
            <a:r>
              <a:rPr lang="en-US" altLang="en-US" sz="2000" b="1" i="1" dirty="0">
                <a:solidFill>
                  <a:srgbClr val="000000"/>
                </a:solidFill>
              </a:rPr>
              <a:t> </a:t>
            </a:r>
            <a:r>
              <a:rPr lang="en-US" altLang="en-US" sz="2000" b="1" i="1" dirty="0" err="1">
                <a:solidFill>
                  <a:srgbClr val="000000"/>
                </a:solidFill>
              </a:rPr>
              <a:t>để</a:t>
            </a:r>
            <a:r>
              <a:rPr lang="en-US" altLang="en-US" sz="2000" b="1" i="1" dirty="0">
                <a:solidFill>
                  <a:srgbClr val="000000"/>
                </a:solidFill>
              </a:rPr>
              <a:t> </a:t>
            </a:r>
            <a:r>
              <a:rPr lang="en-US" altLang="en-US" sz="2000" b="1" i="1" dirty="0" err="1">
                <a:solidFill>
                  <a:srgbClr val="000000"/>
                </a:solidFill>
              </a:rPr>
              <a:t>phục</a:t>
            </a:r>
            <a:r>
              <a:rPr lang="en-US" altLang="en-US" sz="2000" b="1" i="1" dirty="0">
                <a:solidFill>
                  <a:srgbClr val="000000"/>
                </a:solidFill>
              </a:rPr>
              <a:t> </a:t>
            </a:r>
            <a:r>
              <a:rPr lang="en-US" altLang="en-US" sz="2000" b="1" i="1" dirty="0" err="1">
                <a:solidFill>
                  <a:srgbClr val="000000"/>
                </a:solidFill>
              </a:rPr>
              <a:t>vụ</a:t>
            </a:r>
            <a:r>
              <a:rPr lang="en-US" altLang="en-US" sz="2000" b="1" i="1" dirty="0">
                <a:solidFill>
                  <a:srgbClr val="000000"/>
                </a:solidFill>
              </a:rPr>
              <a:t> </a:t>
            </a:r>
            <a:r>
              <a:rPr lang="en-US" altLang="en-US" sz="2000" b="1" i="1" dirty="0" err="1">
                <a:solidFill>
                  <a:srgbClr val="000000"/>
                </a:solidFill>
              </a:rPr>
              <a:t>cho</a:t>
            </a:r>
            <a:r>
              <a:rPr lang="en-US" altLang="en-US" sz="2000" b="1" i="1" dirty="0">
                <a:solidFill>
                  <a:srgbClr val="000000"/>
                </a:solidFill>
              </a:rPr>
              <a:t> </a:t>
            </a:r>
            <a:r>
              <a:rPr lang="en-US" altLang="en-US" sz="2000" b="1" i="1" dirty="0" err="1">
                <a:solidFill>
                  <a:srgbClr val="000000"/>
                </a:solidFill>
              </a:rPr>
              <a:t>sản</a:t>
            </a:r>
            <a:r>
              <a:rPr lang="en-US" altLang="en-US" sz="2000" b="1" i="1" dirty="0">
                <a:solidFill>
                  <a:srgbClr val="000000"/>
                </a:solidFill>
              </a:rPr>
              <a:t> </a:t>
            </a:r>
            <a:r>
              <a:rPr lang="en-US" altLang="en-US" sz="2000" b="1" i="1" dirty="0" err="1">
                <a:solidFill>
                  <a:srgbClr val="000000"/>
                </a:solidFill>
              </a:rPr>
              <a:t>xuất</a:t>
            </a:r>
            <a:r>
              <a:rPr lang="en-US" altLang="en-US" sz="2000" b="1" i="1" dirty="0">
                <a:solidFill>
                  <a:srgbClr val="000000"/>
                </a:solidFill>
              </a:rPr>
              <a:t>, </a:t>
            </a:r>
            <a:r>
              <a:rPr lang="en-US" altLang="en-US" sz="2000" b="1" i="1" dirty="0" err="1">
                <a:solidFill>
                  <a:srgbClr val="000000"/>
                </a:solidFill>
              </a:rPr>
              <a:t>kéo</a:t>
            </a:r>
            <a:r>
              <a:rPr lang="en-US" altLang="en-US" sz="2000" b="1" i="1" dirty="0">
                <a:solidFill>
                  <a:srgbClr val="000000"/>
                </a:solidFill>
              </a:rPr>
              <a:t> </a:t>
            </a:r>
            <a:r>
              <a:rPr lang="en-US" altLang="en-US" sz="2000" b="1" i="1" dirty="0" err="1">
                <a:solidFill>
                  <a:srgbClr val="000000"/>
                </a:solidFill>
              </a:rPr>
              <a:t>theo</a:t>
            </a:r>
            <a:r>
              <a:rPr lang="en-US" altLang="en-US" sz="2000" b="1" i="1" dirty="0">
                <a:solidFill>
                  <a:srgbClr val="000000"/>
                </a:solidFill>
              </a:rPr>
              <a:t> </a:t>
            </a:r>
            <a:r>
              <a:rPr lang="en-US" altLang="en-US" sz="2000" b="1" i="1" dirty="0" err="1">
                <a:solidFill>
                  <a:srgbClr val="000000"/>
                </a:solidFill>
              </a:rPr>
              <a:t>sự</a:t>
            </a:r>
            <a:r>
              <a:rPr lang="en-US" altLang="en-US" sz="2000" b="1" i="1" dirty="0">
                <a:solidFill>
                  <a:srgbClr val="000000"/>
                </a:solidFill>
              </a:rPr>
              <a:t> </a:t>
            </a:r>
            <a:r>
              <a:rPr lang="en-US" altLang="en-US" sz="2000" b="1" i="1" dirty="0" err="1">
                <a:solidFill>
                  <a:srgbClr val="000000"/>
                </a:solidFill>
              </a:rPr>
              <a:t>gia</a:t>
            </a:r>
            <a:r>
              <a:rPr lang="en-US" altLang="en-US" sz="2000" b="1" i="1" dirty="0">
                <a:solidFill>
                  <a:srgbClr val="000000"/>
                </a:solidFill>
              </a:rPr>
              <a:t> </a:t>
            </a:r>
            <a:r>
              <a:rPr lang="en-US" altLang="en-US" sz="2000" b="1" i="1" dirty="0" err="1">
                <a:solidFill>
                  <a:srgbClr val="000000"/>
                </a:solidFill>
              </a:rPr>
              <a:t>tăng</a:t>
            </a:r>
            <a:r>
              <a:rPr lang="en-US" altLang="en-US" sz="2000" b="1" i="1" dirty="0">
                <a:solidFill>
                  <a:srgbClr val="000000"/>
                </a:solidFill>
              </a:rPr>
              <a:t> </a:t>
            </a:r>
            <a:r>
              <a:rPr lang="en-US" altLang="en-US" sz="2000" b="1" i="1" dirty="0" err="1">
                <a:solidFill>
                  <a:srgbClr val="000000"/>
                </a:solidFill>
              </a:rPr>
              <a:t>các</a:t>
            </a:r>
            <a:r>
              <a:rPr lang="en-US" altLang="en-US" sz="2000" b="1" i="1" dirty="0">
                <a:solidFill>
                  <a:srgbClr val="000000"/>
                </a:solidFill>
              </a:rPr>
              <a:t> </a:t>
            </a:r>
            <a:r>
              <a:rPr lang="en-US" altLang="en-US" sz="2000" b="1" i="1" dirty="0" err="1">
                <a:solidFill>
                  <a:srgbClr val="000000"/>
                </a:solidFill>
              </a:rPr>
              <a:t>loại</a:t>
            </a:r>
            <a:r>
              <a:rPr lang="en-US" altLang="en-US" sz="2000" b="1" i="1" dirty="0">
                <a:solidFill>
                  <a:srgbClr val="000000"/>
                </a:solidFill>
              </a:rPr>
              <a:t> </a:t>
            </a:r>
            <a:r>
              <a:rPr lang="en-US" altLang="en-US" sz="2000" b="1" i="1" dirty="0" err="1">
                <a:solidFill>
                  <a:srgbClr val="000000"/>
                </a:solidFill>
              </a:rPr>
              <a:t>khí</a:t>
            </a:r>
            <a:r>
              <a:rPr lang="en-US" altLang="en-US" sz="2000" b="1" i="1" dirty="0">
                <a:solidFill>
                  <a:srgbClr val="000000"/>
                </a:solidFill>
              </a:rPr>
              <a:t> </a:t>
            </a:r>
            <a:r>
              <a:rPr lang="en-US" altLang="en-US" sz="2000" b="1" i="1" dirty="0" err="1">
                <a:solidFill>
                  <a:srgbClr val="000000"/>
                </a:solidFill>
              </a:rPr>
              <a:t>thải</a:t>
            </a:r>
            <a:r>
              <a:rPr lang="en-US" altLang="en-US" sz="2000" b="1" i="1" dirty="0">
                <a:solidFill>
                  <a:srgbClr val="000000"/>
                </a:solidFill>
              </a:rPr>
              <a:t> </a:t>
            </a:r>
            <a:r>
              <a:rPr lang="en-US" altLang="en-US" sz="2000" b="1" i="1" dirty="0" err="1">
                <a:solidFill>
                  <a:srgbClr val="000000"/>
                </a:solidFill>
              </a:rPr>
              <a:t>từ</a:t>
            </a:r>
            <a:r>
              <a:rPr lang="en-US" altLang="en-US" sz="2000" b="1" i="1" dirty="0">
                <a:solidFill>
                  <a:srgbClr val="000000"/>
                </a:solidFill>
              </a:rPr>
              <a:t> </a:t>
            </a:r>
            <a:r>
              <a:rPr lang="en-US" altLang="en-US" sz="2000" b="1" i="1" dirty="0" err="1">
                <a:solidFill>
                  <a:srgbClr val="000000"/>
                </a:solidFill>
              </a:rPr>
              <a:t>hoạt</a:t>
            </a:r>
            <a:r>
              <a:rPr lang="en-US" altLang="en-US" sz="2000" b="1" i="1" dirty="0">
                <a:solidFill>
                  <a:srgbClr val="000000"/>
                </a:solidFill>
              </a:rPr>
              <a:t> </a:t>
            </a:r>
            <a:r>
              <a:rPr lang="en-US" altLang="en-US" sz="2000" b="1" i="1" dirty="0" err="1">
                <a:solidFill>
                  <a:srgbClr val="000000"/>
                </a:solidFill>
              </a:rPr>
              <a:t>động</a:t>
            </a:r>
            <a:r>
              <a:rPr lang="en-US" altLang="en-US" sz="2000" b="1" i="1" dirty="0">
                <a:solidFill>
                  <a:srgbClr val="000000"/>
                </a:solidFill>
              </a:rPr>
              <a:t> </a:t>
            </a:r>
            <a:r>
              <a:rPr lang="en-US" altLang="en-US" sz="2000" b="1" i="1" dirty="0" err="1">
                <a:solidFill>
                  <a:srgbClr val="000000"/>
                </a:solidFill>
              </a:rPr>
              <a:t>sản</a:t>
            </a:r>
            <a:r>
              <a:rPr lang="en-US" altLang="en-US" sz="2000" b="1" i="1" dirty="0">
                <a:solidFill>
                  <a:srgbClr val="000000"/>
                </a:solidFill>
              </a:rPr>
              <a:t> </a:t>
            </a:r>
            <a:r>
              <a:rPr lang="en-US" altLang="en-US" sz="2000" b="1" i="1" dirty="0" err="1">
                <a:solidFill>
                  <a:srgbClr val="000000"/>
                </a:solidFill>
              </a:rPr>
              <a:t>xuất</a:t>
            </a:r>
            <a:r>
              <a:rPr lang="en-US" altLang="en-US" sz="2000" b="1" i="1" dirty="0">
                <a:solidFill>
                  <a:srgbClr val="000000"/>
                </a:solidFill>
              </a:rPr>
              <a:t> </a:t>
            </a:r>
            <a:r>
              <a:rPr lang="en-US" altLang="en-US" sz="2000" b="1" i="1" dirty="0" err="1">
                <a:solidFill>
                  <a:srgbClr val="000000"/>
                </a:solidFill>
              </a:rPr>
              <a:t>công</a:t>
            </a:r>
            <a:r>
              <a:rPr lang="en-US" altLang="en-US" sz="2000" b="1" i="1" dirty="0">
                <a:solidFill>
                  <a:srgbClr val="000000"/>
                </a:solidFill>
              </a:rPr>
              <a:t> </a:t>
            </a:r>
            <a:r>
              <a:rPr lang="en-US" altLang="en-US" sz="2000" b="1" i="1" dirty="0" err="1">
                <a:solidFill>
                  <a:srgbClr val="000000"/>
                </a:solidFill>
              </a:rPr>
              <a:t>nghiệp</a:t>
            </a:r>
            <a:r>
              <a:rPr lang="en-US" altLang="en-US" sz="2000" b="1" i="1" dirty="0" smtClean="0">
                <a:solidFill>
                  <a:srgbClr val="000000"/>
                </a:solidFill>
              </a:rPr>
              <a:t>.</a:t>
            </a:r>
            <a:endParaRPr lang="en-US" altLang="en-US" sz="2000" b="1" i="1" dirty="0">
              <a:solidFill>
                <a:srgbClr val="000000"/>
              </a:solidFill>
            </a:endParaRPr>
          </a:p>
        </p:txBody>
      </p:sp>
      <p:sp>
        <p:nvSpPr>
          <p:cNvPr id="15" name="Rectangle 2"/>
          <p:cNvSpPr>
            <a:spLocks noChangeArrowheads="1"/>
          </p:cNvSpPr>
          <p:nvPr/>
        </p:nvSpPr>
        <p:spPr bwMode="auto">
          <a:xfrm>
            <a:off x="685621" y="4353423"/>
            <a:ext cx="9980791"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just" defTabSz="914400"/>
            <a:r>
              <a:rPr lang="en-US" altLang="en-US" sz="2000" b="1" i="1" dirty="0">
                <a:solidFill>
                  <a:srgbClr val="000000"/>
                </a:solidFill>
              </a:rPr>
              <a:t>- </a:t>
            </a:r>
            <a:r>
              <a:rPr lang="en-US" altLang="en-US" sz="2000" b="1" i="1" dirty="0" err="1">
                <a:solidFill>
                  <a:srgbClr val="000000"/>
                </a:solidFill>
              </a:rPr>
              <a:t>Từ</a:t>
            </a:r>
            <a:r>
              <a:rPr lang="en-US" altLang="en-US" sz="2000" b="1" i="1" dirty="0">
                <a:solidFill>
                  <a:srgbClr val="000000"/>
                </a:solidFill>
              </a:rPr>
              <a:t> </a:t>
            </a:r>
            <a:r>
              <a:rPr lang="en-US" altLang="en-US" sz="2000" b="1" i="1" dirty="0" err="1">
                <a:solidFill>
                  <a:srgbClr val="000000"/>
                </a:solidFill>
              </a:rPr>
              <a:t>nửa</a:t>
            </a:r>
            <a:r>
              <a:rPr lang="en-US" altLang="en-US" sz="2000" b="1" i="1" dirty="0">
                <a:solidFill>
                  <a:srgbClr val="000000"/>
                </a:solidFill>
              </a:rPr>
              <a:t> </a:t>
            </a:r>
            <a:r>
              <a:rPr lang="en-US" altLang="en-US" sz="2000" b="1" i="1" dirty="0" err="1">
                <a:solidFill>
                  <a:srgbClr val="000000"/>
                </a:solidFill>
              </a:rPr>
              <a:t>sau</a:t>
            </a:r>
            <a:r>
              <a:rPr lang="en-US" altLang="en-US" sz="2000" b="1" i="1" dirty="0">
                <a:solidFill>
                  <a:srgbClr val="000000"/>
                </a:solidFill>
              </a:rPr>
              <a:t> </a:t>
            </a:r>
            <a:r>
              <a:rPr lang="en-US" altLang="en-US" sz="2000" b="1" i="1" dirty="0" err="1">
                <a:solidFill>
                  <a:srgbClr val="000000"/>
                </a:solidFill>
              </a:rPr>
              <a:t>thế</a:t>
            </a:r>
            <a:r>
              <a:rPr lang="en-US" altLang="en-US" sz="2000" b="1" i="1" dirty="0">
                <a:solidFill>
                  <a:srgbClr val="000000"/>
                </a:solidFill>
              </a:rPr>
              <a:t> </a:t>
            </a:r>
            <a:r>
              <a:rPr lang="en-US" altLang="en-US" sz="2000" b="1" i="1" dirty="0" err="1">
                <a:solidFill>
                  <a:srgbClr val="000000"/>
                </a:solidFill>
              </a:rPr>
              <a:t>kỉ</a:t>
            </a:r>
            <a:r>
              <a:rPr lang="en-US" altLang="en-US" sz="2000" b="1" i="1" dirty="0">
                <a:solidFill>
                  <a:srgbClr val="000000"/>
                </a:solidFill>
              </a:rPr>
              <a:t> XX, </a:t>
            </a:r>
            <a:r>
              <a:rPr lang="en-US" altLang="en-US" sz="2000" b="1" i="1" dirty="0" err="1">
                <a:solidFill>
                  <a:srgbClr val="000000"/>
                </a:solidFill>
              </a:rPr>
              <a:t>điện</a:t>
            </a:r>
            <a:r>
              <a:rPr lang="en-US" altLang="en-US" sz="2000" b="1" i="1" dirty="0">
                <a:solidFill>
                  <a:srgbClr val="000000"/>
                </a:solidFill>
              </a:rPr>
              <a:t> </a:t>
            </a:r>
            <a:r>
              <a:rPr lang="en-US" altLang="en-US" sz="2000" b="1" i="1" dirty="0" err="1">
                <a:solidFill>
                  <a:srgbClr val="000000"/>
                </a:solidFill>
              </a:rPr>
              <a:t>tử</a:t>
            </a:r>
            <a:r>
              <a:rPr lang="en-US" altLang="en-US" sz="2000" b="1" i="1" dirty="0">
                <a:solidFill>
                  <a:srgbClr val="000000"/>
                </a:solidFill>
              </a:rPr>
              <a:t> </a:t>
            </a:r>
            <a:r>
              <a:rPr lang="en-US" altLang="en-US" sz="2000" b="1" i="1" dirty="0" err="1">
                <a:solidFill>
                  <a:srgbClr val="000000"/>
                </a:solidFill>
              </a:rPr>
              <a:t>và</a:t>
            </a:r>
            <a:r>
              <a:rPr lang="en-US" altLang="en-US" sz="2000" b="1" i="1" dirty="0">
                <a:solidFill>
                  <a:srgbClr val="000000"/>
                </a:solidFill>
              </a:rPr>
              <a:t> </a:t>
            </a:r>
            <a:r>
              <a:rPr lang="en-US" altLang="en-US" sz="2000" b="1" i="1" dirty="0" err="1">
                <a:solidFill>
                  <a:srgbClr val="000000"/>
                </a:solidFill>
              </a:rPr>
              <a:t>công</a:t>
            </a:r>
            <a:r>
              <a:rPr lang="en-US" altLang="en-US" sz="2000" b="1" i="1" dirty="0">
                <a:solidFill>
                  <a:srgbClr val="000000"/>
                </a:solidFill>
              </a:rPr>
              <a:t> </a:t>
            </a:r>
            <a:r>
              <a:rPr lang="en-US" altLang="en-US" sz="2000" b="1" i="1" dirty="0" err="1">
                <a:solidFill>
                  <a:srgbClr val="000000"/>
                </a:solidFill>
              </a:rPr>
              <a:t>nghệ</a:t>
            </a:r>
            <a:r>
              <a:rPr lang="en-US" altLang="en-US" sz="2000" b="1" i="1" dirty="0">
                <a:solidFill>
                  <a:srgbClr val="000000"/>
                </a:solidFill>
              </a:rPr>
              <a:t> </a:t>
            </a:r>
            <a:r>
              <a:rPr lang="en-US" altLang="en-US" sz="2000" b="1" i="1" dirty="0" err="1">
                <a:solidFill>
                  <a:srgbClr val="000000"/>
                </a:solidFill>
              </a:rPr>
              <a:t>thông</a:t>
            </a:r>
            <a:r>
              <a:rPr lang="en-US" altLang="en-US" sz="2000" b="1" i="1" dirty="0">
                <a:solidFill>
                  <a:srgbClr val="000000"/>
                </a:solidFill>
              </a:rPr>
              <a:t> tin </a:t>
            </a:r>
            <a:r>
              <a:rPr lang="en-US" altLang="en-US" sz="2000" b="1" i="1" dirty="0" err="1">
                <a:solidFill>
                  <a:srgbClr val="000000"/>
                </a:solidFill>
              </a:rPr>
              <a:t>được</a:t>
            </a:r>
            <a:r>
              <a:rPr lang="en-US" altLang="en-US" sz="2000" b="1" i="1" dirty="0">
                <a:solidFill>
                  <a:srgbClr val="000000"/>
                </a:solidFill>
              </a:rPr>
              <a:t> </a:t>
            </a:r>
            <a:r>
              <a:rPr lang="en-US" altLang="en-US" sz="2000" b="1" i="1" dirty="0" err="1">
                <a:solidFill>
                  <a:srgbClr val="000000"/>
                </a:solidFill>
              </a:rPr>
              <a:t>ứng</a:t>
            </a:r>
            <a:r>
              <a:rPr lang="en-US" altLang="en-US" sz="2000" b="1" i="1" dirty="0">
                <a:solidFill>
                  <a:srgbClr val="000000"/>
                </a:solidFill>
              </a:rPr>
              <a:t> </a:t>
            </a:r>
            <a:r>
              <a:rPr lang="en-US" altLang="en-US" sz="2000" b="1" i="1" dirty="0" err="1">
                <a:solidFill>
                  <a:srgbClr val="000000"/>
                </a:solidFill>
              </a:rPr>
              <a:t>dụng</a:t>
            </a:r>
            <a:r>
              <a:rPr lang="en-US" altLang="en-US" sz="2000" b="1" i="1" dirty="0">
                <a:solidFill>
                  <a:srgbClr val="000000"/>
                </a:solidFill>
              </a:rPr>
              <a:t> </a:t>
            </a:r>
            <a:r>
              <a:rPr lang="en-US" altLang="en-US" sz="2000" b="1" i="1" dirty="0" err="1">
                <a:solidFill>
                  <a:srgbClr val="000000"/>
                </a:solidFill>
              </a:rPr>
              <a:t>để</a:t>
            </a:r>
            <a:r>
              <a:rPr lang="en-US" altLang="en-US" sz="2000" b="1" i="1" dirty="0">
                <a:solidFill>
                  <a:srgbClr val="000000"/>
                </a:solidFill>
              </a:rPr>
              <a:t> </a:t>
            </a:r>
            <a:r>
              <a:rPr lang="en-US" altLang="en-US" sz="2000" b="1" i="1" dirty="0" err="1">
                <a:solidFill>
                  <a:srgbClr val="000000"/>
                </a:solidFill>
              </a:rPr>
              <a:t>tự</a:t>
            </a:r>
            <a:r>
              <a:rPr lang="en-US" altLang="en-US" sz="2000" b="1" i="1" dirty="0">
                <a:solidFill>
                  <a:srgbClr val="000000"/>
                </a:solidFill>
              </a:rPr>
              <a:t> </a:t>
            </a:r>
            <a:r>
              <a:rPr lang="en-US" altLang="en-US" sz="2000" b="1" i="1" dirty="0" err="1">
                <a:solidFill>
                  <a:srgbClr val="000000"/>
                </a:solidFill>
              </a:rPr>
              <a:t>động</a:t>
            </a:r>
            <a:r>
              <a:rPr lang="en-US" altLang="en-US" sz="2000" b="1" i="1" dirty="0">
                <a:solidFill>
                  <a:srgbClr val="000000"/>
                </a:solidFill>
              </a:rPr>
              <a:t> </a:t>
            </a:r>
            <a:r>
              <a:rPr lang="en-US" altLang="en-US" sz="2000" b="1" i="1" dirty="0" err="1">
                <a:solidFill>
                  <a:srgbClr val="000000"/>
                </a:solidFill>
              </a:rPr>
              <a:t>hoá</a:t>
            </a:r>
            <a:r>
              <a:rPr lang="en-US" altLang="en-US" sz="2000" b="1" i="1" dirty="0">
                <a:solidFill>
                  <a:srgbClr val="000000"/>
                </a:solidFill>
              </a:rPr>
              <a:t> </a:t>
            </a:r>
            <a:r>
              <a:rPr lang="en-US" altLang="en-US" sz="2000" b="1" i="1" dirty="0" err="1">
                <a:solidFill>
                  <a:srgbClr val="000000"/>
                </a:solidFill>
              </a:rPr>
              <a:t>sản</a:t>
            </a:r>
            <a:r>
              <a:rPr lang="en-US" altLang="en-US" sz="2000" b="1" i="1" dirty="0">
                <a:solidFill>
                  <a:srgbClr val="000000"/>
                </a:solidFill>
              </a:rPr>
              <a:t> </a:t>
            </a:r>
            <a:r>
              <a:rPr lang="en-US" altLang="en-US" sz="2000" b="1" i="1" dirty="0" err="1">
                <a:solidFill>
                  <a:srgbClr val="000000"/>
                </a:solidFill>
              </a:rPr>
              <a:t>xuất</a:t>
            </a:r>
            <a:r>
              <a:rPr lang="en-US" altLang="en-US" sz="2000" b="1" i="1" dirty="0">
                <a:solidFill>
                  <a:srgbClr val="000000"/>
                </a:solidFill>
              </a:rPr>
              <a:t> </a:t>
            </a:r>
            <a:r>
              <a:rPr lang="en-US" altLang="en-US" sz="2000" b="1" i="1" dirty="0" err="1">
                <a:solidFill>
                  <a:srgbClr val="000000"/>
                </a:solidFill>
              </a:rPr>
              <a:t>đã</a:t>
            </a:r>
            <a:r>
              <a:rPr lang="en-US" altLang="en-US" sz="2000" b="1" i="1" dirty="0">
                <a:solidFill>
                  <a:srgbClr val="000000"/>
                </a:solidFill>
              </a:rPr>
              <a:t> </a:t>
            </a:r>
            <a:r>
              <a:rPr lang="en-US" altLang="en-US" sz="2000" b="1" i="1" dirty="0" err="1">
                <a:solidFill>
                  <a:srgbClr val="000000"/>
                </a:solidFill>
              </a:rPr>
              <a:t>tạo</a:t>
            </a:r>
            <a:r>
              <a:rPr lang="en-US" altLang="en-US" sz="2000" b="1" i="1" dirty="0">
                <a:solidFill>
                  <a:srgbClr val="000000"/>
                </a:solidFill>
              </a:rPr>
              <a:t> </a:t>
            </a:r>
            <a:r>
              <a:rPr lang="en-US" altLang="en-US" sz="2000" b="1" i="1" dirty="0" err="1">
                <a:solidFill>
                  <a:srgbClr val="000000"/>
                </a:solidFill>
              </a:rPr>
              <a:t>điều</a:t>
            </a:r>
            <a:r>
              <a:rPr lang="en-US" altLang="en-US" sz="2000" b="1" i="1" dirty="0">
                <a:solidFill>
                  <a:srgbClr val="000000"/>
                </a:solidFill>
              </a:rPr>
              <a:t> </a:t>
            </a:r>
            <a:r>
              <a:rPr lang="en-US" altLang="en-US" sz="2000" b="1" i="1" dirty="0" err="1">
                <a:solidFill>
                  <a:srgbClr val="000000"/>
                </a:solidFill>
              </a:rPr>
              <a:t>kiện</a:t>
            </a:r>
            <a:r>
              <a:rPr lang="en-US" altLang="en-US" sz="2000" b="1" i="1" dirty="0">
                <a:solidFill>
                  <a:srgbClr val="000000"/>
                </a:solidFill>
              </a:rPr>
              <a:t> </a:t>
            </a:r>
            <a:r>
              <a:rPr lang="en-US" altLang="en-US" sz="2000" b="1" i="1" dirty="0" err="1">
                <a:solidFill>
                  <a:srgbClr val="000000"/>
                </a:solidFill>
              </a:rPr>
              <a:t>tiết</a:t>
            </a:r>
            <a:r>
              <a:rPr lang="en-US" altLang="en-US" sz="2000" b="1" i="1" dirty="0">
                <a:solidFill>
                  <a:srgbClr val="000000"/>
                </a:solidFill>
              </a:rPr>
              <a:t> </a:t>
            </a:r>
            <a:r>
              <a:rPr lang="en-US" altLang="en-US" sz="2000" b="1" i="1" dirty="0" err="1">
                <a:solidFill>
                  <a:srgbClr val="000000"/>
                </a:solidFill>
              </a:rPr>
              <a:t>kiệm</a:t>
            </a:r>
            <a:r>
              <a:rPr lang="en-US" altLang="en-US" sz="2000" b="1" i="1" dirty="0">
                <a:solidFill>
                  <a:srgbClr val="000000"/>
                </a:solidFill>
              </a:rPr>
              <a:t> </a:t>
            </a:r>
            <a:r>
              <a:rPr lang="en-US" altLang="en-US" sz="2000" b="1" i="1" dirty="0" err="1">
                <a:solidFill>
                  <a:srgbClr val="000000"/>
                </a:solidFill>
              </a:rPr>
              <a:t>tài</a:t>
            </a:r>
            <a:r>
              <a:rPr lang="en-US" altLang="en-US" sz="2000" b="1" i="1" dirty="0">
                <a:solidFill>
                  <a:srgbClr val="000000"/>
                </a:solidFill>
              </a:rPr>
              <a:t> </a:t>
            </a:r>
            <a:r>
              <a:rPr lang="en-US" altLang="en-US" sz="2000" b="1" i="1" dirty="0" err="1">
                <a:solidFill>
                  <a:srgbClr val="000000"/>
                </a:solidFill>
              </a:rPr>
              <a:t>nguyên</a:t>
            </a:r>
            <a:r>
              <a:rPr lang="en-US" altLang="en-US" sz="2000" b="1" i="1" dirty="0">
                <a:solidFill>
                  <a:srgbClr val="000000"/>
                </a:solidFill>
              </a:rPr>
              <a:t> </a:t>
            </a:r>
            <a:r>
              <a:rPr lang="en-US" altLang="en-US" sz="2000" b="1" i="1" dirty="0" err="1">
                <a:solidFill>
                  <a:srgbClr val="000000"/>
                </a:solidFill>
              </a:rPr>
              <a:t>thiên</a:t>
            </a:r>
            <a:r>
              <a:rPr lang="en-US" altLang="en-US" sz="2000" b="1" i="1" dirty="0">
                <a:solidFill>
                  <a:srgbClr val="000000"/>
                </a:solidFill>
              </a:rPr>
              <a:t> </a:t>
            </a:r>
            <a:r>
              <a:rPr lang="en-US" altLang="en-US" sz="2000" b="1" i="1" dirty="0" err="1">
                <a:solidFill>
                  <a:srgbClr val="000000"/>
                </a:solidFill>
              </a:rPr>
              <a:t>nhiên</a:t>
            </a:r>
            <a:r>
              <a:rPr lang="en-US" altLang="en-US" sz="2000" b="1" i="1" dirty="0">
                <a:solidFill>
                  <a:srgbClr val="000000"/>
                </a:solidFill>
              </a:rPr>
              <a:t> </a:t>
            </a:r>
            <a:r>
              <a:rPr lang="en-US" altLang="en-US" sz="2000" b="1" i="1" dirty="0" err="1">
                <a:solidFill>
                  <a:srgbClr val="000000"/>
                </a:solidFill>
              </a:rPr>
              <a:t>và</a:t>
            </a:r>
            <a:r>
              <a:rPr lang="en-US" altLang="en-US" sz="2000" b="1" i="1" dirty="0">
                <a:solidFill>
                  <a:srgbClr val="000000"/>
                </a:solidFill>
              </a:rPr>
              <a:t> </a:t>
            </a:r>
            <a:r>
              <a:rPr lang="en-US" altLang="en-US" sz="2000" b="1" i="1" dirty="0" err="1">
                <a:solidFill>
                  <a:srgbClr val="000000"/>
                </a:solidFill>
              </a:rPr>
              <a:t>các</a:t>
            </a:r>
            <a:r>
              <a:rPr lang="en-US" altLang="en-US" sz="2000" b="1" i="1" dirty="0">
                <a:solidFill>
                  <a:srgbClr val="000000"/>
                </a:solidFill>
              </a:rPr>
              <a:t> </a:t>
            </a:r>
            <a:r>
              <a:rPr lang="en-US" altLang="en-US" sz="2000" b="1" i="1" dirty="0" err="1">
                <a:solidFill>
                  <a:srgbClr val="000000"/>
                </a:solidFill>
              </a:rPr>
              <a:t>nguồn</a:t>
            </a:r>
            <a:r>
              <a:rPr lang="en-US" altLang="en-US" sz="2000" b="1" i="1" dirty="0">
                <a:solidFill>
                  <a:srgbClr val="000000"/>
                </a:solidFill>
              </a:rPr>
              <a:t> </a:t>
            </a:r>
            <a:r>
              <a:rPr lang="en-US" altLang="en-US" sz="2000" b="1" i="1" dirty="0" err="1">
                <a:solidFill>
                  <a:srgbClr val="000000"/>
                </a:solidFill>
              </a:rPr>
              <a:t>lực</a:t>
            </a:r>
            <a:r>
              <a:rPr lang="en-US" altLang="en-US" sz="2000" b="1" i="1" dirty="0">
                <a:solidFill>
                  <a:srgbClr val="000000"/>
                </a:solidFill>
              </a:rPr>
              <a:t> </a:t>
            </a:r>
            <a:r>
              <a:rPr lang="en-US" altLang="en-US" sz="2000" b="1" i="1" dirty="0" err="1">
                <a:solidFill>
                  <a:srgbClr val="000000"/>
                </a:solidFill>
              </a:rPr>
              <a:t>xã</a:t>
            </a:r>
            <a:r>
              <a:rPr lang="en-US" altLang="en-US" sz="2000" b="1" i="1" dirty="0">
                <a:solidFill>
                  <a:srgbClr val="000000"/>
                </a:solidFill>
              </a:rPr>
              <a:t> </a:t>
            </a:r>
            <a:r>
              <a:rPr lang="en-US" altLang="en-US" sz="2000" b="1" i="1" dirty="0" err="1">
                <a:solidFill>
                  <a:srgbClr val="000000"/>
                </a:solidFill>
              </a:rPr>
              <a:t>hội</a:t>
            </a:r>
            <a:r>
              <a:rPr lang="en-US" altLang="en-US" sz="2000" b="1" i="1" dirty="0">
                <a:solidFill>
                  <a:srgbClr val="000000"/>
                </a:solidFill>
              </a:rPr>
              <a:t> </a:t>
            </a:r>
            <a:r>
              <a:rPr lang="en-US" altLang="en-US" sz="2000" b="1" i="1" dirty="0" err="1">
                <a:solidFill>
                  <a:srgbClr val="000000"/>
                </a:solidFill>
              </a:rPr>
              <a:t>trong</a:t>
            </a:r>
            <a:r>
              <a:rPr lang="en-US" altLang="en-US" sz="2000" b="1" i="1" dirty="0">
                <a:solidFill>
                  <a:srgbClr val="000000"/>
                </a:solidFill>
              </a:rPr>
              <a:t> </a:t>
            </a:r>
            <a:r>
              <a:rPr lang="en-US" altLang="en-US" sz="2000" b="1" i="1" dirty="0" err="1">
                <a:solidFill>
                  <a:srgbClr val="000000"/>
                </a:solidFill>
              </a:rPr>
              <a:t>việc</a:t>
            </a:r>
            <a:r>
              <a:rPr lang="en-US" altLang="en-US" sz="2000" b="1" i="1" dirty="0">
                <a:solidFill>
                  <a:srgbClr val="000000"/>
                </a:solidFill>
              </a:rPr>
              <a:t> </a:t>
            </a:r>
            <a:r>
              <a:rPr lang="en-US" altLang="en-US" sz="2000" b="1" i="1" dirty="0" err="1">
                <a:solidFill>
                  <a:srgbClr val="000000"/>
                </a:solidFill>
              </a:rPr>
              <a:t>tạo</a:t>
            </a:r>
            <a:r>
              <a:rPr lang="en-US" altLang="en-US" sz="2000" b="1" i="1" dirty="0">
                <a:solidFill>
                  <a:srgbClr val="000000"/>
                </a:solidFill>
              </a:rPr>
              <a:t> </a:t>
            </a:r>
            <a:r>
              <a:rPr lang="en-US" altLang="en-US" sz="2000" b="1" i="1" dirty="0" err="1">
                <a:solidFill>
                  <a:srgbClr val="000000"/>
                </a:solidFill>
              </a:rPr>
              <a:t>ra</a:t>
            </a:r>
            <a:r>
              <a:rPr lang="en-US" altLang="en-US" sz="2000" b="1" i="1" dirty="0">
                <a:solidFill>
                  <a:srgbClr val="000000"/>
                </a:solidFill>
              </a:rPr>
              <a:t> </a:t>
            </a:r>
            <a:r>
              <a:rPr lang="en-US" altLang="en-US" sz="2000" b="1" i="1" dirty="0" err="1">
                <a:solidFill>
                  <a:srgbClr val="000000"/>
                </a:solidFill>
              </a:rPr>
              <a:t>cùng</a:t>
            </a:r>
            <a:r>
              <a:rPr lang="en-US" altLang="en-US" sz="2000" b="1" i="1" dirty="0">
                <a:solidFill>
                  <a:srgbClr val="000000"/>
                </a:solidFill>
              </a:rPr>
              <a:t> </a:t>
            </a:r>
            <a:r>
              <a:rPr lang="en-US" altLang="en-US" sz="2000" b="1" i="1" dirty="0" err="1">
                <a:solidFill>
                  <a:srgbClr val="000000"/>
                </a:solidFill>
              </a:rPr>
              <a:t>một</a:t>
            </a:r>
            <a:r>
              <a:rPr lang="en-US" altLang="en-US" sz="2000" b="1" i="1" dirty="0">
                <a:solidFill>
                  <a:srgbClr val="000000"/>
                </a:solidFill>
              </a:rPr>
              <a:t> </a:t>
            </a:r>
            <a:r>
              <a:rPr lang="en-US" altLang="en-US" sz="2000" b="1" i="1" dirty="0" err="1">
                <a:solidFill>
                  <a:srgbClr val="000000"/>
                </a:solidFill>
              </a:rPr>
              <a:t>khối</a:t>
            </a:r>
            <a:r>
              <a:rPr lang="en-US" altLang="en-US" sz="2000" b="1" i="1" dirty="0">
                <a:solidFill>
                  <a:srgbClr val="000000"/>
                </a:solidFill>
              </a:rPr>
              <a:t> </a:t>
            </a:r>
            <a:r>
              <a:rPr lang="en-US" altLang="en-US" sz="2000" b="1" i="1" dirty="0" err="1">
                <a:solidFill>
                  <a:srgbClr val="000000"/>
                </a:solidFill>
              </a:rPr>
              <a:t>lượng</a:t>
            </a:r>
            <a:r>
              <a:rPr lang="en-US" altLang="en-US" sz="2000" b="1" i="1" dirty="0">
                <a:solidFill>
                  <a:srgbClr val="000000"/>
                </a:solidFill>
              </a:rPr>
              <a:t> </a:t>
            </a:r>
            <a:r>
              <a:rPr lang="en-US" altLang="en-US" sz="2000" b="1" i="1" dirty="0" err="1">
                <a:solidFill>
                  <a:srgbClr val="000000"/>
                </a:solidFill>
              </a:rPr>
              <a:t>hàng</a:t>
            </a:r>
            <a:r>
              <a:rPr lang="en-US" altLang="en-US" sz="2000" b="1" i="1" dirty="0">
                <a:solidFill>
                  <a:srgbClr val="000000"/>
                </a:solidFill>
              </a:rPr>
              <a:t> </a:t>
            </a:r>
            <a:r>
              <a:rPr lang="en-US" altLang="en-US" sz="2000" b="1" i="1" dirty="0" err="1">
                <a:solidFill>
                  <a:srgbClr val="000000"/>
                </a:solidFill>
              </a:rPr>
              <a:t>hoá</a:t>
            </a:r>
            <a:r>
              <a:rPr lang="en-US" altLang="en-US" sz="2000" b="1" i="1" dirty="0">
                <a:solidFill>
                  <a:srgbClr val="000000"/>
                </a:solidFill>
              </a:rPr>
              <a:t> </a:t>
            </a:r>
            <a:r>
              <a:rPr lang="en-US" altLang="en-US" sz="2000" b="1" i="1" dirty="0" err="1">
                <a:solidFill>
                  <a:srgbClr val="000000"/>
                </a:solidFill>
              </a:rPr>
              <a:t>tiêu</a:t>
            </a:r>
            <a:r>
              <a:rPr lang="en-US" altLang="en-US" sz="2000" b="1" i="1" dirty="0">
                <a:solidFill>
                  <a:srgbClr val="000000"/>
                </a:solidFill>
              </a:rPr>
              <a:t> </a:t>
            </a:r>
            <a:r>
              <a:rPr lang="en-US" altLang="en-US" sz="2000" b="1" i="1" dirty="0" err="1">
                <a:solidFill>
                  <a:srgbClr val="000000"/>
                </a:solidFill>
              </a:rPr>
              <a:t>dùng</a:t>
            </a:r>
            <a:r>
              <a:rPr lang="en-US" altLang="en-US" sz="2000" b="1" i="1" dirty="0" smtClean="0">
                <a:solidFill>
                  <a:srgbClr val="000000"/>
                </a:solidFill>
              </a:rPr>
              <a:t>.</a:t>
            </a:r>
            <a:endParaRPr lang="en-US" altLang="en-US" sz="2000" b="1" i="1" dirty="0">
              <a:solidFill>
                <a:srgbClr val="000000"/>
              </a:solidFill>
            </a:endParaRPr>
          </a:p>
        </p:txBody>
      </p:sp>
      <p:sp>
        <p:nvSpPr>
          <p:cNvPr id="16" name="Rectangle 2"/>
          <p:cNvSpPr>
            <a:spLocks noChangeArrowheads="1"/>
          </p:cNvSpPr>
          <p:nvPr/>
        </p:nvSpPr>
        <p:spPr bwMode="auto">
          <a:xfrm>
            <a:off x="685620" y="5376343"/>
            <a:ext cx="9980791"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just" defTabSz="914400"/>
            <a:r>
              <a:rPr lang="en-US" altLang="en-US" sz="2000" b="1" i="1" dirty="0">
                <a:solidFill>
                  <a:srgbClr val="000000"/>
                </a:solidFill>
              </a:rPr>
              <a:t>- </a:t>
            </a:r>
            <a:r>
              <a:rPr lang="en-US" altLang="en-US" sz="2000" b="1" i="1" dirty="0" err="1">
                <a:solidFill>
                  <a:srgbClr val="000000"/>
                </a:solidFill>
              </a:rPr>
              <a:t>Cách</a:t>
            </a:r>
            <a:r>
              <a:rPr lang="en-US" altLang="en-US" sz="2000" b="1" i="1" dirty="0">
                <a:solidFill>
                  <a:srgbClr val="000000"/>
                </a:solidFill>
              </a:rPr>
              <a:t> </a:t>
            </a:r>
            <a:r>
              <a:rPr lang="en-US" altLang="en-US" sz="2000" b="1" i="1" dirty="0" err="1">
                <a:solidFill>
                  <a:srgbClr val="000000"/>
                </a:solidFill>
              </a:rPr>
              <a:t>mạng</a:t>
            </a:r>
            <a:r>
              <a:rPr lang="en-US" altLang="en-US" sz="2000" b="1" i="1" dirty="0">
                <a:solidFill>
                  <a:srgbClr val="000000"/>
                </a:solidFill>
              </a:rPr>
              <a:t> </a:t>
            </a:r>
            <a:r>
              <a:rPr lang="en-US" altLang="en-US" sz="2000" b="1" i="1" dirty="0" err="1">
                <a:solidFill>
                  <a:srgbClr val="000000"/>
                </a:solidFill>
              </a:rPr>
              <a:t>công</a:t>
            </a:r>
            <a:r>
              <a:rPr lang="en-US" altLang="en-US" sz="2000" b="1" i="1" dirty="0">
                <a:solidFill>
                  <a:srgbClr val="000000"/>
                </a:solidFill>
              </a:rPr>
              <a:t> </a:t>
            </a:r>
            <a:r>
              <a:rPr lang="en-US" altLang="en-US" sz="2000" b="1" i="1" dirty="0" err="1">
                <a:solidFill>
                  <a:srgbClr val="000000"/>
                </a:solidFill>
              </a:rPr>
              <a:t>nghiệp</a:t>
            </a:r>
            <a:r>
              <a:rPr lang="en-US" altLang="en-US" sz="2000" b="1" i="1" dirty="0">
                <a:solidFill>
                  <a:srgbClr val="000000"/>
                </a:solidFill>
              </a:rPr>
              <a:t> </a:t>
            </a:r>
            <a:r>
              <a:rPr lang="en-US" altLang="en-US" sz="2000" b="1" i="1" dirty="0" err="1">
                <a:solidFill>
                  <a:srgbClr val="000000"/>
                </a:solidFill>
              </a:rPr>
              <a:t>lần</a:t>
            </a:r>
            <a:r>
              <a:rPr lang="en-US" altLang="en-US" sz="2000" b="1" i="1" dirty="0">
                <a:solidFill>
                  <a:srgbClr val="000000"/>
                </a:solidFill>
              </a:rPr>
              <a:t> </a:t>
            </a:r>
            <a:r>
              <a:rPr lang="en-US" altLang="en-US" sz="2000" b="1" i="1" dirty="0" err="1">
                <a:solidFill>
                  <a:srgbClr val="000000"/>
                </a:solidFill>
              </a:rPr>
              <a:t>thứ</a:t>
            </a:r>
            <a:r>
              <a:rPr lang="en-US" altLang="en-US" sz="2000" b="1" i="1" dirty="0">
                <a:solidFill>
                  <a:srgbClr val="000000"/>
                </a:solidFill>
              </a:rPr>
              <a:t> </a:t>
            </a:r>
            <a:r>
              <a:rPr lang="en-US" altLang="en-US" sz="2000" b="1" i="1" dirty="0" err="1">
                <a:solidFill>
                  <a:srgbClr val="000000"/>
                </a:solidFill>
              </a:rPr>
              <a:t>tư</a:t>
            </a:r>
            <a:r>
              <a:rPr lang="en-US" altLang="en-US" sz="2000" b="1" i="1" dirty="0">
                <a:solidFill>
                  <a:srgbClr val="000000"/>
                </a:solidFill>
              </a:rPr>
              <a:t> (</a:t>
            </a:r>
            <a:r>
              <a:rPr lang="en-US" altLang="en-US" sz="2000" b="1" i="1" dirty="0" err="1">
                <a:solidFill>
                  <a:srgbClr val="000000"/>
                </a:solidFill>
              </a:rPr>
              <a:t>còn</a:t>
            </a:r>
            <a:r>
              <a:rPr lang="en-US" altLang="en-US" sz="2000" b="1" i="1" dirty="0">
                <a:solidFill>
                  <a:srgbClr val="000000"/>
                </a:solidFill>
              </a:rPr>
              <a:t> </a:t>
            </a:r>
            <a:r>
              <a:rPr lang="en-US" altLang="en-US" sz="2000" b="1" i="1" dirty="0" err="1">
                <a:solidFill>
                  <a:srgbClr val="000000"/>
                </a:solidFill>
              </a:rPr>
              <a:t>gọi</a:t>
            </a:r>
            <a:r>
              <a:rPr lang="en-US" altLang="en-US" sz="2000" b="1" i="1" dirty="0">
                <a:solidFill>
                  <a:srgbClr val="000000"/>
                </a:solidFill>
              </a:rPr>
              <a:t> </a:t>
            </a:r>
            <a:r>
              <a:rPr lang="en-US" altLang="en-US" sz="2000" b="1" i="1" dirty="0" err="1">
                <a:solidFill>
                  <a:srgbClr val="000000"/>
                </a:solidFill>
              </a:rPr>
              <a:t>là</a:t>
            </a:r>
            <a:r>
              <a:rPr lang="en-US" altLang="en-US" sz="2000" b="1" i="1" dirty="0">
                <a:solidFill>
                  <a:srgbClr val="000000"/>
                </a:solidFill>
              </a:rPr>
              <a:t> </a:t>
            </a:r>
            <a:r>
              <a:rPr lang="en-US" altLang="en-US" sz="2000" b="1" i="1" dirty="0" err="1">
                <a:solidFill>
                  <a:srgbClr val="000000"/>
                </a:solidFill>
              </a:rPr>
              <a:t>Cách</a:t>
            </a:r>
            <a:r>
              <a:rPr lang="en-US" altLang="en-US" sz="2000" b="1" i="1" dirty="0">
                <a:solidFill>
                  <a:srgbClr val="000000"/>
                </a:solidFill>
              </a:rPr>
              <a:t> </a:t>
            </a:r>
            <a:r>
              <a:rPr lang="en-US" altLang="en-US" sz="2000" b="1" i="1" dirty="0" err="1">
                <a:solidFill>
                  <a:srgbClr val="000000"/>
                </a:solidFill>
              </a:rPr>
              <a:t>mạng</a:t>
            </a:r>
            <a:r>
              <a:rPr lang="en-US" altLang="en-US" sz="2000" b="1" i="1" dirty="0">
                <a:solidFill>
                  <a:srgbClr val="000000"/>
                </a:solidFill>
              </a:rPr>
              <a:t> 4.0) </a:t>
            </a:r>
            <a:r>
              <a:rPr lang="en-US" altLang="en-US" sz="2000" b="1" i="1" dirty="0" err="1">
                <a:solidFill>
                  <a:srgbClr val="000000"/>
                </a:solidFill>
              </a:rPr>
              <a:t>có</a:t>
            </a:r>
            <a:r>
              <a:rPr lang="en-US" altLang="en-US" sz="2000" b="1" i="1" dirty="0">
                <a:solidFill>
                  <a:srgbClr val="000000"/>
                </a:solidFill>
              </a:rPr>
              <a:t> </a:t>
            </a:r>
            <a:r>
              <a:rPr lang="en-US" altLang="en-US" sz="2000" b="1" i="1" dirty="0" err="1">
                <a:solidFill>
                  <a:srgbClr val="000000"/>
                </a:solidFill>
              </a:rPr>
              <a:t>sự</a:t>
            </a:r>
            <a:r>
              <a:rPr lang="en-US" altLang="en-US" sz="2000" b="1" i="1" dirty="0">
                <a:solidFill>
                  <a:srgbClr val="000000"/>
                </a:solidFill>
              </a:rPr>
              <a:t> </a:t>
            </a:r>
            <a:r>
              <a:rPr lang="en-US" altLang="en-US" sz="2000" b="1" i="1" dirty="0" err="1">
                <a:solidFill>
                  <a:srgbClr val="000000"/>
                </a:solidFill>
              </a:rPr>
              <a:t>kết</a:t>
            </a:r>
            <a:r>
              <a:rPr lang="en-US" altLang="en-US" sz="2000" b="1" i="1" dirty="0">
                <a:solidFill>
                  <a:srgbClr val="000000"/>
                </a:solidFill>
              </a:rPr>
              <a:t> </a:t>
            </a:r>
            <a:r>
              <a:rPr lang="en-US" altLang="en-US" sz="2000" b="1" i="1" dirty="0" err="1">
                <a:solidFill>
                  <a:srgbClr val="000000"/>
                </a:solidFill>
              </a:rPr>
              <a:t>hợp</a:t>
            </a:r>
            <a:r>
              <a:rPr lang="en-US" altLang="en-US" sz="2000" b="1" i="1" dirty="0">
                <a:solidFill>
                  <a:srgbClr val="000000"/>
                </a:solidFill>
              </a:rPr>
              <a:t> </a:t>
            </a:r>
            <a:r>
              <a:rPr lang="en-US" altLang="en-US" sz="2000" b="1" i="1" dirty="0" err="1">
                <a:solidFill>
                  <a:srgbClr val="000000"/>
                </a:solidFill>
              </a:rPr>
              <a:t>các</a:t>
            </a:r>
            <a:r>
              <a:rPr lang="en-US" altLang="en-US" sz="2000" b="1" i="1" dirty="0">
                <a:solidFill>
                  <a:srgbClr val="000000"/>
                </a:solidFill>
              </a:rPr>
              <a:t> </a:t>
            </a:r>
            <a:r>
              <a:rPr lang="en-US" altLang="en-US" sz="2000" b="1" i="1" dirty="0" err="1">
                <a:solidFill>
                  <a:srgbClr val="000000"/>
                </a:solidFill>
              </a:rPr>
              <a:t>công</a:t>
            </a:r>
            <a:r>
              <a:rPr lang="en-US" altLang="en-US" sz="2000" b="1" i="1" dirty="0">
                <a:solidFill>
                  <a:srgbClr val="000000"/>
                </a:solidFill>
              </a:rPr>
              <a:t> </a:t>
            </a:r>
            <a:r>
              <a:rPr lang="en-US" altLang="en-US" sz="2000" b="1" i="1" dirty="0" err="1">
                <a:solidFill>
                  <a:srgbClr val="000000"/>
                </a:solidFill>
              </a:rPr>
              <a:t>nghệ</a:t>
            </a:r>
            <a:r>
              <a:rPr lang="en-US" altLang="en-US" sz="2000" b="1" i="1" dirty="0">
                <a:solidFill>
                  <a:srgbClr val="000000"/>
                </a:solidFill>
              </a:rPr>
              <a:t> </a:t>
            </a:r>
            <a:r>
              <a:rPr lang="en-US" altLang="en-US" sz="2000" b="1" i="1" dirty="0" err="1">
                <a:solidFill>
                  <a:srgbClr val="000000"/>
                </a:solidFill>
              </a:rPr>
              <a:t>với</a:t>
            </a:r>
            <a:r>
              <a:rPr lang="en-US" altLang="en-US" sz="2000" b="1" i="1" dirty="0">
                <a:solidFill>
                  <a:srgbClr val="000000"/>
                </a:solidFill>
              </a:rPr>
              <a:t> </a:t>
            </a:r>
            <a:r>
              <a:rPr lang="en-US" altLang="en-US" sz="2000" b="1" i="1" dirty="0" err="1">
                <a:solidFill>
                  <a:srgbClr val="000000"/>
                </a:solidFill>
              </a:rPr>
              <a:t>nhau</a:t>
            </a:r>
            <a:r>
              <a:rPr lang="en-US" altLang="en-US" sz="2000" b="1" i="1" dirty="0">
                <a:solidFill>
                  <a:srgbClr val="000000"/>
                </a:solidFill>
              </a:rPr>
              <a:t>, </a:t>
            </a:r>
            <a:r>
              <a:rPr lang="en-US" altLang="en-US" sz="2000" b="1" i="1" dirty="0" err="1">
                <a:solidFill>
                  <a:srgbClr val="000000"/>
                </a:solidFill>
              </a:rPr>
              <a:t>trong</a:t>
            </a:r>
            <a:r>
              <a:rPr lang="en-US" altLang="en-US" sz="2000" b="1" i="1" dirty="0">
                <a:solidFill>
                  <a:srgbClr val="000000"/>
                </a:solidFill>
              </a:rPr>
              <a:t> </a:t>
            </a:r>
            <a:r>
              <a:rPr lang="en-US" altLang="en-US" sz="2000" b="1" i="1" dirty="0" err="1">
                <a:solidFill>
                  <a:srgbClr val="000000"/>
                </a:solidFill>
              </a:rPr>
              <a:t>lĩnh</a:t>
            </a:r>
            <a:r>
              <a:rPr lang="en-US" altLang="en-US" sz="2000" b="1" i="1" dirty="0">
                <a:solidFill>
                  <a:srgbClr val="000000"/>
                </a:solidFill>
              </a:rPr>
              <a:t> </a:t>
            </a:r>
            <a:r>
              <a:rPr lang="en-US" altLang="en-US" sz="2000" b="1" i="1" dirty="0" err="1">
                <a:solidFill>
                  <a:srgbClr val="000000"/>
                </a:solidFill>
              </a:rPr>
              <a:t>vực</a:t>
            </a:r>
            <a:r>
              <a:rPr lang="en-US" altLang="en-US" sz="2000" b="1" i="1" dirty="0">
                <a:solidFill>
                  <a:srgbClr val="000000"/>
                </a:solidFill>
              </a:rPr>
              <a:t> </a:t>
            </a:r>
            <a:r>
              <a:rPr lang="en-US" altLang="en-US" sz="2000" b="1" i="1" dirty="0" err="1">
                <a:solidFill>
                  <a:srgbClr val="000000"/>
                </a:solidFill>
              </a:rPr>
              <a:t>Sinh</a:t>
            </a:r>
            <a:r>
              <a:rPr lang="en-US" altLang="en-US" sz="2000" b="1" i="1" dirty="0">
                <a:solidFill>
                  <a:srgbClr val="000000"/>
                </a:solidFill>
              </a:rPr>
              <a:t> </a:t>
            </a:r>
            <a:r>
              <a:rPr lang="en-US" altLang="en-US" sz="2000" b="1" i="1" dirty="0" err="1">
                <a:solidFill>
                  <a:srgbClr val="000000"/>
                </a:solidFill>
              </a:rPr>
              <a:t>học</a:t>
            </a:r>
            <a:r>
              <a:rPr lang="en-US" altLang="en-US" sz="2000" b="1" i="1" dirty="0">
                <a:solidFill>
                  <a:srgbClr val="000000"/>
                </a:solidFill>
              </a:rPr>
              <a:t>, </a:t>
            </a:r>
            <a:r>
              <a:rPr lang="en-US" altLang="en-US" sz="2000" b="1" i="1" dirty="0" err="1">
                <a:solidFill>
                  <a:srgbClr val="000000"/>
                </a:solidFill>
              </a:rPr>
              <a:t>tập</a:t>
            </a:r>
            <a:r>
              <a:rPr lang="en-US" altLang="en-US" sz="2000" b="1" i="1" dirty="0">
                <a:solidFill>
                  <a:srgbClr val="000000"/>
                </a:solidFill>
              </a:rPr>
              <a:t> </a:t>
            </a:r>
            <a:r>
              <a:rPr lang="en-US" altLang="en-US" sz="2000" b="1" i="1" dirty="0" err="1">
                <a:solidFill>
                  <a:srgbClr val="000000"/>
                </a:solidFill>
              </a:rPr>
              <a:t>trung</a:t>
            </a:r>
            <a:r>
              <a:rPr lang="en-US" altLang="en-US" sz="2000" b="1" i="1" dirty="0">
                <a:solidFill>
                  <a:srgbClr val="000000"/>
                </a:solidFill>
              </a:rPr>
              <a:t> </a:t>
            </a:r>
            <a:r>
              <a:rPr lang="en-US" altLang="en-US" sz="2000" b="1" i="1" dirty="0" err="1">
                <a:solidFill>
                  <a:srgbClr val="000000"/>
                </a:solidFill>
              </a:rPr>
              <a:t>nghiên</a:t>
            </a:r>
            <a:r>
              <a:rPr lang="en-US" altLang="en-US" sz="2000" b="1" i="1" dirty="0">
                <a:solidFill>
                  <a:srgbClr val="000000"/>
                </a:solidFill>
              </a:rPr>
              <a:t> </a:t>
            </a:r>
            <a:r>
              <a:rPr lang="en-US" altLang="en-US" sz="2000" b="1" i="1" dirty="0" err="1">
                <a:solidFill>
                  <a:srgbClr val="000000"/>
                </a:solidFill>
              </a:rPr>
              <a:t>cứu</a:t>
            </a:r>
            <a:r>
              <a:rPr lang="en-US" altLang="en-US" sz="2000" b="1" i="1" dirty="0">
                <a:solidFill>
                  <a:srgbClr val="000000"/>
                </a:solidFill>
              </a:rPr>
              <a:t> </a:t>
            </a:r>
            <a:r>
              <a:rPr lang="en-US" altLang="en-US" sz="2000" b="1" i="1" dirty="0" err="1">
                <a:solidFill>
                  <a:srgbClr val="000000"/>
                </a:solidFill>
              </a:rPr>
              <a:t>để</a:t>
            </a:r>
            <a:r>
              <a:rPr lang="en-US" altLang="en-US" sz="2000" b="1" i="1" dirty="0">
                <a:solidFill>
                  <a:srgbClr val="000000"/>
                </a:solidFill>
              </a:rPr>
              <a:t> </a:t>
            </a:r>
            <a:r>
              <a:rPr lang="en-US" altLang="en-US" sz="2000" b="1" i="1" dirty="0" err="1">
                <a:solidFill>
                  <a:srgbClr val="000000"/>
                </a:solidFill>
              </a:rPr>
              <a:t>tạo</a:t>
            </a:r>
            <a:r>
              <a:rPr lang="en-US" altLang="en-US" sz="2000" b="1" i="1" dirty="0">
                <a:solidFill>
                  <a:srgbClr val="000000"/>
                </a:solidFill>
              </a:rPr>
              <a:t> </a:t>
            </a:r>
            <a:r>
              <a:rPr lang="en-US" altLang="en-US" sz="2000" b="1" i="1" dirty="0" err="1">
                <a:solidFill>
                  <a:srgbClr val="000000"/>
                </a:solidFill>
              </a:rPr>
              <a:t>ra</a:t>
            </a:r>
            <a:r>
              <a:rPr lang="en-US" altLang="en-US" sz="2000" b="1" i="1" dirty="0">
                <a:solidFill>
                  <a:srgbClr val="000000"/>
                </a:solidFill>
              </a:rPr>
              <a:t> </a:t>
            </a:r>
            <a:r>
              <a:rPr lang="en-US" altLang="en-US" sz="2000" b="1" i="1" dirty="0" err="1">
                <a:solidFill>
                  <a:srgbClr val="000000"/>
                </a:solidFill>
              </a:rPr>
              <a:t>bước</a:t>
            </a:r>
            <a:r>
              <a:rPr lang="en-US" altLang="en-US" sz="2000" b="1" i="1" dirty="0">
                <a:solidFill>
                  <a:srgbClr val="000000"/>
                </a:solidFill>
              </a:rPr>
              <a:t> </a:t>
            </a:r>
            <a:r>
              <a:rPr lang="en-US" altLang="en-US" sz="2000" b="1" i="1" dirty="0" err="1">
                <a:solidFill>
                  <a:srgbClr val="000000"/>
                </a:solidFill>
              </a:rPr>
              <a:t>nhảy</a:t>
            </a:r>
            <a:r>
              <a:rPr lang="en-US" altLang="en-US" sz="2000" b="1" i="1" dirty="0">
                <a:solidFill>
                  <a:srgbClr val="000000"/>
                </a:solidFill>
              </a:rPr>
              <a:t> </a:t>
            </a:r>
            <a:r>
              <a:rPr lang="en-US" altLang="en-US" sz="2000" b="1" i="1" dirty="0" err="1">
                <a:solidFill>
                  <a:srgbClr val="000000"/>
                </a:solidFill>
              </a:rPr>
              <a:t>vọt</a:t>
            </a:r>
            <a:r>
              <a:rPr lang="en-US" altLang="en-US" sz="2000" b="1" i="1" dirty="0">
                <a:solidFill>
                  <a:srgbClr val="000000"/>
                </a:solidFill>
              </a:rPr>
              <a:t> </a:t>
            </a:r>
            <a:r>
              <a:rPr lang="en-US" altLang="en-US" sz="2000" b="1" i="1" dirty="0" err="1">
                <a:solidFill>
                  <a:srgbClr val="000000"/>
                </a:solidFill>
              </a:rPr>
              <a:t>trong</a:t>
            </a:r>
            <a:r>
              <a:rPr lang="en-US" altLang="en-US" sz="2000" b="1" i="1" dirty="0">
                <a:solidFill>
                  <a:srgbClr val="000000"/>
                </a:solidFill>
              </a:rPr>
              <a:t> </a:t>
            </a:r>
            <a:r>
              <a:rPr lang="en-US" altLang="en-US" sz="2000" b="1" i="1" dirty="0" err="1">
                <a:solidFill>
                  <a:srgbClr val="000000"/>
                </a:solidFill>
              </a:rPr>
              <a:t>nông</a:t>
            </a:r>
            <a:r>
              <a:rPr lang="en-US" altLang="en-US" sz="2000" b="1" i="1" dirty="0">
                <a:solidFill>
                  <a:srgbClr val="000000"/>
                </a:solidFill>
              </a:rPr>
              <a:t> </a:t>
            </a:r>
            <a:r>
              <a:rPr lang="en-US" altLang="en-US" sz="2000" b="1" i="1" dirty="0" err="1">
                <a:solidFill>
                  <a:srgbClr val="000000"/>
                </a:solidFill>
              </a:rPr>
              <a:t>nghiệp</a:t>
            </a:r>
            <a:r>
              <a:rPr lang="en-US" altLang="en-US" sz="2000" b="1" i="1" dirty="0">
                <a:solidFill>
                  <a:srgbClr val="000000"/>
                </a:solidFill>
              </a:rPr>
              <a:t>, </a:t>
            </a:r>
            <a:r>
              <a:rPr lang="en-US" altLang="en-US" sz="2000" b="1" i="1" dirty="0" err="1">
                <a:solidFill>
                  <a:srgbClr val="000000"/>
                </a:solidFill>
              </a:rPr>
              <a:t>thuỷ</a:t>
            </a:r>
            <a:r>
              <a:rPr lang="en-US" altLang="en-US" sz="2000" b="1" i="1" dirty="0">
                <a:solidFill>
                  <a:srgbClr val="000000"/>
                </a:solidFill>
              </a:rPr>
              <a:t> </a:t>
            </a:r>
            <a:r>
              <a:rPr lang="en-US" altLang="en-US" sz="2000" b="1" i="1" dirty="0" err="1">
                <a:solidFill>
                  <a:srgbClr val="000000"/>
                </a:solidFill>
              </a:rPr>
              <a:t>sản</a:t>
            </a:r>
            <a:r>
              <a:rPr lang="en-US" altLang="en-US" sz="2000" b="1" i="1" dirty="0">
                <a:solidFill>
                  <a:srgbClr val="000000"/>
                </a:solidFill>
              </a:rPr>
              <a:t>, y </a:t>
            </a:r>
            <a:r>
              <a:rPr lang="en-US" altLang="en-US" sz="2000" b="1" i="1" dirty="0" err="1">
                <a:solidFill>
                  <a:srgbClr val="000000"/>
                </a:solidFill>
              </a:rPr>
              <a:t>dược</a:t>
            </a:r>
            <a:r>
              <a:rPr lang="en-US" altLang="en-US" sz="2000" b="1" i="1" dirty="0">
                <a:solidFill>
                  <a:srgbClr val="000000"/>
                </a:solidFill>
              </a:rPr>
              <a:t>, </a:t>
            </a:r>
            <a:r>
              <a:rPr lang="en-US" altLang="en-US" sz="2000" b="1" i="1" dirty="0" err="1">
                <a:solidFill>
                  <a:srgbClr val="000000"/>
                </a:solidFill>
              </a:rPr>
              <a:t>chế</a:t>
            </a:r>
            <a:r>
              <a:rPr lang="en-US" altLang="en-US" sz="2000" b="1" i="1" dirty="0">
                <a:solidFill>
                  <a:srgbClr val="000000"/>
                </a:solidFill>
              </a:rPr>
              <a:t> </a:t>
            </a:r>
            <a:r>
              <a:rPr lang="en-US" altLang="en-US" sz="2000" b="1" i="1" dirty="0" err="1">
                <a:solidFill>
                  <a:srgbClr val="000000"/>
                </a:solidFill>
              </a:rPr>
              <a:t>biến</a:t>
            </a:r>
            <a:r>
              <a:rPr lang="en-US" altLang="en-US" sz="2000" b="1" i="1" dirty="0">
                <a:solidFill>
                  <a:srgbClr val="000000"/>
                </a:solidFill>
              </a:rPr>
              <a:t> </a:t>
            </a:r>
            <a:r>
              <a:rPr lang="en-US" altLang="en-US" sz="2000" b="1" i="1" dirty="0" err="1">
                <a:solidFill>
                  <a:srgbClr val="000000"/>
                </a:solidFill>
              </a:rPr>
              <a:t>thực</a:t>
            </a:r>
            <a:r>
              <a:rPr lang="en-US" altLang="en-US" sz="2000" b="1" i="1" dirty="0">
                <a:solidFill>
                  <a:srgbClr val="000000"/>
                </a:solidFill>
              </a:rPr>
              <a:t> </a:t>
            </a:r>
            <a:r>
              <a:rPr lang="en-US" altLang="en-US" sz="2000" b="1" i="1" dirty="0" err="1">
                <a:solidFill>
                  <a:srgbClr val="000000"/>
                </a:solidFill>
              </a:rPr>
              <a:t>phẩm</a:t>
            </a:r>
            <a:r>
              <a:rPr lang="en-US" altLang="en-US" sz="2000" b="1" i="1" dirty="0">
                <a:solidFill>
                  <a:srgbClr val="000000"/>
                </a:solidFill>
              </a:rPr>
              <a:t>, </a:t>
            </a:r>
            <a:r>
              <a:rPr lang="en-US" altLang="en-US" sz="2000" b="1" i="1" dirty="0" err="1">
                <a:solidFill>
                  <a:srgbClr val="000000"/>
                </a:solidFill>
              </a:rPr>
              <a:t>bảo</a:t>
            </a:r>
            <a:r>
              <a:rPr lang="en-US" altLang="en-US" sz="2000" b="1" i="1" dirty="0">
                <a:solidFill>
                  <a:srgbClr val="000000"/>
                </a:solidFill>
              </a:rPr>
              <a:t> </a:t>
            </a:r>
            <a:r>
              <a:rPr lang="en-US" altLang="en-US" sz="2000" b="1" i="1" dirty="0" err="1">
                <a:solidFill>
                  <a:srgbClr val="000000"/>
                </a:solidFill>
              </a:rPr>
              <a:t>vệ</a:t>
            </a:r>
            <a:r>
              <a:rPr lang="en-US" altLang="en-US" sz="2000" b="1" i="1" dirty="0">
                <a:solidFill>
                  <a:srgbClr val="000000"/>
                </a:solidFill>
              </a:rPr>
              <a:t> </a:t>
            </a:r>
            <a:r>
              <a:rPr lang="en-US" altLang="en-US" sz="2000" b="1" i="1" dirty="0" err="1">
                <a:solidFill>
                  <a:srgbClr val="000000"/>
                </a:solidFill>
              </a:rPr>
              <a:t>môi</a:t>
            </a:r>
            <a:r>
              <a:rPr lang="en-US" altLang="en-US" sz="2000" b="1" i="1" dirty="0">
                <a:solidFill>
                  <a:srgbClr val="000000"/>
                </a:solidFill>
              </a:rPr>
              <a:t> </a:t>
            </a:r>
            <a:r>
              <a:rPr lang="en-US" altLang="en-US" sz="2000" b="1" i="1" dirty="0" err="1">
                <a:solidFill>
                  <a:srgbClr val="000000"/>
                </a:solidFill>
              </a:rPr>
              <a:t>trường</a:t>
            </a:r>
            <a:r>
              <a:rPr lang="en-US" altLang="en-US" sz="2000" b="1" i="1" dirty="0">
                <a:solidFill>
                  <a:srgbClr val="000000"/>
                </a:solidFill>
              </a:rPr>
              <a:t>, </a:t>
            </a:r>
            <a:r>
              <a:rPr lang="en-US" altLang="en-US" sz="2000" b="1" i="1" dirty="0" err="1">
                <a:solidFill>
                  <a:srgbClr val="000000"/>
                </a:solidFill>
              </a:rPr>
              <a:t>năng</a:t>
            </a:r>
            <a:r>
              <a:rPr lang="en-US" altLang="en-US" sz="2000" b="1" i="1" dirty="0">
                <a:solidFill>
                  <a:srgbClr val="000000"/>
                </a:solidFill>
              </a:rPr>
              <a:t> </a:t>
            </a:r>
            <a:r>
              <a:rPr lang="en-US" altLang="en-US" sz="2000" b="1" i="1" dirty="0" err="1">
                <a:solidFill>
                  <a:srgbClr val="000000"/>
                </a:solidFill>
              </a:rPr>
              <a:t>lượng</a:t>
            </a:r>
            <a:r>
              <a:rPr lang="en-US" altLang="en-US" sz="2000" b="1" i="1" dirty="0">
                <a:solidFill>
                  <a:srgbClr val="000000"/>
                </a:solidFill>
              </a:rPr>
              <a:t> </a:t>
            </a:r>
            <a:r>
              <a:rPr lang="en-US" altLang="en-US" sz="2000" b="1" i="1" dirty="0" err="1">
                <a:solidFill>
                  <a:srgbClr val="000000"/>
                </a:solidFill>
              </a:rPr>
              <a:t>tái</a:t>
            </a:r>
            <a:r>
              <a:rPr lang="en-US" altLang="en-US" sz="2000" b="1" i="1" dirty="0">
                <a:solidFill>
                  <a:srgbClr val="000000"/>
                </a:solidFill>
              </a:rPr>
              <a:t> </a:t>
            </a:r>
            <a:r>
              <a:rPr lang="en-US" altLang="en-US" sz="2000" b="1" i="1" dirty="0" err="1">
                <a:solidFill>
                  <a:srgbClr val="000000"/>
                </a:solidFill>
              </a:rPr>
              <a:t>tạo</a:t>
            </a:r>
            <a:r>
              <a:rPr lang="en-US" altLang="en-US" sz="2000" b="1" i="1" dirty="0">
                <a:solidFill>
                  <a:srgbClr val="000000"/>
                </a:solidFill>
              </a:rPr>
              <a:t>.</a:t>
            </a:r>
            <a:endParaRPr lang="en-US" altLang="en-US" sz="2000" b="1" i="1" dirty="0">
              <a:solidFill>
                <a:srgbClr val="000000"/>
              </a:solidFill>
            </a:endParaRPr>
          </a:p>
        </p:txBody>
      </p:sp>
    </p:spTree>
    <p:extLst>
      <p:ext uri="{BB962C8B-B14F-4D97-AF65-F5344CB8AC3E}">
        <p14:creationId xmlns:p14="http://schemas.microsoft.com/office/powerpoint/2010/main" val="66496459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xEl>
                                              <p:pRg st="0" end="0"/>
                                            </p:txEl>
                                          </p:spTgt>
                                        </p:tgtEl>
                                        <p:attrNameLst>
                                          <p:attrName>style.visibility</p:attrName>
                                        </p:attrNameLst>
                                      </p:cBhvr>
                                      <p:to>
                                        <p:strVal val="visible"/>
                                      </p:to>
                                    </p:set>
                                    <p:animEffect transition="in" filter="fade">
                                      <p:cBhvr>
                                        <p:cTn id="14" dur="1000"/>
                                        <p:tgtEl>
                                          <p:spTgt spid="14">
                                            <p:txEl>
                                              <p:pRg st="0" end="0"/>
                                            </p:txEl>
                                          </p:spTgt>
                                        </p:tgtEl>
                                      </p:cBhvr>
                                    </p:animEffect>
                                    <p:anim calcmode="lin" valueType="num">
                                      <p:cBhvr>
                                        <p:cTn id="15"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3">
                                            <p:txEl>
                                              <p:pRg st="0" end="0"/>
                                            </p:txEl>
                                          </p:spTgt>
                                        </p:tgtEl>
                                        <p:attrNameLst>
                                          <p:attrName>style.visibility</p:attrName>
                                        </p:attrNameLst>
                                      </p:cBhvr>
                                      <p:to>
                                        <p:strVal val="visible"/>
                                      </p:to>
                                    </p:set>
                                    <p:animEffect transition="in" filter="fade">
                                      <p:cBhvr>
                                        <p:cTn id="21" dur="1000"/>
                                        <p:tgtEl>
                                          <p:spTgt spid="13">
                                            <p:txEl>
                                              <p:pRg st="0" end="0"/>
                                            </p:txEl>
                                          </p:spTgt>
                                        </p:tgtEl>
                                      </p:cBhvr>
                                    </p:animEffect>
                                    <p:anim calcmode="lin" valueType="num">
                                      <p:cBhvr>
                                        <p:cTn id="22"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5">
                                            <p:txEl>
                                              <p:pRg st="0" end="0"/>
                                            </p:txEl>
                                          </p:spTgt>
                                        </p:tgtEl>
                                        <p:attrNameLst>
                                          <p:attrName>style.visibility</p:attrName>
                                        </p:attrNameLst>
                                      </p:cBhvr>
                                      <p:to>
                                        <p:strVal val="visible"/>
                                      </p:to>
                                    </p:set>
                                    <p:animEffect transition="in" filter="fade">
                                      <p:cBhvr>
                                        <p:cTn id="28" dur="1000"/>
                                        <p:tgtEl>
                                          <p:spTgt spid="15">
                                            <p:txEl>
                                              <p:pRg st="0" end="0"/>
                                            </p:txEl>
                                          </p:spTgt>
                                        </p:tgtEl>
                                      </p:cBhvr>
                                    </p:animEffect>
                                    <p:anim calcmode="lin" valueType="num">
                                      <p:cBhvr>
                                        <p:cTn id="29"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6">
                                            <p:txEl>
                                              <p:pRg st="0" end="0"/>
                                            </p:txEl>
                                          </p:spTgt>
                                        </p:tgtEl>
                                        <p:attrNameLst>
                                          <p:attrName>style.visibility</p:attrName>
                                        </p:attrNameLst>
                                      </p:cBhvr>
                                      <p:to>
                                        <p:strVal val="visible"/>
                                      </p:to>
                                    </p:set>
                                    <p:animEffect transition="in" filter="fade">
                                      <p:cBhvr>
                                        <p:cTn id="35" dur="1000"/>
                                        <p:tgtEl>
                                          <p:spTgt spid="16">
                                            <p:txEl>
                                              <p:pRg st="0" end="0"/>
                                            </p:txEl>
                                          </p:spTgt>
                                        </p:tgtEl>
                                      </p:cBhvr>
                                    </p:animEffect>
                                    <p:anim calcmode="lin" valueType="num">
                                      <p:cBhvr>
                                        <p:cTn id="36"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37" dur="10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allAtOnce"/>
      <p:bldP spid="13" grpId="0" build="allAtOnce"/>
      <p:bldP spid="14" grpId="0" build="allAtOnce"/>
      <p:bldP spid="15" grpId="0" build="allAtOnce"/>
      <p:bldP spid="16" grpId="0" build="allAtOnce"/>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31854" y="-1028700"/>
            <a:ext cx="15079425" cy="2057400"/>
            <a:chOff x="0" y="0"/>
            <a:chExt cx="5958856" cy="812800"/>
          </a:xfrm>
        </p:grpSpPr>
        <p:sp>
          <p:nvSpPr>
            <p:cNvPr id="3" name="Freeform 3"/>
            <p:cNvSpPr/>
            <p:nvPr/>
          </p:nvSpPr>
          <p:spPr>
            <a:xfrm>
              <a:off x="0" y="0"/>
              <a:ext cx="5958856" cy="812800"/>
            </a:xfrm>
            <a:custGeom>
              <a:avLst/>
              <a:gdLst/>
              <a:ahLst/>
              <a:cxnLst/>
              <a:rect l="l" t="t" r="r" b="b"/>
              <a:pathLst>
                <a:path w="5958856" h="812800">
                  <a:moveTo>
                    <a:pt x="0" y="0"/>
                  </a:moveTo>
                  <a:lnTo>
                    <a:pt x="5958856" y="0"/>
                  </a:lnTo>
                  <a:lnTo>
                    <a:pt x="5958856" y="812800"/>
                  </a:lnTo>
                  <a:lnTo>
                    <a:pt x="0" y="812800"/>
                  </a:lnTo>
                  <a:close/>
                </a:path>
              </a:pathLst>
            </a:custGeom>
            <a:gradFill rotWithShape="1">
              <a:gsLst>
                <a:gs pos="0">
                  <a:srgbClr val="0CC0DF">
                    <a:alpha val="100000"/>
                  </a:srgbClr>
                </a:gs>
                <a:gs pos="100000">
                  <a:srgbClr val="FFDE59">
                    <a:alpha val="100000"/>
                  </a:srgbClr>
                </a:gs>
              </a:gsLst>
              <a:lin ang="0"/>
            </a:gradFill>
          </p:spPr>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2239"/>
                </a:lnSpc>
              </a:pPr>
              <a:endParaRPr>
                <a:latin typeface="Arial" pitchFamily="34" charset="0"/>
              </a:endParaRPr>
            </a:p>
          </p:txBody>
        </p:sp>
      </p:grpSp>
      <p:grpSp>
        <p:nvGrpSpPr>
          <p:cNvPr id="5" name="Group 5"/>
          <p:cNvGrpSpPr/>
          <p:nvPr/>
        </p:nvGrpSpPr>
        <p:grpSpPr>
          <a:xfrm>
            <a:off x="9527075" y="-606081"/>
            <a:ext cx="2661750" cy="1909133"/>
            <a:chOff x="0" y="0"/>
            <a:chExt cx="5324887" cy="3818265"/>
          </a:xfrm>
        </p:grpSpPr>
        <p:sp>
          <p:nvSpPr>
            <p:cNvPr id="6" name="Freeform 6"/>
            <p:cNvSpPr/>
            <p:nvPr/>
          </p:nvSpPr>
          <p:spPr>
            <a:xfrm rot="-5400000">
              <a:off x="2160332" y="653710"/>
              <a:ext cx="2606104" cy="3723006"/>
            </a:xfrm>
            <a:custGeom>
              <a:avLst/>
              <a:gdLst/>
              <a:ahLst/>
              <a:cxnLst/>
              <a:rect l="l" t="t" r="r" b="b"/>
              <a:pathLst>
                <a:path w="2606104" h="3723006">
                  <a:moveTo>
                    <a:pt x="0" y="0"/>
                  </a:moveTo>
                  <a:lnTo>
                    <a:pt x="2606104" y="0"/>
                  </a:lnTo>
                  <a:lnTo>
                    <a:pt x="2606104" y="3723006"/>
                  </a:lnTo>
                  <a:lnTo>
                    <a:pt x="0" y="372300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Freeform 7"/>
            <p:cNvSpPr/>
            <p:nvPr/>
          </p:nvSpPr>
          <p:spPr>
            <a:xfrm rot="5400000">
              <a:off x="679471" y="-679471"/>
              <a:ext cx="2594344" cy="3953287"/>
            </a:xfrm>
            <a:custGeom>
              <a:avLst/>
              <a:gdLst/>
              <a:ahLst/>
              <a:cxnLst/>
              <a:rect l="l" t="t" r="r" b="b"/>
              <a:pathLst>
                <a:path w="2594344" h="3953287">
                  <a:moveTo>
                    <a:pt x="0" y="0"/>
                  </a:moveTo>
                  <a:lnTo>
                    <a:pt x="2594345" y="0"/>
                  </a:lnTo>
                  <a:lnTo>
                    <a:pt x="2594345" y="3953287"/>
                  </a:lnTo>
                  <a:lnTo>
                    <a:pt x="0" y="395328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grpSp>
        <p:nvGrpSpPr>
          <p:cNvPr id="12" name="Group 12"/>
          <p:cNvGrpSpPr/>
          <p:nvPr/>
        </p:nvGrpSpPr>
        <p:grpSpPr>
          <a:xfrm>
            <a:off x="685622" y="2090339"/>
            <a:ext cx="10817582" cy="3319862"/>
            <a:chOff x="0" y="-241101"/>
            <a:chExt cx="21640800" cy="6040599"/>
          </a:xfrm>
        </p:grpSpPr>
        <p:grpSp>
          <p:nvGrpSpPr>
            <p:cNvPr id="13" name="Group 13"/>
            <p:cNvGrpSpPr/>
            <p:nvPr/>
          </p:nvGrpSpPr>
          <p:grpSpPr>
            <a:xfrm>
              <a:off x="0" y="-241101"/>
              <a:ext cx="21640800" cy="6040599"/>
              <a:chOff x="0" y="-47625"/>
              <a:chExt cx="4274726" cy="1193207"/>
            </a:xfrm>
          </p:grpSpPr>
          <p:sp>
            <p:nvSpPr>
              <p:cNvPr id="14" name="Freeform 14"/>
              <p:cNvSpPr/>
              <p:nvPr/>
            </p:nvSpPr>
            <p:spPr>
              <a:xfrm>
                <a:off x="0" y="0"/>
                <a:ext cx="4274726" cy="1145582"/>
              </a:xfrm>
              <a:custGeom>
                <a:avLst/>
                <a:gdLst/>
                <a:ahLst/>
                <a:cxnLst/>
                <a:rect l="l" t="t" r="r" b="b"/>
                <a:pathLst>
                  <a:path w="4274726" h="258903">
                    <a:moveTo>
                      <a:pt x="24327" y="0"/>
                    </a:moveTo>
                    <a:lnTo>
                      <a:pt x="4250399" y="0"/>
                    </a:lnTo>
                    <a:cubicBezTo>
                      <a:pt x="4263834" y="0"/>
                      <a:pt x="4274726" y="10891"/>
                      <a:pt x="4274726" y="24327"/>
                    </a:cubicBezTo>
                    <a:lnTo>
                      <a:pt x="4274726" y="234576"/>
                    </a:lnTo>
                    <a:cubicBezTo>
                      <a:pt x="4274726" y="248011"/>
                      <a:pt x="4263834" y="258903"/>
                      <a:pt x="4250399" y="258903"/>
                    </a:cubicBezTo>
                    <a:lnTo>
                      <a:pt x="24327" y="258903"/>
                    </a:lnTo>
                    <a:cubicBezTo>
                      <a:pt x="10891" y="258903"/>
                      <a:pt x="0" y="248011"/>
                      <a:pt x="0" y="234576"/>
                    </a:cubicBezTo>
                    <a:lnTo>
                      <a:pt x="0" y="24327"/>
                    </a:lnTo>
                    <a:cubicBezTo>
                      <a:pt x="0" y="10891"/>
                      <a:pt x="10891" y="0"/>
                      <a:pt x="24327" y="0"/>
                    </a:cubicBezTo>
                    <a:close/>
                  </a:path>
                </a:pathLst>
              </a:custGeom>
              <a:solidFill>
                <a:srgbClr val="FFDE59"/>
              </a:solidFill>
            </p:spPr>
          </p:sp>
          <p:sp>
            <p:nvSpPr>
              <p:cNvPr id="15" name="TextBox 15"/>
              <p:cNvSpPr txBox="1"/>
              <p:nvPr/>
            </p:nvSpPr>
            <p:spPr>
              <a:xfrm>
                <a:off x="0" y="-47625"/>
                <a:ext cx="812800" cy="860425"/>
              </a:xfrm>
              <a:prstGeom prst="rect">
                <a:avLst/>
              </a:prstGeom>
            </p:spPr>
            <p:txBody>
              <a:bodyPr lIns="50800" tIns="50800" rIns="50800" bIns="50800" rtlCol="0" anchor="ctr"/>
              <a:lstStyle/>
              <a:p>
                <a:pPr algn="ctr">
                  <a:lnSpc>
                    <a:spcPts val="2239"/>
                  </a:lnSpc>
                </a:pPr>
                <a:endParaRPr b="1">
                  <a:latin typeface="Arial" pitchFamily="34" charset="0"/>
                </a:endParaRPr>
              </a:p>
            </p:txBody>
          </p:sp>
        </p:grpSp>
        <p:sp>
          <p:nvSpPr>
            <p:cNvPr id="16" name="TextBox 16"/>
            <p:cNvSpPr txBox="1"/>
            <p:nvPr/>
          </p:nvSpPr>
          <p:spPr>
            <a:xfrm>
              <a:off x="639355" y="235191"/>
              <a:ext cx="20362091" cy="5390092"/>
            </a:xfrm>
            <a:prstGeom prst="rect">
              <a:avLst/>
            </a:prstGeom>
          </p:spPr>
          <p:txBody>
            <a:bodyPr lIns="0" tIns="0" rIns="0" bIns="0" rtlCol="0" anchor="t">
              <a:spAutoFit/>
            </a:bodyPr>
            <a:lstStyle/>
            <a:p>
              <a:pPr algn="just">
                <a:lnSpc>
                  <a:spcPts val="3266"/>
                </a:lnSpc>
                <a:spcBef>
                  <a:spcPct val="0"/>
                </a:spcBef>
              </a:pPr>
              <a:r>
                <a:rPr lang="en-US" sz="2300" b="1" dirty="0" err="1">
                  <a:solidFill>
                    <a:srgbClr val="000000"/>
                  </a:solidFill>
                  <a:latin typeface="Arial" pitchFamily="34" charset="0"/>
                </a:rPr>
                <a:t>Đọc</a:t>
              </a:r>
              <a:r>
                <a:rPr lang="en-US" sz="2300" b="1" dirty="0">
                  <a:solidFill>
                    <a:srgbClr val="000000"/>
                  </a:solidFill>
                  <a:latin typeface="Arial" pitchFamily="34" charset="0"/>
                </a:rPr>
                <a:t> </a:t>
              </a:r>
              <a:r>
                <a:rPr lang="en-US" sz="2300" b="1" dirty="0" err="1">
                  <a:solidFill>
                    <a:srgbClr val="000000"/>
                  </a:solidFill>
                  <a:latin typeface="Arial" pitchFamily="34" charset="0"/>
                </a:rPr>
                <a:t>các</a:t>
              </a:r>
              <a:r>
                <a:rPr lang="en-US" sz="2300" b="1" dirty="0">
                  <a:solidFill>
                    <a:srgbClr val="000000"/>
                  </a:solidFill>
                  <a:latin typeface="Arial" pitchFamily="34" charset="0"/>
                </a:rPr>
                <a:t> </a:t>
              </a:r>
              <a:r>
                <a:rPr lang="en-US" sz="2300" b="1" dirty="0" err="1">
                  <a:solidFill>
                    <a:srgbClr val="000000"/>
                  </a:solidFill>
                  <a:latin typeface="Arial" pitchFamily="34" charset="0"/>
                </a:rPr>
                <a:t>thông</a:t>
              </a:r>
              <a:r>
                <a:rPr lang="en-US" sz="2300" b="1" dirty="0">
                  <a:solidFill>
                    <a:srgbClr val="000000"/>
                  </a:solidFill>
                  <a:latin typeface="Arial" pitchFamily="34" charset="0"/>
                </a:rPr>
                <a:t> tin </a:t>
              </a:r>
              <a:r>
                <a:rPr lang="en-US" sz="2300" b="1" dirty="0" err="1">
                  <a:solidFill>
                    <a:srgbClr val="000000"/>
                  </a:solidFill>
                  <a:latin typeface="Arial" pitchFamily="34" charset="0"/>
                </a:rPr>
                <a:t>trên</a:t>
              </a:r>
              <a:r>
                <a:rPr lang="en-US" sz="2300" b="1" dirty="0">
                  <a:solidFill>
                    <a:srgbClr val="000000"/>
                  </a:solidFill>
                  <a:latin typeface="Arial" pitchFamily="34" charset="0"/>
                </a:rPr>
                <a:t> </a:t>
              </a:r>
              <a:r>
                <a:rPr lang="en-US" sz="2300" b="1" dirty="0" err="1">
                  <a:solidFill>
                    <a:srgbClr val="000000"/>
                  </a:solidFill>
                  <a:latin typeface="Arial" pitchFamily="34" charset="0"/>
                </a:rPr>
                <a:t>và</a:t>
              </a:r>
              <a:r>
                <a:rPr lang="en-US" sz="2300" b="1" dirty="0">
                  <a:solidFill>
                    <a:srgbClr val="000000"/>
                  </a:solidFill>
                  <a:latin typeface="Arial" pitchFamily="34" charset="0"/>
                </a:rPr>
                <a:t> </a:t>
              </a:r>
              <a:r>
                <a:rPr lang="en-US" sz="2300" b="1" dirty="0" err="1">
                  <a:solidFill>
                    <a:srgbClr val="000000"/>
                  </a:solidFill>
                  <a:latin typeface="Arial" pitchFamily="34" charset="0"/>
                </a:rPr>
                <a:t>quan</a:t>
              </a:r>
              <a:r>
                <a:rPr lang="en-US" sz="2300" b="1" dirty="0">
                  <a:solidFill>
                    <a:srgbClr val="000000"/>
                  </a:solidFill>
                  <a:latin typeface="Arial" pitchFamily="34" charset="0"/>
                </a:rPr>
                <a:t> </a:t>
              </a:r>
              <a:r>
                <a:rPr lang="en-US" sz="2300" b="1" dirty="0" err="1">
                  <a:solidFill>
                    <a:srgbClr val="000000"/>
                  </a:solidFill>
                  <a:latin typeface="Arial" pitchFamily="34" charset="0"/>
                </a:rPr>
                <a:t>sát</a:t>
              </a:r>
              <a:r>
                <a:rPr lang="en-US" sz="2300" b="1" dirty="0">
                  <a:solidFill>
                    <a:srgbClr val="000000"/>
                  </a:solidFill>
                  <a:latin typeface="Arial" pitchFamily="34" charset="0"/>
                </a:rPr>
                <a:t> </a:t>
              </a:r>
              <a:r>
                <a:rPr lang="en-US" sz="2300" b="1" dirty="0" err="1">
                  <a:solidFill>
                    <a:srgbClr val="000000"/>
                  </a:solidFill>
                  <a:latin typeface="Arial" pitchFamily="34" charset="0"/>
                </a:rPr>
                <a:t>Hình</a:t>
              </a:r>
              <a:r>
                <a:rPr lang="en-US" sz="2300" b="1" dirty="0">
                  <a:solidFill>
                    <a:srgbClr val="000000"/>
                  </a:solidFill>
                  <a:latin typeface="Arial" pitchFamily="34" charset="0"/>
                </a:rPr>
                <a:t> 47.1, </a:t>
              </a:r>
              <a:r>
                <a:rPr lang="en-US" sz="2300" b="1" dirty="0" err="1">
                  <a:solidFill>
                    <a:srgbClr val="000000"/>
                  </a:solidFill>
                  <a:latin typeface="Arial" pitchFamily="34" charset="0"/>
                </a:rPr>
                <a:t>thảo</a:t>
              </a:r>
              <a:r>
                <a:rPr lang="en-US" sz="2300" b="1" dirty="0">
                  <a:solidFill>
                    <a:srgbClr val="000000"/>
                  </a:solidFill>
                  <a:latin typeface="Arial" pitchFamily="34" charset="0"/>
                </a:rPr>
                <a:t> </a:t>
              </a:r>
              <a:r>
                <a:rPr lang="en-US" sz="2300" b="1" dirty="0" err="1">
                  <a:solidFill>
                    <a:srgbClr val="000000"/>
                  </a:solidFill>
                  <a:latin typeface="Arial" pitchFamily="34" charset="0"/>
                </a:rPr>
                <a:t>luận</a:t>
              </a:r>
              <a:r>
                <a:rPr lang="en-US" sz="2300" b="1" dirty="0">
                  <a:solidFill>
                    <a:srgbClr val="000000"/>
                  </a:solidFill>
                  <a:latin typeface="Arial" pitchFamily="34" charset="0"/>
                </a:rPr>
                <a:t> </a:t>
              </a:r>
              <a:r>
                <a:rPr lang="en-US" sz="2300" b="1" dirty="0" err="1">
                  <a:solidFill>
                    <a:srgbClr val="000000"/>
                  </a:solidFill>
                  <a:latin typeface="Arial" pitchFamily="34" charset="0"/>
                </a:rPr>
                <a:t>để</a:t>
              </a:r>
              <a:r>
                <a:rPr lang="en-US" sz="2300" b="1" dirty="0">
                  <a:solidFill>
                    <a:srgbClr val="000000"/>
                  </a:solidFill>
                  <a:latin typeface="Arial" pitchFamily="34" charset="0"/>
                </a:rPr>
                <a:t> </a:t>
              </a:r>
              <a:r>
                <a:rPr lang="en-US" sz="2300" b="1" dirty="0" err="1">
                  <a:solidFill>
                    <a:srgbClr val="000000"/>
                  </a:solidFill>
                  <a:latin typeface="Arial" pitchFamily="34" charset="0"/>
                </a:rPr>
                <a:t>thực</a:t>
              </a:r>
              <a:r>
                <a:rPr lang="en-US" sz="2300" b="1" dirty="0">
                  <a:solidFill>
                    <a:srgbClr val="000000"/>
                  </a:solidFill>
                  <a:latin typeface="Arial" pitchFamily="34" charset="0"/>
                </a:rPr>
                <a:t> </a:t>
              </a:r>
              <a:r>
                <a:rPr lang="en-US" sz="2300" b="1" dirty="0" err="1">
                  <a:solidFill>
                    <a:srgbClr val="000000"/>
                  </a:solidFill>
                  <a:latin typeface="Arial" pitchFamily="34" charset="0"/>
                </a:rPr>
                <a:t>hiện</a:t>
              </a:r>
              <a:r>
                <a:rPr lang="en-US" sz="2300" b="1" dirty="0">
                  <a:solidFill>
                    <a:srgbClr val="000000"/>
                  </a:solidFill>
                  <a:latin typeface="Arial" pitchFamily="34" charset="0"/>
                </a:rPr>
                <a:t> </a:t>
              </a:r>
              <a:r>
                <a:rPr lang="en-US" sz="2300" b="1" dirty="0" err="1">
                  <a:solidFill>
                    <a:srgbClr val="000000"/>
                  </a:solidFill>
                  <a:latin typeface="Arial" pitchFamily="34" charset="0"/>
                </a:rPr>
                <a:t>các</a:t>
              </a:r>
              <a:r>
                <a:rPr lang="en-US" sz="2300" b="1" dirty="0">
                  <a:solidFill>
                    <a:srgbClr val="000000"/>
                  </a:solidFill>
                  <a:latin typeface="Arial" pitchFamily="34" charset="0"/>
                </a:rPr>
                <a:t> </a:t>
              </a:r>
              <a:r>
                <a:rPr lang="en-US" sz="2300" b="1" dirty="0" err="1">
                  <a:solidFill>
                    <a:srgbClr val="000000"/>
                  </a:solidFill>
                  <a:latin typeface="Arial" pitchFamily="34" charset="0"/>
                </a:rPr>
                <a:t>yêu</a:t>
              </a:r>
              <a:r>
                <a:rPr lang="en-US" sz="2300" b="1" dirty="0">
                  <a:solidFill>
                    <a:srgbClr val="000000"/>
                  </a:solidFill>
                  <a:latin typeface="Arial" pitchFamily="34" charset="0"/>
                </a:rPr>
                <a:t> </a:t>
              </a:r>
              <a:r>
                <a:rPr lang="en-US" sz="2300" b="1" dirty="0" err="1">
                  <a:solidFill>
                    <a:srgbClr val="000000"/>
                  </a:solidFill>
                  <a:latin typeface="Arial" pitchFamily="34" charset="0"/>
                </a:rPr>
                <a:t>cầu</a:t>
              </a:r>
              <a:r>
                <a:rPr lang="en-US" sz="2300" b="1" dirty="0">
                  <a:solidFill>
                    <a:srgbClr val="000000"/>
                  </a:solidFill>
                  <a:latin typeface="Arial" pitchFamily="34" charset="0"/>
                </a:rPr>
                <a:t> </a:t>
              </a:r>
              <a:r>
                <a:rPr lang="en-US" sz="2300" b="1" dirty="0" err="1">
                  <a:solidFill>
                    <a:srgbClr val="000000"/>
                  </a:solidFill>
                  <a:latin typeface="Arial" pitchFamily="34" charset="0"/>
                </a:rPr>
                <a:t>sau</a:t>
              </a:r>
              <a:r>
                <a:rPr lang="en-US" sz="2300" b="1" dirty="0">
                  <a:solidFill>
                    <a:srgbClr val="000000"/>
                  </a:solidFill>
                  <a:latin typeface="Arial" pitchFamily="34" charset="0"/>
                </a:rPr>
                <a:t>: </a:t>
              </a:r>
            </a:p>
            <a:p>
              <a:pPr algn="just">
                <a:lnSpc>
                  <a:spcPts val="3266"/>
                </a:lnSpc>
                <a:spcBef>
                  <a:spcPct val="0"/>
                </a:spcBef>
              </a:pPr>
              <a:r>
                <a:rPr lang="vi-VN" sz="2300" b="1" dirty="0">
                  <a:solidFill>
                    <a:srgbClr val="FF0000"/>
                  </a:solidFill>
                  <a:latin typeface="Arial" pitchFamily="34" charset="0"/>
                </a:rPr>
                <a:t>Hoạt động 1</a:t>
              </a:r>
              <a:r>
                <a:rPr lang="vi-VN" sz="2300" b="1" dirty="0">
                  <a:solidFill>
                    <a:srgbClr val="000000"/>
                  </a:solidFill>
                  <a:latin typeface="Arial" pitchFamily="34" charset="0"/>
                </a:rPr>
                <a:t>: Trình bày tác động của hoạt động trồng trọt đến môi trường qua các thời kì phát triển xã hội.</a:t>
              </a:r>
              <a:endParaRPr lang="en-US" sz="2300" b="1" dirty="0">
                <a:solidFill>
                  <a:srgbClr val="000000"/>
                </a:solidFill>
                <a:latin typeface="Arial" pitchFamily="34" charset="0"/>
              </a:endParaRPr>
            </a:p>
            <a:p>
              <a:pPr algn="just">
                <a:lnSpc>
                  <a:spcPts val="3266"/>
                </a:lnSpc>
                <a:spcBef>
                  <a:spcPct val="0"/>
                </a:spcBef>
              </a:pPr>
              <a:r>
                <a:rPr lang="vi-VN" sz="2300" b="1" dirty="0">
                  <a:solidFill>
                    <a:srgbClr val="FF0000"/>
                  </a:solidFill>
                  <a:latin typeface="Arial" pitchFamily="34" charset="0"/>
                </a:rPr>
                <a:t>Hoạt động 2</a:t>
              </a:r>
              <a:r>
                <a:rPr lang="vi-VN" sz="2300" b="1" dirty="0">
                  <a:solidFill>
                    <a:srgbClr val="000000"/>
                  </a:solidFill>
                  <a:latin typeface="Arial" pitchFamily="34" charset="0"/>
                </a:rPr>
                <a:t>: Liệt kê một số hoạt động của con người trong các thời kì phát triển xã hội làm suy thoái hoặc có tác dụng bảo vệ, cải tạo môi trường tự nhiên.</a:t>
              </a:r>
              <a:endParaRPr lang="en-US" sz="2300" b="1" dirty="0">
                <a:solidFill>
                  <a:srgbClr val="000000"/>
                </a:solidFill>
                <a:latin typeface="Arial" pitchFamily="34" charset="0"/>
              </a:endParaRPr>
            </a:p>
          </p:txBody>
        </p:sp>
      </p:grpSp>
      <p:sp>
        <p:nvSpPr>
          <p:cNvPr id="18" name="TextBox 11"/>
          <p:cNvSpPr txBox="1"/>
          <p:nvPr/>
        </p:nvSpPr>
        <p:spPr>
          <a:xfrm>
            <a:off x="685622" y="1129191"/>
            <a:ext cx="10817582" cy="384529"/>
          </a:xfrm>
          <a:prstGeom prst="rect">
            <a:avLst/>
          </a:prstGeom>
        </p:spPr>
        <p:txBody>
          <a:bodyPr lIns="0" tIns="0" rIns="0" bIns="0" rtlCol="0" anchor="t">
            <a:spAutoFit/>
          </a:bodyPr>
          <a:lstStyle/>
          <a:p>
            <a:pPr>
              <a:lnSpc>
                <a:spcPts val="3266"/>
              </a:lnSpc>
              <a:spcBef>
                <a:spcPct val="0"/>
              </a:spcBef>
            </a:pPr>
            <a:r>
              <a:rPr lang="en-US" sz="2300" b="1" dirty="0">
                <a:solidFill>
                  <a:srgbClr val="000000"/>
                </a:solidFill>
                <a:latin typeface="Arial" pitchFamily="34" charset="0"/>
              </a:rPr>
              <a:t>3. </a:t>
            </a:r>
            <a:r>
              <a:rPr lang="en-US" sz="2300" b="1" dirty="0" err="1">
                <a:solidFill>
                  <a:srgbClr val="000000"/>
                </a:solidFill>
                <a:latin typeface="Arial" pitchFamily="34" charset="0"/>
              </a:rPr>
              <a:t>Thời</a:t>
            </a:r>
            <a:r>
              <a:rPr lang="en-US" sz="2300" b="1" dirty="0">
                <a:solidFill>
                  <a:srgbClr val="000000"/>
                </a:solidFill>
                <a:latin typeface="Arial" pitchFamily="34" charset="0"/>
              </a:rPr>
              <a:t> </a:t>
            </a:r>
            <a:r>
              <a:rPr lang="en-US" sz="2300" b="1" dirty="0" err="1">
                <a:solidFill>
                  <a:srgbClr val="000000"/>
                </a:solidFill>
                <a:latin typeface="Arial" pitchFamily="34" charset="0"/>
              </a:rPr>
              <a:t>kì</a:t>
            </a:r>
            <a:r>
              <a:rPr lang="en-US" sz="2300" b="1" dirty="0">
                <a:solidFill>
                  <a:srgbClr val="000000"/>
                </a:solidFill>
                <a:latin typeface="Arial" pitchFamily="34" charset="0"/>
              </a:rPr>
              <a:t> </a:t>
            </a:r>
            <a:r>
              <a:rPr lang="en-US" sz="2300" b="1" dirty="0" err="1">
                <a:solidFill>
                  <a:srgbClr val="000000"/>
                </a:solidFill>
                <a:latin typeface="Arial" pitchFamily="34" charset="0"/>
              </a:rPr>
              <a:t>xã</a:t>
            </a:r>
            <a:r>
              <a:rPr lang="en-US" sz="2300" b="1" dirty="0">
                <a:solidFill>
                  <a:srgbClr val="000000"/>
                </a:solidFill>
                <a:latin typeface="Arial" pitchFamily="34" charset="0"/>
              </a:rPr>
              <a:t> </a:t>
            </a:r>
            <a:r>
              <a:rPr lang="en-US" sz="2300" b="1" dirty="0" err="1">
                <a:solidFill>
                  <a:srgbClr val="000000"/>
                </a:solidFill>
                <a:latin typeface="Arial" pitchFamily="34" charset="0"/>
              </a:rPr>
              <a:t>hội</a:t>
            </a:r>
            <a:r>
              <a:rPr lang="en-US" sz="2300" b="1" dirty="0">
                <a:solidFill>
                  <a:srgbClr val="000000"/>
                </a:solidFill>
                <a:latin typeface="Arial" pitchFamily="34" charset="0"/>
              </a:rPr>
              <a:t> </a:t>
            </a:r>
            <a:r>
              <a:rPr lang="en-US" sz="2300" b="1" dirty="0" err="1">
                <a:solidFill>
                  <a:srgbClr val="000000"/>
                </a:solidFill>
                <a:latin typeface="Arial" pitchFamily="34" charset="0"/>
              </a:rPr>
              <a:t>công</a:t>
            </a:r>
            <a:r>
              <a:rPr lang="en-US" sz="2300" b="1" dirty="0">
                <a:solidFill>
                  <a:srgbClr val="000000"/>
                </a:solidFill>
                <a:latin typeface="Arial" pitchFamily="34" charset="0"/>
              </a:rPr>
              <a:t> </a:t>
            </a:r>
            <a:r>
              <a:rPr lang="en-US" sz="2300" b="1" dirty="0" err="1">
                <a:solidFill>
                  <a:srgbClr val="000000"/>
                </a:solidFill>
                <a:latin typeface="Arial" pitchFamily="34" charset="0"/>
              </a:rPr>
              <a:t>nghiệp</a:t>
            </a:r>
            <a:r>
              <a:rPr lang="en-US" sz="2300" b="1" dirty="0">
                <a:solidFill>
                  <a:srgbClr val="000000"/>
                </a:solidFill>
                <a:latin typeface="Arial" pitchFamily="34" charset="0"/>
              </a:rPr>
              <a:t> </a:t>
            </a:r>
            <a:r>
              <a:rPr lang="en-US" sz="2300" b="1" dirty="0" err="1">
                <a:solidFill>
                  <a:srgbClr val="000000"/>
                </a:solidFill>
                <a:latin typeface="Arial" pitchFamily="34" charset="0"/>
              </a:rPr>
              <a:t>và</a:t>
            </a:r>
            <a:r>
              <a:rPr lang="en-US" sz="2300" b="1" dirty="0">
                <a:solidFill>
                  <a:srgbClr val="000000"/>
                </a:solidFill>
                <a:latin typeface="Arial" pitchFamily="34" charset="0"/>
              </a:rPr>
              <a:t> </a:t>
            </a:r>
            <a:r>
              <a:rPr lang="en-US" sz="2300" b="1" dirty="0" err="1">
                <a:solidFill>
                  <a:srgbClr val="000000"/>
                </a:solidFill>
                <a:latin typeface="Arial" pitchFamily="34" charset="0"/>
              </a:rPr>
              <a:t>hậu</a:t>
            </a:r>
            <a:r>
              <a:rPr lang="en-US" sz="2300" b="1" dirty="0">
                <a:solidFill>
                  <a:srgbClr val="000000"/>
                </a:solidFill>
                <a:latin typeface="Arial" pitchFamily="34" charset="0"/>
              </a:rPr>
              <a:t> </a:t>
            </a:r>
            <a:r>
              <a:rPr lang="en-US" sz="2300" b="1" dirty="0" err="1">
                <a:solidFill>
                  <a:srgbClr val="000000"/>
                </a:solidFill>
                <a:latin typeface="Arial" pitchFamily="34" charset="0"/>
              </a:rPr>
              <a:t>công</a:t>
            </a:r>
            <a:r>
              <a:rPr lang="en-US" sz="2300" b="1" dirty="0">
                <a:solidFill>
                  <a:srgbClr val="000000"/>
                </a:solidFill>
                <a:latin typeface="Arial" pitchFamily="34" charset="0"/>
              </a:rPr>
              <a:t> </a:t>
            </a:r>
            <a:r>
              <a:rPr lang="en-US" sz="2300" b="1" dirty="0" err="1">
                <a:solidFill>
                  <a:srgbClr val="000000"/>
                </a:solidFill>
                <a:latin typeface="Arial" pitchFamily="34" charset="0"/>
              </a:rPr>
              <a:t>nghiệp</a:t>
            </a:r>
            <a:endParaRPr lang="en-US" sz="2300" b="1" dirty="0">
              <a:solidFill>
                <a:srgbClr val="000000"/>
              </a:solidFill>
              <a:latin typeface="Arial" pitchFamily="34" charset="0"/>
            </a:endParaRPr>
          </a:p>
        </p:txBody>
      </p:sp>
      <p:grpSp>
        <p:nvGrpSpPr>
          <p:cNvPr id="17" name="Group 16"/>
          <p:cNvGrpSpPr/>
          <p:nvPr/>
        </p:nvGrpSpPr>
        <p:grpSpPr>
          <a:xfrm>
            <a:off x="685621" y="0"/>
            <a:ext cx="9629080" cy="1028700"/>
            <a:chOff x="685621" y="0"/>
            <a:chExt cx="9629080" cy="1028700"/>
          </a:xfrm>
        </p:grpSpPr>
        <p:sp>
          <p:nvSpPr>
            <p:cNvPr id="19" name="TextBox 10"/>
            <p:cNvSpPr txBox="1"/>
            <p:nvPr/>
          </p:nvSpPr>
          <p:spPr>
            <a:xfrm>
              <a:off x="1874125" y="91157"/>
              <a:ext cx="8440576" cy="846386"/>
            </a:xfrm>
            <a:prstGeom prst="rect">
              <a:avLst/>
            </a:prstGeom>
          </p:spPr>
          <p:txBody>
            <a:bodyPr wrap="square" lIns="0" tIns="0" rIns="0" bIns="0" rtlCol="0" anchor="t">
              <a:spAutoFit/>
            </a:bodyPr>
            <a:lstStyle/>
            <a:p>
              <a:pPr>
                <a:lnSpc>
                  <a:spcPts val="3266"/>
                </a:lnSpc>
                <a:spcBef>
                  <a:spcPct val="0"/>
                </a:spcBef>
              </a:pPr>
              <a:r>
                <a:rPr lang="en-US" sz="2300" b="1" dirty="0" smtClean="0">
                  <a:solidFill>
                    <a:srgbClr val="000000"/>
                  </a:solidFill>
                  <a:latin typeface="Arial" pitchFamily="34" charset="0"/>
                </a:rPr>
                <a:t>I. TÁC </a:t>
              </a:r>
              <a:r>
                <a:rPr lang="en-US" sz="2300" b="1" dirty="0">
                  <a:solidFill>
                    <a:srgbClr val="000000"/>
                  </a:solidFill>
                  <a:latin typeface="Arial" pitchFamily="34" charset="0"/>
                </a:rPr>
                <a:t>ĐỘNG CỦA CON NGƯỜI ĐỐI VỚI MÔI TRƯỜNG</a:t>
              </a:r>
            </a:p>
            <a:p>
              <a:pPr>
                <a:lnSpc>
                  <a:spcPts val="3266"/>
                </a:lnSpc>
                <a:spcBef>
                  <a:spcPct val="0"/>
                </a:spcBef>
              </a:pPr>
              <a:r>
                <a:rPr lang="en-US" sz="2300" b="1" dirty="0">
                  <a:solidFill>
                    <a:srgbClr val="000000"/>
                  </a:solidFill>
                  <a:latin typeface="Arial" pitchFamily="34" charset="0"/>
                </a:rPr>
                <a:t>QUA CÁC THỜI KÌ PHÁT TRIỂN XÃ HỘI</a:t>
              </a:r>
            </a:p>
          </p:txBody>
        </p:sp>
        <p:sp>
          <p:nvSpPr>
            <p:cNvPr id="20" name="Freeform 9"/>
            <p:cNvSpPr/>
            <p:nvPr/>
          </p:nvSpPr>
          <p:spPr>
            <a:xfrm>
              <a:off x="685621" y="0"/>
              <a:ext cx="1065392" cy="1028700"/>
            </a:xfrm>
            <a:custGeom>
              <a:avLst/>
              <a:gdLst/>
              <a:ahLst/>
              <a:cxnLst/>
              <a:rect l="l" t="t" r="r" b="b"/>
              <a:pathLst>
                <a:path w="1967389" h="2057400">
                  <a:moveTo>
                    <a:pt x="0" y="0"/>
                  </a:moveTo>
                  <a:lnTo>
                    <a:pt x="1967389" y="0"/>
                  </a:lnTo>
                  <a:lnTo>
                    <a:pt x="1967389" y="2057400"/>
                  </a:lnTo>
                  <a:lnTo>
                    <a:pt x="0" y="2057400"/>
                  </a:lnTo>
                  <a:lnTo>
                    <a:pt x="0" y="0"/>
                  </a:lnTo>
                  <a:close/>
                </a:path>
              </a:pathLst>
            </a:custGeom>
            <a:blipFill>
              <a:blip r:embed="rId6"/>
              <a:stretch>
                <a:fillRect/>
              </a:stretch>
            </a:blipFill>
          </p:spPr>
        </p:sp>
      </p:grpSp>
    </p:spTree>
    <p:extLst>
      <p:ext uri="{BB962C8B-B14F-4D97-AF65-F5344CB8AC3E}">
        <p14:creationId xmlns:p14="http://schemas.microsoft.com/office/powerpoint/2010/main" val="403665816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Rectangle: Rounded Corners 115">
            <a:extLst>
              <a:ext uri="{FF2B5EF4-FFF2-40B4-BE49-F238E27FC236}">
                <a16:creationId xmlns:a16="http://schemas.microsoft.com/office/drawing/2014/main" id="{82F53C26-248E-4AEB-9999-D41DB034BA6C}"/>
              </a:ext>
            </a:extLst>
          </p:cNvPr>
          <p:cNvSpPr/>
          <p:nvPr/>
        </p:nvSpPr>
        <p:spPr>
          <a:xfrm>
            <a:off x="3599335" y="85995"/>
            <a:ext cx="4990154" cy="683601"/>
          </a:xfrm>
          <a:prstGeom prst="roundRect">
            <a:avLst>
              <a:gd name="adj" fmla="val 50000"/>
            </a:avLst>
          </a:prstGeom>
          <a:solidFill>
            <a:srgbClr val="FAA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1a">
            <a:extLst>
              <a:ext uri="{FF2B5EF4-FFF2-40B4-BE49-F238E27FC236}">
                <a16:creationId xmlns:a16="http://schemas.microsoft.com/office/drawing/2014/main" id="{65DA152C-4C6C-4037-B246-7F8E64CF95AF}"/>
              </a:ext>
            </a:extLst>
          </p:cNvPr>
          <p:cNvSpPr txBox="1"/>
          <p:nvPr/>
        </p:nvSpPr>
        <p:spPr>
          <a:xfrm>
            <a:off x="4029913" y="124029"/>
            <a:ext cx="4128998" cy="584623"/>
          </a:xfrm>
          <a:prstGeom prst="rect">
            <a:avLst/>
          </a:prstGeom>
          <a:noFill/>
        </p:spPr>
        <p:txBody>
          <a:bodyPr wrap="square" rtlCol="0">
            <a:spAutoFit/>
          </a:bodyPr>
          <a:lstStyle/>
          <a:p>
            <a:pPr algn="ctr"/>
            <a:r>
              <a:rPr lang="en-US" sz="3199" b="1" dirty="0" err="1">
                <a:solidFill>
                  <a:schemeClr val="bg1"/>
                </a:solidFill>
                <a:effectLst>
                  <a:outerShdw blurRad="38100" dist="38100" dir="2700000" algn="tl">
                    <a:srgbClr val="000000">
                      <a:alpha val="43137"/>
                    </a:srgbClr>
                  </a:outerShdw>
                </a:effectLst>
                <a:latin typeface="Times New Roman" panose="02020603050405020304" pitchFamily="18" charset="0"/>
              </a:rPr>
              <a:t>Giải</a:t>
            </a: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 </a:t>
            </a:r>
            <a:r>
              <a:rPr lang="en-US" sz="3199" b="1" dirty="0" err="1">
                <a:solidFill>
                  <a:schemeClr val="bg1"/>
                </a:solidFill>
                <a:effectLst>
                  <a:outerShdw blurRad="38100" dist="38100" dir="2700000" algn="tl">
                    <a:srgbClr val="000000">
                      <a:alpha val="43137"/>
                    </a:srgbClr>
                  </a:outerShdw>
                </a:effectLst>
                <a:latin typeface="Times New Roman" panose="02020603050405020304" pitchFamily="18" charset="0"/>
              </a:rPr>
              <a:t>mã</a:t>
            </a: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 ô </a:t>
            </a:r>
            <a:r>
              <a:rPr lang="en-US" sz="3199" b="1" dirty="0" err="1">
                <a:solidFill>
                  <a:schemeClr val="bg1"/>
                </a:solidFill>
                <a:effectLst>
                  <a:outerShdw blurRad="38100" dist="38100" dir="2700000" algn="tl">
                    <a:srgbClr val="000000">
                      <a:alpha val="43137"/>
                    </a:srgbClr>
                  </a:outerShdw>
                </a:effectLst>
                <a:latin typeface="Times New Roman" panose="02020603050405020304" pitchFamily="18" charset="0"/>
              </a:rPr>
              <a:t>chữ</a:t>
            </a:r>
            <a:endPar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endParaRPr>
          </a:p>
        </p:txBody>
      </p:sp>
      <p:grpSp>
        <p:nvGrpSpPr>
          <p:cNvPr id="125" name="Group 124">
            <a:extLst>
              <a:ext uri="{FF2B5EF4-FFF2-40B4-BE49-F238E27FC236}">
                <a16:creationId xmlns:a16="http://schemas.microsoft.com/office/drawing/2014/main" id="{9AE76C8D-9DAB-4AE4-B856-EF1264754410}"/>
              </a:ext>
            </a:extLst>
          </p:cNvPr>
          <p:cNvGrpSpPr/>
          <p:nvPr/>
        </p:nvGrpSpPr>
        <p:grpSpPr>
          <a:xfrm>
            <a:off x="7938882" y="120696"/>
            <a:ext cx="591288" cy="591288"/>
            <a:chOff x="3626754" y="167081"/>
            <a:chExt cx="801748" cy="801748"/>
          </a:xfrm>
        </p:grpSpPr>
        <p:sp>
          <p:nvSpPr>
            <p:cNvPr id="120" name="Oval 119">
              <a:extLst>
                <a:ext uri="{FF2B5EF4-FFF2-40B4-BE49-F238E27FC236}">
                  <a16:creationId xmlns:a16="http://schemas.microsoft.com/office/drawing/2014/main" id="{B0969534-CFCB-490A-B85D-0A21214B9032}"/>
                </a:ext>
              </a:extLst>
            </p:cNvPr>
            <p:cNvSpPr/>
            <p:nvPr/>
          </p:nvSpPr>
          <p:spPr>
            <a:xfrm>
              <a:off x="3626754" y="167081"/>
              <a:ext cx="801748" cy="80174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2" name="Picture 121">
              <a:extLst>
                <a:ext uri="{FF2B5EF4-FFF2-40B4-BE49-F238E27FC236}">
                  <a16:creationId xmlns:a16="http://schemas.microsoft.com/office/drawing/2014/main" id="{0FCD2E41-0FD0-41DB-AD3C-1D1992610D7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73825" y="314152"/>
              <a:ext cx="507606" cy="507606"/>
            </a:xfrm>
            <a:prstGeom prst="rect">
              <a:avLst/>
            </a:prstGeom>
          </p:spPr>
        </p:pic>
      </p:grpSp>
      <p:grpSp>
        <p:nvGrpSpPr>
          <p:cNvPr id="129" name="Group 128">
            <a:extLst>
              <a:ext uri="{FF2B5EF4-FFF2-40B4-BE49-F238E27FC236}">
                <a16:creationId xmlns:a16="http://schemas.microsoft.com/office/drawing/2014/main" id="{80D076BC-083F-4DED-A9EC-590CC6F2322B}"/>
              </a:ext>
            </a:extLst>
          </p:cNvPr>
          <p:cNvGrpSpPr/>
          <p:nvPr/>
        </p:nvGrpSpPr>
        <p:grpSpPr>
          <a:xfrm>
            <a:off x="3643544" y="132392"/>
            <a:ext cx="591288" cy="591288"/>
            <a:chOff x="7758026" y="167081"/>
            <a:chExt cx="801748" cy="801748"/>
          </a:xfrm>
        </p:grpSpPr>
        <p:sp>
          <p:nvSpPr>
            <p:cNvPr id="127" name="Oval 126">
              <a:extLst>
                <a:ext uri="{FF2B5EF4-FFF2-40B4-BE49-F238E27FC236}">
                  <a16:creationId xmlns:a16="http://schemas.microsoft.com/office/drawing/2014/main" id="{A15B0F43-30BD-457C-A1E0-2F776DBE37BB}"/>
                </a:ext>
              </a:extLst>
            </p:cNvPr>
            <p:cNvSpPr/>
            <p:nvPr/>
          </p:nvSpPr>
          <p:spPr>
            <a:xfrm>
              <a:off x="7758026" y="167081"/>
              <a:ext cx="801748" cy="80174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4" name="Picture 123">
              <a:extLst>
                <a:ext uri="{FF2B5EF4-FFF2-40B4-BE49-F238E27FC236}">
                  <a16:creationId xmlns:a16="http://schemas.microsoft.com/office/drawing/2014/main" id="{26DAE24C-9B8A-489A-AAEE-BFA50806E0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05097" y="294064"/>
              <a:ext cx="507606" cy="507606"/>
            </a:xfrm>
            <a:prstGeom prst="rect">
              <a:avLst/>
            </a:prstGeom>
          </p:spPr>
        </p:pic>
      </p:grpSp>
      <p:sp>
        <p:nvSpPr>
          <p:cNvPr id="158" name="!!MatThu1">
            <a:extLst>
              <a:ext uri="{FF2B5EF4-FFF2-40B4-BE49-F238E27FC236}">
                <a16:creationId xmlns:a16="http://schemas.microsoft.com/office/drawing/2014/main" id="{FF7A0D74-D69A-4367-9CC2-1F9CAF74BF4C}"/>
              </a:ext>
            </a:extLst>
          </p:cNvPr>
          <p:cNvSpPr/>
          <p:nvPr/>
        </p:nvSpPr>
        <p:spPr>
          <a:xfrm>
            <a:off x="1032675" y="802913"/>
            <a:ext cx="520564" cy="520564"/>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9" name="Graphic 114">
            <a:extLst>
              <a:ext uri="{FF2B5EF4-FFF2-40B4-BE49-F238E27FC236}">
                <a16:creationId xmlns:a16="http://schemas.microsoft.com/office/drawing/2014/main" id="{0CDE3B47-E0D9-4AF5-872D-162784AD522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165573" y="915477"/>
            <a:ext cx="254768" cy="295437"/>
          </a:xfrm>
          <a:prstGeom prst="rect">
            <a:avLst/>
          </a:prstGeom>
        </p:spPr>
      </p:pic>
      <p:pic>
        <p:nvPicPr>
          <p:cNvPr id="180" name="!!MatThu1a">
            <a:hlinkClick r:id="rId8" action="ppaction://hlinksldjump"/>
            <a:extLst>
              <a:ext uri="{FF2B5EF4-FFF2-40B4-BE49-F238E27FC236}">
                <a16:creationId xmlns:a16="http://schemas.microsoft.com/office/drawing/2014/main" id="{759713D9-016F-4D25-B5FE-5E989EF607F5}"/>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1132321" y="962330"/>
            <a:ext cx="310064" cy="201728"/>
          </a:xfrm>
          <a:prstGeom prst="rect">
            <a:avLst/>
          </a:prstGeom>
        </p:spPr>
      </p:pic>
      <p:sp>
        <p:nvSpPr>
          <p:cNvPr id="181" name="!!MatThu1">
            <a:extLst>
              <a:ext uri="{FF2B5EF4-FFF2-40B4-BE49-F238E27FC236}">
                <a16:creationId xmlns:a16="http://schemas.microsoft.com/office/drawing/2014/main" id="{2BB0A805-A474-4484-A71F-E405B1CC8ACF}"/>
              </a:ext>
            </a:extLst>
          </p:cNvPr>
          <p:cNvSpPr/>
          <p:nvPr/>
        </p:nvSpPr>
        <p:spPr>
          <a:xfrm>
            <a:off x="1032675" y="1550731"/>
            <a:ext cx="520564" cy="520564"/>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2" name="Graphic 137">
            <a:extLst>
              <a:ext uri="{FF2B5EF4-FFF2-40B4-BE49-F238E27FC236}">
                <a16:creationId xmlns:a16="http://schemas.microsoft.com/office/drawing/2014/main" id="{3F0018E5-4EDC-44E3-952B-51A811C57987}"/>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165573" y="1663295"/>
            <a:ext cx="254768" cy="295437"/>
          </a:xfrm>
          <a:prstGeom prst="rect">
            <a:avLst/>
          </a:prstGeom>
        </p:spPr>
      </p:pic>
      <p:pic>
        <p:nvPicPr>
          <p:cNvPr id="183" name="!!MatThu1a">
            <a:hlinkClick r:id="rId11" action="ppaction://hlinksldjump"/>
            <a:extLst>
              <a:ext uri="{FF2B5EF4-FFF2-40B4-BE49-F238E27FC236}">
                <a16:creationId xmlns:a16="http://schemas.microsoft.com/office/drawing/2014/main" id="{8FEB8EA3-E6DE-41C1-934A-80E23C1CCFC6}"/>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1132321" y="1710150"/>
            <a:ext cx="310064" cy="201728"/>
          </a:xfrm>
          <a:prstGeom prst="rect">
            <a:avLst/>
          </a:prstGeom>
        </p:spPr>
      </p:pic>
      <p:sp>
        <p:nvSpPr>
          <p:cNvPr id="184" name="!!MatThu1">
            <a:extLst>
              <a:ext uri="{FF2B5EF4-FFF2-40B4-BE49-F238E27FC236}">
                <a16:creationId xmlns:a16="http://schemas.microsoft.com/office/drawing/2014/main" id="{AADCC31D-3A57-4FC3-8711-A84E111F24C2}"/>
              </a:ext>
            </a:extLst>
          </p:cNvPr>
          <p:cNvSpPr/>
          <p:nvPr/>
        </p:nvSpPr>
        <p:spPr>
          <a:xfrm>
            <a:off x="1025372" y="4559149"/>
            <a:ext cx="520564" cy="520564"/>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5" name="Graphic 140">
            <a:extLst>
              <a:ext uri="{FF2B5EF4-FFF2-40B4-BE49-F238E27FC236}">
                <a16:creationId xmlns:a16="http://schemas.microsoft.com/office/drawing/2014/main" id="{FDB6CE45-0237-4C09-AECD-4B598A7DF637}"/>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158270" y="4671712"/>
            <a:ext cx="254768" cy="295437"/>
          </a:xfrm>
          <a:prstGeom prst="rect">
            <a:avLst/>
          </a:prstGeom>
        </p:spPr>
      </p:pic>
      <p:pic>
        <p:nvPicPr>
          <p:cNvPr id="186" name="!!MatThu1a">
            <a:hlinkClick r:id="rId12" action="ppaction://hlinksldjump"/>
            <a:extLst>
              <a:ext uri="{FF2B5EF4-FFF2-40B4-BE49-F238E27FC236}">
                <a16:creationId xmlns:a16="http://schemas.microsoft.com/office/drawing/2014/main" id="{2AA00903-6C86-4CB9-91CD-E4B0DE42A70C}"/>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1125018" y="4718568"/>
            <a:ext cx="310064" cy="201728"/>
          </a:xfrm>
          <a:prstGeom prst="rect">
            <a:avLst/>
          </a:prstGeom>
        </p:spPr>
      </p:pic>
      <p:sp>
        <p:nvSpPr>
          <p:cNvPr id="187" name="!!MatThu1">
            <a:extLst>
              <a:ext uri="{FF2B5EF4-FFF2-40B4-BE49-F238E27FC236}">
                <a16:creationId xmlns:a16="http://schemas.microsoft.com/office/drawing/2014/main" id="{DE1A8A01-921B-4AEF-9A37-0ED3277EF1E1}"/>
              </a:ext>
            </a:extLst>
          </p:cNvPr>
          <p:cNvSpPr/>
          <p:nvPr/>
        </p:nvSpPr>
        <p:spPr>
          <a:xfrm>
            <a:off x="1025372" y="3774255"/>
            <a:ext cx="520564" cy="520564"/>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8" name="Graphic 143">
            <a:extLst>
              <a:ext uri="{FF2B5EF4-FFF2-40B4-BE49-F238E27FC236}">
                <a16:creationId xmlns:a16="http://schemas.microsoft.com/office/drawing/2014/main" id="{B66EF857-DAC1-4693-8ADB-F9D93F4FACF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158270" y="3886819"/>
            <a:ext cx="254768" cy="295437"/>
          </a:xfrm>
          <a:prstGeom prst="rect">
            <a:avLst/>
          </a:prstGeom>
        </p:spPr>
      </p:pic>
      <p:pic>
        <p:nvPicPr>
          <p:cNvPr id="189" name="!!MatThu1a">
            <a:hlinkClick r:id="rId13" action="ppaction://hlinksldjump"/>
            <a:extLst>
              <a:ext uri="{FF2B5EF4-FFF2-40B4-BE49-F238E27FC236}">
                <a16:creationId xmlns:a16="http://schemas.microsoft.com/office/drawing/2014/main" id="{D91C1DFE-104B-4C42-B303-F797BEC9828F}"/>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1125018" y="3933674"/>
            <a:ext cx="310064" cy="201728"/>
          </a:xfrm>
          <a:prstGeom prst="rect">
            <a:avLst/>
          </a:prstGeom>
        </p:spPr>
      </p:pic>
      <p:sp>
        <p:nvSpPr>
          <p:cNvPr id="190" name="!!MatThu1">
            <a:extLst>
              <a:ext uri="{FF2B5EF4-FFF2-40B4-BE49-F238E27FC236}">
                <a16:creationId xmlns:a16="http://schemas.microsoft.com/office/drawing/2014/main" id="{A3B1B0E2-736F-4FE2-9DF4-B62E45A9A20E}"/>
              </a:ext>
            </a:extLst>
          </p:cNvPr>
          <p:cNvSpPr/>
          <p:nvPr/>
        </p:nvSpPr>
        <p:spPr>
          <a:xfrm>
            <a:off x="1025372" y="3013537"/>
            <a:ext cx="520564" cy="520564"/>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1" name="Graphic 146">
            <a:extLst>
              <a:ext uri="{FF2B5EF4-FFF2-40B4-BE49-F238E27FC236}">
                <a16:creationId xmlns:a16="http://schemas.microsoft.com/office/drawing/2014/main" id="{54B70B13-66CB-4E0D-9307-4992919E6AD7}"/>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158270" y="3126101"/>
            <a:ext cx="254768" cy="295437"/>
          </a:xfrm>
          <a:prstGeom prst="rect">
            <a:avLst/>
          </a:prstGeom>
        </p:spPr>
      </p:pic>
      <p:pic>
        <p:nvPicPr>
          <p:cNvPr id="192" name="!!MatThu1a">
            <a:hlinkClick r:id="rId14" action="ppaction://hlinksldjump"/>
            <a:extLst>
              <a:ext uri="{FF2B5EF4-FFF2-40B4-BE49-F238E27FC236}">
                <a16:creationId xmlns:a16="http://schemas.microsoft.com/office/drawing/2014/main" id="{8BD5F47D-C2C3-46F3-AC14-E62A4807A5CA}"/>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1125018" y="3172956"/>
            <a:ext cx="310064" cy="201728"/>
          </a:xfrm>
          <a:prstGeom prst="rect">
            <a:avLst/>
          </a:prstGeom>
        </p:spPr>
      </p:pic>
      <p:sp>
        <p:nvSpPr>
          <p:cNvPr id="193" name="!!MatThu1">
            <a:extLst>
              <a:ext uri="{FF2B5EF4-FFF2-40B4-BE49-F238E27FC236}">
                <a16:creationId xmlns:a16="http://schemas.microsoft.com/office/drawing/2014/main" id="{C3960F29-9679-4175-9B34-026347A9CC93}"/>
              </a:ext>
            </a:extLst>
          </p:cNvPr>
          <p:cNvSpPr/>
          <p:nvPr/>
        </p:nvSpPr>
        <p:spPr>
          <a:xfrm>
            <a:off x="1025372" y="2280136"/>
            <a:ext cx="520564" cy="520564"/>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4" name="Graphic 149">
            <a:extLst>
              <a:ext uri="{FF2B5EF4-FFF2-40B4-BE49-F238E27FC236}">
                <a16:creationId xmlns:a16="http://schemas.microsoft.com/office/drawing/2014/main" id="{1030DB5F-DDB4-4CF8-99B7-F7B34C4EAE46}"/>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158270" y="2392700"/>
            <a:ext cx="254768" cy="295437"/>
          </a:xfrm>
          <a:prstGeom prst="rect">
            <a:avLst/>
          </a:prstGeom>
        </p:spPr>
      </p:pic>
      <p:pic>
        <p:nvPicPr>
          <p:cNvPr id="195" name="!!MatThu1a">
            <a:hlinkClick r:id="rId15" action="ppaction://hlinksldjump"/>
            <a:extLst>
              <a:ext uri="{FF2B5EF4-FFF2-40B4-BE49-F238E27FC236}">
                <a16:creationId xmlns:a16="http://schemas.microsoft.com/office/drawing/2014/main" id="{CFAF447D-BB29-4642-867C-E970760CCA57}"/>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1125018" y="2439555"/>
            <a:ext cx="310064" cy="201728"/>
          </a:xfrm>
          <a:prstGeom prst="rect">
            <a:avLst/>
          </a:prstGeom>
        </p:spPr>
      </p:pic>
      <p:sp>
        <p:nvSpPr>
          <p:cNvPr id="196" name="!!MatThu1">
            <a:extLst>
              <a:ext uri="{FF2B5EF4-FFF2-40B4-BE49-F238E27FC236}">
                <a16:creationId xmlns:a16="http://schemas.microsoft.com/office/drawing/2014/main" id="{AADCC31D-3A57-4FC3-8711-A84E111F24C2}"/>
              </a:ext>
            </a:extLst>
          </p:cNvPr>
          <p:cNvSpPr/>
          <p:nvPr/>
        </p:nvSpPr>
        <p:spPr>
          <a:xfrm>
            <a:off x="1016996" y="5331609"/>
            <a:ext cx="520564" cy="520564"/>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7" name="Graphic 140">
            <a:extLst>
              <a:ext uri="{FF2B5EF4-FFF2-40B4-BE49-F238E27FC236}">
                <a16:creationId xmlns:a16="http://schemas.microsoft.com/office/drawing/2014/main" id="{FDB6CE45-0237-4C09-AECD-4B598A7DF637}"/>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149894" y="5444172"/>
            <a:ext cx="254768" cy="295437"/>
          </a:xfrm>
          <a:prstGeom prst="rect">
            <a:avLst/>
          </a:prstGeom>
        </p:spPr>
      </p:pic>
      <p:pic>
        <p:nvPicPr>
          <p:cNvPr id="198" name="!!MatThu1a">
            <a:hlinkClick r:id="rId16" action="ppaction://hlinksldjump"/>
            <a:extLst>
              <a:ext uri="{FF2B5EF4-FFF2-40B4-BE49-F238E27FC236}">
                <a16:creationId xmlns:a16="http://schemas.microsoft.com/office/drawing/2014/main" id="{2AA00903-6C86-4CB9-91CD-E4B0DE42A70C}"/>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1116642" y="5491028"/>
            <a:ext cx="310064" cy="201728"/>
          </a:xfrm>
          <a:prstGeom prst="rect">
            <a:avLst/>
          </a:prstGeom>
        </p:spPr>
      </p:pic>
      <p:sp>
        <p:nvSpPr>
          <p:cNvPr id="199" name="!!MatThu1">
            <a:extLst>
              <a:ext uri="{FF2B5EF4-FFF2-40B4-BE49-F238E27FC236}">
                <a16:creationId xmlns:a16="http://schemas.microsoft.com/office/drawing/2014/main" id="{AADCC31D-3A57-4FC3-8711-A84E111F24C2}"/>
              </a:ext>
            </a:extLst>
          </p:cNvPr>
          <p:cNvSpPr/>
          <p:nvPr/>
        </p:nvSpPr>
        <p:spPr>
          <a:xfrm>
            <a:off x="1012675" y="6114890"/>
            <a:ext cx="520564" cy="520564"/>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0" name="Graphic 140">
            <a:extLst>
              <a:ext uri="{FF2B5EF4-FFF2-40B4-BE49-F238E27FC236}">
                <a16:creationId xmlns:a16="http://schemas.microsoft.com/office/drawing/2014/main" id="{FDB6CE45-0237-4C09-AECD-4B598A7DF637}"/>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145573" y="6227453"/>
            <a:ext cx="254768" cy="295437"/>
          </a:xfrm>
          <a:prstGeom prst="rect">
            <a:avLst/>
          </a:prstGeom>
        </p:spPr>
      </p:pic>
      <p:pic>
        <p:nvPicPr>
          <p:cNvPr id="209" name="!!MatThu1a">
            <a:hlinkClick r:id="rId17" action="ppaction://hlinksldjump"/>
            <a:extLst>
              <a:ext uri="{FF2B5EF4-FFF2-40B4-BE49-F238E27FC236}">
                <a16:creationId xmlns:a16="http://schemas.microsoft.com/office/drawing/2014/main" id="{2AA00903-6C86-4CB9-91CD-E4B0DE42A70C}"/>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1112321" y="6274309"/>
            <a:ext cx="310064" cy="201728"/>
          </a:xfrm>
          <a:prstGeom prst="rect">
            <a:avLst/>
          </a:prstGeom>
        </p:spPr>
      </p:pic>
      <p:sp>
        <p:nvSpPr>
          <p:cNvPr id="210" name="Rounded Rectangle 209"/>
          <p:cNvSpPr/>
          <p:nvPr/>
        </p:nvSpPr>
        <p:spPr>
          <a:xfrm>
            <a:off x="7249487" y="904374"/>
            <a:ext cx="587821" cy="587821"/>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Rounded Rectangle 214"/>
          <p:cNvSpPr/>
          <p:nvPr/>
        </p:nvSpPr>
        <p:spPr>
          <a:xfrm>
            <a:off x="7249487" y="1627887"/>
            <a:ext cx="587821" cy="587821"/>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Rounded Rectangle 215"/>
          <p:cNvSpPr/>
          <p:nvPr/>
        </p:nvSpPr>
        <p:spPr>
          <a:xfrm>
            <a:off x="7249487" y="2354128"/>
            <a:ext cx="587821" cy="587822"/>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Rounded Rectangle 216"/>
          <p:cNvSpPr/>
          <p:nvPr/>
        </p:nvSpPr>
        <p:spPr>
          <a:xfrm>
            <a:off x="7249487" y="3099847"/>
            <a:ext cx="587821" cy="591293"/>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Rounded Rectangle 217"/>
          <p:cNvSpPr/>
          <p:nvPr/>
        </p:nvSpPr>
        <p:spPr>
          <a:xfrm>
            <a:off x="7249487" y="3831671"/>
            <a:ext cx="587821" cy="587821"/>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Rounded Rectangle 226"/>
          <p:cNvSpPr/>
          <p:nvPr/>
        </p:nvSpPr>
        <p:spPr>
          <a:xfrm>
            <a:off x="7249487" y="4563495"/>
            <a:ext cx="587821" cy="587821"/>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Rounded Rectangle 227"/>
          <p:cNvSpPr/>
          <p:nvPr/>
        </p:nvSpPr>
        <p:spPr>
          <a:xfrm>
            <a:off x="7249487" y="5289670"/>
            <a:ext cx="587821" cy="586618"/>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Rounded Rectangle 228"/>
          <p:cNvSpPr/>
          <p:nvPr/>
        </p:nvSpPr>
        <p:spPr>
          <a:xfrm>
            <a:off x="7249487" y="6027144"/>
            <a:ext cx="587821" cy="587821"/>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Rounded Rectangle 229"/>
          <p:cNvSpPr/>
          <p:nvPr/>
        </p:nvSpPr>
        <p:spPr>
          <a:xfrm>
            <a:off x="7950354" y="902359"/>
            <a:ext cx="587821" cy="587821"/>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Rounded Rectangle 230"/>
          <p:cNvSpPr/>
          <p:nvPr/>
        </p:nvSpPr>
        <p:spPr>
          <a:xfrm>
            <a:off x="7948636" y="1627887"/>
            <a:ext cx="587821" cy="587821"/>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Rounded Rectangle 231"/>
          <p:cNvSpPr/>
          <p:nvPr/>
        </p:nvSpPr>
        <p:spPr>
          <a:xfrm>
            <a:off x="7948636" y="3099847"/>
            <a:ext cx="587821" cy="587821"/>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Rounded Rectangle 232"/>
          <p:cNvSpPr/>
          <p:nvPr/>
        </p:nvSpPr>
        <p:spPr>
          <a:xfrm>
            <a:off x="7948636" y="3831671"/>
            <a:ext cx="587821" cy="587821"/>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Rounded Rectangle 235"/>
          <p:cNvSpPr/>
          <p:nvPr/>
        </p:nvSpPr>
        <p:spPr>
          <a:xfrm>
            <a:off x="8634936" y="902359"/>
            <a:ext cx="587821" cy="587821"/>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Rounded Rectangle 236"/>
          <p:cNvSpPr/>
          <p:nvPr/>
        </p:nvSpPr>
        <p:spPr>
          <a:xfrm>
            <a:off x="8633218" y="1627887"/>
            <a:ext cx="587821" cy="587821"/>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Rounded Rectangle 237"/>
          <p:cNvSpPr/>
          <p:nvPr/>
        </p:nvSpPr>
        <p:spPr>
          <a:xfrm>
            <a:off x="5883686" y="3087011"/>
            <a:ext cx="588547" cy="58139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Rounded Rectangle 238"/>
          <p:cNvSpPr/>
          <p:nvPr/>
        </p:nvSpPr>
        <p:spPr>
          <a:xfrm>
            <a:off x="8633218" y="3831671"/>
            <a:ext cx="587821" cy="587821"/>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Rounded Rectangle 239"/>
          <p:cNvSpPr/>
          <p:nvPr/>
        </p:nvSpPr>
        <p:spPr>
          <a:xfrm>
            <a:off x="5196431" y="4563588"/>
            <a:ext cx="587821" cy="587821"/>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Rounded Rectangle 240"/>
          <p:cNvSpPr/>
          <p:nvPr/>
        </p:nvSpPr>
        <p:spPr>
          <a:xfrm>
            <a:off x="5877363" y="5289669"/>
            <a:ext cx="588547" cy="587821"/>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Rounded Rectangle 241"/>
          <p:cNvSpPr/>
          <p:nvPr/>
        </p:nvSpPr>
        <p:spPr>
          <a:xfrm>
            <a:off x="4530085" y="6027143"/>
            <a:ext cx="581634" cy="587821"/>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 name="Rounded Rectangle 242"/>
          <p:cNvSpPr/>
          <p:nvPr/>
        </p:nvSpPr>
        <p:spPr>
          <a:xfrm>
            <a:off x="9319518" y="902359"/>
            <a:ext cx="587821" cy="587821"/>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 name="Rounded Rectangle 244"/>
          <p:cNvSpPr/>
          <p:nvPr/>
        </p:nvSpPr>
        <p:spPr>
          <a:xfrm>
            <a:off x="5881013" y="4563588"/>
            <a:ext cx="582426" cy="587821"/>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Rounded Rectangle 245"/>
          <p:cNvSpPr/>
          <p:nvPr/>
        </p:nvSpPr>
        <p:spPr>
          <a:xfrm>
            <a:off x="6561945" y="5288918"/>
            <a:ext cx="587821" cy="586997"/>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Rounded Rectangle 246"/>
          <p:cNvSpPr/>
          <p:nvPr/>
        </p:nvSpPr>
        <p:spPr>
          <a:xfrm>
            <a:off x="5195766" y="6027144"/>
            <a:ext cx="587821" cy="587821"/>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Rounded Rectangle 248"/>
          <p:cNvSpPr/>
          <p:nvPr/>
        </p:nvSpPr>
        <p:spPr>
          <a:xfrm>
            <a:off x="6561945" y="3085127"/>
            <a:ext cx="587821" cy="58166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1" name="Rounded Rectangle 250"/>
          <p:cNvSpPr/>
          <p:nvPr/>
        </p:nvSpPr>
        <p:spPr>
          <a:xfrm>
            <a:off x="5877726" y="6027144"/>
            <a:ext cx="587821" cy="587821"/>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2" name="Rounded Rectangle 251"/>
          <p:cNvSpPr/>
          <p:nvPr/>
        </p:nvSpPr>
        <p:spPr>
          <a:xfrm>
            <a:off x="6564905" y="1627887"/>
            <a:ext cx="587821" cy="587821"/>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3" name="Rounded Rectangle 252"/>
          <p:cNvSpPr/>
          <p:nvPr/>
        </p:nvSpPr>
        <p:spPr>
          <a:xfrm>
            <a:off x="5882038" y="2358535"/>
            <a:ext cx="590194" cy="583416"/>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4" name="Rounded Rectangle 253"/>
          <p:cNvSpPr/>
          <p:nvPr/>
        </p:nvSpPr>
        <p:spPr>
          <a:xfrm>
            <a:off x="6563040" y="4563495"/>
            <a:ext cx="589686" cy="587821"/>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5" name="Rounded Rectangle 254"/>
          <p:cNvSpPr/>
          <p:nvPr/>
        </p:nvSpPr>
        <p:spPr>
          <a:xfrm>
            <a:off x="6553920" y="6027144"/>
            <a:ext cx="596589" cy="587821"/>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1a">
            <a:extLst>
              <a:ext uri="{FF2B5EF4-FFF2-40B4-BE49-F238E27FC236}">
                <a16:creationId xmlns:a16="http://schemas.microsoft.com/office/drawing/2014/main" id="{A4C5BF4D-AF3F-4127-9FFB-EAAC0C17D6EF}"/>
              </a:ext>
            </a:extLst>
          </p:cNvPr>
          <p:cNvSpPr txBox="1"/>
          <p:nvPr/>
        </p:nvSpPr>
        <p:spPr>
          <a:xfrm>
            <a:off x="7312373" y="889973"/>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t</a:t>
            </a:r>
          </a:p>
        </p:txBody>
      </p:sp>
      <p:sp>
        <p:nvSpPr>
          <p:cNvPr id="257" name="!!1b">
            <a:extLst>
              <a:ext uri="{FF2B5EF4-FFF2-40B4-BE49-F238E27FC236}">
                <a16:creationId xmlns:a16="http://schemas.microsoft.com/office/drawing/2014/main" id="{4E56BF15-812F-4F84-BAE1-53E891CC19A0}"/>
              </a:ext>
            </a:extLst>
          </p:cNvPr>
          <p:cNvSpPr txBox="1"/>
          <p:nvPr/>
        </p:nvSpPr>
        <p:spPr>
          <a:xfrm>
            <a:off x="8001517" y="904579"/>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h</a:t>
            </a:r>
          </a:p>
        </p:txBody>
      </p:sp>
      <p:sp>
        <p:nvSpPr>
          <p:cNvPr id="258" name="!!1b">
            <a:extLst>
              <a:ext uri="{FF2B5EF4-FFF2-40B4-BE49-F238E27FC236}">
                <a16:creationId xmlns:a16="http://schemas.microsoft.com/office/drawing/2014/main" id="{80096221-4F47-478A-8870-9E3B047E13ED}"/>
              </a:ext>
            </a:extLst>
          </p:cNvPr>
          <p:cNvSpPr txBox="1"/>
          <p:nvPr/>
        </p:nvSpPr>
        <p:spPr>
          <a:xfrm>
            <a:off x="7301241" y="1619423"/>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u</a:t>
            </a:r>
          </a:p>
        </p:txBody>
      </p:sp>
      <p:sp>
        <p:nvSpPr>
          <p:cNvPr id="259" name="!!3d">
            <a:extLst>
              <a:ext uri="{FF2B5EF4-FFF2-40B4-BE49-F238E27FC236}">
                <a16:creationId xmlns:a16="http://schemas.microsoft.com/office/drawing/2014/main" id="{8AEA43A7-2C03-42AB-B340-1270A6DF37BC}"/>
              </a:ext>
            </a:extLst>
          </p:cNvPr>
          <p:cNvSpPr txBox="1"/>
          <p:nvPr/>
        </p:nvSpPr>
        <p:spPr>
          <a:xfrm>
            <a:off x="7312373" y="2358534"/>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n</a:t>
            </a:r>
          </a:p>
        </p:txBody>
      </p:sp>
      <p:sp>
        <p:nvSpPr>
          <p:cNvPr id="260" name="!!4b">
            <a:extLst>
              <a:ext uri="{FF2B5EF4-FFF2-40B4-BE49-F238E27FC236}">
                <a16:creationId xmlns:a16="http://schemas.microsoft.com/office/drawing/2014/main" id="{E5A34208-80A6-4370-A798-D80ED92CD4C5}"/>
              </a:ext>
            </a:extLst>
          </p:cNvPr>
          <p:cNvSpPr txBox="1"/>
          <p:nvPr/>
        </p:nvSpPr>
        <p:spPr>
          <a:xfrm>
            <a:off x="7299211" y="3092624"/>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h</a:t>
            </a:r>
          </a:p>
        </p:txBody>
      </p:sp>
      <p:sp>
        <p:nvSpPr>
          <p:cNvPr id="261" name="!!4c">
            <a:extLst>
              <a:ext uri="{FF2B5EF4-FFF2-40B4-BE49-F238E27FC236}">
                <a16:creationId xmlns:a16="http://schemas.microsoft.com/office/drawing/2014/main" id="{8356DB26-E9BF-414B-8AC7-E1769603FF32}"/>
              </a:ext>
            </a:extLst>
          </p:cNvPr>
          <p:cNvSpPr txBox="1"/>
          <p:nvPr/>
        </p:nvSpPr>
        <p:spPr>
          <a:xfrm>
            <a:off x="8678290" y="897401"/>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u</a:t>
            </a:r>
          </a:p>
        </p:txBody>
      </p:sp>
      <p:sp>
        <p:nvSpPr>
          <p:cNvPr id="262" name="!!6d">
            <a:extLst>
              <a:ext uri="{FF2B5EF4-FFF2-40B4-BE49-F238E27FC236}">
                <a16:creationId xmlns:a16="http://schemas.microsoft.com/office/drawing/2014/main" id="{E1DD5BC0-8741-4818-896B-6C8355D3C1FC}"/>
              </a:ext>
            </a:extLst>
          </p:cNvPr>
          <p:cNvSpPr txBox="1"/>
          <p:nvPr/>
        </p:nvSpPr>
        <p:spPr>
          <a:xfrm>
            <a:off x="7299211" y="4563995"/>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e</a:t>
            </a:r>
          </a:p>
        </p:txBody>
      </p:sp>
      <p:sp>
        <p:nvSpPr>
          <p:cNvPr id="263" name="!!6d">
            <a:extLst>
              <a:ext uri="{FF2B5EF4-FFF2-40B4-BE49-F238E27FC236}">
                <a16:creationId xmlns:a16="http://schemas.microsoft.com/office/drawing/2014/main" id="{E1DD5BC0-8741-4818-896B-6C8355D3C1FC}"/>
              </a:ext>
            </a:extLst>
          </p:cNvPr>
          <p:cNvSpPr txBox="1"/>
          <p:nvPr/>
        </p:nvSpPr>
        <p:spPr>
          <a:xfrm>
            <a:off x="7299211" y="5281427"/>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n</a:t>
            </a:r>
          </a:p>
        </p:txBody>
      </p:sp>
      <p:sp>
        <p:nvSpPr>
          <p:cNvPr id="264" name="!!6c">
            <a:extLst>
              <a:ext uri="{FF2B5EF4-FFF2-40B4-BE49-F238E27FC236}">
                <a16:creationId xmlns:a16="http://schemas.microsoft.com/office/drawing/2014/main" id="{46798CD4-5576-4B38-B7D4-CA6AF9A50B7A}"/>
              </a:ext>
            </a:extLst>
          </p:cNvPr>
          <p:cNvSpPr txBox="1"/>
          <p:nvPr/>
        </p:nvSpPr>
        <p:spPr>
          <a:xfrm>
            <a:off x="9387804" y="898436"/>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c</a:t>
            </a:r>
          </a:p>
        </p:txBody>
      </p:sp>
      <p:sp>
        <p:nvSpPr>
          <p:cNvPr id="265" name="!!6e">
            <a:extLst>
              <a:ext uri="{FF2B5EF4-FFF2-40B4-BE49-F238E27FC236}">
                <a16:creationId xmlns:a16="http://schemas.microsoft.com/office/drawing/2014/main" id="{FD8EAF7B-1976-4595-9D26-91DEBA7DF582}"/>
              </a:ext>
            </a:extLst>
          </p:cNvPr>
          <p:cNvSpPr txBox="1"/>
          <p:nvPr/>
        </p:nvSpPr>
        <p:spPr>
          <a:xfrm>
            <a:off x="7312373" y="6037566"/>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h</a:t>
            </a:r>
          </a:p>
        </p:txBody>
      </p:sp>
      <p:sp>
        <p:nvSpPr>
          <p:cNvPr id="266" name="!!6f">
            <a:extLst>
              <a:ext uri="{FF2B5EF4-FFF2-40B4-BE49-F238E27FC236}">
                <a16:creationId xmlns:a16="http://schemas.microsoft.com/office/drawing/2014/main" id="{718678B9-2AE5-405F-86C5-1897ADA8872B}"/>
              </a:ext>
            </a:extLst>
          </p:cNvPr>
          <p:cNvSpPr txBox="1"/>
          <p:nvPr/>
        </p:nvSpPr>
        <p:spPr>
          <a:xfrm>
            <a:off x="6614118" y="6037566"/>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n</a:t>
            </a:r>
          </a:p>
        </p:txBody>
      </p:sp>
      <p:sp>
        <p:nvSpPr>
          <p:cNvPr id="267" name="!!3e">
            <a:extLst>
              <a:ext uri="{FF2B5EF4-FFF2-40B4-BE49-F238E27FC236}">
                <a16:creationId xmlns:a16="http://schemas.microsoft.com/office/drawing/2014/main" id="{E869A585-EA11-4B63-B262-39FF89146027}"/>
              </a:ext>
            </a:extLst>
          </p:cNvPr>
          <p:cNvSpPr txBox="1"/>
          <p:nvPr/>
        </p:nvSpPr>
        <p:spPr>
          <a:xfrm>
            <a:off x="7991267" y="1629157"/>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n</a:t>
            </a:r>
          </a:p>
        </p:txBody>
      </p:sp>
      <p:sp>
        <p:nvSpPr>
          <p:cNvPr id="268" name="!!6a">
            <a:extLst>
              <a:ext uri="{FF2B5EF4-FFF2-40B4-BE49-F238E27FC236}">
                <a16:creationId xmlns:a16="http://schemas.microsoft.com/office/drawing/2014/main" id="{44BB4971-F9DB-44A8-9470-87DD42F9005E}"/>
              </a:ext>
            </a:extLst>
          </p:cNvPr>
          <p:cNvSpPr txBox="1"/>
          <p:nvPr/>
        </p:nvSpPr>
        <p:spPr>
          <a:xfrm>
            <a:off x="8698320" y="1605761"/>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g</a:t>
            </a:r>
          </a:p>
        </p:txBody>
      </p:sp>
      <p:sp>
        <p:nvSpPr>
          <p:cNvPr id="269" name="!!4a">
            <a:extLst>
              <a:ext uri="{FF2B5EF4-FFF2-40B4-BE49-F238E27FC236}">
                <a16:creationId xmlns:a16="http://schemas.microsoft.com/office/drawing/2014/main" id="{45C80C97-0521-4C37-9622-9F2872ED57D7}"/>
              </a:ext>
            </a:extLst>
          </p:cNvPr>
          <p:cNvSpPr txBox="1"/>
          <p:nvPr/>
        </p:nvSpPr>
        <p:spPr>
          <a:xfrm>
            <a:off x="8004710" y="3088771"/>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a</a:t>
            </a:r>
          </a:p>
        </p:txBody>
      </p:sp>
      <p:sp>
        <p:nvSpPr>
          <p:cNvPr id="272" name="!!6b">
            <a:extLst>
              <a:ext uri="{FF2B5EF4-FFF2-40B4-BE49-F238E27FC236}">
                <a16:creationId xmlns:a16="http://schemas.microsoft.com/office/drawing/2014/main" id="{5FF2194D-BE2B-4907-86C6-A1AC1C9E5EC9}"/>
              </a:ext>
            </a:extLst>
          </p:cNvPr>
          <p:cNvSpPr txBox="1"/>
          <p:nvPr/>
        </p:nvSpPr>
        <p:spPr>
          <a:xfrm>
            <a:off x="5939103" y="5295370"/>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d</a:t>
            </a:r>
          </a:p>
        </p:txBody>
      </p:sp>
      <p:sp>
        <p:nvSpPr>
          <p:cNvPr id="273" name="!!6b">
            <a:extLst>
              <a:ext uri="{FF2B5EF4-FFF2-40B4-BE49-F238E27FC236}">
                <a16:creationId xmlns:a16="http://schemas.microsoft.com/office/drawing/2014/main" id="{5FF2194D-BE2B-4907-86C6-A1AC1C9E5EC9}"/>
              </a:ext>
            </a:extLst>
          </p:cNvPr>
          <p:cNvSpPr txBox="1"/>
          <p:nvPr/>
        </p:nvSpPr>
        <p:spPr>
          <a:xfrm>
            <a:off x="7299211" y="3843415"/>
            <a:ext cx="462050" cy="584623"/>
          </a:xfrm>
          <a:prstGeom prst="rect">
            <a:avLst/>
          </a:prstGeom>
          <a:noFill/>
        </p:spPr>
        <p:txBody>
          <a:bodyPr wrap="square" rtlCol="0">
            <a:spAutoFit/>
          </a:bodyPr>
          <a:lstStyle/>
          <a:p>
            <a:pPr algn="ctr"/>
            <a:r>
              <a:rPr lang="en-US" sz="3199" b="1" dirty="0" err="1">
                <a:solidFill>
                  <a:schemeClr val="bg1"/>
                </a:solidFill>
                <a:effectLst>
                  <a:outerShdw blurRad="38100" dist="38100" dir="2700000" algn="tl">
                    <a:srgbClr val="000000">
                      <a:alpha val="43137"/>
                    </a:srgbClr>
                  </a:outerShdw>
                </a:effectLst>
                <a:latin typeface="Times New Roman" panose="02020603050405020304" pitchFamily="18" charset="0"/>
              </a:rPr>
              <a:t>i</a:t>
            </a:r>
            <a:endPar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endParaRPr>
          </a:p>
        </p:txBody>
      </p:sp>
      <p:sp>
        <p:nvSpPr>
          <p:cNvPr id="275" name="!!6b">
            <a:extLst>
              <a:ext uri="{FF2B5EF4-FFF2-40B4-BE49-F238E27FC236}">
                <a16:creationId xmlns:a16="http://schemas.microsoft.com/office/drawing/2014/main" id="{5FF2194D-BE2B-4907-86C6-A1AC1C9E5EC9}"/>
              </a:ext>
            </a:extLst>
          </p:cNvPr>
          <p:cNvSpPr txBox="1"/>
          <p:nvPr/>
        </p:nvSpPr>
        <p:spPr>
          <a:xfrm>
            <a:off x="6622098" y="5280871"/>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o</a:t>
            </a:r>
          </a:p>
        </p:txBody>
      </p:sp>
      <p:sp>
        <p:nvSpPr>
          <p:cNvPr id="276" name="!!6a">
            <a:extLst>
              <a:ext uri="{FF2B5EF4-FFF2-40B4-BE49-F238E27FC236}">
                <a16:creationId xmlns:a16="http://schemas.microsoft.com/office/drawing/2014/main" id="{44BB4971-F9DB-44A8-9470-87DD42F9005E}"/>
              </a:ext>
            </a:extLst>
          </p:cNvPr>
          <p:cNvSpPr txBox="1"/>
          <p:nvPr/>
        </p:nvSpPr>
        <p:spPr>
          <a:xfrm>
            <a:off x="6616165" y="1635640"/>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r</a:t>
            </a:r>
          </a:p>
        </p:txBody>
      </p:sp>
      <p:sp>
        <p:nvSpPr>
          <p:cNvPr id="277" name="!!3g">
            <a:extLst>
              <a:ext uri="{FF2B5EF4-FFF2-40B4-BE49-F238E27FC236}">
                <a16:creationId xmlns:a16="http://schemas.microsoft.com/office/drawing/2014/main" id="{85635BD7-087E-4F1A-95B1-E4E076C8BD3B}"/>
              </a:ext>
            </a:extLst>
          </p:cNvPr>
          <p:cNvSpPr txBox="1"/>
          <p:nvPr/>
        </p:nvSpPr>
        <p:spPr>
          <a:xfrm>
            <a:off x="5934063" y="2347473"/>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z</a:t>
            </a:r>
          </a:p>
        </p:txBody>
      </p:sp>
      <p:sp>
        <p:nvSpPr>
          <p:cNvPr id="278" name="!!6e">
            <a:extLst>
              <a:ext uri="{FF2B5EF4-FFF2-40B4-BE49-F238E27FC236}">
                <a16:creationId xmlns:a16="http://schemas.microsoft.com/office/drawing/2014/main" id="{FD8EAF7B-1976-4595-9D26-91DEBA7DF582}"/>
              </a:ext>
            </a:extLst>
          </p:cNvPr>
          <p:cNvSpPr txBox="1"/>
          <p:nvPr/>
        </p:nvSpPr>
        <p:spPr>
          <a:xfrm>
            <a:off x="6606912" y="4557340"/>
            <a:ext cx="462050" cy="584623"/>
          </a:xfrm>
          <a:prstGeom prst="rect">
            <a:avLst/>
          </a:prstGeom>
          <a:noFill/>
        </p:spPr>
        <p:txBody>
          <a:bodyPr wrap="square" rtlCol="0">
            <a:spAutoFit/>
          </a:bodyPr>
          <a:lstStyle/>
          <a:p>
            <a:pPr algn="ctr"/>
            <a:r>
              <a:rPr lang="en-US" sz="3199" b="1" dirty="0" err="1">
                <a:solidFill>
                  <a:schemeClr val="bg1"/>
                </a:solidFill>
                <a:effectLst>
                  <a:outerShdw blurRad="38100" dist="38100" dir="2700000" algn="tl">
                    <a:srgbClr val="000000">
                      <a:alpha val="43137"/>
                    </a:srgbClr>
                  </a:outerShdw>
                </a:effectLst>
                <a:latin typeface="Times New Roman" panose="02020603050405020304" pitchFamily="18" charset="0"/>
              </a:rPr>
              <a:t>i</a:t>
            </a:r>
            <a:endPar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endParaRPr>
          </a:p>
        </p:txBody>
      </p:sp>
      <p:sp>
        <p:nvSpPr>
          <p:cNvPr id="280" name="!!6c">
            <a:extLst>
              <a:ext uri="{FF2B5EF4-FFF2-40B4-BE49-F238E27FC236}">
                <a16:creationId xmlns:a16="http://schemas.microsoft.com/office/drawing/2014/main" id="{46798CD4-5576-4B38-B7D4-CA6AF9A50B7A}"/>
              </a:ext>
            </a:extLst>
          </p:cNvPr>
          <p:cNvSpPr txBox="1"/>
          <p:nvPr/>
        </p:nvSpPr>
        <p:spPr>
          <a:xfrm>
            <a:off x="8694978" y="3832949"/>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h</a:t>
            </a:r>
          </a:p>
        </p:txBody>
      </p:sp>
      <p:sp>
        <p:nvSpPr>
          <p:cNvPr id="281" name="!!6b">
            <a:extLst>
              <a:ext uri="{FF2B5EF4-FFF2-40B4-BE49-F238E27FC236}">
                <a16:creationId xmlns:a16="http://schemas.microsoft.com/office/drawing/2014/main" id="{5FF2194D-BE2B-4907-86C6-A1AC1C9E5EC9}"/>
              </a:ext>
            </a:extLst>
          </p:cNvPr>
          <p:cNvSpPr txBox="1"/>
          <p:nvPr/>
        </p:nvSpPr>
        <p:spPr>
          <a:xfrm>
            <a:off x="8001517" y="3820945"/>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n</a:t>
            </a:r>
          </a:p>
        </p:txBody>
      </p:sp>
      <p:sp>
        <p:nvSpPr>
          <p:cNvPr id="283" name="!!4a">
            <a:extLst>
              <a:ext uri="{FF2B5EF4-FFF2-40B4-BE49-F238E27FC236}">
                <a16:creationId xmlns:a16="http://schemas.microsoft.com/office/drawing/2014/main" id="{21D64171-6BE6-2C5A-F9AD-D8D27BAC04AB}"/>
              </a:ext>
            </a:extLst>
          </p:cNvPr>
          <p:cNvSpPr txBox="1"/>
          <p:nvPr/>
        </p:nvSpPr>
        <p:spPr>
          <a:xfrm>
            <a:off x="6614177" y="3068567"/>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t</a:t>
            </a:r>
          </a:p>
        </p:txBody>
      </p:sp>
      <p:sp>
        <p:nvSpPr>
          <p:cNvPr id="284" name="!!4a">
            <a:extLst>
              <a:ext uri="{FF2B5EF4-FFF2-40B4-BE49-F238E27FC236}">
                <a16:creationId xmlns:a16="http://schemas.microsoft.com/office/drawing/2014/main" id="{B3F3B303-0CBF-E831-450E-DA557CB93FC2}"/>
              </a:ext>
            </a:extLst>
          </p:cNvPr>
          <p:cNvSpPr txBox="1"/>
          <p:nvPr/>
        </p:nvSpPr>
        <p:spPr>
          <a:xfrm>
            <a:off x="5951110" y="3090919"/>
            <a:ext cx="462050" cy="584623"/>
          </a:xfrm>
          <a:prstGeom prst="rect">
            <a:avLst/>
          </a:prstGeom>
          <a:noFill/>
        </p:spPr>
        <p:txBody>
          <a:bodyPr wrap="square" rtlCol="0">
            <a:spAutoFit/>
          </a:bodyPr>
          <a:lstStyle/>
          <a:p>
            <a:pPr algn="ctr"/>
            <a:r>
              <a:rPr lang="en-US" sz="3199" b="1" dirty="0" err="1">
                <a:solidFill>
                  <a:schemeClr val="bg1"/>
                </a:solidFill>
                <a:effectLst>
                  <a:outerShdw blurRad="38100" dist="38100" dir="2700000" algn="tl">
                    <a:srgbClr val="000000">
                      <a:alpha val="43137"/>
                    </a:srgbClr>
                  </a:outerShdw>
                </a:effectLst>
                <a:latin typeface="Times New Roman" panose="02020603050405020304" pitchFamily="18" charset="0"/>
              </a:rPr>
              <a:t>i</a:t>
            </a:r>
            <a:endPar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endParaRPr>
          </a:p>
        </p:txBody>
      </p:sp>
      <p:sp>
        <p:nvSpPr>
          <p:cNvPr id="285" name="!!6e">
            <a:extLst>
              <a:ext uri="{FF2B5EF4-FFF2-40B4-BE49-F238E27FC236}">
                <a16:creationId xmlns:a16="http://schemas.microsoft.com/office/drawing/2014/main" id="{D55D366C-B993-AAD5-4452-85D14160B3C5}"/>
              </a:ext>
            </a:extLst>
          </p:cNvPr>
          <p:cNvSpPr txBox="1"/>
          <p:nvPr/>
        </p:nvSpPr>
        <p:spPr>
          <a:xfrm>
            <a:off x="5250150" y="4579180"/>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t</a:t>
            </a:r>
          </a:p>
        </p:txBody>
      </p:sp>
      <p:sp>
        <p:nvSpPr>
          <p:cNvPr id="286" name="!!6e">
            <a:extLst>
              <a:ext uri="{FF2B5EF4-FFF2-40B4-BE49-F238E27FC236}">
                <a16:creationId xmlns:a16="http://schemas.microsoft.com/office/drawing/2014/main" id="{56998D78-AF54-EB6A-8C90-C79F5234D662}"/>
              </a:ext>
            </a:extLst>
          </p:cNvPr>
          <p:cNvSpPr txBox="1"/>
          <p:nvPr/>
        </p:nvSpPr>
        <p:spPr>
          <a:xfrm>
            <a:off x="5934063" y="4557340"/>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t</a:t>
            </a:r>
          </a:p>
        </p:txBody>
      </p:sp>
      <p:sp>
        <p:nvSpPr>
          <p:cNvPr id="287" name="!!6f">
            <a:extLst>
              <a:ext uri="{FF2B5EF4-FFF2-40B4-BE49-F238E27FC236}">
                <a16:creationId xmlns:a16="http://schemas.microsoft.com/office/drawing/2014/main" id="{79430AB9-D14C-8399-E8C3-E035F21C2803}"/>
              </a:ext>
            </a:extLst>
          </p:cNvPr>
          <p:cNvSpPr txBox="1"/>
          <p:nvPr/>
        </p:nvSpPr>
        <p:spPr>
          <a:xfrm>
            <a:off x="5944359" y="6038645"/>
            <a:ext cx="462050" cy="584623"/>
          </a:xfrm>
          <a:prstGeom prst="rect">
            <a:avLst/>
          </a:prstGeom>
          <a:noFill/>
        </p:spPr>
        <p:txBody>
          <a:bodyPr wrap="square" rtlCol="0">
            <a:spAutoFit/>
          </a:bodyPr>
          <a:lstStyle/>
          <a:p>
            <a:pPr algn="ctr"/>
            <a:r>
              <a:rPr lang="en-US" sz="3199" b="1" dirty="0" err="1">
                <a:solidFill>
                  <a:schemeClr val="bg1"/>
                </a:solidFill>
                <a:effectLst>
                  <a:outerShdw blurRad="38100" dist="38100" dir="2700000" algn="tl">
                    <a:srgbClr val="000000">
                      <a:alpha val="43137"/>
                    </a:srgbClr>
                  </a:outerShdw>
                </a:effectLst>
                <a:latin typeface="Times New Roman" panose="02020603050405020304" pitchFamily="18" charset="0"/>
              </a:rPr>
              <a:t>i</a:t>
            </a:r>
            <a:endPar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endParaRPr>
          </a:p>
        </p:txBody>
      </p:sp>
      <p:sp>
        <p:nvSpPr>
          <p:cNvPr id="288" name="!!6f">
            <a:extLst>
              <a:ext uri="{FF2B5EF4-FFF2-40B4-BE49-F238E27FC236}">
                <a16:creationId xmlns:a16="http://schemas.microsoft.com/office/drawing/2014/main" id="{38CA6E82-C590-0D09-AADE-96C62CB45F13}"/>
              </a:ext>
            </a:extLst>
          </p:cNvPr>
          <p:cNvSpPr txBox="1"/>
          <p:nvPr/>
        </p:nvSpPr>
        <p:spPr>
          <a:xfrm>
            <a:off x="4596825" y="6044592"/>
            <a:ext cx="457187"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a</a:t>
            </a:r>
          </a:p>
        </p:txBody>
      </p:sp>
      <p:sp>
        <p:nvSpPr>
          <p:cNvPr id="289" name="!!6f">
            <a:extLst>
              <a:ext uri="{FF2B5EF4-FFF2-40B4-BE49-F238E27FC236}">
                <a16:creationId xmlns:a16="http://schemas.microsoft.com/office/drawing/2014/main" id="{5F2134E7-3D9E-ADA2-162D-E0A710B5A792}"/>
              </a:ext>
            </a:extLst>
          </p:cNvPr>
          <p:cNvSpPr txBox="1"/>
          <p:nvPr/>
        </p:nvSpPr>
        <p:spPr>
          <a:xfrm>
            <a:off x="5248792" y="6044592"/>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k</a:t>
            </a:r>
          </a:p>
        </p:txBody>
      </p:sp>
      <p:sp>
        <p:nvSpPr>
          <p:cNvPr id="291" name="Rounded Rectangle 290"/>
          <p:cNvSpPr/>
          <p:nvPr/>
        </p:nvSpPr>
        <p:spPr>
          <a:xfrm>
            <a:off x="6557669" y="909537"/>
            <a:ext cx="592097" cy="587821"/>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3" name="!!6c">
            <a:extLst>
              <a:ext uri="{FF2B5EF4-FFF2-40B4-BE49-F238E27FC236}">
                <a16:creationId xmlns:a16="http://schemas.microsoft.com/office/drawing/2014/main" id="{74508242-63DC-3346-2800-7D81283B51A7}"/>
              </a:ext>
            </a:extLst>
          </p:cNvPr>
          <p:cNvSpPr txBox="1"/>
          <p:nvPr/>
        </p:nvSpPr>
        <p:spPr>
          <a:xfrm>
            <a:off x="6628458" y="904579"/>
            <a:ext cx="469168"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y</a:t>
            </a:r>
          </a:p>
        </p:txBody>
      </p:sp>
      <p:sp>
        <p:nvSpPr>
          <p:cNvPr id="294" name="Rounded Rectangle 293"/>
          <p:cNvSpPr/>
          <p:nvPr/>
        </p:nvSpPr>
        <p:spPr>
          <a:xfrm>
            <a:off x="6563040" y="2359967"/>
            <a:ext cx="587821" cy="581164"/>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5" name="!!3g">
            <a:extLst>
              <a:ext uri="{FF2B5EF4-FFF2-40B4-BE49-F238E27FC236}">
                <a16:creationId xmlns:a16="http://schemas.microsoft.com/office/drawing/2014/main" id="{85635BD7-087E-4F1A-95B1-E4E076C8BD3B}"/>
              </a:ext>
            </a:extLst>
          </p:cNvPr>
          <p:cNvSpPr txBox="1"/>
          <p:nvPr/>
        </p:nvSpPr>
        <p:spPr>
          <a:xfrm>
            <a:off x="6618220" y="2347472"/>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o</a:t>
            </a:r>
          </a:p>
        </p:txBody>
      </p:sp>
      <p:sp>
        <p:nvSpPr>
          <p:cNvPr id="300" name="Rounded Rectangle 299"/>
          <p:cNvSpPr/>
          <p:nvPr/>
        </p:nvSpPr>
        <p:spPr>
          <a:xfrm>
            <a:off x="7948467" y="4563217"/>
            <a:ext cx="587821" cy="587821"/>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1" name="!!6e">
            <a:extLst>
              <a:ext uri="{FF2B5EF4-FFF2-40B4-BE49-F238E27FC236}">
                <a16:creationId xmlns:a16="http://schemas.microsoft.com/office/drawing/2014/main" id="{56998D78-AF54-EB6A-8C90-C79F5234D662}"/>
              </a:ext>
            </a:extLst>
          </p:cNvPr>
          <p:cNvSpPr txBox="1"/>
          <p:nvPr/>
        </p:nvSpPr>
        <p:spPr>
          <a:xfrm>
            <a:off x="8001517" y="4556970"/>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n</a:t>
            </a:r>
          </a:p>
        </p:txBody>
      </p:sp>
      <p:sp>
        <p:nvSpPr>
          <p:cNvPr id="304" name="Rounded Rectangle 303"/>
          <p:cNvSpPr/>
          <p:nvPr/>
        </p:nvSpPr>
        <p:spPr>
          <a:xfrm>
            <a:off x="5195766" y="2357714"/>
            <a:ext cx="581956" cy="583416"/>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5" name="!!3g">
            <a:extLst>
              <a:ext uri="{FF2B5EF4-FFF2-40B4-BE49-F238E27FC236}">
                <a16:creationId xmlns:a16="http://schemas.microsoft.com/office/drawing/2014/main" id="{85635BD7-087E-4F1A-95B1-E4E076C8BD3B}"/>
              </a:ext>
            </a:extLst>
          </p:cNvPr>
          <p:cNvSpPr txBox="1"/>
          <p:nvPr/>
        </p:nvSpPr>
        <p:spPr>
          <a:xfrm>
            <a:off x="5248793" y="2326957"/>
            <a:ext cx="45560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a</a:t>
            </a:r>
          </a:p>
        </p:txBody>
      </p:sp>
      <p:sp>
        <p:nvSpPr>
          <p:cNvPr id="306" name="Rounded Rectangle 305"/>
          <p:cNvSpPr/>
          <p:nvPr/>
        </p:nvSpPr>
        <p:spPr>
          <a:xfrm>
            <a:off x="8633218" y="3099847"/>
            <a:ext cx="587821" cy="587821"/>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 name="!!4a">
            <a:extLst>
              <a:ext uri="{FF2B5EF4-FFF2-40B4-BE49-F238E27FC236}">
                <a16:creationId xmlns:a16="http://schemas.microsoft.com/office/drawing/2014/main" id="{45C80C97-0521-4C37-9622-9F2872ED57D7}"/>
              </a:ext>
            </a:extLst>
          </p:cNvPr>
          <p:cNvSpPr txBox="1"/>
          <p:nvPr/>
        </p:nvSpPr>
        <p:spPr>
          <a:xfrm>
            <a:off x="8694978" y="3088771"/>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c</a:t>
            </a:r>
          </a:p>
        </p:txBody>
      </p:sp>
      <p:sp>
        <p:nvSpPr>
          <p:cNvPr id="308" name="Rounded Rectangle 307"/>
          <p:cNvSpPr/>
          <p:nvPr/>
        </p:nvSpPr>
        <p:spPr>
          <a:xfrm>
            <a:off x="4530487" y="3086772"/>
            <a:ext cx="588547" cy="58139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 name="Rounded Rectangle 308"/>
          <p:cNvSpPr/>
          <p:nvPr/>
        </p:nvSpPr>
        <p:spPr>
          <a:xfrm>
            <a:off x="5199928" y="3086773"/>
            <a:ext cx="583659" cy="58166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 name="!!4a">
            <a:extLst>
              <a:ext uri="{FF2B5EF4-FFF2-40B4-BE49-F238E27FC236}">
                <a16:creationId xmlns:a16="http://schemas.microsoft.com/office/drawing/2014/main" id="{21D64171-6BE6-2C5A-F9AD-D8D27BAC04AB}"/>
              </a:ext>
            </a:extLst>
          </p:cNvPr>
          <p:cNvSpPr txBox="1"/>
          <p:nvPr/>
        </p:nvSpPr>
        <p:spPr>
          <a:xfrm>
            <a:off x="5259245" y="3083700"/>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a</a:t>
            </a:r>
          </a:p>
        </p:txBody>
      </p:sp>
      <p:sp>
        <p:nvSpPr>
          <p:cNvPr id="311" name="!!4a">
            <a:extLst>
              <a:ext uri="{FF2B5EF4-FFF2-40B4-BE49-F238E27FC236}">
                <a16:creationId xmlns:a16="http://schemas.microsoft.com/office/drawing/2014/main" id="{B3F3B303-0CBF-E831-450E-DA557CB93FC2}"/>
              </a:ext>
            </a:extLst>
          </p:cNvPr>
          <p:cNvSpPr txBox="1"/>
          <p:nvPr/>
        </p:nvSpPr>
        <p:spPr>
          <a:xfrm>
            <a:off x="4598943" y="3092623"/>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h</a:t>
            </a:r>
          </a:p>
        </p:txBody>
      </p:sp>
      <p:sp>
        <p:nvSpPr>
          <p:cNvPr id="312" name="Rounded Rectangle 311"/>
          <p:cNvSpPr/>
          <p:nvPr/>
        </p:nvSpPr>
        <p:spPr>
          <a:xfrm>
            <a:off x="5876060" y="3832855"/>
            <a:ext cx="587821" cy="587821"/>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3" name="Rounded Rectangle 312"/>
          <p:cNvSpPr/>
          <p:nvPr/>
        </p:nvSpPr>
        <p:spPr>
          <a:xfrm>
            <a:off x="6560678" y="3831029"/>
            <a:ext cx="587821" cy="587821"/>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4" name="!!6c">
            <a:extLst>
              <a:ext uri="{FF2B5EF4-FFF2-40B4-BE49-F238E27FC236}">
                <a16:creationId xmlns:a16="http://schemas.microsoft.com/office/drawing/2014/main" id="{46798CD4-5576-4B38-B7D4-CA6AF9A50B7A}"/>
              </a:ext>
            </a:extLst>
          </p:cNvPr>
          <p:cNvSpPr txBox="1"/>
          <p:nvPr/>
        </p:nvSpPr>
        <p:spPr>
          <a:xfrm>
            <a:off x="6614091" y="3834133"/>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m</a:t>
            </a:r>
          </a:p>
        </p:txBody>
      </p:sp>
      <p:sp>
        <p:nvSpPr>
          <p:cNvPr id="315" name="!!6b">
            <a:extLst>
              <a:ext uri="{FF2B5EF4-FFF2-40B4-BE49-F238E27FC236}">
                <a16:creationId xmlns:a16="http://schemas.microsoft.com/office/drawing/2014/main" id="{5FF2194D-BE2B-4907-86C6-A1AC1C9E5EC9}"/>
              </a:ext>
            </a:extLst>
          </p:cNvPr>
          <p:cNvSpPr txBox="1"/>
          <p:nvPr/>
        </p:nvSpPr>
        <p:spPr>
          <a:xfrm>
            <a:off x="5920630" y="3822129"/>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u</a:t>
            </a:r>
          </a:p>
        </p:txBody>
      </p:sp>
      <p:sp>
        <p:nvSpPr>
          <p:cNvPr id="316" name="Rounded Rectangle 315"/>
          <p:cNvSpPr/>
          <p:nvPr/>
        </p:nvSpPr>
        <p:spPr>
          <a:xfrm>
            <a:off x="3826008" y="5289668"/>
            <a:ext cx="600478" cy="59088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 name="Rounded Rectangle 316"/>
          <p:cNvSpPr/>
          <p:nvPr/>
        </p:nvSpPr>
        <p:spPr>
          <a:xfrm>
            <a:off x="4530085" y="5289668"/>
            <a:ext cx="581634" cy="586247"/>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8" name="!!6b">
            <a:extLst>
              <a:ext uri="{FF2B5EF4-FFF2-40B4-BE49-F238E27FC236}">
                <a16:creationId xmlns:a16="http://schemas.microsoft.com/office/drawing/2014/main" id="{5FF2194D-BE2B-4907-86C6-A1AC1C9E5EC9}"/>
              </a:ext>
            </a:extLst>
          </p:cNvPr>
          <p:cNvSpPr txBox="1"/>
          <p:nvPr/>
        </p:nvSpPr>
        <p:spPr>
          <a:xfrm>
            <a:off x="3896008" y="5274640"/>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y</a:t>
            </a:r>
          </a:p>
        </p:txBody>
      </p:sp>
      <p:sp>
        <p:nvSpPr>
          <p:cNvPr id="319" name="!!6b">
            <a:extLst>
              <a:ext uri="{FF2B5EF4-FFF2-40B4-BE49-F238E27FC236}">
                <a16:creationId xmlns:a16="http://schemas.microsoft.com/office/drawing/2014/main" id="{5FF2194D-BE2B-4907-86C6-A1AC1C9E5EC9}"/>
              </a:ext>
            </a:extLst>
          </p:cNvPr>
          <p:cNvSpPr txBox="1"/>
          <p:nvPr/>
        </p:nvSpPr>
        <p:spPr>
          <a:xfrm>
            <a:off x="4588914" y="5283932"/>
            <a:ext cx="457187"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o</a:t>
            </a:r>
          </a:p>
        </p:txBody>
      </p:sp>
      <p:sp>
        <p:nvSpPr>
          <p:cNvPr id="320" name="Rounded Rectangle 319"/>
          <p:cNvSpPr/>
          <p:nvPr/>
        </p:nvSpPr>
        <p:spPr>
          <a:xfrm>
            <a:off x="5199053" y="5289669"/>
            <a:ext cx="587821" cy="58624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1" name="!!6b">
            <a:extLst>
              <a:ext uri="{FF2B5EF4-FFF2-40B4-BE49-F238E27FC236}">
                <a16:creationId xmlns:a16="http://schemas.microsoft.com/office/drawing/2014/main" id="{5FF2194D-BE2B-4907-86C6-A1AC1C9E5EC9}"/>
              </a:ext>
            </a:extLst>
          </p:cNvPr>
          <p:cNvSpPr txBox="1"/>
          <p:nvPr/>
        </p:nvSpPr>
        <p:spPr>
          <a:xfrm>
            <a:off x="5259206" y="5285478"/>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k</a:t>
            </a:r>
          </a:p>
        </p:txBody>
      </p:sp>
      <p:sp>
        <p:nvSpPr>
          <p:cNvPr id="134" name="Rounded Rectangle 133"/>
          <p:cNvSpPr/>
          <p:nvPr/>
        </p:nvSpPr>
        <p:spPr>
          <a:xfrm>
            <a:off x="4535704" y="2358534"/>
            <a:ext cx="590194" cy="583416"/>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3g">
            <a:extLst>
              <a:ext uri="{FF2B5EF4-FFF2-40B4-BE49-F238E27FC236}">
                <a16:creationId xmlns:a16="http://schemas.microsoft.com/office/drawing/2014/main" id="{85635BD7-087E-4F1A-95B1-E4E076C8BD3B}"/>
              </a:ext>
            </a:extLst>
          </p:cNvPr>
          <p:cNvSpPr txBox="1"/>
          <p:nvPr/>
        </p:nvSpPr>
        <p:spPr>
          <a:xfrm>
            <a:off x="4587728" y="2347472"/>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m</a:t>
            </a:r>
          </a:p>
        </p:txBody>
      </p:sp>
      <p:sp>
        <p:nvSpPr>
          <p:cNvPr id="136" name="Rounded Rectangle 135"/>
          <p:cNvSpPr/>
          <p:nvPr/>
        </p:nvSpPr>
        <p:spPr>
          <a:xfrm>
            <a:off x="3849432" y="2357713"/>
            <a:ext cx="581956" cy="583416"/>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3g">
            <a:extLst>
              <a:ext uri="{FF2B5EF4-FFF2-40B4-BE49-F238E27FC236}">
                <a16:creationId xmlns:a16="http://schemas.microsoft.com/office/drawing/2014/main" id="{85635BD7-087E-4F1A-95B1-E4E076C8BD3B}"/>
              </a:ext>
            </a:extLst>
          </p:cNvPr>
          <p:cNvSpPr txBox="1"/>
          <p:nvPr/>
        </p:nvSpPr>
        <p:spPr>
          <a:xfrm>
            <a:off x="3902459" y="2326956"/>
            <a:ext cx="45560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a</a:t>
            </a:r>
          </a:p>
        </p:txBody>
      </p:sp>
      <p:sp>
        <p:nvSpPr>
          <p:cNvPr id="138" name="Rounded Rectangle 137"/>
          <p:cNvSpPr/>
          <p:nvPr/>
        </p:nvSpPr>
        <p:spPr>
          <a:xfrm>
            <a:off x="3852942" y="3086772"/>
            <a:ext cx="574111" cy="58139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4a">
            <a:extLst>
              <a:ext uri="{FF2B5EF4-FFF2-40B4-BE49-F238E27FC236}">
                <a16:creationId xmlns:a16="http://schemas.microsoft.com/office/drawing/2014/main" id="{B3F3B303-0CBF-E831-450E-DA557CB93FC2}"/>
              </a:ext>
            </a:extLst>
          </p:cNvPr>
          <p:cNvSpPr txBox="1"/>
          <p:nvPr/>
        </p:nvSpPr>
        <p:spPr>
          <a:xfrm>
            <a:off x="3893444" y="3077844"/>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k</a:t>
            </a:r>
          </a:p>
        </p:txBody>
      </p:sp>
      <p:sp>
        <p:nvSpPr>
          <p:cNvPr id="140" name="Rounded Rectangle 139"/>
          <p:cNvSpPr/>
          <p:nvPr/>
        </p:nvSpPr>
        <p:spPr>
          <a:xfrm>
            <a:off x="3846142" y="4563217"/>
            <a:ext cx="587821" cy="587821"/>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Rounded Rectangle 140"/>
          <p:cNvSpPr/>
          <p:nvPr/>
        </p:nvSpPr>
        <p:spPr>
          <a:xfrm>
            <a:off x="4530723" y="4563217"/>
            <a:ext cx="582426" cy="587821"/>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6e">
            <a:extLst>
              <a:ext uri="{FF2B5EF4-FFF2-40B4-BE49-F238E27FC236}">
                <a16:creationId xmlns:a16="http://schemas.microsoft.com/office/drawing/2014/main" id="{D55D366C-B993-AAD5-4452-85D14160B3C5}"/>
              </a:ext>
            </a:extLst>
          </p:cNvPr>
          <p:cNvSpPr txBox="1"/>
          <p:nvPr/>
        </p:nvSpPr>
        <p:spPr>
          <a:xfrm>
            <a:off x="3898609" y="4540433"/>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c</a:t>
            </a:r>
          </a:p>
        </p:txBody>
      </p:sp>
      <p:sp>
        <p:nvSpPr>
          <p:cNvPr id="143" name="!!6e">
            <a:extLst>
              <a:ext uri="{FF2B5EF4-FFF2-40B4-BE49-F238E27FC236}">
                <a16:creationId xmlns:a16="http://schemas.microsoft.com/office/drawing/2014/main" id="{56998D78-AF54-EB6A-8C90-C79F5234D662}"/>
              </a:ext>
            </a:extLst>
          </p:cNvPr>
          <p:cNvSpPr txBox="1"/>
          <p:nvPr/>
        </p:nvSpPr>
        <p:spPr>
          <a:xfrm>
            <a:off x="4583773" y="4556970"/>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a</a:t>
            </a:r>
          </a:p>
        </p:txBody>
      </p:sp>
      <p:sp>
        <p:nvSpPr>
          <p:cNvPr id="144" name="Rounded Rectangle 143"/>
          <p:cNvSpPr/>
          <p:nvPr/>
        </p:nvSpPr>
        <p:spPr>
          <a:xfrm>
            <a:off x="3136408" y="6027143"/>
            <a:ext cx="592689" cy="592804"/>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ounded Rectangle 144"/>
          <p:cNvSpPr/>
          <p:nvPr/>
        </p:nvSpPr>
        <p:spPr>
          <a:xfrm>
            <a:off x="3839530" y="6032126"/>
            <a:ext cx="587821" cy="587821"/>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6e">
            <a:extLst>
              <a:ext uri="{FF2B5EF4-FFF2-40B4-BE49-F238E27FC236}">
                <a16:creationId xmlns:a16="http://schemas.microsoft.com/office/drawing/2014/main" id="{FD8EAF7B-1976-4595-9D26-91DEBA7DF582}"/>
              </a:ext>
            </a:extLst>
          </p:cNvPr>
          <p:cNvSpPr txBox="1"/>
          <p:nvPr/>
        </p:nvSpPr>
        <p:spPr>
          <a:xfrm>
            <a:off x="3188488" y="6031756"/>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n</a:t>
            </a:r>
          </a:p>
        </p:txBody>
      </p:sp>
      <p:sp>
        <p:nvSpPr>
          <p:cNvPr id="147" name="!!6a">
            <a:extLst>
              <a:ext uri="{FF2B5EF4-FFF2-40B4-BE49-F238E27FC236}">
                <a16:creationId xmlns:a16="http://schemas.microsoft.com/office/drawing/2014/main" id="{44BB4971-F9DB-44A8-9470-87DD42F9005E}"/>
              </a:ext>
            </a:extLst>
          </p:cNvPr>
          <p:cNvSpPr txBox="1"/>
          <p:nvPr/>
        </p:nvSpPr>
        <p:spPr>
          <a:xfrm>
            <a:off x="3902416" y="6036573"/>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h</a:t>
            </a:r>
          </a:p>
        </p:txBody>
      </p:sp>
      <p:pic>
        <p:nvPicPr>
          <p:cNvPr id="2" name="Picture 1">
            <a:hlinkClick r:id="rId18" action="ppaction://hlinksldjump"/>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flipV="1">
            <a:off x="11428412" y="6181047"/>
            <a:ext cx="448168" cy="448168"/>
          </a:xfrm>
          <a:prstGeom prst="rect">
            <a:avLst/>
          </a:prstGeom>
        </p:spPr>
      </p:pic>
    </p:spTree>
    <p:extLst>
      <p:ext uri="{BB962C8B-B14F-4D97-AF65-F5344CB8AC3E}">
        <p14:creationId xmlns:p14="http://schemas.microsoft.com/office/powerpoint/2010/main" val="3704015930"/>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180"/>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80"/>
                                        </p:tgtEl>
                                        <p:attrNameLst>
                                          <p:attrName>style.visibility</p:attrName>
                                        </p:attrNameLst>
                                      </p:cBhvr>
                                      <p:to>
                                        <p:strVal val="hidden"/>
                                      </p:to>
                                    </p:set>
                                  </p:childTnLst>
                                </p:cTn>
                              </p:par>
                              <p:par>
                                <p:cTn id="7" presetID="1" presetClass="emph" presetSubtype="2" fill="hold" nodeType="withEffect">
                                  <p:stCondLst>
                                    <p:cond delay="0"/>
                                  </p:stCondLst>
                                  <p:childTnLst>
                                    <p:animClr clrSpc="rgb" dir="cw">
                                      <p:cBhvr>
                                        <p:cTn id="8" dur="500" fill="hold"/>
                                        <p:tgtEl>
                                          <p:spTgt spid="158"/>
                                        </p:tgtEl>
                                        <p:attrNameLst>
                                          <p:attrName>fillcolor</p:attrName>
                                        </p:attrNameLst>
                                      </p:cBhvr>
                                      <p:to>
                                        <a:srgbClr val="EE4036"/>
                                      </p:to>
                                    </p:animClr>
                                    <p:set>
                                      <p:cBhvr>
                                        <p:cTn id="9" dur="500" fill="hold"/>
                                        <p:tgtEl>
                                          <p:spTgt spid="158"/>
                                        </p:tgtEl>
                                        <p:attrNameLst>
                                          <p:attrName>fill.type</p:attrName>
                                        </p:attrNameLst>
                                      </p:cBhvr>
                                      <p:to>
                                        <p:strVal val="solid"/>
                                      </p:to>
                                    </p:set>
                                    <p:set>
                                      <p:cBhvr>
                                        <p:cTn id="10" dur="500" fill="hold"/>
                                        <p:tgtEl>
                                          <p:spTgt spid="158"/>
                                        </p:tgtEl>
                                        <p:attrNameLst>
                                          <p:attrName>fill.on</p:attrName>
                                        </p:attrNameLst>
                                      </p:cBhvr>
                                      <p:to>
                                        <p:strVal val="true"/>
                                      </p:to>
                                    </p:set>
                                  </p:childTnLst>
                                </p:cTn>
                              </p:par>
                              <p:par>
                                <p:cTn id="11" presetID="53" presetClass="entr" presetSubtype="16" fill="hold" nodeType="withEffect">
                                  <p:stCondLst>
                                    <p:cond delay="0"/>
                                  </p:stCondLst>
                                  <p:childTnLst>
                                    <p:set>
                                      <p:cBhvr>
                                        <p:cTn id="12" dur="1" fill="hold">
                                          <p:stCondLst>
                                            <p:cond delay="0"/>
                                          </p:stCondLst>
                                        </p:cTn>
                                        <p:tgtEl>
                                          <p:spTgt spid="159"/>
                                        </p:tgtEl>
                                        <p:attrNameLst>
                                          <p:attrName>style.visibility</p:attrName>
                                        </p:attrNameLst>
                                      </p:cBhvr>
                                      <p:to>
                                        <p:strVal val="visible"/>
                                      </p:to>
                                    </p:set>
                                    <p:anim calcmode="lin" valueType="num">
                                      <p:cBhvr>
                                        <p:cTn id="13" dur="500" fill="hold"/>
                                        <p:tgtEl>
                                          <p:spTgt spid="159"/>
                                        </p:tgtEl>
                                        <p:attrNameLst>
                                          <p:attrName>ppt_w</p:attrName>
                                        </p:attrNameLst>
                                      </p:cBhvr>
                                      <p:tavLst>
                                        <p:tav tm="0">
                                          <p:val>
                                            <p:fltVal val="0"/>
                                          </p:val>
                                        </p:tav>
                                        <p:tav tm="100000">
                                          <p:val>
                                            <p:strVal val="#ppt_w"/>
                                          </p:val>
                                        </p:tav>
                                      </p:tavLst>
                                    </p:anim>
                                    <p:anim calcmode="lin" valueType="num">
                                      <p:cBhvr>
                                        <p:cTn id="14" dur="500" fill="hold"/>
                                        <p:tgtEl>
                                          <p:spTgt spid="159"/>
                                        </p:tgtEl>
                                        <p:attrNameLst>
                                          <p:attrName>ppt_h</p:attrName>
                                        </p:attrNameLst>
                                      </p:cBhvr>
                                      <p:tavLst>
                                        <p:tav tm="0">
                                          <p:val>
                                            <p:fltVal val="0"/>
                                          </p:val>
                                        </p:tav>
                                        <p:tav tm="100000">
                                          <p:val>
                                            <p:strVal val="#ppt_h"/>
                                          </p:val>
                                        </p:tav>
                                      </p:tavLst>
                                    </p:anim>
                                    <p:animEffect transition="in" filter="fade">
                                      <p:cBhvr>
                                        <p:cTn id="15" dur="500"/>
                                        <p:tgtEl>
                                          <p:spTgt spid="159"/>
                                        </p:tgtEl>
                                      </p:cBhvr>
                                    </p:animEffect>
                                  </p:childTnLst>
                                </p:cTn>
                              </p:par>
                            </p:childTnLst>
                          </p:cTn>
                        </p:par>
                      </p:childTnLst>
                    </p:cTn>
                  </p:par>
                </p:childTnLst>
              </p:cTn>
              <p:nextCondLst>
                <p:cond evt="onClick" delay="0">
                  <p:tgtEl>
                    <p:spTgt spid="180"/>
                  </p:tgtEl>
                </p:cond>
              </p:nextCondLst>
            </p:seq>
            <p:seq concurrent="1" nextAc="seek">
              <p:cTn id="16" restart="whenNotActive" fill="hold" evtFilter="cancelBubble" nodeType="interactiveSeq">
                <p:stCondLst>
                  <p:cond evt="onClick" delay="0">
                    <p:tgtEl>
                      <p:spTgt spid="183"/>
                    </p:tgtEl>
                  </p:cond>
                </p:stCondLst>
                <p:endSync evt="end" delay="0">
                  <p:rtn val="all"/>
                </p:endSync>
                <p:childTnLst>
                  <p:par>
                    <p:cTn id="17" fill="hold">
                      <p:stCondLst>
                        <p:cond delay="0"/>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183"/>
                                        </p:tgtEl>
                                        <p:attrNameLst>
                                          <p:attrName>style.visibility</p:attrName>
                                        </p:attrNameLst>
                                      </p:cBhvr>
                                      <p:to>
                                        <p:strVal val="hidden"/>
                                      </p:to>
                                    </p:set>
                                  </p:childTnLst>
                                </p:cTn>
                              </p:par>
                              <p:par>
                                <p:cTn id="21" presetID="1" presetClass="emph" presetSubtype="2" fill="hold" nodeType="withEffect">
                                  <p:stCondLst>
                                    <p:cond delay="0"/>
                                  </p:stCondLst>
                                  <p:childTnLst>
                                    <p:animClr clrSpc="rgb" dir="cw">
                                      <p:cBhvr>
                                        <p:cTn id="22" dur="500" fill="hold"/>
                                        <p:tgtEl>
                                          <p:spTgt spid="181"/>
                                        </p:tgtEl>
                                        <p:attrNameLst>
                                          <p:attrName>fillcolor</p:attrName>
                                        </p:attrNameLst>
                                      </p:cBhvr>
                                      <p:to>
                                        <a:srgbClr val="EE4036"/>
                                      </p:to>
                                    </p:animClr>
                                    <p:set>
                                      <p:cBhvr>
                                        <p:cTn id="23" dur="500" fill="hold"/>
                                        <p:tgtEl>
                                          <p:spTgt spid="181"/>
                                        </p:tgtEl>
                                        <p:attrNameLst>
                                          <p:attrName>fill.type</p:attrName>
                                        </p:attrNameLst>
                                      </p:cBhvr>
                                      <p:to>
                                        <p:strVal val="solid"/>
                                      </p:to>
                                    </p:set>
                                    <p:set>
                                      <p:cBhvr>
                                        <p:cTn id="24" dur="500" fill="hold"/>
                                        <p:tgtEl>
                                          <p:spTgt spid="181"/>
                                        </p:tgtEl>
                                        <p:attrNameLst>
                                          <p:attrName>fill.on</p:attrName>
                                        </p:attrNameLst>
                                      </p:cBhvr>
                                      <p:to>
                                        <p:strVal val="true"/>
                                      </p:to>
                                    </p:set>
                                  </p:childTnLst>
                                </p:cTn>
                              </p:par>
                              <p:par>
                                <p:cTn id="25" presetID="53" presetClass="entr" presetSubtype="16" fill="hold" nodeType="withEffect">
                                  <p:stCondLst>
                                    <p:cond delay="0"/>
                                  </p:stCondLst>
                                  <p:childTnLst>
                                    <p:set>
                                      <p:cBhvr>
                                        <p:cTn id="26" dur="1" fill="hold">
                                          <p:stCondLst>
                                            <p:cond delay="0"/>
                                          </p:stCondLst>
                                        </p:cTn>
                                        <p:tgtEl>
                                          <p:spTgt spid="182"/>
                                        </p:tgtEl>
                                        <p:attrNameLst>
                                          <p:attrName>style.visibility</p:attrName>
                                        </p:attrNameLst>
                                      </p:cBhvr>
                                      <p:to>
                                        <p:strVal val="visible"/>
                                      </p:to>
                                    </p:set>
                                    <p:anim calcmode="lin" valueType="num">
                                      <p:cBhvr>
                                        <p:cTn id="27" dur="500" fill="hold"/>
                                        <p:tgtEl>
                                          <p:spTgt spid="182"/>
                                        </p:tgtEl>
                                        <p:attrNameLst>
                                          <p:attrName>ppt_w</p:attrName>
                                        </p:attrNameLst>
                                      </p:cBhvr>
                                      <p:tavLst>
                                        <p:tav tm="0">
                                          <p:val>
                                            <p:fltVal val="0"/>
                                          </p:val>
                                        </p:tav>
                                        <p:tav tm="100000">
                                          <p:val>
                                            <p:strVal val="#ppt_w"/>
                                          </p:val>
                                        </p:tav>
                                      </p:tavLst>
                                    </p:anim>
                                    <p:anim calcmode="lin" valueType="num">
                                      <p:cBhvr>
                                        <p:cTn id="28" dur="500" fill="hold"/>
                                        <p:tgtEl>
                                          <p:spTgt spid="182"/>
                                        </p:tgtEl>
                                        <p:attrNameLst>
                                          <p:attrName>ppt_h</p:attrName>
                                        </p:attrNameLst>
                                      </p:cBhvr>
                                      <p:tavLst>
                                        <p:tav tm="0">
                                          <p:val>
                                            <p:fltVal val="0"/>
                                          </p:val>
                                        </p:tav>
                                        <p:tav tm="100000">
                                          <p:val>
                                            <p:strVal val="#ppt_h"/>
                                          </p:val>
                                        </p:tav>
                                      </p:tavLst>
                                    </p:anim>
                                    <p:animEffect transition="in" filter="fade">
                                      <p:cBhvr>
                                        <p:cTn id="29" dur="500"/>
                                        <p:tgtEl>
                                          <p:spTgt spid="182"/>
                                        </p:tgtEl>
                                      </p:cBhvr>
                                    </p:animEffect>
                                  </p:childTnLst>
                                </p:cTn>
                              </p:par>
                            </p:childTnLst>
                          </p:cTn>
                        </p:par>
                      </p:childTnLst>
                    </p:cTn>
                  </p:par>
                </p:childTnLst>
              </p:cTn>
              <p:nextCondLst>
                <p:cond evt="onClick" delay="0">
                  <p:tgtEl>
                    <p:spTgt spid="183"/>
                  </p:tgtEl>
                </p:cond>
              </p:nextCondLst>
            </p:seq>
            <p:seq concurrent="1" nextAc="seek">
              <p:cTn id="30" restart="whenNotActive" fill="hold" evtFilter="cancelBubble" nodeType="interactiveSeq">
                <p:stCondLst>
                  <p:cond evt="onClick" delay="0">
                    <p:tgtEl>
                      <p:spTgt spid="186"/>
                    </p:tgtEl>
                  </p:cond>
                </p:stCondLst>
                <p:endSync evt="end" delay="0">
                  <p:rtn val="all"/>
                </p:endSync>
                <p:childTnLst>
                  <p:par>
                    <p:cTn id="31" fill="hold">
                      <p:stCondLst>
                        <p:cond delay="0"/>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186"/>
                                        </p:tgtEl>
                                        <p:attrNameLst>
                                          <p:attrName>style.visibility</p:attrName>
                                        </p:attrNameLst>
                                      </p:cBhvr>
                                      <p:to>
                                        <p:strVal val="hidden"/>
                                      </p:to>
                                    </p:set>
                                  </p:childTnLst>
                                </p:cTn>
                              </p:par>
                              <p:par>
                                <p:cTn id="35" presetID="1" presetClass="emph" presetSubtype="2" fill="hold" nodeType="withEffect">
                                  <p:stCondLst>
                                    <p:cond delay="0"/>
                                  </p:stCondLst>
                                  <p:childTnLst>
                                    <p:animClr clrSpc="rgb" dir="cw">
                                      <p:cBhvr>
                                        <p:cTn id="36" dur="500" fill="hold"/>
                                        <p:tgtEl>
                                          <p:spTgt spid="184"/>
                                        </p:tgtEl>
                                        <p:attrNameLst>
                                          <p:attrName>fillcolor</p:attrName>
                                        </p:attrNameLst>
                                      </p:cBhvr>
                                      <p:to>
                                        <a:srgbClr val="EE4036"/>
                                      </p:to>
                                    </p:animClr>
                                    <p:set>
                                      <p:cBhvr>
                                        <p:cTn id="37" dur="500" fill="hold"/>
                                        <p:tgtEl>
                                          <p:spTgt spid="184"/>
                                        </p:tgtEl>
                                        <p:attrNameLst>
                                          <p:attrName>fill.type</p:attrName>
                                        </p:attrNameLst>
                                      </p:cBhvr>
                                      <p:to>
                                        <p:strVal val="solid"/>
                                      </p:to>
                                    </p:set>
                                    <p:set>
                                      <p:cBhvr>
                                        <p:cTn id="38" dur="500" fill="hold"/>
                                        <p:tgtEl>
                                          <p:spTgt spid="184"/>
                                        </p:tgtEl>
                                        <p:attrNameLst>
                                          <p:attrName>fill.on</p:attrName>
                                        </p:attrNameLst>
                                      </p:cBhvr>
                                      <p:to>
                                        <p:strVal val="true"/>
                                      </p:to>
                                    </p:set>
                                  </p:childTnLst>
                                </p:cTn>
                              </p:par>
                              <p:par>
                                <p:cTn id="39" presetID="53" presetClass="entr" presetSubtype="16" fill="hold" nodeType="withEffect">
                                  <p:stCondLst>
                                    <p:cond delay="0"/>
                                  </p:stCondLst>
                                  <p:childTnLst>
                                    <p:set>
                                      <p:cBhvr>
                                        <p:cTn id="40" dur="1" fill="hold">
                                          <p:stCondLst>
                                            <p:cond delay="0"/>
                                          </p:stCondLst>
                                        </p:cTn>
                                        <p:tgtEl>
                                          <p:spTgt spid="185"/>
                                        </p:tgtEl>
                                        <p:attrNameLst>
                                          <p:attrName>style.visibility</p:attrName>
                                        </p:attrNameLst>
                                      </p:cBhvr>
                                      <p:to>
                                        <p:strVal val="visible"/>
                                      </p:to>
                                    </p:set>
                                    <p:anim calcmode="lin" valueType="num">
                                      <p:cBhvr>
                                        <p:cTn id="41" dur="500" fill="hold"/>
                                        <p:tgtEl>
                                          <p:spTgt spid="185"/>
                                        </p:tgtEl>
                                        <p:attrNameLst>
                                          <p:attrName>ppt_w</p:attrName>
                                        </p:attrNameLst>
                                      </p:cBhvr>
                                      <p:tavLst>
                                        <p:tav tm="0">
                                          <p:val>
                                            <p:fltVal val="0"/>
                                          </p:val>
                                        </p:tav>
                                        <p:tav tm="100000">
                                          <p:val>
                                            <p:strVal val="#ppt_w"/>
                                          </p:val>
                                        </p:tav>
                                      </p:tavLst>
                                    </p:anim>
                                    <p:anim calcmode="lin" valueType="num">
                                      <p:cBhvr>
                                        <p:cTn id="42" dur="500" fill="hold"/>
                                        <p:tgtEl>
                                          <p:spTgt spid="185"/>
                                        </p:tgtEl>
                                        <p:attrNameLst>
                                          <p:attrName>ppt_h</p:attrName>
                                        </p:attrNameLst>
                                      </p:cBhvr>
                                      <p:tavLst>
                                        <p:tav tm="0">
                                          <p:val>
                                            <p:fltVal val="0"/>
                                          </p:val>
                                        </p:tav>
                                        <p:tav tm="100000">
                                          <p:val>
                                            <p:strVal val="#ppt_h"/>
                                          </p:val>
                                        </p:tav>
                                      </p:tavLst>
                                    </p:anim>
                                    <p:animEffect transition="in" filter="fade">
                                      <p:cBhvr>
                                        <p:cTn id="43" dur="500"/>
                                        <p:tgtEl>
                                          <p:spTgt spid="185"/>
                                        </p:tgtEl>
                                      </p:cBhvr>
                                    </p:animEffect>
                                  </p:childTnLst>
                                </p:cTn>
                              </p:par>
                            </p:childTnLst>
                          </p:cTn>
                        </p:par>
                      </p:childTnLst>
                    </p:cTn>
                  </p:par>
                </p:childTnLst>
              </p:cTn>
              <p:nextCondLst>
                <p:cond evt="onClick" delay="0">
                  <p:tgtEl>
                    <p:spTgt spid="186"/>
                  </p:tgtEl>
                </p:cond>
              </p:nextCondLst>
            </p:seq>
            <p:seq concurrent="1" nextAc="seek">
              <p:cTn id="44" restart="whenNotActive" fill="hold" evtFilter="cancelBubble" nodeType="interactiveSeq">
                <p:stCondLst>
                  <p:cond evt="onClick" delay="0">
                    <p:tgtEl>
                      <p:spTgt spid="189"/>
                    </p:tgtEl>
                  </p:cond>
                </p:stCondLst>
                <p:endSync evt="end" delay="0">
                  <p:rtn val="all"/>
                </p:endSync>
                <p:childTnLst>
                  <p:par>
                    <p:cTn id="45" fill="hold">
                      <p:stCondLst>
                        <p:cond delay="0"/>
                      </p:stCondLst>
                      <p:childTnLst>
                        <p:par>
                          <p:cTn id="46" fill="hold">
                            <p:stCondLst>
                              <p:cond delay="0"/>
                            </p:stCondLst>
                            <p:childTnLst>
                              <p:par>
                                <p:cTn id="47" presetID="1" presetClass="exit" presetSubtype="0" fill="hold" nodeType="clickEffect">
                                  <p:stCondLst>
                                    <p:cond delay="0"/>
                                  </p:stCondLst>
                                  <p:childTnLst>
                                    <p:set>
                                      <p:cBhvr>
                                        <p:cTn id="48" dur="1" fill="hold">
                                          <p:stCondLst>
                                            <p:cond delay="0"/>
                                          </p:stCondLst>
                                        </p:cTn>
                                        <p:tgtEl>
                                          <p:spTgt spid="189"/>
                                        </p:tgtEl>
                                        <p:attrNameLst>
                                          <p:attrName>style.visibility</p:attrName>
                                        </p:attrNameLst>
                                      </p:cBhvr>
                                      <p:to>
                                        <p:strVal val="hidden"/>
                                      </p:to>
                                    </p:set>
                                  </p:childTnLst>
                                </p:cTn>
                              </p:par>
                              <p:par>
                                <p:cTn id="49" presetID="1" presetClass="emph" presetSubtype="2" fill="hold" nodeType="withEffect">
                                  <p:stCondLst>
                                    <p:cond delay="0"/>
                                  </p:stCondLst>
                                  <p:childTnLst>
                                    <p:animClr clrSpc="rgb" dir="cw">
                                      <p:cBhvr>
                                        <p:cTn id="50" dur="500" fill="hold"/>
                                        <p:tgtEl>
                                          <p:spTgt spid="187"/>
                                        </p:tgtEl>
                                        <p:attrNameLst>
                                          <p:attrName>fillcolor</p:attrName>
                                        </p:attrNameLst>
                                      </p:cBhvr>
                                      <p:to>
                                        <a:srgbClr val="EE4036"/>
                                      </p:to>
                                    </p:animClr>
                                    <p:set>
                                      <p:cBhvr>
                                        <p:cTn id="51" dur="500" fill="hold"/>
                                        <p:tgtEl>
                                          <p:spTgt spid="187"/>
                                        </p:tgtEl>
                                        <p:attrNameLst>
                                          <p:attrName>fill.type</p:attrName>
                                        </p:attrNameLst>
                                      </p:cBhvr>
                                      <p:to>
                                        <p:strVal val="solid"/>
                                      </p:to>
                                    </p:set>
                                    <p:set>
                                      <p:cBhvr>
                                        <p:cTn id="52" dur="500" fill="hold"/>
                                        <p:tgtEl>
                                          <p:spTgt spid="187"/>
                                        </p:tgtEl>
                                        <p:attrNameLst>
                                          <p:attrName>fill.on</p:attrName>
                                        </p:attrNameLst>
                                      </p:cBhvr>
                                      <p:to>
                                        <p:strVal val="true"/>
                                      </p:to>
                                    </p:set>
                                  </p:childTnLst>
                                </p:cTn>
                              </p:par>
                              <p:par>
                                <p:cTn id="53" presetID="53" presetClass="entr" presetSubtype="16" fill="hold" nodeType="withEffect">
                                  <p:stCondLst>
                                    <p:cond delay="0"/>
                                  </p:stCondLst>
                                  <p:childTnLst>
                                    <p:set>
                                      <p:cBhvr>
                                        <p:cTn id="54" dur="1" fill="hold">
                                          <p:stCondLst>
                                            <p:cond delay="0"/>
                                          </p:stCondLst>
                                        </p:cTn>
                                        <p:tgtEl>
                                          <p:spTgt spid="188"/>
                                        </p:tgtEl>
                                        <p:attrNameLst>
                                          <p:attrName>style.visibility</p:attrName>
                                        </p:attrNameLst>
                                      </p:cBhvr>
                                      <p:to>
                                        <p:strVal val="visible"/>
                                      </p:to>
                                    </p:set>
                                    <p:anim calcmode="lin" valueType="num">
                                      <p:cBhvr>
                                        <p:cTn id="55" dur="500" fill="hold"/>
                                        <p:tgtEl>
                                          <p:spTgt spid="188"/>
                                        </p:tgtEl>
                                        <p:attrNameLst>
                                          <p:attrName>ppt_w</p:attrName>
                                        </p:attrNameLst>
                                      </p:cBhvr>
                                      <p:tavLst>
                                        <p:tav tm="0">
                                          <p:val>
                                            <p:fltVal val="0"/>
                                          </p:val>
                                        </p:tav>
                                        <p:tav tm="100000">
                                          <p:val>
                                            <p:strVal val="#ppt_w"/>
                                          </p:val>
                                        </p:tav>
                                      </p:tavLst>
                                    </p:anim>
                                    <p:anim calcmode="lin" valueType="num">
                                      <p:cBhvr>
                                        <p:cTn id="56" dur="500" fill="hold"/>
                                        <p:tgtEl>
                                          <p:spTgt spid="188"/>
                                        </p:tgtEl>
                                        <p:attrNameLst>
                                          <p:attrName>ppt_h</p:attrName>
                                        </p:attrNameLst>
                                      </p:cBhvr>
                                      <p:tavLst>
                                        <p:tav tm="0">
                                          <p:val>
                                            <p:fltVal val="0"/>
                                          </p:val>
                                        </p:tav>
                                        <p:tav tm="100000">
                                          <p:val>
                                            <p:strVal val="#ppt_h"/>
                                          </p:val>
                                        </p:tav>
                                      </p:tavLst>
                                    </p:anim>
                                    <p:animEffect transition="in" filter="fade">
                                      <p:cBhvr>
                                        <p:cTn id="57" dur="500"/>
                                        <p:tgtEl>
                                          <p:spTgt spid="188"/>
                                        </p:tgtEl>
                                      </p:cBhvr>
                                    </p:animEffect>
                                  </p:childTnLst>
                                </p:cTn>
                              </p:par>
                            </p:childTnLst>
                          </p:cTn>
                        </p:par>
                      </p:childTnLst>
                    </p:cTn>
                  </p:par>
                </p:childTnLst>
              </p:cTn>
              <p:nextCondLst>
                <p:cond evt="onClick" delay="0">
                  <p:tgtEl>
                    <p:spTgt spid="189"/>
                  </p:tgtEl>
                </p:cond>
              </p:nextCondLst>
            </p:seq>
            <p:seq concurrent="1" nextAc="seek">
              <p:cTn id="58" restart="whenNotActive" fill="hold" evtFilter="cancelBubble" nodeType="interactiveSeq">
                <p:stCondLst>
                  <p:cond evt="onClick" delay="0">
                    <p:tgtEl>
                      <p:spTgt spid="192"/>
                    </p:tgtEl>
                  </p:cond>
                </p:stCondLst>
                <p:endSync evt="end" delay="0">
                  <p:rtn val="all"/>
                </p:endSync>
                <p:childTnLst>
                  <p:par>
                    <p:cTn id="59" fill="hold">
                      <p:stCondLst>
                        <p:cond delay="0"/>
                      </p:stCondLst>
                      <p:childTnLst>
                        <p:par>
                          <p:cTn id="60" fill="hold">
                            <p:stCondLst>
                              <p:cond delay="0"/>
                            </p:stCondLst>
                            <p:childTnLst>
                              <p:par>
                                <p:cTn id="61" presetID="1" presetClass="exit" presetSubtype="0" fill="hold" nodeType="clickEffect">
                                  <p:stCondLst>
                                    <p:cond delay="0"/>
                                  </p:stCondLst>
                                  <p:childTnLst>
                                    <p:set>
                                      <p:cBhvr>
                                        <p:cTn id="62" dur="1" fill="hold">
                                          <p:stCondLst>
                                            <p:cond delay="0"/>
                                          </p:stCondLst>
                                        </p:cTn>
                                        <p:tgtEl>
                                          <p:spTgt spid="192"/>
                                        </p:tgtEl>
                                        <p:attrNameLst>
                                          <p:attrName>style.visibility</p:attrName>
                                        </p:attrNameLst>
                                      </p:cBhvr>
                                      <p:to>
                                        <p:strVal val="hidden"/>
                                      </p:to>
                                    </p:set>
                                  </p:childTnLst>
                                </p:cTn>
                              </p:par>
                              <p:par>
                                <p:cTn id="63" presetID="1" presetClass="emph" presetSubtype="2" fill="hold" nodeType="withEffect">
                                  <p:stCondLst>
                                    <p:cond delay="0"/>
                                  </p:stCondLst>
                                  <p:childTnLst>
                                    <p:animClr clrSpc="rgb" dir="cw">
                                      <p:cBhvr>
                                        <p:cTn id="64" dur="500" fill="hold"/>
                                        <p:tgtEl>
                                          <p:spTgt spid="190"/>
                                        </p:tgtEl>
                                        <p:attrNameLst>
                                          <p:attrName>fillcolor</p:attrName>
                                        </p:attrNameLst>
                                      </p:cBhvr>
                                      <p:to>
                                        <a:srgbClr val="EE4036"/>
                                      </p:to>
                                    </p:animClr>
                                    <p:set>
                                      <p:cBhvr>
                                        <p:cTn id="65" dur="500" fill="hold"/>
                                        <p:tgtEl>
                                          <p:spTgt spid="190"/>
                                        </p:tgtEl>
                                        <p:attrNameLst>
                                          <p:attrName>fill.type</p:attrName>
                                        </p:attrNameLst>
                                      </p:cBhvr>
                                      <p:to>
                                        <p:strVal val="solid"/>
                                      </p:to>
                                    </p:set>
                                    <p:set>
                                      <p:cBhvr>
                                        <p:cTn id="66" dur="500" fill="hold"/>
                                        <p:tgtEl>
                                          <p:spTgt spid="190"/>
                                        </p:tgtEl>
                                        <p:attrNameLst>
                                          <p:attrName>fill.on</p:attrName>
                                        </p:attrNameLst>
                                      </p:cBhvr>
                                      <p:to>
                                        <p:strVal val="true"/>
                                      </p:to>
                                    </p:set>
                                  </p:childTnLst>
                                </p:cTn>
                              </p:par>
                              <p:par>
                                <p:cTn id="67" presetID="53" presetClass="entr" presetSubtype="16" fill="hold" nodeType="withEffect">
                                  <p:stCondLst>
                                    <p:cond delay="0"/>
                                  </p:stCondLst>
                                  <p:childTnLst>
                                    <p:set>
                                      <p:cBhvr>
                                        <p:cTn id="68" dur="1" fill="hold">
                                          <p:stCondLst>
                                            <p:cond delay="0"/>
                                          </p:stCondLst>
                                        </p:cTn>
                                        <p:tgtEl>
                                          <p:spTgt spid="191"/>
                                        </p:tgtEl>
                                        <p:attrNameLst>
                                          <p:attrName>style.visibility</p:attrName>
                                        </p:attrNameLst>
                                      </p:cBhvr>
                                      <p:to>
                                        <p:strVal val="visible"/>
                                      </p:to>
                                    </p:set>
                                    <p:anim calcmode="lin" valueType="num">
                                      <p:cBhvr>
                                        <p:cTn id="69" dur="500" fill="hold"/>
                                        <p:tgtEl>
                                          <p:spTgt spid="191"/>
                                        </p:tgtEl>
                                        <p:attrNameLst>
                                          <p:attrName>ppt_w</p:attrName>
                                        </p:attrNameLst>
                                      </p:cBhvr>
                                      <p:tavLst>
                                        <p:tav tm="0">
                                          <p:val>
                                            <p:fltVal val="0"/>
                                          </p:val>
                                        </p:tav>
                                        <p:tav tm="100000">
                                          <p:val>
                                            <p:strVal val="#ppt_w"/>
                                          </p:val>
                                        </p:tav>
                                      </p:tavLst>
                                    </p:anim>
                                    <p:anim calcmode="lin" valueType="num">
                                      <p:cBhvr>
                                        <p:cTn id="70" dur="500" fill="hold"/>
                                        <p:tgtEl>
                                          <p:spTgt spid="191"/>
                                        </p:tgtEl>
                                        <p:attrNameLst>
                                          <p:attrName>ppt_h</p:attrName>
                                        </p:attrNameLst>
                                      </p:cBhvr>
                                      <p:tavLst>
                                        <p:tav tm="0">
                                          <p:val>
                                            <p:fltVal val="0"/>
                                          </p:val>
                                        </p:tav>
                                        <p:tav tm="100000">
                                          <p:val>
                                            <p:strVal val="#ppt_h"/>
                                          </p:val>
                                        </p:tav>
                                      </p:tavLst>
                                    </p:anim>
                                    <p:animEffect transition="in" filter="fade">
                                      <p:cBhvr>
                                        <p:cTn id="71" dur="500"/>
                                        <p:tgtEl>
                                          <p:spTgt spid="191"/>
                                        </p:tgtEl>
                                      </p:cBhvr>
                                    </p:animEffect>
                                  </p:childTnLst>
                                </p:cTn>
                              </p:par>
                            </p:childTnLst>
                          </p:cTn>
                        </p:par>
                      </p:childTnLst>
                    </p:cTn>
                  </p:par>
                </p:childTnLst>
              </p:cTn>
              <p:nextCondLst>
                <p:cond evt="onClick" delay="0">
                  <p:tgtEl>
                    <p:spTgt spid="192"/>
                  </p:tgtEl>
                </p:cond>
              </p:nextCondLst>
            </p:seq>
            <p:seq concurrent="1" nextAc="seek">
              <p:cTn id="72" restart="whenNotActive" fill="hold" evtFilter="cancelBubble" nodeType="interactiveSeq">
                <p:stCondLst>
                  <p:cond evt="onClick" delay="0">
                    <p:tgtEl>
                      <p:spTgt spid="195"/>
                    </p:tgtEl>
                  </p:cond>
                </p:stCondLst>
                <p:endSync evt="end" delay="0">
                  <p:rtn val="all"/>
                </p:endSync>
                <p:childTnLst>
                  <p:par>
                    <p:cTn id="73" fill="hold">
                      <p:stCondLst>
                        <p:cond delay="0"/>
                      </p:stCondLst>
                      <p:childTnLst>
                        <p:par>
                          <p:cTn id="74" fill="hold">
                            <p:stCondLst>
                              <p:cond delay="0"/>
                            </p:stCondLst>
                            <p:childTnLst>
                              <p:par>
                                <p:cTn id="75" presetID="1" presetClass="exit" presetSubtype="0" fill="hold" nodeType="clickEffect">
                                  <p:stCondLst>
                                    <p:cond delay="0"/>
                                  </p:stCondLst>
                                  <p:childTnLst>
                                    <p:set>
                                      <p:cBhvr>
                                        <p:cTn id="76" dur="1" fill="hold">
                                          <p:stCondLst>
                                            <p:cond delay="0"/>
                                          </p:stCondLst>
                                        </p:cTn>
                                        <p:tgtEl>
                                          <p:spTgt spid="195"/>
                                        </p:tgtEl>
                                        <p:attrNameLst>
                                          <p:attrName>style.visibility</p:attrName>
                                        </p:attrNameLst>
                                      </p:cBhvr>
                                      <p:to>
                                        <p:strVal val="hidden"/>
                                      </p:to>
                                    </p:set>
                                  </p:childTnLst>
                                </p:cTn>
                              </p:par>
                              <p:par>
                                <p:cTn id="77" presetID="1" presetClass="emph" presetSubtype="2" fill="hold" nodeType="withEffect">
                                  <p:stCondLst>
                                    <p:cond delay="0"/>
                                  </p:stCondLst>
                                  <p:childTnLst>
                                    <p:animClr clrSpc="rgb" dir="cw">
                                      <p:cBhvr>
                                        <p:cTn id="78" dur="500" fill="hold"/>
                                        <p:tgtEl>
                                          <p:spTgt spid="193"/>
                                        </p:tgtEl>
                                        <p:attrNameLst>
                                          <p:attrName>fillcolor</p:attrName>
                                        </p:attrNameLst>
                                      </p:cBhvr>
                                      <p:to>
                                        <a:srgbClr val="EE4036"/>
                                      </p:to>
                                    </p:animClr>
                                    <p:set>
                                      <p:cBhvr>
                                        <p:cTn id="79" dur="500" fill="hold"/>
                                        <p:tgtEl>
                                          <p:spTgt spid="193"/>
                                        </p:tgtEl>
                                        <p:attrNameLst>
                                          <p:attrName>fill.type</p:attrName>
                                        </p:attrNameLst>
                                      </p:cBhvr>
                                      <p:to>
                                        <p:strVal val="solid"/>
                                      </p:to>
                                    </p:set>
                                    <p:set>
                                      <p:cBhvr>
                                        <p:cTn id="80" dur="500" fill="hold"/>
                                        <p:tgtEl>
                                          <p:spTgt spid="193"/>
                                        </p:tgtEl>
                                        <p:attrNameLst>
                                          <p:attrName>fill.on</p:attrName>
                                        </p:attrNameLst>
                                      </p:cBhvr>
                                      <p:to>
                                        <p:strVal val="true"/>
                                      </p:to>
                                    </p:set>
                                  </p:childTnLst>
                                </p:cTn>
                              </p:par>
                              <p:par>
                                <p:cTn id="81" presetID="53" presetClass="entr" presetSubtype="16" fill="hold" nodeType="withEffect">
                                  <p:stCondLst>
                                    <p:cond delay="0"/>
                                  </p:stCondLst>
                                  <p:childTnLst>
                                    <p:set>
                                      <p:cBhvr>
                                        <p:cTn id="82" dur="1" fill="hold">
                                          <p:stCondLst>
                                            <p:cond delay="0"/>
                                          </p:stCondLst>
                                        </p:cTn>
                                        <p:tgtEl>
                                          <p:spTgt spid="194"/>
                                        </p:tgtEl>
                                        <p:attrNameLst>
                                          <p:attrName>style.visibility</p:attrName>
                                        </p:attrNameLst>
                                      </p:cBhvr>
                                      <p:to>
                                        <p:strVal val="visible"/>
                                      </p:to>
                                    </p:set>
                                    <p:anim calcmode="lin" valueType="num">
                                      <p:cBhvr>
                                        <p:cTn id="83" dur="500" fill="hold"/>
                                        <p:tgtEl>
                                          <p:spTgt spid="194"/>
                                        </p:tgtEl>
                                        <p:attrNameLst>
                                          <p:attrName>ppt_w</p:attrName>
                                        </p:attrNameLst>
                                      </p:cBhvr>
                                      <p:tavLst>
                                        <p:tav tm="0">
                                          <p:val>
                                            <p:fltVal val="0"/>
                                          </p:val>
                                        </p:tav>
                                        <p:tav tm="100000">
                                          <p:val>
                                            <p:strVal val="#ppt_w"/>
                                          </p:val>
                                        </p:tav>
                                      </p:tavLst>
                                    </p:anim>
                                    <p:anim calcmode="lin" valueType="num">
                                      <p:cBhvr>
                                        <p:cTn id="84" dur="500" fill="hold"/>
                                        <p:tgtEl>
                                          <p:spTgt spid="194"/>
                                        </p:tgtEl>
                                        <p:attrNameLst>
                                          <p:attrName>ppt_h</p:attrName>
                                        </p:attrNameLst>
                                      </p:cBhvr>
                                      <p:tavLst>
                                        <p:tav tm="0">
                                          <p:val>
                                            <p:fltVal val="0"/>
                                          </p:val>
                                        </p:tav>
                                        <p:tav tm="100000">
                                          <p:val>
                                            <p:strVal val="#ppt_h"/>
                                          </p:val>
                                        </p:tav>
                                      </p:tavLst>
                                    </p:anim>
                                    <p:animEffect transition="in" filter="fade">
                                      <p:cBhvr>
                                        <p:cTn id="85" dur="500"/>
                                        <p:tgtEl>
                                          <p:spTgt spid="194"/>
                                        </p:tgtEl>
                                      </p:cBhvr>
                                    </p:animEffect>
                                  </p:childTnLst>
                                </p:cTn>
                              </p:par>
                            </p:childTnLst>
                          </p:cTn>
                        </p:par>
                      </p:childTnLst>
                    </p:cTn>
                  </p:par>
                </p:childTnLst>
              </p:cTn>
              <p:nextCondLst>
                <p:cond evt="onClick" delay="0">
                  <p:tgtEl>
                    <p:spTgt spid="195"/>
                  </p:tgtEl>
                </p:cond>
              </p:nextCondLst>
            </p:seq>
            <p:seq concurrent="1" nextAc="seek">
              <p:cTn id="86" restart="whenNotActive" fill="hold" evtFilter="cancelBubble" nodeType="interactiveSeq">
                <p:stCondLst>
                  <p:cond evt="onClick" delay="0">
                    <p:tgtEl>
                      <p:spTgt spid="198"/>
                    </p:tgtEl>
                  </p:cond>
                </p:stCondLst>
                <p:endSync evt="end" delay="0">
                  <p:rtn val="all"/>
                </p:endSync>
                <p:childTnLst>
                  <p:par>
                    <p:cTn id="87" fill="hold">
                      <p:stCondLst>
                        <p:cond delay="0"/>
                      </p:stCondLst>
                      <p:childTnLst>
                        <p:par>
                          <p:cTn id="88" fill="hold">
                            <p:stCondLst>
                              <p:cond delay="0"/>
                            </p:stCondLst>
                            <p:childTnLst>
                              <p:par>
                                <p:cTn id="89" presetID="1" presetClass="exit" presetSubtype="0" fill="hold" nodeType="clickEffect">
                                  <p:stCondLst>
                                    <p:cond delay="0"/>
                                  </p:stCondLst>
                                  <p:childTnLst>
                                    <p:set>
                                      <p:cBhvr>
                                        <p:cTn id="90" dur="1" fill="hold">
                                          <p:stCondLst>
                                            <p:cond delay="0"/>
                                          </p:stCondLst>
                                        </p:cTn>
                                        <p:tgtEl>
                                          <p:spTgt spid="198"/>
                                        </p:tgtEl>
                                        <p:attrNameLst>
                                          <p:attrName>style.visibility</p:attrName>
                                        </p:attrNameLst>
                                      </p:cBhvr>
                                      <p:to>
                                        <p:strVal val="hidden"/>
                                      </p:to>
                                    </p:set>
                                  </p:childTnLst>
                                </p:cTn>
                              </p:par>
                              <p:par>
                                <p:cTn id="91" presetID="1" presetClass="emph" presetSubtype="2" fill="hold" nodeType="withEffect">
                                  <p:stCondLst>
                                    <p:cond delay="0"/>
                                  </p:stCondLst>
                                  <p:childTnLst>
                                    <p:animClr clrSpc="rgb" dir="cw">
                                      <p:cBhvr>
                                        <p:cTn id="92" dur="500" fill="hold"/>
                                        <p:tgtEl>
                                          <p:spTgt spid="196"/>
                                        </p:tgtEl>
                                        <p:attrNameLst>
                                          <p:attrName>fillcolor</p:attrName>
                                        </p:attrNameLst>
                                      </p:cBhvr>
                                      <p:to>
                                        <a:srgbClr val="EE4036"/>
                                      </p:to>
                                    </p:animClr>
                                    <p:set>
                                      <p:cBhvr>
                                        <p:cTn id="93" dur="500" fill="hold"/>
                                        <p:tgtEl>
                                          <p:spTgt spid="196"/>
                                        </p:tgtEl>
                                        <p:attrNameLst>
                                          <p:attrName>fill.type</p:attrName>
                                        </p:attrNameLst>
                                      </p:cBhvr>
                                      <p:to>
                                        <p:strVal val="solid"/>
                                      </p:to>
                                    </p:set>
                                    <p:set>
                                      <p:cBhvr>
                                        <p:cTn id="94" dur="500" fill="hold"/>
                                        <p:tgtEl>
                                          <p:spTgt spid="196"/>
                                        </p:tgtEl>
                                        <p:attrNameLst>
                                          <p:attrName>fill.on</p:attrName>
                                        </p:attrNameLst>
                                      </p:cBhvr>
                                      <p:to>
                                        <p:strVal val="true"/>
                                      </p:to>
                                    </p:set>
                                  </p:childTnLst>
                                </p:cTn>
                              </p:par>
                              <p:par>
                                <p:cTn id="95" presetID="53" presetClass="entr" presetSubtype="16" fill="hold" nodeType="withEffect">
                                  <p:stCondLst>
                                    <p:cond delay="0"/>
                                  </p:stCondLst>
                                  <p:childTnLst>
                                    <p:set>
                                      <p:cBhvr>
                                        <p:cTn id="96" dur="1" fill="hold">
                                          <p:stCondLst>
                                            <p:cond delay="0"/>
                                          </p:stCondLst>
                                        </p:cTn>
                                        <p:tgtEl>
                                          <p:spTgt spid="197"/>
                                        </p:tgtEl>
                                        <p:attrNameLst>
                                          <p:attrName>style.visibility</p:attrName>
                                        </p:attrNameLst>
                                      </p:cBhvr>
                                      <p:to>
                                        <p:strVal val="visible"/>
                                      </p:to>
                                    </p:set>
                                    <p:anim calcmode="lin" valueType="num">
                                      <p:cBhvr>
                                        <p:cTn id="97" dur="500" fill="hold"/>
                                        <p:tgtEl>
                                          <p:spTgt spid="197"/>
                                        </p:tgtEl>
                                        <p:attrNameLst>
                                          <p:attrName>ppt_w</p:attrName>
                                        </p:attrNameLst>
                                      </p:cBhvr>
                                      <p:tavLst>
                                        <p:tav tm="0">
                                          <p:val>
                                            <p:fltVal val="0"/>
                                          </p:val>
                                        </p:tav>
                                        <p:tav tm="100000">
                                          <p:val>
                                            <p:strVal val="#ppt_w"/>
                                          </p:val>
                                        </p:tav>
                                      </p:tavLst>
                                    </p:anim>
                                    <p:anim calcmode="lin" valueType="num">
                                      <p:cBhvr>
                                        <p:cTn id="98" dur="500" fill="hold"/>
                                        <p:tgtEl>
                                          <p:spTgt spid="197"/>
                                        </p:tgtEl>
                                        <p:attrNameLst>
                                          <p:attrName>ppt_h</p:attrName>
                                        </p:attrNameLst>
                                      </p:cBhvr>
                                      <p:tavLst>
                                        <p:tav tm="0">
                                          <p:val>
                                            <p:fltVal val="0"/>
                                          </p:val>
                                        </p:tav>
                                        <p:tav tm="100000">
                                          <p:val>
                                            <p:strVal val="#ppt_h"/>
                                          </p:val>
                                        </p:tav>
                                      </p:tavLst>
                                    </p:anim>
                                    <p:animEffect transition="in" filter="fade">
                                      <p:cBhvr>
                                        <p:cTn id="99" dur="500"/>
                                        <p:tgtEl>
                                          <p:spTgt spid="197"/>
                                        </p:tgtEl>
                                      </p:cBhvr>
                                    </p:animEffect>
                                  </p:childTnLst>
                                </p:cTn>
                              </p:par>
                            </p:childTnLst>
                          </p:cTn>
                        </p:par>
                      </p:childTnLst>
                    </p:cTn>
                  </p:par>
                </p:childTnLst>
              </p:cTn>
              <p:nextCondLst>
                <p:cond evt="onClick" delay="0">
                  <p:tgtEl>
                    <p:spTgt spid="198"/>
                  </p:tgtEl>
                </p:cond>
              </p:nextCondLst>
            </p:seq>
            <p:seq concurrent="1" nextAc="seek">
              <p:cTn id="100" restart="whenNotActive" fill="hold" evtFilter="cancelBubble" nodeType="interactiveSeq">
                <p:stCondLst>
                  <p:cond evt="onClick" delay="0">
                    <p:tgtEl>
                      <p:spTgt spid="209"/>
                    </p:tgtEl>
                  </p:cond>
                </p:stCondLst>
                <p:endSync evt="end" delay="0">
                  <p:rtn val="all"/>
                </p:endSync>
                <p:childTnLst>
                  <p:par>
                    <p:cTn id="101" fill="hold">
                      <p:stCondLst>
                        <p:cond delay="0"/>
                      </p:stCondLst>
                      <p:childTnLst>
                        <p:par>
                          <p:cTn id="102" fill="hold">
                            <p:stCondLst>
                              <p:cond delay="0"/>
                            </p:stCondLst>
                            <p:childTnLst>
                              <p:par>
                                <p:cTn id="103" presetID="1" presetClass="exit" presetSubtype="0" fill="hold" nodeType="clickEffect">
                                  <p:stCondLst>
                                    <p:cond delay="0"/>
                                  </p:stCondLst>
                                  <p:childTnLst>
                                    <p:set>
                                      <p:cBhvr>
                                        <p:cTn id="104" dur="1" fill="hold">
                                          <p:stCondLst>
                                            <p:cond delay="0"/>
                                          </p:stCondLst>
                                        </p:cTn>
                                        <p:tgtEl>
                                          <p:spTgt spid="209"/>
                                        </p:tgtEl>
                                        <p:attrNameLst>
                                          <p:attrName>style.visibility</p:attrName>
                                        </p:attrNameLst>
                                      </p:cBhvr>
                                      <p:to>
                                        <p:strVal val="hidden"/>
                                      </p:to>
                                    </p:set>
                                  </p:childTnLst>
                                </p:cTn>
                              </p:par>
                              <p:par>
                                <p:cTn id="105" presetID="1" presetClass="emph" presetSubtype="2" fill="hold" nodeType="withEffect">
                                  <p:stCondLst>
                                    <p:cond delay="0"/>
                                  </p:stCondLst>
                                  <p:childTnLst>
                                    <p:animClr clrSpc="rgb" dir="cw">
                                      <p:cBhvr>
                                        <p:cTn id="106" dur="500" fill="hold"/>
                                        <p:tgtEl>
                                          <p:spTgt spid="199"/>
                                        </p:tgtEl>
                                        <p:attrNameLst>
                                          <p:attrName>fillcolor</p:attrName>
                                        </p:attrNameLst>
                                      </p:cBhvr>
                                      <p:to>
                                        <a:srgbClr val="EE4036"/>
                                      </p:to>
                                    </p:animClr>
                                    <p:set>
                                      <p:cBhvr>
                                        <p:cTn id="107" dur="500" fill="hold"/>
                                        <p:tgtEl>
                                          <p:spTgt spid="199"/>
                                        </p:tgtEl>
                                        <p:attrNameLst>
                                          <p:attrName>fill.type</p:attrName>
                                        </p:attrNameLst>
                                      </p:cBhvr>
                                      <p:to>
                                        <p:strVal val="solid"/>
                                      </p:to>
                                    </p:set>
                                    <p:set>
                                      <p:cBhvr>
                                        <p:cTn id="108" dur="500" fill="hold"/>
                                        <p:tgtEl>
                                          <p:spTgt spid="199"/>
                                        </p:tgtEl>
                                        <p:attrNameLst>
                                          <p:attrName>fill.on</p:attrName>
                                        </p:attrNameLst>
                                      </p:cBhvr>
                                      <p:to>
                                        <p:strVal val="true"/>
                                      </p:to>
                                    </p:set>
                                  </p:childTnLst>
                                </p:cTn>
                              </p:par>
                              <p:par>
                                <p:cTn id="109" presetID="53" presetClass="entr" presetSubtype="16" fill="hold" nodeType="withEffect">
                                  <p:stCondLst>
                                    <p:cond delay="0"/>
                                  </p:stCondLst>
                                  <p:childTnLst>
                                    <p:set>
                                      <p:cBhvr>
                                        <p:cTn id="110" dur="1" fill="hold">
                                          <p:stCondLst>
                                            <p:cond delay="0"/>
                                          </p:stCondLst>
                                        </p:cTn>
                                        <p:tgtEl>
                                          <p:spTgt spid="200"/>
                                        </p:tgtEl>
                                        <p:attrNameLst>
                                          <p:attrName>style.visibility</p:attrName>
                                        </p:attrNameLst>
                                      </p:cBhvr>
                                      <p:to>
                                        <p:strVal val="visible"/>
                                      </p:to>
                                    </p:set>
                                    <p:anim calcmode="lin" valueType="num">
                                      <p:cBhvr>
                                        <p:cTn id="111" dur="500" fill="hold"/>
                                        <p:tgtEl>
                                          <p:spTgt spid="200"/>
                                        </p:tgtEl>
                                        <p:attrNameLst>
                                          <p:attrName>ppt_w</p:attrName>
                                        </p:attrNameLst>
                                      </p:cBhvr>
                                      <p:tavLst>
                                        <p:tav tm="0">
                                          <p:val>
                                            <p:fltVal val="0"/>
                                          </p:val>
                                        </p:tav>
                                        <p:tav tm="100000">
                                          <p:val>
                                            <p:strVal val="#ppt_w"/>
                                          </p:val>
                                        </p:tav>
                                      </p:tavLst>
                                    </p:anim>
                                    <p:anim calcmode="lin" valueType="num">
                                      <p:cBhvr>
                                        <p:cTn id="112" dur="500" fill="hold"/>
                                        <p:tgtEl>
                                          <p:spTgt spid="200"/>
                                        </p:tgtEl>
                                        <p:attrNameLst>
                                          <p:attrName>ppt_h</p:attrName>
                                        </p:attrNameLst>
                                      </p:cBhvr>
                                      <p:tavLst>
                                        <p:tav tm="0">
                                          <p:val>
                                            <p:fltVal val="0"/>
                                          </p:val>
                                        </p:tav>
                                        <p:tav tm="100000">
                                          <p:val>
                                            <p:strVal val="#ppt_h"/>
                                          </p:val>
                                        </p:tav>
                                      </p:tavLst>
                                    </p:anim>
                                    <p:animEffect transition="in" filter="fade">
                                      <p:cBhvr>
                                        <p:cTn id="113" dur="500"/>
                                        <p:tgtEl>
                                          <p:spTgt spid="200"/>
                                        </p:tgtEl>
                                      </p:cBhvr>
                                    </p:animEffect>
                                  </p:childTnLst>
                                </p:cTn>
                              </p:par>
                            </p:childTnLst>
                          </p:cTn>
                        </p:par>
                      </p:childTnLst>
                    </p:cTn>
                  </p:par>
                </p:childTnLst>
              </p:cTn>
              <p:nextCondLst>
                <p:cond evt="onClick" delay="0">
                  <p:tgtEl>
                    <p:spTgt spid="209"/>
                  </p:tgtEl>
                </p:cond>
              </p:nextCondLst>
            </p:seq>
            <p:seq concurrent="1" nextAc="seek">
              <p:cTn id="114" restart="whenNotActive" fill="hold" evtFilter="cancelBubble" nodeType="interactiveSeq">
                <p:stCondLst>
                  <p:cond evt="onClick" delay="0">
                    <p:tgtEl>
                      <p:spTgt spid="216"/>
                    </p:tgtEl>
                  </p:cond>
                </p:stCondLst>
                <p:endSync evt="end" delay="0">
                  <p:rtn val="all"/>
                </p:endSync>
                <p:childTnLst>
                  <p:par>
                    <p:cTn id="115" fill="hold">
                      <p:stCondLst>
                        <p:cond delay="0"/>
                      </p:stCondLst>
                      <p:childTnLst>
                        <p:par>
                          <p:cTn id="116" fill="hold">
                            <p:stCondLst>
                              <p:cond delay="0"/>
                            </p:stCondLst>
                            <p:childTnLst>
                              <p:par>
                                <p:cTn id="117" presetID="53" presetClass="entr" presetSubtype="16" fill="hold" grpId="0" nodeType="withEffect">
                                  <p:stCondLst>
                                    <p:cond delay="0"/>
                                  </p:stCondLst>
                                  <p:childTnLst>
                                    <p:set>
                                      <p:cBhvr>
                                        <p:cTn id="118" dur="1" fill="hold">
                                          <p:stCondLst>
                                            <p:cond delay="0"/>
                                          </p:stCondLst>
                                        </p:cTn>
                                        <p:tgtEl>
                                          <p:spTgt spid="259"/>
                                        </p:tgtEl>
                                        <p:attrNameLst>
                                          <p:attrName>style.visibility</p:attrName>
                                        </p:attrNameLst>
                                      </p:cBhvr>
                                      <p:to>
                                        <p:strVal val="visible"/>
                                      </p:to>
                                    </p:set>
                                    <p:anim calcmode="lin" valueType="num">
                                      <p:cBhvr>
                                        <p:cTn id="119" dur="500" fill="hold"/>
                                        <p:tgtEl>
                                          <p:spTgt spid="259"/>
                                        </p:tgtEl>
                                        <p:attrNameLst>
                                          <p:attrName>ppt_w</p:attrName>
                                        </p:attrNameLst>
                                      </p:cBhvr>
                                      <p:tavLst>
                                        <p:tav tm="0">
                                          <p:val>
                                            <p:fltVal val="0"/>
                                          </p:val>
                                        </p:tav>
                                        <p:tav tm="100000">
                                          <p:val>
                                            <p:strVal val="#ppt_w"/>
                                          </p:val>
                                        </p:tav>
                                      </p:tavLst>
                                    </p:anim>
                                    <p:anim calcmode="lin" valueType="num">
                                      <p:cBhvr>
                                        <p:cTn id="120" dur="500" fill="hold"/>
                                        <p:tgtEl>
                                          <p:spTgt spid="259"/>
                                        </p:tgtEl>
                                        <p:attrNameLst>
                                          <p:attrName>ppt_h</p:attrName>
                                        </p:attrNameLst>
                                      </p:cBhvr>
                                      <p:tavLst>
                                        <p:tav tm="0">
                                          <p:val>
                                            <p:fltVal val="0"/>
                                          </p:val>
                                        </p:tav>
                                        <p:tav tm="100000">
                                          <p:val>
                                            <p:strVal val="#ppt_h"/>
                                          </p:val>
                                        </p:tav>
                                      </p:tavLst>
                                    </p:anim>
                                    <p:animEffect transition="in" filter="fade">
                                      <p:cBhvr>
                                        <p:cTn id="121" dur="500"/>
                                        <p:tgtEl>
                                          <p:spTgt spid="259"/>
                                        </p:tgtEl>
                                      </p:cBhvr>
                                    </p:animEffect>
                                  </p:childTnLst>
                                  <p:subTnLst>
                                    <p:audio>
                                      <p:cMediaNode>
                                        <p:cTn display="0" masterRel="sameClick">
                                          <p:stCondLst>
                                            <p:cond evt="begin" delay="0">
                                              <p:tn val="117"/>
                                            </p:cond>
                                          </p:stCondLst>
                                          <p:endCondLst>
                                            <p:cond evt="onStopAudio" delay="0">
                                              <p:tgtEl>
                                                <p:sldTgt/>
                                              </p:tgtEl>
                                            </p:cond>
                                          </p:endCondLst>
                                        </p:cTn>
                                        <p:tgtEl>
                                          <p:sndTgt r:embed="rId3" name="Bling.wav"/>
                                        </p:tgtEl>
                                      </p:cMediaNode>
                                    </p:audio>
                                  </p:subTnLst>
                                </p:cTn>
                              </p:par>
                              <p:par>
                                <p:cTn id="122" presetID="26" presetClass="emph" presetSubtype="0" fill="hold" grpId="1" nodeType="withEffect">
                                  <p:stCondLst>
                                    <p:cond delay="500"/>
                                  </p:stCondLst>
                                  <p:childTnLst>
                                    <p:animEffect transition="out" filter="fade">
                                      <p:cBhvr>
                                        <p:cTn id="123" dur="500" tmFilter="0, 0; .2, .5; .8, .5; 1, 0"/>
                                        <p:tgtEl>
                                          <p:spTgt spid="259"/>
                                        </p:tgtEl>
                                      </p:cBhvr>
                                    </p:animEffect>
                                    <p:animScale>
                                      <p:cBhvr>
                                        <p:cTn id="124" dur="250" autoRev="1" fill="hold"/>
                                        <p:tgtEl>
                                          <p:spTgt spid="259"/>
                                        </p:tgtEl>
                                      </p:cBhvr>
                                      <p:by x="105000" y="105000"/>
                                    </p:animScale>
                                  </p:childTnLst>
                                </p:cTn>
                              </p:par>
                              <p:par>
                                <p:cTn id="125" presetID="53" presetClass="entr" presetSubtype="16" fill="hold" grpId="0" nodeType="withEffect">
                                  <p:stCondLst>
                                    <p:cond delay="0"/>
                                  </p:stCondLst>
                                  <p:childTnLst>
                                    <p:set>
                                      <p:cBhvr>
                                        <p:cTn id="126" dur="1" fill="hold">
                                          <p:stCondLst>
                                            <p:cond delay="0"/>
                                          </p:stCondLst>
                                        </p:cTn>
                                        <p:tgtEl>
                                          <p:spTgt spid="277"/>
                                        </p:tgtEl>
                                        <p:attrNameLst>
                                          <p:attrName>style.visibility</p:attrName>
                                        </p:attrNameLst>
                                      </p:cBhvr>
                                      <p:to>
                                        <p:strVal val="visible"/>
                                      </p:to>
                                    </p:set>
                                    <p:anim calcmode="lin" valueType="num">
                                      <p:cBhvr>
                                        <p:cTn id="127" dur="500" fill="hold"/>
                                        <p:tgtEl>
                                          <p:spTgt spid="277"/>
                                        </p:tgtEl>
                                        <p:attrNameLst>
                                          <p:attrName>ppt_w</p:attrName>
                                        </p:attrNameLst>
                                      </p:cBhvr>
                                      <p:tavLst>
                                        <p:tav tm="0">
                                          <p:val>
                                            <p:fltVal val="0"/>
                                          </p:val>
                                        </p:tav>
                                        <p:tav tm="100000">
                                          <p:val>
                                            <p:strVal val="#ppt_w"/>
                                          </p:val>
                                        </p:tav>
                                      </p:tavLst>
                                    </p:anim>
                                    <p:anim calcmode="lin" valueType="num">
                                      <p:cBhvr>
                                        <p:cTn id="128" dur="500" fill="hold"/>
                                        <p:tgtEl>
                                          <p:spTgt spid="277"/>
                                        </p:tgtEl>
                                        <p:attrNameLst>
                                          <p:attrName>ppt_h</p:attrName>
                                        </p:attrNameLst>
                                      </p:cBhvr>
                                      <p:tavLst>
                                        <p:tav tm="0">
                                          <p:val>
                                            <p:fltVal val="0"/>
                                          </p:val>
                                        </p:tav>
                                        <p:tav tm="100000">
                                          <p:val>
                                            <p:strVal val="#ppt_h"/>
                                          </p:val>
                                        </p:tav>
                                      </p:tavLst>
                                    </p:anim>
                                    <p:animEffect transition="in" filter="fade">
                                      <p:cBhvr>
                                        <p:cTn id="129" dur="500"/>
                                        <p:tgtEl>
                                          <p:spTgt spid="277"/>
                                        </p:tgtEl>
                                      </p:cBhvr>
                                    </p:animEffect>
                                  </p:childTnLst>
                                  <p:subTnLst>
                                    <p:audio>
                                      <p:cMediaNode>
                                        <p:cTn display="0" masterRel="sameClick">
                                          <p:stCondLst>
                                            <p:cond evt="begin" delay="0">
                                              <p:tn val="125"/>
                                            </p:cond>
                                          </p:stCondLst>
                                          <p:endCondLst>
                                            <p:cond evt="onStopAudio" delay="0">
                                              <p:tgtEl>
                                                <p:sldTgt/>
                                              </p:tgtEl>
                                            </p:cond>
                                          </p:endCondLst>
                                        </p:cTn>
                                        <p:tgtEl>
                                          <p:sndTgt r:embed="rId3" name="Bling.wav"/>
                                        </p:tgtEl>
                                      </p:cMediaNode>
                                    </p:audio>
                                  </p:subTnLst>
                                </p:cTn>
                              </p:par>
                              <p:par>
                                <p:cTn id="130" presetID="26" presetClass="emph" presetSubtype="0" fill="hold" grpId="1" nodeType="withEffect">
                                  <p:stCondLst>
                                    <p:cond delay="500"/>
                                  </p:stCondLst>
                                  <p:childTnLst>
                                    <p:animEffect transition="out" filter="fade">
                                      <p:cBhvr>
                                        <p:cTn id="131" dur="500" tmFilter="0, 0; .2, .5; .8, .5; 1, 0"/>
                                        <p:tgtEl>
                                          <p:spTgt spid="277"/>
                                        </p:tgtEl>
                                      </p:cBhvr>
                                    </p:animEffect>
                                    <p:animScale>
                                      <p:cBhvr>
                                        <p:cTn id="132" dur="250" autoRev="1" fill="hold"/>
                                        <p:tgtEl>
                                          <p:spTgt spid="277"/>
                                        </p:tgtEl>
                                      </p:cBhvr>
                                      <p:by x="105000" y="105000"/>
                                    </p:animScale>
                                  </p:childTnLst>
                                </p:cTn>
                              </p:par>
                              <p:par>
                                <p:cTn id="133" presetID="53" presetClass="entr" presetSubtype="16" fill="hold" grpId="0" nodeType="withEffect">
                                  <p:stCondLst>
                                    <p:cond delay="0"/>
                                  </p:stCondLst>
                                  <p:childTnLst>
                                    <p:set>
                                      <p:cBhvr>
                                        <p:cTn id="134" dur="1" fill="hold">
                                          <p:stCondLst>
                                            <p:cond delay="0"/>
                                          </p:stCondLst>
                                        </p:cTn>
                                        <p:tgtEl>
                                          <p:spTgt spid="295"/>
                                        </p:tgtEl>
                                        <p:attrNameLst>
                                          <p:attrName>style.visibility</p:attrName>
                                        </p:attrNameLst>
                                      </p:cBhvr>
                                      <p:to>
                                        <p:strVal val="visible"/>
                                      </p:to>
                                    </p:set>
                                    <p:anim calcmode="lin" valueType="num">
                                      <p:cBhvr>
                                        <p:cTn id="135" dur="500" fill="hold"/>
                                        <p:tgtEl>
                                          <p:spTgt spid="295"/>
                                        </p:tgtEl>
                                        <p:attrNameLst>
                                          <p:attrName>ppt_w</p:attrName>
                                        </p:attrNameLst>
                                      </p:cBhvr>
                                      <p:tavLst>
                                        <p:tav tm="0">
                                          <p:val>
                                            <p:fltVal val="0"/>
                                          </p:val>
                                        </p:tav>
                                        <p:tav tm="100000">
                                          <p:val>
                                            <p:strVal val="#ppt_w"/>
                                          </p:val>
                                        </p:tav>
                                      </p:tavLst>
                                    </p:anim>
                                    <p:anim calcmode="lin" valueType="num">
                                      <p:cBhvr>
                                        <p:cTn id="136" dur="500" fill="hold"/>
                                        <p:tgtEl>
                                          <p:spTgt spid="295"/>
                                        </p:tgtEl>
                                        <p:attrNameLst>
                                          <p:attrName>ppt_h</p:attrName>
                                        </p:attrNameLst>
                                      </p:cBhvr>
                                      <p:tavLst>
                                        <p:tav tm="0">
                                          <p:val>
                                            <p:fltVal val="0"/>
                                          </p:val>
                                        </p:tav>
                                        <p:tav tm="100000">
                                          <p:val>
                                            <p:strVal val="#ppt_h"/>
                                          </p:val>
                                        </p:tav>
                                      </p:tavLst>
                                    </p:anim>
                                    <p:animEffect transition="in" filter="fade">
                                      <p:cBhvr>
                                        <p:cTn id="137" dur="500"/>
                                        <p:tgtEl>
                                          <p:spTgt spid="295"/>
                                        </p:tgtEl>
                                      </p:cBhvr>
                                    </p:animEffect>
                                  </p:childTnLst>
                                  <p:subTnLst>
                                    <p:audio>
                                      <p:cMediaNode>
                                        <p:cTn display="0" masterRel="sameClick">
                                          <p:stCondLst>
                                            <p:cond evt="begin" delay="0">
                                              <p:tn val="133"/>
                                            </p:cond>
                                          </p:stCondLst>
                                          <p:endCondLst>
                                            <p:cond evt="onStopAudio" delay="0">
                                              <p:tgtEl>
                                                <p:sldTgt/>
                                              </p:tgtEl>
                                            </p:cond>
                                          </p:endCondLst>
                                        </p:cTn>
                                        <p:tgtEl>
                                          <p:sndTgt r:embed="rId3" name="Bling.wav"/>
                                        </p:tgtEl>
                                      </p:cMediaNode>
                                    </p:audio>
                                  </p:subTnLst>
                                </p:cTn>
                              </p:par>
                              <p:par>
                                <p:cTn id="138" presetID="26" presetClass="emph" presetSubtype="0" fill="hold" grpId="1" nodeType="withEffect">
                                  <p:stCondLst>
                                    <p:cond delay="500"/>
                                  </p:stCondLst>
                                  <p:childTnLst>
                                    <p:animEffect transition="out" filter="fade">
                                      <p:cBhvr>
                                        <p:cTn id="139" dur="500" tmFilter="0, 0; .2, .5; .8, .5; 1, 0"/>
                                        <p:tgtEl>
                                          <p:spTgt spid="295"/>
                                        </p:tgtEl>
                                      </p:cBhvr>
                                    </p:animEffect>
                                    <p:animScale>
                                      <p:cBhvr>
                                        <p:cTn id="140" dur="250" autoRev="1" fill="hold"/>
                                        <p:tgtEl>
                                          <p:spTgt spid="295"/>
                                        </p:tgtEl>
                                      </p:cBhvr>
                                      <p:by x="105000" y="105000"/>
                                    </p:animScale>
                                  </p:childTnLst>
                                </p:cTn>
                              </p:par>
                              <p:par>
                                <p:cTn id="141" presetID="53" presetClass="entr" presetSubtype="16" fill="hold" grpId="0" nodeType="withEffect">
                                  <p:stCondLst>
                                    <p:cond delay="0"/>
                                  </p:stCondLst>
                                  <p:childTnLst>
                                    <p:set>
                                      <p:cBhvr>
                                        <p:cTn id="142" dur="1" fill="hold">
                                          <p:stCondLst>
                                            <p:cond delay="0"/>
                                          </p:stCondLst>
                                        </p:cTn>
                                        <p:tgtEl>
                                          <p:spTgt spid="305"/>
                                        </p:tgtEl>
                                        <p:attrNameLst>
                                          <p:attrName>style.visibility</p:attrName>
                                        </p:attrNameLst>
                                      </p:cBhvr>
                                      <p:to>
                                        <p:strVal val="visible"/>
                                      </p:to>
                                    </p:set>
                                    <p:anim calcmode="lin" valueType="num">
                                      <p:cBhvr>
                                        <p:cTn id="143" dur="500" fill="hold"/>
                                        <p:tgtEl>
                                          <p:spTgt spid="305"/>
                                        </p:tgtEl>
                                        <p:attrNameLst>
                                          <p:attrName>ppt_w</p:attrName>
                                        </p:attrNameLst>
                                      </p:cBhvr>
                                      <p:tavLst>
                                        <p:tav tm="0">
                                          <p:val>
                                            <p:fltVal val="0"/>
                                          </p:val>
                                        </p:tav>
                                        <p:tav tm="100000">
                                          <p:val>
                                            <p:strVal val="#ppt_w"/>
                                          </p:val>
                                        </p:tav>
                                      </p:tavLst>
                                    </p:anim>
                                    <p:anim calcmode="lin" valueType="num">
                                      <p:cBhvr>
                                        <p:cTn id="144" dur="500" fill="hold"/>
                                        <p:tgtEl>
                                          <p:spTgt spid="305"/>
                                        </p:tgtEl>
                                        <p:attrNameLst>
                                          <p:attrName>ppt_h</p:attrName>
                                        </p:attrNameLst>
                                      </p:cBhvr>
                                      <p:tavLst>
                                        <p:tav tm="0">
                                          <p:val>
                                            <p:fltVal val="0"/>
                                          </p:val>
                                        </p:tav>
                                        <p:tav tm="100000">
                                          <p:val>
                                            <p:strVal val="#ppt_h"/>
                                          </p:val>
                                        </p:tav>
                                      </p:tavLst>
                                    </p:anim>
                                    <p:animEffect transition="in" filter="fade">
                                      <p:cBhvr>
                                        <p:cTn id="145" dur="500"/>
                                        <p:tgtEl>
                                          <p:spTgt spid="305"/>
                                        </p:tgtEl>
                                      </p:cBhvr>
                                    </p:animEffect>
                                  </p:childTnLst>
                                  <p:subTnLst>
                                    <p:audio>
                                      <p:cMediaNode>
                                        <p:cTn display="0" masterRel="sameClick">
                                          <p:stCondLst>
                                            <p:cond evt="begin" delay="0">
                                              <p:tn val="141"/>
                                            </p:cond>
                                          </p:stCondLst>
                                          <p:endCondLst>
                                            <p:cond evt="onStopAudio" delay="0">
                                              <p:tgtEl>
                                                <p:sldTgt/>
                                              </p:tgtEl>
                                            </p:cond>
                                          </p:endCondLst>
                                        </p:cTn>
                                        <p:tgtEl>
                                          <p:sndTgt r:embed="rId3" name="Bling.wav"/>
                                        </p:tgtEl>
                                      </p:cMediaNode>
                                    </p:audio>
                                  </p:subTnLst>
                                </p:cTn>
                              </p:par>
                              <p:par>
                                <p:cTn id="146" presetID="26" presetClass="emph" presetSubtype="0" fill="hold" grpId="1" nodeType="withEffect">
                                  <p:stCondLst>
                                    <p:cond delay="500"/>
                                  </p:stCondLst>
                                  <p:childTnLst>
                                    <p:animEffect transition="out" filter="fade">
                                      <p:cBhvr>
                                        <p:cTn id="147" dur="500" tmFilter="0, 0; .2, .5; .8, .5; 1, 0"/>
                                        <p:tgtEl>
                                          <p:spTgt spid="305"/>
                                        </p:tgtEl>
                                      </p:cBhvr>
                                    </p:animEffect>
                                    <p:animScale>
                                      <p:cBhvr>
                                        <p:cTn id="148" dur="250" autoRev="1" fill="hold"/>
                                        <p:tgtEl>
                                          <p:spTgt spid="305"/>
                                        </p:tgtEl>
                                      </p:cBhvr>
                                      <p:by x="105000" y="105000"/>
                                    </p:animScale>
                                  </p:childTnLst>
                                </p:cTn>
                              </p:par>
                              <p:par>
                                <p:cTn id="149" presetID="53" presetClass="entr" presetSubtype="16" fill="hold" grpId="0" nodeType="withEffect">
                                  <p:stCondLst>
                                    <p:cond delay="0"/>
                                  </p:stCondLst>
                                  <p:childTnLst>
                                    <p:set>
                                      <p:cBhvr>
                                        <p:cTn id="150" dur="1" fill="hold">
                                          <p:stCondLst>
                                            <p:cond delay="0"/>
                                          </p:stCondLst>
                                        </p:cTn>
                                        <p:tgtEl>
                                          <p:spTgt spid="137"/>
                                        </p:tgtEl>
                                        <p:attrNameLst>
                                          <p:attrName>style.visibility</p:attrName>
                                        </p:attrNameLst>
                                      </p:cBhvr>
                                      <p:to>
                                        <p:strVal val="visible"/>
                                      </p:to>
                                    </p:set>
                                    <p:anim calcmode="lin" valueType="num">
                                      <p:cBhvr>
                                        <p:cTn id="151" dur="500" fill="hold"/>
                                        <p:tgtEl>
                                          <p:spTgt spid="137"/>
                                        </p:tgtEl>
                                        <p:attrNameLst>
                                          <p:attrName>ppt_w</p:attrName>
                                        </p:attrNameLst>
                                      </p:cBhvr>
                                      <p:tavLst>
                                        <p:tav tm="0">
                                          <p:val>
                                            <p:fltVal val="0"/>
                                          </p:val>
                                        </p:tav>
                                        <p:tav tm="100000">
                                          <p:val>
                                            <p:strVal val="#ppt_w"/>
                                          </p:val>
                                        </p:tav>
                                      </p:tavLst>
                                    </p:anim>
                                    <p:anim calcmode="lin" valueType="num">
                                      <p:cBhvr>
                                        <p:cTn id="152" dur="500" fill="hold"/>
                                        <p:tgtEl>
                                          <p:spTgt spid="137"/>
                                        </p:tgtEl>
                                        <p:attrNameLst>
                                          <p:attrName>ppt_h</p:attrName>
                                        </p:attrNameLst>
                                      </p:cBhvr>
                                      <p:tavLst>
                                        <p:tav tm="0">
                                          <p:val>
                                            <p:fltVal val="0"/>
                                          </p:val>
                                        </p:tav>
                                        <p:tav tm="100000">
                                          <p:val>
                                            <p:strVal val="#ppt_h"/>
                                          </p:val>
                                        </p:tav>
                                      </p:tavLst>
                                    </p:anim>
                                    <p:animEffect transition="in" filter="fade">
                                      <p:cBhvr>
                                        <p:cTn id="153" dur="500"/>
                                        <p:tgtEl>
                                          <p:spTgt spid="137"/>
                                        </p:tgtEl>
                                      </p:cBhvr>
                                    </p:animEffect>
                                  </p:childTnLst>
                                  <p:subTnLst>
                                    <p:audio>
                                      <p:cMediaNode>
                                        <p:cTn display="0" masterRel="sameClick">
                                          <p:stCondLst>
                                            <p:cond evt="begin" delay="0">
                                              <p:tn val="149"/>
                                            </p:cond>
                                          </p:stCondLst>
                                          <p:endCondLst>
                                            <p:cond evt="onStopAudio" delay="0">
                                              <p:tgtEl>
                                                <p:sldTgt/>
                                              </p:tgtEl>
                                            </p:cond>
                                          </p:endCondLst>
                                        </p:cTn>
                                        <p:tgtEl>
                                          <p:sndTgt r:embed="rId3" name="Bling.wav"/>
                                        </p:tgtEl>
                                      </p:cMediaNode>
                                    </p:audio>
                                  </p:subTnLst>
                                </p:cTn>
                              </p:par>
                              <p:par>
                                <p:cTn id="154" presetID="26" presetClass="emph" presetSubtype="0" fill="hold" grpId="1" nodeType="withEffect">
                                  <p:stCondLst>
                                    <p:cond delay="500"/>
                                  </p:stCondLst>
                                  <p:childTnLst>
                                    <p:animEffect transition="out" filter="fade">
                                      <p:cBhvr>
                                        <p:cTn id="155" dur="500" tmFilter="0, 0; .2, .5; .8, .5; 1, 0"/>
                                        <p:tgtEl>
                                          <p:spTgt spid="137"/>
                                        </p:tgtEl>
                                      </p:cBhvr>
                                    </p:animEffect>
                                    <p:animScale>
                                      <p:cBhvr>
                                        <p:cTn id="156" dur="250" autoRev="1" fill="hold"/>
                                        <p:tgtEl>
                                          <p:spTgt spid="137"/>
                                        </p:tgtEl>
                                      </p:cBhvr>
                                      <p:by x="105000" y="105000"/>
                                    </p:animScale>
                                  </p:childTnLst>
                                </p:cTn>
                              </p:par>
                              <p:par>
                                <p:cTn id="157" presetID="53" presetClass="entr" presetSubtype="16" fill="hold" grpId="0" nodeType="withEffect">
                                  <p:stCondLst>
                                    <p:cond delay="0"/>
                                  </p:stCondLst>
                                  <p:childTnLst>
                                    <p:set>
                                      <p:cBhvr>
                                        <p:cTn id="158" dur="1" fill="hold">
                                          <p:stCondLst>
                                            <p:cond delay="0"/>
                                          </p:stCondLst>
                                        </p:cTn>
                                        <p:tgtEl>
                                          <p:spTgt spid="135"/>
                                        </p:tgtEl>
                                        <p:attrNameLst>
                                          <p:attrName>style.visibility</p:attrName>
                                        </p:attrNameLst>
                                      </p:cBhvr>
                                      <p:to>
                                        <p:strVal val="visible"/>
                                      </p:to>
                                    </p:set>
                                    <p:anim calcmode="lin" valueType="num">
                                      <p:cBhvr>
                                        <p:cTn id="159" dur="500" fill="hold"/>
                                        <p:tgtEl>
                                          <p:spTgt spid="135"/>
                                        </p:tgtEl>
                                        <p:attrNameLst>
                                          <p:attrName>ppt_w</p:attrName>
                                        </p:attrNameLst>
                                      </p:cBhvr>
                                      <p:tavLst>
                                        <p:tav tm="0">
                                          <p:val>
                                            <p:fltVal val="0"/>
                                          </p:val>
                                        </p:tav>
                                        <p:tav tm="100000">
                                          <p:val>
                                            <p:strVal val="#ppt_w"/>
                                          </p:val>
                                        </p:tav>
                                      </p:tavLst>
                                    </p:anim>
                                    <p:anim calcmode="lin" valueType="num">
                                      <p:cBhvr>
                                        <p:cTn id="160" dur="500" fill="hold"/>
                                        <p:tgtEl>
                                          <p:spTgt spid="135"/>
                                        </p:tgtEl>
                                        <p:attrNameLst>
                                          <p:attrName>ppt_h</p:attrName>
                                        </p:attrNameLst>
                                      </p:cBhvr>
                                      <p:tavLst>
                                        <p:tav tm="0">
                                          <p:val>
                                            <p:fltVal val="0"/>
                                          </p:val>
                                        </p:tav>
                                        <p:tav tm="100000">
                                          <p:val>
                                            <p:strVal val="#ppt_h"/>
                                          </p:val>
                                        </p:tav>
                                      </p:tavLst>
                                    </p:anim>
                                    <p:animEffect transition="in" filter="fade">
                                      <p:cBhvr>
                                        <p:cTn id="161" dur="500"/>
                                        <p:tgtEl>
                                          <p:spTgt spid="135"/>
                                        </p:tgtEl>
                                      </p:cBhvr>
                                    </p:animEffect>
                                  </p:childTnLst>
                                  <p:subTnLst>
                                    <p:audio>
                                      <p:cMediaNode>
                                        <p:cTn display="0" masterRel="sameClick">
                                          <p:stCondLst>
                                            <p:cond evt="begin" delay="0">
                                              <p:tn val="157"/>
                                            </p:cond>
                                          </p:stCondLst>
                                          <p:endCondLst>
                                            <p:cond evt="onStopAudio" delay="0">
                                              <p:tgtEl>
                                                <p:sldTgt/>
                                              </p:tgtEl>
                                            </p:cond>
                                          </p:endCondLst>
                                        </p:cTn>
                                        <p:tgtEl>
                                          <p:sndTgt r:embed="rId3" name="Bling.wav"/>
                                        </p:tgtEl>
                                      </p:cMediaNode>
                                    </p:audio>
                                  </p:subTnLst>
                                </p:cTn>
                              </p:par>
                              <p:par>
                                <p:cTn id="162" presetID="26" presetClass="emph" presetSubtype="0" fill="hold" grpId="1" nodeType="withEffect">
                                  <p:stCondLst>
                                    <p:cond delay="500"/>
                                  </p:stCondLst>
                                  <p:childTnLst>
                                    <p:animEffect transition="out" filter="fade">
                                      <p:cBhvr>
                                        <p:cTn id="163" dur="500" tmFilter="0, 0; .2, .5; .8, .5; 1, 0"/>
                                        <p:tgtEl>
                                          <p:spTgt spid="135"/>
                                        </p:tgtEl>
                                      </p:cBhvr>
                                    </p:animEffect>
                                    <p:animScale>
                                      <p:cBhvr>
                                        <p:cTn id="164" dur="250" autoRev="1" fill="hold"/>
                                        <p:tgtEl>
                                          <p:spTgt spid="135"/>
                                        </p:tgtEl>
                                      </p:cBhvr>
                                      <p:by x="105000" y="105000"/>
                                    </p:animScale>
                                  </p:childTnLst>
                                </p:cTn>
                              </p:par>
                            </p:childTnLst>
                          </p:cTn>
                        </p:par>
                      </p:childTnLst>
                    </p:cTn>
                  </p:par>
                </p:childTnLst>
              </p:cTn>
              <p:nextCondLst>
                <p:cond evt="onClick" delay="0">
                  <p:tgtEl>
                    <p:spTgt spid="216"/>
                  </p:tgtEl>
                </p:cond>
              </p:nextCondLst>
            </p:seq>
            <p:seq concurrent="1" nextAc="seek">
              <p:cTn id="165" restart="whenNotActive" fill="hold" evtFilter="cancelBubble" nodeType="interactiveSeq">
                <p:stCondLst>
                  <p:cond evt="onClick" delay="0">
                    <p:tgtEl>
                      <p:spTgt spid="227"/>
                    </p:tgtEl>
                  </p:cond>
                </p:stCondLst>
                <p:endSync evt="end" delay="0">
                  <p:rtn val="all"/>
                </p:endSync>
                <p:childTnLst>
                  <p:par>
                    <p:cTn id="166" fill="hold">
                      <p:stCondLst>
                        <p:cond delay="0"/>
                      </p:stCondLst>
                      <p:childTnLst>
                        <p:par>
                          <p:cTn id="167" fill="hold">
                            <p:stCondLst>
                              <p:cond delay="0"/>
                            </p:stCondLst>
                            <p:childTnLst>
                              <p:par>
                                <p:cTn id="168" presetID="53" presetClass="entr" presetSubtype="16" fill="hold" grpId="0" nodeType="withEffect">
                                  <p:stCondLst>
                                    <p:cond delay="0"/>
                                  </p:stCondLst>
                                  <p:childTnLst>
                                    <p:set>
                                      <p:cBhvr>
                                        <p:cTn id="169" dur="1" fill="hold">
                                          <p:stCondLst>
                                            <p:cond delay="0"/>
                                          </p:stCondLst>
                                        </p:cTn>
                                        <p:tgtEl>
                                          <p:spTgt spid="278"/>
                                        </p:tgtEl>
                                        <p:attrNameLst>
                                          <p:attrName>style.visibility</p:attrName>
                                        </p:attrNameLst>
                                      </p:cBhvr>
                                      <p:to>
                                        <p:strVal val="visible"/>
                                      </p:to>
                                    </p:set>
                                    <p:anim calcmode="lin" valueType="num">
                                      <p:cBhvr>
                                        <p:cTn id="170" dur="500" fill="hold"/>
                                        <p:tgtEl>
                                          <p:spTgt spid="278"/>
                                        </p:tgtEl>
                                        <p:attrNameLst>
                                          <p:attrName>ppt_w</p:attrName>
                                        </p:attrNameLst>
                                      </p:cBhvr>
                                      <p:tavLst>
                                        <p:tav tm="0">
                                          <p:val>
                                            <p:fltVal val="0"/>
                                          </p:val>
                                        </p:tav>
                                        <p:tav tm="100000">
                                          <p:val>
                                            <p:strVal val="#ppt_w"/>
                                          </p:val>
                                        </p:tav>
                                      </p:tavLst>
                                    </p:anim>
                                    <p:anim calcmode="lin" valueType="num">
                                      <p:cBhvr>
                                        <p:cTn id="171" dur="500" fill="hold"/>
                                        <p:tgtEl>
                                          <p:spTgt spid="278"/>
                                        </p:tgtEl>
                                        <p:attrNameLst>
                                          <p:attrName>ppt_h</p:attrName>
                                        </p:attrNameLst>
                                      </p:cBhvr>
                                      <p:tavLst>
                                        <p:tav tm="0">
                                          <p:val>
                                            <p:fltVal val="0"/>
                                          </p:val>
                                        </p:tav>
                                        <p:tav tm="100000">
                                          <p:val>
                                            <p:strVal val="#ppt_h"/>
                                          </p:val>
                                        </p:tav>
                                      </p:tavLst>
                                    </p:anim>
                                    <p:animEffect transition="in" filter="fade">
                                      <p:cBhvr>
                                        <p:cTn id="172" dur="500"/>
                                        <p:tgtEl>
                                          <p:spTgt spid="278"/>
                                        </p:tgtEl>
                                      </p:cBhvr>
                                    </p:animEffect>
                                  </p:childTnLst>
                                  <p:subTnLst>
                                    <p:audio>
                                      <p:cMediaNode>
                                        <p:cTn display="0" masterRel="sameClick">
                                          <p:stCondLst>
                                            <p:cond evt="begin" delay="0">
                                              <p:tn val="168"/>
                                            </p:cond>
                                          </p:stCondLst>
                                          <p:endCondLst>
                                            <p:cond evt="onStopAudio" delay="0">
                                              <p:tgtEl>
                                                <p:sldTgt/>
                                              </p:tgtEl>
                                            </p:cond>
                                          </p:endCondLst>
                                        </p:cTn>
                                        <p:tgtEl>
                                          <p:sndTgt r:embed="rId3" name="Bling.wav"/>
                                        </p:tgtEl>
                                      </p:cMediaNode>
                                    </p:audio>
                                  </p:subTnLst>
                                </p:cTn>
                              </p:par>
                              <p:par>
                                <p:cTn id="173" presetID="26" presetClass="emph" presetSubtype="0" fill="hold" grpId="1" nodeType="withEffect">
                                  <p:stCondLst>
                                    <p:cond delay="500"/>
                                  </p:stCondLst>
                                  <p:childTnLst>
                                    <p:animEffect transition="out" filter="fade">
                                      <p:cBhvr>
                                        <p:cTn id="174" dur="500" tmFilter="0, 0; .2, .5; .8, .5; 1, 0"/>
                                        <p:tgtEl>
                                          <p:spTgt spid="278"/>
                                        </p:tgtEl>
                                      </p:cBhvr>
                                    </p:animEffect>
                                    <p:animScale>
                                      <p:cBhvr>
                                        <p:cTn id="175" dur="250" autoRev="1" fill="hold"/>
                                        <p:tgtEl>
                                          <p:spTgt spid="278"/>
                                        </p:tgtEl>
                                      </p:cBhvr>
                                      <p:by x="105000" y="105000"/>
                                    </p:animScale>
                                  </p:childTnLst>
                                </p:cTn>
                              </p:par>
                              <p:par>
                                <p:cTn id="176" presetID="53" presetClass="entr" presetSubtype="16" fill="hold" grpId="0" nodeType="withEffect">
                                  <p:stCondLst>
                                    <p:cond delay="0"/>
                                  </p:stCondLst>
                                  <p:childTnLst>
                                    <p:set>
                                      <p:cBhvr>
                                        <p:cTn id="177" dur="1" fill="hold">
                                          <p:stCondLst>
                                            <p:cond delay="0"/>
                                          </p:stCondLst>
                                        </p:cTn>
                                        <p:tgtEl>
                                          <p:spTgt spid="285"/>
                                        </p:tgtEl>
                                        <p:attrNameLst>
                                          <p:attrName>style.visibility</p:attrName>
                                        </p:attrNameLst>
                                      </p:cBhvr>
                                      <p:to>
                                        <p:strVal val="visible"/>
                                      </p:to>
                                    </p:set>
                                    <p:anim calcmode="lin" valueType="num">
                                      <p:cBhvr>
                                        <p:cTn id="178" dur="500" fill="hold"/>
                                        <p:tgtEl>
                                          <p:spTgt spid="285"/>
                                        </p:tgtEl>
                                        <p:attrNameLst>
                                          <p:attrName>ppt_w</p:attrName>
                                        </p:attrNameLst>
                                      </p:cBhvr>
                                      <p:tavLst>
                                        <p:tav tm="0">
                                          <p:val>
                                            <p:fltVal val="0"/>
                                          </p:val>
                                        </p:tav>
                                        <p:tav tm="100000">
                                          <p:val>
                                            <p:strVal val="#ppt_w"/>
                                          </p:val>
                                        </p:tav>
                                      </p:tavLst>
                                    </p:anim>
                                    <p:anim calcmode="lin" valueType="num">
                                      <p:cBhvr>
                                        <p:cTn id="179" dur="500" fill="hold"/>
                                        <p:tgtEl>
                                          <p:spTgt spid="285"/>
                                        </p:tgtEl>
                                        <p:attrNameLst>
                                          <p:attrName>ppt_h</p:attrName>
                                        </p:attrNameLst>
                                      </p:cBhvr>
                                      <p:tavLst>
                                        <p:tav tm="0">
                                          <p:val>
                                            <p:fltVal val="0"/>
                                          </p:val>
                                        </p:tav>
                                        <p:tav tm="100000">
                                          <p:val>
                                            <p:strVal val="#ppt_h"/>
                                          </p:val>
                                        </p:tav>
                                      </p:tavLst>
                                    </p:anim>
                                    <p:animEffect transition="in" filter="fade">
                                      <p:cBhvr>
                                        <p:cTn id="180" dur="500"/>
                                        <p:tgtEl>
                                          <p:spTgt spid="285"/>
                                        </p:tgtEl>
                                      </p:cBhvr>
                                    </p:animEffect>
                                  </p:childTnLst>
                                  <p:subTnLst>
                                    <p:audio>
                                      <p:cMediaNode>
                                        <p:cTn display="0" masterRel="sameClick">
                                          <p:stCondLst>
                                            <p:cond evt="begin" delay="0">
                                              <p:tn val="176"/>
                                            </p:cond>
                                          </p:stCondLst>
                                          <p:endCondLst>
                                            <p:cond evt="onStopAudio" delay="0">
                                              <p:tgtEl>
                                                <p:sldTgt/>
                                              </p:tgtEl>
                                            </p:cond>
                                          </p:endCondLst>
                                        </p:cTn>
                                        <p:tgtEl>
                                          <p:sndTgt r:embed="rId3" name="Bling.wav"/>
                                        </p:tgtEl>
                                      </p:cMediaNode>
                                    </p:audio>
                                  </p:subTnLst>
                                </p:cTn>
                              </p:par>
                              <p:par>
                                <p:cTn id="181" presetID="26" presetClass="emph" presetSubtype="0" fill="hold" grpId="1" nodeType="withEffect">
                                  <p:stCondLst>
                                    <p:cond delay="500"/>
                                  </p:stCondLst>
                                  <p:childTnLst>
                                    <p:animEffect transition="out" filter="fade">
                                      <p:cBhvr>
                                        <p:cTn id="182" dur="500" tmFilter="0, 0; .2, .5; .8, .5; 1, 0"/>
                                        <p:tgtEl>
                                          <p:spTgt spid="285"/>
                                        </p:tgtEl>
                                      </p:cBhvr>
                                    </p:animEffect>
                                    <p:animScale>
                                      <p:cBhvr>
                                        <p:cTn id="183" dur="250" autoRev="1" fill="hold"/>
                                        <p:tgtEl>
                                          <p:spTgt spid="285"/>
                                        </p:tgtEl>
                                      </p:cBhvr>
                                      <p:by x="105000" y="105000"/>
                                    </p:animScale>
                                  </p:childTnLst>
                                </p:cTn>
                              </p:par>
                              <p:par>
                                <p:cTn id="184" presetID="53" presetClass="entr" presetSubtype="16" fill="hold" grpId="0" nodeType="withEffect">
                                  <p:stCondLst>
                                    <p:cond delay="0"/>
                                  </p:stCondLst>
                                  <p:childTnLst>
                                    <p:set>
                                      <p:cBhvr>
                                        <p:cTn id="185" dur="1" fill="hold">
                                          <p:stCondLst>
                                            <p:cond delay="0"/>
                                          </p:stCondLst>
                                        </p:cTn>
                                        <p:tgtEl>
                                          <p:spTgt spid="262"/>
                                        </p:tgtEl>
                                        <p:attrNameLst>
                                          <p:attrName>style.visibility</p:attrName>
                                        </p:attrNameLst>
                                      </p:cBhvr>
                                      <p:to>
                                        <p:strVal val="visible"/>
                                      </p:to>
                                    </p:set>
                                    <p:anim calcmode="lin" valueType="num">
                                      <p:cBhvr>
                                        <p:cTn id="186" dur="500" fill="hold"/>
                                        <p:tgtEl>
                                          <p:spTgt spid="262"/>
                                        </p:tgtEl>
                                        <p:attrNameLst>
                                          <p:attrName>ppt_w</p:attrName>
                                        </p:attrNameLst>
                                      </p:cBhvr>
                                      <p:tavLst>
                                        <p:tav tm="0">
                                          <p:val>
                                            <p:fltVal val="0"/>
                                          </p:val>
                                        </p:tav>
                                        <p:tav tm="100000">
                                          <p:val>
                                            <p:strVal val="#ppt_w"/>
                                          </p:val>
                                        </p:tav>
                                      </p:tavLst>
                                    </p:anim>
                                    <p:anim calcmode="lin" valueType="num">
                                      <p:cBhvr>
                                        <p:cTn id="187" dur="500" fill="hold"/>
                                        <p:tgtEl>
                                          <p:spTgt spid="262"/>
                                        </p:tgtEl>
                                        <p:attrNameLst>
                                          <p:attrName>ppt_h</p:attrName>
                                        </p:attrNameLst>
                                      </p:cBhvr>
                                      <p:tavLst>
                                        <p:tav tm="0">
                                          <p:val>
                                            <p:fltVal val="0"/>
                                          </p:val>
                                        </p:tav>
                                        <p:tav tm="100000">
                                          <p:val>
                                            <p:strVal val="#ppt_h"/>
                                          </p:val>
                                        </p:tav>
                                      </p:tavLst>
                                    </p:anim>
                                    <p:animEffect transition="in" filter="fade">
                                      <p:cBhvr>
                                        <p:cTn id="188" dur="500"/>
                                        <p:tgtEl>
                                          <p:spTgt spid="262"/>
                                        </p:tgtEl>
                                      </p:cBhvr>
                                    </p:animEffect>
                                  </p:childTnLst>
                                  <p:subTnLst>
                                    <p:audio>
                                      <p:cMediaNode>
                                        <p:cTn display="0" masterRel="sameClick">
                                          <p:stCondLst>
                                            <p:cond evt="begin" delay="0">
                                              <p:tn val="184"/>
                                            </p:cond>
                                          </p:stCondLst>
                                          <p:endCondLst>
                                            <p:cond evt="onStopAudio" delay="0">
                                              <p:tgtEl>
                                                <p:sldTgt/>
                                              </p:tgtEl>
                                            </p:cond>
                                          </p:endCondLst>
                                        </p:cTn>
                                        <p:tgtEl>
                                          <p:sndTgt r:embed="rId3" name="Bling.wav"/>
                                        </p:tgtEl>
                                      </p:cMediaNode>
                                    </p:audio>
                                  </p:subTnLst>
                                </p:cTn>
                              </p:par>
                              <p:par>
                                <p:cTn id="189" presetID="26" presetClass="emph" presetSubtype="0" fill="hold" grpId="1" nodeType="withEffect">
                                  <p:stCondLst>
                                    <p:cond delay="500"/>
                                  </p:stCondLst>
                                  <p:childTnLst>
                                    <p:animEffect transition="out" filter="fade">
                                      <p:cBhvr>
                                        <p:cTn id="190" dur="500" tmFilter="0, 0; .2, .5; .8, .5; 1, 0"/>
                                        <p:tgtEl>
                                          <p:spTgt spid="262"/>
                                        </p:tgtEl>
                                      </p:cBhvr>
                                    </p:animEffect>
                                    <p:animScale>
                                      <p:cBhvr>
                                        <p:cTn id="191" dur="250" autoRev="1" fill="hold"/>
                                        <p:tgtEl>
                                          <p:spTgt spid="262"/>
                                        </p:tgtEl>
                                      </p:cBhvr>
                                      <p:by x="105000" y="105000"/>
                                    </p:animScale>
                                  </p:childTnLst>
                                </p:cTn>
                              </p:par>
                              <p:par>
                                <p:cTn id="192" presetID="53" presetClass="entr" presetSubtype="16" fill="hold" grpId="0" nodeType="withEffect">
                                  <p:stCondLst>
                                    <p:cond delay="0"/>
                                  </p:stCondLst>
                                  <p:childTnLst>
                                    <p:set>
                                      <p:cBhvr>
                                        <p:cTn id="193" dur="1" fill="hold">
                                          <p:stCondLst>
                                            <p:cond delay="0"/>
                                          </p:stCondLst>
                                        </p:cTn>
                                        <p:tgtEl>
                                          <p:spTgt spid="301"/>
                                        </p:tgtEl>
                                        <p:attrNameLst>
                                          <p:attrName>style.visibility</p:attrName>
                                        </p:attrNameLst>
                                      </p:cBhvr>
                                      <p:to>
                                        <p:strVal val="visible"/>
                                      </p:to>
                                    </p:set>
                                    <p:anim calcmode="lin" valueType="num">
                                      <p:cBhvr>
                                        <p:cTn id="194" dur="500" fill="hold"/>
                                        <p:tgtEl>
                                          <p:spTgt spid="301"/>
                                        </p:tgtEl>
                                        <p:attrNameLst>
                                          <p:attrName>ppt_w</p:attrName>
                                        </p:attrNameLst>
                                      </p:cBhvr>
                                      <p:tavLst>
                                        <p:tav tm="0">
                                          <p:val>
                                            <p:fltVal val="0"/>
                                          </p:val>
                                        </p:tav>
                                        <p:tav tm="100000">
                                          <p:val>
                                            <p:strVal val="#ppt_w"/>
                                          </p:val>
                                        </p:tav>
                                      </p:tavLst>
                                    </p:anim>
                                    <p:anim calcmode="lin" valueType="num">
                                      <p:cBhvr>
                                        <p:cTn id="195" dur="500" fill="hold"/>
                                        <p:tgtEl>
                                          <p:spTgt spid="301"/>
                                        </p:tgtEl>
                                        <p:attrNameLst>
                                          <p:attrName>ppt_h</p:attrName>
                                        </p:attrNameLst>
                                      </p:cBhvr>
                                      <p:tavLst>
                                        <p:tav tm="0">
                                          <p:val>
                                            <p:fltVal val="0"/>
                                          </p:val>
                                        </p:tav>
                                        <p:tav tm="100000">
                                          <p:val>
                                            <p:strVal val="#ppt_h"/>
                                          </p:val>
                                        </p:tav>
                                      </p:tavLst>
                                    </p:anim>
                                    <p:animEffect transition="in" filter="fade">
                                      <p:cBhvr>
                                        <p:cTn id="196" dur="500"/>
                                        <p:tgtEl>
                                          <p:spTgt spid="301"/>
                                        </p:tgtEl>
                                      </p:cBhvr>
                                    </p:animEffect>
                                  </p:childTnLst>
                                  <p:subTnLst>
                                    <p:audio>
                                      <p:cMediaNode>
                                        <p:cTn display="0" masterRel="sameClick">
                                          <p:stCondLst>
                                            <p:cond evt="begin" delay="0">
                                              <p:tn val="192"/>
                                            </p:cond>
                                          </p:stCondLst>
                                          <p:endCondLst>
                                            <p:cond evt="onStopAudio" delay="0">
                                              <p:tgtEl>
                                                <p:sldTgt/>
                                              </p:tgtEl>
                                            </p:cond>
                                          </p:endCondLst>
                                        </p:cTn>
                                        <p:tgtEl>
                                          <p:sndTgt r:embed="rId3" name="Bling.wav"/>
                                        </p:tgtEl>
                                      </p:cMediaNode>
                                    </p:audio>
                                  </p:subTnLst>
                                </p:cTn>
                              </p:par>
                              <p:par>
                                <p:cTn id="197" presetID="26" presetClass="emph" presetSubtype="0" fill="hold" grpId="1" nodeType="withEffect">
                                  <p:stCondLst>
                                    <p:cond delay="500"/>
                                  </p:stCondLst>
                                  <p:childTnLst>
                                    <p:animEffect transition="out" filter="fade">
                                      <p:cBhvr>
                                        <p:cTn id="198" dur="500" tmFilter="0, 0; .2, .5; .8, .5; 1, 0"/>
                                        <p:tgtEl>
                                          <p:spTgt spid="301"/>
                                        </p:tgtEl>
                                      </p:cBhvr>
                                    </p:animEffect>
                                    <p:animScale>
                                      <p:cBhvr>
                                        <p:cTn id="199" dur="250" autoRev="1" fill="hold"/>
                                        <p:tgtEl>
                                          <p:spTgt spid="301"/>
                                        </p:tgtEl>
                                      </p:cBhvr>
                                      <p:by x="105000" y="105000"/>
                                    </p:animScale>
                                  </p:childTnLst>
                                </p:cTn>
                              </p:par>
                              <p:par>
                                <p:cTn id="200" presetID="53" presetClass="entr" presetSubtype="16" fill="hold" grpId="0" nodeType="withEffect">
                                  <p:stCondLst>
                                    <p:cond delay="0"/>
                                  </p:stCondLst>
                                  <p:childTnLst>
                                    <p:set>
                                      <p:cBhvr>
                                        <p:cTn id="201" dur="1" fill="hold">
                                          <p:stCondLst>
                                            <p:cond delay="0"/>
                                          </p:stCondLst>
                                        </p:cTn>
                                        <p:tgtEl>
                                          <p:spTgt spid="286"/>
                                        </p:tgtEl>
                                        <p:attrNameLst>
                                          <p:attrName>style.visibility</p:attrName>
                                        </p:attrNameLst>
                                      </p:cBhvr>
                                      <p:to>
                                        <p:strVal val="visible"/>
                                      </p:to>
                                    </p:set>
                                    <p:anim calcmode="lin" valueType="num">
                                      <p:cBhvr>
                                        <p:cTn id="202" dur="500" fill="hold"/>
                                        <p:tgtEl>
                                          <p:spTgt spid="286"/>
                                        </p:tgtEl>
                                        <p:attrNameLst>
                                          <p:attrName>ppt_w</p:attrName>
                                        </p:attrNameLst>
                                      </p:cBhvr>
                                      <p:tavLst>
                                        <p:tav tm="0">
                                          <p:val>
                                            <p:fltVal val="0"/>
                                          </p:val>
                                        </p:tav>
                                        <p:tav tm="100000">
                                          <p:val>
                                            <p:strVal val="#ppt_w"/>
                                          </p:val>
                                        </p:tav>
                                      </p:tavLst>
                                    </p:anim>
                                    <p:anim calcmode="lin" valueType="num">
                                      <p:cBhvr>
                                        <p:cTn id="203" dur="500" fill="hold"/>
                                        <p:tgtEl>
                                          <p:spTgt spid="286"/>
                                        </p:tgtEl>
                                        <p:attrNameLst>
                                          <p:attrName>ppt_h</p:attrName>
                                        </p:attrNameLst>
                                      </p:cBhvr>
                                      <p:tavLst>
                                        <p:tav tm="0">
                                          <p:val>
                                            <p:fltVal val="0"/>
                                          </p:val>
                                        </p:tav>
                                        <p:tav tm="100000">
                                          <p:val>
                                            <p:strVal val="#ppt_h"/>
                                          </p:val>
                                        </p:tav>
                                      </p:tavLst>
                                    </p:anim>
                                    <p:animEffect transition="in" filter="fade">
                                      <p:cBhvr>
                                        <p:cTn id="204" dur="500"/>
                                        <p:tgtEl>
                                          <p:spTgt spid="286"/>
                                        </p:tgtEl>
                                      </p:cBhvr>
                                    </p:animEffect>
                                  </p:childTnLst>
                                  <p:subTnLst>
                                    <p:audio>
                                      <p:cMediaNode>
                                        <p:cTn display="0" masterRel="sameClick">
                                          <p:stCondLst>
                                            <p:cond evt="begin" delay="0">
                                              <p:tn val="200"/>
                                            </p:cond>
                                          </p:stCondLst>
                                          <p:endCondLst>
                                            <p:cond evt="onStopAudio" delay="0">
                                              <p:tgtEl>
                                                <p:sldTgt/>
                                              </p:tgtEl>
                                            </p:cond>
                                          </p:endCondLst>
                                        </p:cTn>
                                        <p:tgtEl>
                                          <p:sndTgt r:embed="rId3" name="Bling.wav"/>
                                        </p:tgtEl>
                                      </p:cMediaNode>
                                    </p:audio>
                                  </p:subTnLst>
                                </p:cTn>
                              </p:par>
                              <p:par>
                                <p:cTn id="205" presetID="26" presetClass="emph" presetSubtype="0" fill="hold" grpId="1" nodeType="withEffect">
                                  <p:stCondLst>
                                    <p:cond delay="500"/>
                                  </p:stCondLst>
                                  <p:childTnLst>
                                    <p:animEffect transition="out" filter="fade">
                                      <p:cBhvr>
                                        <p:cTn id="206" dur="500" tmFilter="0, 0; .2, .5; .8, .5; 1, 0"/>
                                        <p:tgtEl>
                                          <p:spTgt spid="286"/>
                                        </p:tgtEl>
                                      </p:cBhvr>
                                    </p:animEffect>
                                    <p:animScale>
                                      <p:cBhvr>
                                        <p:cTn id="207" dur="250" autoRev="1" fill="hold"/>
                                        <p:tgtEl>
                                          <p:spTgt spid="286"/>
                                        </p:tgtEl>
                                      </p:cBhvr>
                                      <p:by x="105000" y="105000"/>
                                    </p:animScale>
                                  </p:childTnLst>
                                </p:cTn>
                              </p:par>
                              <p:par>
                                <p:cTn id="208" presetID="53" presetClass="entr" presetSubtype="16" fill="hold" grpId="0" nodeType="withEffect">
                                  <p:stCondLst>
                                    <p:cond delay="0"/>
                                  </p:stCondLst>
                                  <p:childTnLst>
                                    <p:set>
                                      <p:cBhvr>
                                        <p:cTn id="209" dur="1" fill="hold">
                                          <p:stCondLst>
                                            <p:cond delay="0"/>
                                          </p:stCondLst>
                                        </p:cTn>
                                        <p:tgtEl>
                                          <p:spTgt spid="142"/>
                                        </p:tgtEl>
                                        <p:attrNameLst>
                                          <p:attrName>style.visibility</p:attrName>
                                        </p:attrNameLst>
                                      </p:cBhvr>
                                      <p:to>
                                        <p:strVal val="visible"/>
                                      </p:to>
                                    </p:set>
                                    <p:anim calcmode="lin" valueType="num">
                                      <p:cBhvr>
                                        <p:cTn id="210" dur="500" fill="hold"/>
                                        <p:tgtEl>
                                          <p:spTgt spid="142"/>
                                        </p:tgtEl>
                                        <p:attrNameLst>
                                          <p:attrName>ppt_w</p:attrName>
                                        </p:attrNameLst>
                                      </p:cBhvr>
                                      <p:tavLst>
                                        <p:tav tm="0">
                                          <p:val>
                                            <p:fltVal val="0"/>
                                          </p:val>
                                        </p:tav>
                                        <p:tav tm="100000">
                                          <p:val>
                                            <p:strVal val="#ppt_w"/>
                                          </p:val>
                                        </p:tav>
                                      </p:tavLst>
                                    </p:anim>
                                    <p:anim calcmode="lin" valueType="num">
                                      <p:cBhvr>
                                        <p:cTn id="211" dur="500" fill="hold"/>
                                        <p:tgtEl>
                                          <p:spTgt spid="142"/>
                                        </p:tgtEl>
                                        <p:attrNameLst>
                                          <p:attrName>ppt_h</p:attrName>
                                        </p:attrNameLst>
                                      </p:cBhvr>
                                      <p:tavLst>
                                        <p:tav tm="0">
                                          <p:val>
                                            <p:fltVal val="0"/>
                                          </p:val>
                                        </p:tav>
                                        <p:tav tm="100000">
                                          <p:val>
                                            <p:strVal val="#ppt_h"/>
                                          </p:val>
                                        </p:tav>
                                      </p:tavLst>
                                    </p:anim>
                                    <p:animEffect transition="in" filter="fade">
                                      <p:cBhvr>
                                        <p:cTn id="212" dur="500"/>
                                        <p:tgtEl>
                                          <p:spTgt spid="142"/>
                                        </p:tgtEl>
                                      </p:cBhvr>
                                    </p:animEffect>
                                  </p:childTnLst>
                                  <p:subTnLst>
                                    <p:audio>
                                      <p:cMediaNode>
                                        <p:cTn display="0" masterRel="sameClick">
                                          <p:stCondLst>
                                            <p:cond evt="begin" delay="0">
                                              <p:tn val="208"/>
                                            </p:cond>
                                          </p:stCondLst>
                                          <p:endCondLst>
                                            <p:cond evt="onStopAudio" delay="0">
                                              <p:tgtEl>
                                                <p:sldTgt/>
                                              </p:tgtEl>
                                            </p:cond>
                                          </p:endCondLst>
                                        </p:cTn>
                                        <p:tgtEl>
                                          <p:sndTgt r:embed="rId3" name="Bling.wav"/>
                                        </p:tgtEl>
                                      </p:cMediaNode>
                                    </p:audio>
                                  </p:subTnLst>
                                </p:cTn>
                              </p:par>
                              <p:par>
                                <p:cTn id="213" presetID="26" presetClass="emph" presetSubtype="0" fill="hold" grpId="1" nodeType="withEffect">
                                  <p:stCondLst>
                                    <p:cond delay="500"/>
                                  </p:stCondLst>
                                  <p:childTnLst>
                                    <p:animEffect transition="out" filter="fade">
                                      <p:cBhvr>
                                        <p:cTn id="214" dur="500" tmFilter="0, 0; .2, .5; .8, .5; 1, 0"/>
                                        <p:tgtEl>
                                          <p:spTgt spid="142"/>
                                        </p:tgtEl>
                                      </p:cBhvr>
                                    </p:animEffect>
                                    <p:animScale>
                                      <p:cBhvr>
                                        <p:cTn id="215" dur="250" autoRev="1" fill="hold"/>
                                        <p:tgtEl>
                                          <p:spTgt spid="142"/>
                                        </p:tgtEl>
                                      </p:cBhvr>
                                      <p:by x="105000" y="105000"/>
                                    </p:animScale>
                                  </p:childTnLst>
                                </p:cTn>
                              </p:par>
                              <p:par>
                                <p:cTn id="216" presetID="53" presetClass="entr" presetSubtype="16" fill="hold" grpId="0" nodeType="withEffect">
                                  <p:stCondLst>
                                    <p:cond delay="0"/>
                                  </p:stCondLst>
                                  <p:childTnLst>
                                    <p:set>
                                      <p:cBhvr>
                                        <p:cTn id="217" dur="1" fill="hold">
                                          <p:stCondLst>
                                            <p:cond delay="0"/>
                                          </p:stCondLst>
                                        </p:cTn>
                                        <p:tgtEl>
                                          <p:spTgt spid="143"/>
                                        </p:tgtEl>
                                        <p:attrNameLst>
                                          <p:attrName>style.visibility</p:attrName>
                                        </p:attrNameLst>
                                      </p:cBhvr>
                                      <p:to>
                                        <p:strVal val="visible"/>
                                      </p:to>
                                    </p:set>
                                    <p:anim calcmode="lin" valueType="num">
                                      <p:cBhvr>
                                        <p:cTn id="218" dur="500" fill="hold"/>
                                        <p:tgtEl>
                                          <p:spTgt spid="143"/>
                                        </p:tgtEl>
                                        <p:attrNameLst>
                                          <p:attrName>ppt_w</p:attrName>
                                        </p:attrNameLst>
                                      </p:cBhvr>
                                      <p:tavLst>
                                        <p:tav tm="0">
                                          <p:val>
                                            <p:fltVal val="0"/>
                                          </p:val>
                                        </p:tav>
                                        <p:tav tm="100000">
                                          <p:val>
                                            <p:strVal val="#ppt_w"/>
                                          </p:val>
                                        </p:tav>
                                      </p:tavLst>
                                    </p:anim>
                                    <p:anim calcmode="lin" valueType="num">
                                      <p:cBhvr>
                                        <p:cTn id="219" dur="500" fill="hold"/>
                                        <p:tgtEl>
                                          <p:spTgt spid="143"/>
                                        </p:tgtEl>
                                        <p:attrNameLst>
                                          <p:attrName>ppt_h</p:attrName>
                                        </p:attrNameLst>
                                      </p:cBhvr>
                                      <p:tavLst>
                                        <p:tav tm="0">
                                          <p:val>
                                            <p:fltVal val="0"/>
                                          </p:val>
                                        </p:tav>
                                        <p:tav tm="100000">
                                          <p:val>
                                            <p:strVal val="#ppt_h"/>
                                          </p:val>
                                        </p:tav>
                                      </p:tavLst>
                                    </p:anim>
                                    <p:animEffect transition="in" filter="fade">
                                      <p:cBhvr>
                                        <p:cTn id="220" dur="500"/>
                                        <p:tgtEl>
                                          <p:spTgt spid="143"/>
                                        </p:tgtEl>
                                      </p:cBhvr>
                                    </p:animEffect>
                                  </p:childTnLst>
                                  <p:subTnLst>
                                    <p:audio>
                                      <p:cMediaNode>
                                        <p:cTn display="0" masterRel="sameClick">
                                          <p:stCondLst>
                                            <p:cond evt="begin" delay="0">
                                              <p:tn val="216"/>
                                            </p:cond>
                                          </p:stCondLst>
                                          <p:endCondLst>
                                            <p:cond evt="onStopAudio" delay="0">
                                              <p:tgtEl>
                                                <p:sldTgt/>
                                              </p:tgtEl>
                                            </p:cond>
                                          </p:endCondLst>
                                        </p:cTn>
                                        <p:tgtEl>
                                          <p:sndTgt r:embed="rId3" name="Bling.wav"/>
                                        </p:tgtEl>
                                      </p:cMediaNode>
                                    </p:audio>
                                  </p:subTnLst>
                                </p:cTn>
                              </p:par>
                              <p:par>
                                <p:cTn id="221" presetID="26" presetClass="emph" presetSubtype="0" fill="hold" grpId="1" nodeType="withEffect">
                                  <p:stCondLst>
                                    <p:cond delay="500"/>
                                  </p:stCondLst>
                                  <p:childTnLst>
                                    <p:animEffect transition="out" filter="fade">
                                      <p:cBhvr>
                                        <p:cTn id="222" dur="500" tmFilter="0, 0; .2, .5; .8, .5; 1, 0"/>
                                        <p:tgtEl>
                                          <p:spTgt spid="143"/>
                                        </p:tgtEl>
                                      </p:cBhvr>
                                    </p:animEffect>
                                    <p:animScale>
                                      <p:cBhvr>
                                        <p:cTn id="223" dur="250" autoRev="1" fill="hold"/>
                                        <p:tgtEl>
                                          <p:spTgt spid="143"/>
                                        </p:tgtEl>
                                      </p:cBhvr>
                                      <p:by x="105000" y="105000"/>
                                    </p:animScale>
                                  </p:childTnLst>
                                </p:cTn>
                              </p:par>
                            </p:childTnLst>
                          </p:cTn>
                        </p:par>
                      </p:childTnLst>
                    </p:cTn>
                  </p:par>
                </p:childTnLst>
              </p:cTn>
              <p:nextCondLst>
                <p:cond evt="onClick" delay="0">
                  <p:tgtEl>
                    <p:spTgt spid="227"/>
                  </p:tgtEl>
                </p:cond>
              </p:nextCondLst>
            </p:seq>
            <p:seq concurrent="1" nextAc="seek">
              <p:cTn id="224" restart="whenNotActive" fill="hold" evtFilter="cancelBubble" nodeType="interactiveSeq">
                <p:stCondLst>
                  <p:cond evt="onClick" delay="0">
                    <p:tgtEl>
                      <p:spTgt spid="228"/>
                    </p:tgtEl>
                  </p:cond>
                </p:stCondLst>
                <p:endSync evt="end" delay="0">
                  <p:rtn val="all"/>
                </p:endSync>
                <p:childTnLst>
                  <p:par>
                    <p:cTn id="225" fill="hold">
                      <p:stCondLst>
                        <p:cond delay="0"/>
                      </p:stCondLst>
                      <p:childTnLst>
                        <p:par>
                          <p:cTn id="226" fill="hold">
                            <p:stCondLst>
                              <p:cond delay="0"/>
                            </p:stCondLst>
                            <p:childTnLst>
                              <p:par>
                                <p:cTn id="227" presetID="53" presetClass="entr" presetSubtype="16" fill="hold" grpId="0" nodeType="withEffect">
                                  <p:stCondLst>
                                    <p:cond delay="0"/>
                                  </p:stCondLst>
                                  <p:childTnLst>
                                    <p:set>
                                      <p:cBhvr>
                                        <p:cTn id="228" dur="1" fill="hold">
                                          <p:stCondLst>
                                            <p:cond delay="0"/>
                                          </p:stCondLst>
                                        </p:cTn>
                                        <p:tgtEl>
                                          <p:spTgt spid="263"/>
                                        </p:tgtEl>
                                        <p:attrNameLst>
                                          <p:attrName>style.visibility</p:attrName>
                                        </p:attrNameLst>
                                      </p:cBhvr>
                                      <p:to>
                                        <p:strVal val="visible"/>
                                      </p:to>
                                    </p:set>
                                    <p:anim calcmode="lin" valueType="num">
                                      <p:cBhvr>
                                        <p:cTn id="229" dur="500" fill="hold"/>
                                        <p:tgtEl>
                                          <p:spTgt spid="263"/>
                                        </p:tgtEl>
                                        <p:attrNameLst>
                                          <p:attrName>ppt_w</p:attrName>
                                        </p:attrNameLst>
                                      </p:cBhvr>
                                      <p:tavLst>
                                        <p:tav tm="0">
                                          <p:val>
                                            <p:fltVal val="0"/>
                                          </p:val>
                                        </p:tav>
                                        <p:tav tm="100000">
                                          <p:val>
                                            <p:strVal val="#ppt_w"/>
                                          </p:val>
                                        </p:tav>
                                      </p:tavLst>
                                    </p:anim>
                                    <p:anim calcmode="lin" valueType="num">
                                      <p:cBhvr>
                                        <p:cTn id="230" dur="500" fill="hold"/>
                                        <p:tgtEl>
                                          <p:spTgt spid="263"/>
                                        </p:tgtEl>
                                        <p:attrNameLst>
                                          <p:attrName>ppt_h</p:attrName>
                                        </p:attrNameLst>
                                      </p:cBhvr>
                                      <p:tavLst>
                                        <p:tav tm="0">
                                          <p:val>
                                            <p:fltVal val="0"/>
                                          </p:val>
                                        </p:tav>
                                        <p:tav tm="100000">
                                          <p:val>
                                            <p:strVal val="#ppt_h"/>
                                          </p:val>
                                        </p:tav>
                                      </p:tavLst>
                                    </p:anim>
                                    <p:animEffect transition="in" filter="fade">
                                      <p:cBhvr>
                                        <p:cTn id="231" dur="500"/>
                                        <p:tgtEl>
                                          <p:spTgt spid="263"/>
                                        </p:tgtEl>
                                      </p:cBhvr>
                                    </p:animEffect>
                                  </p:childTnLst>
                                  <p:subTnLst>
                                    <p:audio>
                                      <p:cMediaNode>
                                        <p:cTn display="0" masterRel="sameClick">
                                          <p:stCondLst>
                                            <p:cond evt="begin" delay="0">
                                              <p:tn val="227"/>
                                            </p:cond>
                                          </p:stCondLst>
                                          <p:endCondLst>
                                            <p:cond evt="onStopAudio" delay="0">
                                              <p:tgtEl>
                                                <p:sldTgt/>
                                              </p:tgtEl>
                                            </p:cond>
                                          </p:endCondLst>
                                        </p:cTn>
                                        <p:tgtEl>
                                          <p:sndTgt r:embed="rId3" name="Bling.wav"/>
                                        </p:tgtEl>
                                      </p:cMediaNode>
                                    </p:audio>
                                  </p:subTnLst>
                                </p:cTn>
                              </p:par>
                              <p:par>
                                <p:cTn id="232" presetID="26" presetClass="emph" presetSubtype="0" fill="hold" grpId="1" nodeType="withEffect">
                                  <p:stCondLst>
                                    <p:cond delay="500"/>
                                  </p:stCondLst>
                                  <p:childTnLst>
                                    <p:animEffect transition="out" filter="fade">
                                      <p:cBhvr>
                                        <p:cTn id="233" dur="500" tmFilter="0, 0; .2, .5; .8, .5; 1, 0"/>
                                        <p:tgtEl>
                                          <p:spTgt spid="263"/>
                                        </p:tgtEl>
                                      </p:cBhvr>
                                    </p:animEffect>
                                    <p:animScale>
                                      <p:cBhvr>
                                        <p:cTn id="234" dur="250" autoRev="1" fill="hold"/>
                                        <p:tgtEl>
                                          <p:spTgt spid="263"/>
                                        </p:tgtEl>
                                      </p:cBhvr>
                                      <p:by x="105000" y="105000"/>
                                    </p:animScale>
                                  </p:childTnLst>
                                </p:cTn>
                              </p:par>
                              <p:par>
                                <p:cTn id="235" presetID="53" presetClass="entr" presetSubtype="16" fill="hold" grpId="0" nodeType="withEffect">
                                  <p:stCondLst>
                                    <p:cond delay="0"/>
                                  </p:stCondLst>
                                  <p:childTnLst>
                                    <p:set>
                                      <p:cBhvr>
                                        <p:cTn id="236" dur="1" fill="hold">
                                          <p:stCondLst>
                                            <p:cond delay="0"/>
                                          </p:stCondLst>
                                        </p:cTn>
                                        <p:tgtEl>
                                          <p:spTgt spid="272"/>
                                        </p:tgtEl>
                                        <p:attrNameLst>
                                          <p:attrName>style.visibility</p:attrName>
                                        </p:attrNameLst>
                                      </p:cBhvr>
                                      <p:to>
                                        <p:strVal val="visible"/>
                                      </p:to>
                                    </p:set>
                                    <p:anim calcmode="lin" valueType="num">
                                      <p:cBhvr>
                                        <p:cTn id="237" dur="500" fill="hold"/>
                                        <p:tgtEl>
                                          <p:spTgt spid="272"/>
                                        </p:tgtEl>
                                        <p:attrNameLst>
                                          <p:attrName>ppt_w</p:attrName>
                                        </p:attrNameLst>
                                      </p:cBhvr>
                                      <p:tavLst>
                                        <p:tav tm="0">
                                          <p:val>
                                            <p:fltVal val="0"/>
                                          </p:val>
                                        </p:tav>
                                        <p:tav tm="100000">
                                          <p:val>
                                            <p:strVal val="#ppt_w"/>
                                          </p:val>
                                        </p:tav>
                                      </p:tavLst>
                                    </p:anim>
                                    <p:anim calcmode="lin" valueType="num">
                                      <p:cBhvr>
                                        <p:cTn id="238" dur="500" fill="hold"/>
                                        <p:tgtEl>
                                          <p:spTgt spid="272"/>
                                        </p:tgtEl>
                                        <p:attrNameLst>
                                          <p:attrName>ppt_h</p:attrName>
                                        </p:attrNameLst>
                                      </p:cBhvr>
                                      <p:tavLst>
                                        <p:tav tm="0">
                                          <p:val>
                                            <p:fltVal val="0"/>
                                          </p:val>
                                        </p:tav>
                                        <p:tav tm="100000">
                                          <p:val>
                                            <p:strVal val="#ppt_h"/>
                                          </p:val>
                                        </p:tav>
                                      </p:tavLst>
                                    </p:anim>
                                    <p:animEffect transition="in" filter="fade">
                                      <p:cBhvr>
                                        <p:cTn id="239" dur="500"/>
                                        <p:tgtEl>
                                          <p:spTgt spid="272"/>
                                        </p:tgtEl>
                                      </p:cBhvr>
                                    </p:animEffect>
                                  </p:childTnLst>
                                  <p:subTnLst>
                                    <p:audio>
                                      <p:cMediaNode>
                                        <p:cTn display="0" masterRel="sameClick">
                                          <p:stCondLst>
                                            <p:cond evt="begin" delay="0">
                                              <p:tn val="235"/>
                                            </p:cond>
                                          </p:stCondLst>
                                          <p:endCondLst>
                                            <p:cond evt="onStopAudio" delay="0">
                                              <p:tgtEl>
                                                <p:sldTgt/>
                                              </p:tgtEl>
                                            </p:cond>
                                          </p:endCondLst>
                                        </p:cTn>
                                        <p:tgtEl>
                                          <p:sndTgt r:embed="rId3" name="Bling.wav"/>
                                        </p:tgtEl>
                                      </p:cMediaNode>
                                    </p:audio>
                                  </p:subTnLst>
                                </p:cTn>
                              </p:par>
                              <p:par>
                                <p:cTn id="240" presetID="26" presetClass="emph" presetSubtype="0" fill="hold" grpId="1" nodeType="withEffect">
                                  <p:stCondLst>
                                    <p:cond delay="500"/>
                                  </p:stCondLst>
                                  <p:childTnLst>
                                    <p:animEffect transition="out" filter="fade">
                                      <p:cBhvr>
                                        <p:cTn id="241" dur="500" tmFilter="0, 0; .2, .5; .8, .5; 1, 0"/>
                                        <p:tgtEl>
                                          <p:spTgt spid="272"/>
                                        </p:tgtEl>
                                      </p:cBhvr>
                                    </p:animEffect>
                                    <p:animScale>
                                      <p:cBhvr>
                                        <p:cTn id="242" dur="250" autoRev="1" fill="hold"/>
                                        <p:tgtEl>
                                          <p:spTgt spid="272"/>
                                        </p:tgtEl>
                                      </p:cBhvr>
                                      <p:by x="105000" y="105000"/>
                                    </p:animScale>
                                  </p:childTnLst>
                                </p:cTn>
                              </p:par>
                              <p:par>
                                <p:cTn id="243" presetID="53" presetClass="entr" presetSubtype="16" fill="hold" grpId="0" nodeType="withEffect">
                                  <p:stCondLst>
                                    <p:cond delay="0"/>
                                  </p:stCondLst>
                                  <p:childTnLst>
                                    <p:set>
                                      <p:cBhvr>
                                        <p:cTn id="244" dur="1" fill="hold">
                                          <p:stCondLst>
                                            <p:cond delay="0"/>
                                          </p:stCondLst>
                                        </p:cTn>
                                        <p:tgtEl>
                                          <p:spTgt spid="275"/>
                                        </p:tgtEl>
                                        <p:attrNameLst>
                                          <p:attrName>style.visibility</p:attrName>
                                        </p:attrNameLst>
                                      </p:cBhvr>
                                      <p:to>
                                        <p:strVal val="visible"/>
                                      </p:to>
                                    </p:set>
                                    <p:anim calcmode="lin" valueType="num">
                                      <p:cBhvr>
                                        <p:cTn id="245" dur="500" fill="hold"/>
                                        <p:tgtEl>
                                          <p:spTgt spid="275"/>
                                        </p:tgtEl>
                                        <p:attrNameLst>
                                          <p:attrName>ppt_w</p:attrName>
                                        </p:attrNameLst>
                                      </p:cBhvr>
                                      <p:tavLst>
                                        <p:tav tm="0">
                                          <p:val>
                                            <p:fltVal val="0"/>
                                          </p:val>
                                        </p:tav>
                                        <p:tav tm="100000">
                                          <p:val>
                                            <p:strVal val="#ppt_w"/>
                                          </p:val>
                                        </p:tav>
                                      </p:tavLst>
                                    </p:anim>
                                    <p:anim calcmode="lin" valueType="num">
                                      <p:cBhvr>
                                        <p:cTn id="246" dur="500" fill="hold"/>
                                        <p:tgtEl>
                                          <p:spTgt spid="275"/>
                                        </p:tgtEl>
                                        <p:attrNameLst>
                                          <p:attrName>ppt_h</p:attrName>
                                        </p:attrNameLst>
                                      </p:cBhvr>
                                      <p:tavLst>
                                        <p:tav tm="0">
                                          <p:val>
                                            <p:fltVal val="0"/>
                                          </p:val>
                                        </p:tav>
                                        <p:tav tm="100000">
                                          <p:val>
                                            <p:strVal val="#ppt_h"/>
                                          </p:val>
                                        </p:tav>
                                      </p:tavLst>
                                    </p:anim>
                                    <p:animEffect transition="in" filter="fade">
                                      <p:cBhvr>
                                        <p:cTn id="247" dur="500"/>
                                        <p:tgtEl>
                                          <p:spTgt spid="275"/>
                                        </p:tgtEl>
                                      </p:cBhvr>
                                    </p:animEffect>
                                  </p:childTnLst>
                                  <p:subTnLst>
                                    <p:audio>
                                      <p:cMediaNode>
                                        <p:cTn display="0" masterRel="sameClick">
                                          <p:stCondLst>
                                            <p:cond evt="begin" delay="0">
                                              <p:tn val="243"/>
                                            </p:cond>
                                          </p:stCondLst>
                                          <p:endCondLst>
                                            <p:cond evt="onStopAudio" delay="0">
                                              <p:tgtEl>
                                                <p:sldTgt/>
                                              </p:tgtEl>
                                            </p:cond>
                                          </p:endCondLst>
                                        </p:cTn>
                                        <p:tgtEl>
                                          <p:sndTgt r:embed="rId3" name="Bling.wav"/>
                                        </p:tgtEl>
                                      </p:cMediaNode>
                                    </p:audio>
                                  </p:subTnLst>
                                </p:cTn>
                              </p:par>
                              <p:par>
                                <p:cTn id="248" presetID="26" presetClass="emph" presetSubtype="0" fill="hold" grpId="1" nodeType="withEffect">
                                  <p:stCondLst>
                                    <p:cond delay="500"/>
                                  </p:stCondLst>
                                  <p:childTnLst>
                                    <p:animEffect transition="out" filter="fade">
                                      <p:cBhvr>
                                        <p:cTn id="249" dur="500" tmFilter="0, 0; .2, .5; .8, .5; 1, 0"/>
                                        <p:tgtEl>
                                          <p:spTgt spid="275"/>
                                        </p:tgtEl>
                                      </p:cBhvr>
                                    </p:animEffect>
                                    <p:animScale>
                                      <p:cBhvr>
                                        <p:cTn id="250" dur="250" autoRev="1" fill="hold"/>
                                        <p:tgtEl>
                                          <p:spTgt spid="275"/>
                                        </p:tgtEl>
                                      </p:cBhvr>
                                      <p:by x="105000" y="105000"/>
                                    </p:animScale>
                                  </p:childTnLst>
                                </p:cTn>
                              </p:par>
                              <p:par>
                                <p:cTn id="251" presetID="53" presetClass="entr" presetSubtype="16" fill="hold" grpId="0" nodeType="withEffect">
                                  <p:stCondLst>
                                    <p:cond delay="0"/>
                                  </p:stCondLst>
                                  <p:childTnLst>
                                    <p:set>
                                      <p:cBhvr>
                                        <p:cTn id="252" dur="1" fill="hold">
                                          <p:stCondLst>
                                            <p:cond delay="0"/>
                                          </p:stCondLst>
                                        </p:cTn>
                                        <p:tgtEl>
                                          <p:spTgt spid="318"/>
                                        </p:tgtEl>
                                        <p:attrNameLst>
                                          <p:attrName>style.visibility</p:attrName>
                                        </p:attrNameLst>
                                      </p:cBhvr>
                                      <p:to>
                                        <p:strVal val="visible"/>
                                      </p:to>
                                    </p:set>
                                    <p:anim calcmode="lin" valueType="num">
                                      <p:cBhvr>
                                        <p:cTn id="253" dur="500" fill="hold"/>
                                        <p:tgtEl>
                                          <p:spTgt spid="318"/>
                                        </p:tgtEl>
                                        <p:attrNameLst>
                                          <p:attrName>ppt_w</p:attrName>
                                        </p:attrNameLst>
                                      </p:cBhvr>
                                      <p:tavLst>
                                        <p:tav tm="0">
                                          <p:val>
                                            <p:fltVal val="0"/>
                                          </p:val>
                                        </p:tav>
                                        <p:tav tm="100000">
                                          <p:val>
                                            <p:strVal val="#ppt_w"/>
                                          </p:val>
                                        </p:tav>
                                      </p:tavLst>
                                    </p:anim>
                                    <p:anim calcmode="lin" valueType="num">
                                      <p:cBhvr>
                                        <p:cTn id="254" dur="500" fill="hold"/>
                                        <p:tgtEl>
                                          <p:spTgt spid="318"/>
                                        </p:tgtEl>
                                        <p:attrNameLst>
                                          <p:attrName>ppt_h</p:attrName>
                                        </p:attrNameLst>
                                      </p:cBhvr>
                                      <p:tavLst>
                                        <p:tav tm="0">
                                          <p:val>
                                            <p:fltVal val="0"/>
                                          </p:val>
                                        </p:tav>
                                        <p:tav tm="100000">
                                          <p:val>
                                            <p:strVal val="#ppt_h"/>
                                          </p:val>
                                        </p:tav>
                                      </p:tavLst>
                                    </p:anim>
                                    <p:animEffect transition="in" filter="fade">
                                      <p:cBhvr>
                                        <p:cTn id="255" dur="500"/>
                                        <p:tgtEl>
                                          <p:spTgt spid="318"/>
                                        </p:tgtEl>
                                      </p:cBhvr>
                                    </p:animEffect>
                                  </p:childTnLst>
                                  <p:subTnLst>
                                    <p:audio>
                                      <p:cMediaNode>
                                        <p:cTn display="0" masterRel="sameClick">
                                          <p:stCondLst>
                                            <p:cond evt="begin" delay="0">
                                              <p:tn val="251"/>
                                            </p:cond>
                                          </p:stCondLst>
                                          <p:endCondLst>
                                            <p:cond evt="onStopAudio" delay="0">
                                              <p:tgtEl>
                                                <p:sldTgt/>
                                              </p:tgtEl>
                                            </p:cond>
                                          </p:endCondLst>
                                        </p:cTn>
                                        <p:tgtEl>
                                          <p:sndTgt r:embed="rId3" name="Bling.wav"/>
                                        </p:tgtEl>
                                      </p:cMediaNode>
                                    </p:audio>
                                  </p:subTnLst>
                                </p:cTn>
                              </p:par>
                              <p:par>
                                <p:cTn id="256" presetID="26" presetClass="emph" presetSubtype="0" fill="hold" grpId="1" nodeType="withEffect">
                                  <p:stCondLst>
                                    <p:cond delay="500"/>
                                  </p:stCondLst>
                                  <p:childTnLst>
                                    <p:animEffect transition="out" filter="fade">
                                      <p:cBhvr>
                                        <p:cTn id="257" dur="500" tmFilter="0, 0; .2, .5; .8, .5; 1, 0"/>
                                        <p:tgtEl>
                                          <p:spTgt spid="318"/>
                                        </p:tgtEl>
                                      </p:cBhvr>
                                    </p:animEffect>
                                    <p:animScale>
                                      <p:cBhvr>
                                        <p:cTn id="258" dur="250" autoRev="1" fill="hold"/>
                                        <p:tgtEl>
                                          <p:spTgt spid="318"/>
                                        </p:tgtEl>
                                      </p:cBhvr>
                                      <p:by x="105000" y="105000"/>
                                    </p:animScale>
                                  </p:childTnLst>
                                </p:cTn>
                              </p:par>
                              <p:par>
                                <p:cTn id="259" presetID="53" presetClass="entr" presetSubtype="16" fill="hold" grpId="0" nodeType="withEffect">
                                  <p:stCondLst>
                                    <p:cond delay="0"/>
                                  </p:stCondLst>
                                  <p:childTnLst>
                                    <p:set>
                                      <p:cBhvr>
                                        <p:cTn id="260" dur="1" fill="hold">
                                          <p:stCondLst>
                                            <p:cond delay="0"/>
                                          </p:stCondLst>
                                        </p:cTn>
                                        <p:tgtEl>
                                          <p:spTgt spid="319"/>
                                        </p:tgtEl>
                                        <p:attrNameLst>
                                          <p:attrName>style.visibility</p:attrName>
                                        </p:attrNameLst>
                                      </p:cBhvr>
                                      <p:to>
                                        <p:strVal val="visible"/>
                                      </p:to>
                                    </p:set>
                                    <p:anim calcmode="lin" valueType="num">
                                      <p:cBhvr>
                                        <p:cTn id="261" dur="500" fill="hold"/>
                                        <p:tgtEl>
                                          <p:spTgt spid="319"/>
                                        </p:tgtEl>
                                        <p:attrNameLst>
                                          <p:attrName>ppt_w</p:attrName>
                                        </p:attrNameLst>
                                      </p:cBhvr>
                                      <p:tavLst>
                                        <p:tav tm="0">
                                          <p:val>
                                            <p:fltVal val="0"/>
                                          </p:val>
                                        </p:tav>
                                        <p:tav tm="100000">
                                          <p:val>
                                            <p:strVal val="#ppt_w"/>
                                          </p:val>
                                        </p:tav>
                                      </p:tavLst>
                                    </p:anim>
                                    <p:anim calcmode="lin" valueType="num">
                                      <p:cBhvr>
                                        <p:cTn id="262" dur="500" fill="hold"/>
                                        <p:tgtEl>
                                          <p:spTgt spid="319"/>
                                        </p:tgtEl>
                                        <p:attrNameLst>
                                          <p:attrName>ppt_h</p:attrName>
                                        </p:attrNameLst>
                                      </p:cBhvr>
                                      <p:tavLst>
                                        <p:tav tm="0">
                                          <p:val>
                                            <p:fltVal val="0"/>
                                          </p:val>
                                        </p:tav>
                                        <p:tav tm="100000">
                                          <p:val>
                                            <p:strVal val="#ppt_h"/>
                                          </p:val>
                                        </p:tav>
                                      </p:tavLst>
                                    </p:anim>
                                    <p:animEffect transition="in" filter="fade">
                                      <p:cBhvr>
                                        <p:cTn id="263" dur="500"/>
                                        <p:tgtEl>
                                          <p:spTgt spid="319"/>
                                        </p:tgtEl>
                                      </p:cBhvr>
                                    </p:animEffect>
                                  </p:childTnLst>
                                  <p:subTnLst>
                                    <p:audio>
                                      <p:cMediaNode>
                                        <p:cTn display="0" masterRel="sameClick">
                                          <p:stCondLst>
                                            <p:cond evt="begin" delay="0">
                                              <p:tn val="259"/>
                                            </p:cond>
                                          </p:stCondLst>
                                          <p:endCondLst>
                                            <p:cond evt="onStopAudio" delay="0">
                                              <p:tgtEl>
                                                <p:sldTgt/>
                                              </p:tgtEl>
                                            </p:cond>
                                          </p:endCondLst>
                                        </p:cTn>
                                        <p:tgtEl>
                                          <p:sndTgt r:embed="rId3" name="Bling.wav"/>
                                        </p:tgtEl>
                                      </p:cMediaNode>
                                    </p:audio>
                                  </p:subTnLst>
                                </p:cTn>
                              </p:par>
                              <p:par>
                                <p:cTn id="264" presetID="26" presetClass="emph" presetSubtype="0" fill="hold" grpId="1" nodeType="withEffect">
                                  <p:stCondLst>
                                    <p:cond delay="500"/>
                                  </p:stCondLst>
                                  <p:childTnLst>
                                    <p:animEffect transition="out" filter="fade">
                                      <p:cBhvr>
                                        <p:cTn id="265" dur="500" tmFilter="0, 0; .2, .5; .8, .5; 1, 0"/>
                                        <p:tgtEl>
                                          <p:spTgt spid="319"/>
                                        </p:tgtEl>
                                      </p:cBhvr>
                                    </p:animEffect>
                                    <p:animScale>
                                      <p:cBhvr>
                                        <p:cTn id="266" dur="250" autoRev="1" fill="hold"/>
                                        <p:tgtEl>
                                          <p:spTgt spid="319"/>
                                        </p:tgtEl>
                                      </p:cBhvr>
                                      <p:by x="105000" y="105000"/>
                                    </p:animScale>
                                  </p:childTnLst>
                                </p:cTn>
                              </p:par>
                              <p:par>
                                <p:cTn id="267" presetID="53" presetClass="entr" presetSubtype="16" fill="hold" grpId="0" nodeType="withEffect">
                                  <p:stCondLst>
                                    <p:cond delay="0"/>
                                  </p:stCondLst>
                                  <p:childTnLst>
                                    <p:set>
                                      <p:cBhvr>
                                        <p:cTn id="268" dur="1" fill="hold">
                                          <p:stCondLst>
                                            <p:cond delay="0"/>
                                          </p:stCondLst>
                                        </p:cTn>
                                        <p:tgtEl>
                                          <p:spTgt spid="321"/>
                                        </p:tgtEl>
                                        <p:attrNameLst>
                                          <p:attrName>style.visibility</p:attrName>
                                        </p:attrNameLst>
                                      </p:cBhvr>
                                      <p:to>
                                        <p:strVal val="visible"/>
                                      </p:to>
                                    </p:set>
                                    <p:anim calcmode="lin" valueType="num">
                                      <p:cBhvr>
                                        <p:cTn id="269" dur="500" fill="hold"/>
                                        <p:tgtEl>
                                          <p:spTgt spid="321"/>
                                        </p:tgtEl>
                                        <p:attrNameLst>
                                          <p:attrName>ppt_w</p:attrName>
                                        </p:attrNameLst>
                                      </p:cBhvr>
                                      <p:tavLst>
                                        <p:tav tm="0">
                                          <p:val>
                                            <p:fltVal val="0"/>
                                          </p:val>
                                        </p:tav>
                                        <p:tav tm="100000">
                                          <p:val>
                                            <p:strVal val="#ppt_w"/>
                                          </p:val>
                                        </p:tav>
                                      </p:tavLst>
                                    </p:anim>
                                    <p:anim calcmode="lin" valueType="num">
                                      <p:cBhvr>
                                        <p:cTn id="270" dur="500" fill="hold"/>
                                        <p:tgtEl>
                                          <p:spTgt spid="321"/>
                                        </p:tgtEl>
                                        <p:attrNameLst>
                                          <p:attrName>ppt_h</p:attrName>
                                        </p:attrNameLst>
                                      </p:cBhvr>
                                      <p:tavLst>
                                        <p:tav tm="0">
                                          <p:val>
                                            <p:fltVal val="0"/>
                                          </p:val>
                                        </p:tav>
                                        <p:tav tm="100000">
                                          <p:val>
                                            <p:strVal val="#ppt_h"/>
                                          </p:val>
                                        </p:tav>
                                      </p:tavLst>
                                    </p:anim>
                                    <p:animEffect transition="in" filter="fade">
                                      <p:cBhvr>
                                        <p:cTn id="271" dur="500"/>
                                        <p:tgtEl>
                                          <p:spTgt spid="321"/>
                                        </p:tgtEl>
                                      </p:cBhvr>
                                    </p:animEffect>
                                  </p:childTnLst>
                                  <p:subTnLst>
                                    <p:audio>
                                      <p:cMediaNode>
                                        <p:cTn display="0" masterRel="sameClick">
                                          <p:stCondLst>
                                            <p:cond evt="begin" delay="0">
                                              <p:tn val="267"/>
                                            </p:cond>
                                          </p:stCondLst>
                                          <p:endCondLst>
                                            <p:cond evt="onStopAudio" delay="0">
                                              <p:tgtEl>
                                                <p:sldTgt/>
                                              </p:tgtEl>
                                            </p:cond>
                                          </p:endCondLst>
                                        </p:cTn>
                                        <p:tgtEl>
                                          <p:sndTgt r:embed="rId3" name="Bling.wav"/>
                                        </p:tgtEl>
                                      </p:cMediaNode>
                                    </p:audio>
                                  </p:subTnLst>
                                </p:cTn>
                              </p:par>
                              <p:par>
                                <p:cTn id="272" presetID="26" presetClass="emph" presetSubtype="0" fill="hold" grpId="1" nodeType="withEffect">
                                  <p:stCondLst>
                                    <p:cond delay="500"/>
                                  </p:stCondLst>
                                  <p:childTnLst>
                                    <p:animEffect transition="out" filter="fade">
                                      <p:cBhvr>
                                        <p:cTn id="273" dur="500" tmFilter="0, 0; .2, .5; .8, .5; 1, 0"/>
                                        <p:tgtEl>
                                          <p:spTgt spid="321"/>
                                        </p:tgtEl>
                                      </p:cBhvr>
                                    </p:animEffect>
                                    <p:animScale>
                                      <p:cBhvr>
                                        <p:cTn id="274" dur="250" autoRev="1" fill="hold"/>
                                        <p:tgtEl>
                                          <p:spTgt spid="321"/>
                                        </p:tgtEl>
                                      </p:cBhvr>
                                      <p:by x="105000" y="105000"/>
                                    </p:animScale>
                                  </p:childTnLst>
                                </p:cTn>
                              </p:par>
                            </p:childTnLst>
                          </p:cTn>
                        </p:par>
                      </p:childTnLst>
                    </p:cTn>
                  </p:par>
                </p:childTnLst>
              </p:cTn>
              <p:nextCondLst>
                <p:cond evt="onClick" delay="0">
                  <p:tgtEl>
                    <p:spTgt spid="228"/>
                  </p:tgtEl>
                </p:cond>
              </p:nextCondLst>
            </p:seq>
            <p:seq concurrent="1" nextAc="seek">
              <p:cTn id="275" restart="whenNotActive" fill="hold" evtFilter="cancelBubble" nodeType="interactiveSeq">
                <p:stCondLst>
                  <p:cond evt="onClick" delay="0">
                    <p:tgtEl>
                      <p:spTgt spid="229"/>
                    </p:tgtEl>
                  </p:cond>
                </p:stCondLst>
                <p:endSync evt="end" delay="0">
                  <p:rtn val="all"/>
                </p:endSync>
                <p:childTnLst>
                  <p:par>
                    <p:cTn id="276" fill="hold">
                      <p:stCondLst>
                        <p:cond delay="0"/>
                      </p:stCondLst>
                      <p:childTnLst>
                        <p:par>
                          <p:cTn id="277" fill="hold">
                            <p:stCondLst>
                              <p:cond delay="0"/>
                            </p:stCondLst>
                            <p:childTnLst>
                              <p:par>
                                <p:cTn id="278" presetID="53" presetClass="entr" presetSubtype="16" fill="hold" grpId="0" nodeType="withEffect">
                                  <p:stCondLst>
                                    <p:cond delay="0"/>
                                  </p:stCondLst>
                                  <p:childTnLst>
                                    <p:set>
                                      <p:cBhvr>
                                        <p:cTn id="279" dur="1" fill="hold">
                                          <p:stCondLst>
                                            <p:cond delay="0"/>
                                          </p:stCondLst>
                                        </p:cTn>
                                        <p:tgtEl>
                                          <p:spTgt spid="265"/>
                                        </p:tgtEl>
                                        <p:attrNameLst>
                                          <p:attrName>style.visibility</p:attrName>
                                        </p:attrNameLst>
                                      </p:cBhvr>
                                      <p:to>
                                        <p:strVal val="visible"/>
                                      </p:to>
                                    </p:set>
                                    <p:anim calcmode="lin" valueType="num">
                                      <p:cBhvr>
                                        <p:cTn id="280" dur="500" fill="hold"/>
                                        <p:tgtEl>
                                          <p:spTgt spid="265"/>
                                        </p:tgtEl>
                                        <p:attrNameLst>
                                          <p:attrName>ppt_w</p:attrName>
                                        </p:attrNameLst>
                                      </p:cBhvr>
                                      <p:tavLst>
                                        <p:tav tm="0">
                                          <p:val>
                                            <p:fltVal val="0"/>
                                          </p:val>
                                        </p:tav>
                                        <p:tav tm="100000">
                                          <p:val>
                                            <p:strVal val="#ppt_w"/>
                                          </p:val>
                                        </p:tav>
                                      </p:tavLst>
                                    </p:anim>
                                    <p:anim calcmode="lin" valueType="num">
                                      <p:cBhvr>
                                        <p:cTn id="281" dur="500" fill="hold"/>
                                        <p:tgtEl>
                                          <p:spTgt spid="265"/>
                                        </p:tgtEl>
                                        <p:attrNameLst>
                                          <p:attrName>ppt_h</p:attrName>
                                        </p:attrNameLst>
                                      </p:cBhvr>
                                      <p:tavLst>
                                        <p:tav tm="0">
                                          <p:val>
                                            <p:fltVal val="0"/>
                                          </p:val>
                                        </p:tav>
                                        <p:tav tm="100000">
                                          <p:val>
                                            <p:strVal val="#ppt_h"/>
                                          </p:val>
                                        </p:tav>
                                      </p:tavLst>
                                    </p:anim>
                                    <p:animEffect transition="in" filter="fade">
                                      <p:cBhvr>
                                        <p:cTn id="282" dur="500"/>
                                        <p:tgtEl>
                                          <p:spTgt spid="265"/>
                                        </p:tgtEl>
                                      </p:cBhvr>
                                    </p:animEffect>
                                  </p:childTnLst>
                                  <p:subTnLst>
                                    <p:audio>
                                      <p:cMediaNode>
                                        <p:cTn display="0" masterRel="sameClick">
                                          <p:stCondLst>
                                            <p:cond evt="begin" delay="0">
                                              <p:tn val="278"/>
                                            </p:cond>
                                          </p:stCondLst>
                                          <p:endCondLst>
                                            <p:cond evt="onStopAudio" delay="0">
                                              <p:tgtEl>
                                                <p:sldTgt/>
                                              </p:tgtEl>
                                            </p:cond>
                                          </p:endCondLst>
                                        </p:cTn>
                                        <p:tgtEl>
                                          <p:sndTgt r:embed="rId3" name="Bling.wav"/>
                                        </p:tgtEl>
                                      </p:cMediaNode>
                                    </p:audio>
                                  </p:subTnLst>
                                </p:cTn>
                              </p:par>
                              <p:par>
                                <p:cTn id="283" presetID="26" presetClass="emph" presetSubtype="0" fill="hold" grpId="1" nodeType="withEffect">
                                  <p:stCondLst>
                                    <p:cond delay="500"/>
                                  </p:stCondLst>
                                  <p:childTnLst>
                                    <p:animEffect transition="out" filter="fade">
                                      <p:cBhvr>
                                        <p:cTn id="284" dur="500" tmFilter="0, 0; .2, .5; .8, .5; 1, 0"/>
                                        <p:tgtEl>
                                          <p:spTgt spid="265"/>
                                        </p:tgtEl>
                                      </p:cBhvr>
                                    </p:animEffect>
                                    <p:animScale>
                                      <p:cBhvr>
                                        <p:cTn id="285" dur="250" autoRev="1" fill="hold"/>
                                        <p:tgtEl>
                                          <p:spTgt spid="265"/>
                                        </p:tgtEl>
                                      </p:cBhvr>
                                      <p:by x="105000" y="105000"/>
                                    </p:animScale>
                                  </p:childTnLst>
                                </p:cTn>
                              </p:par>
                              <p:par>
                                <p:cTn id="286" presetID="53" presetClass="entr" presetSubtype="16" fill="hold" grpId="0" nodeType="withEffect">
                                  <p:stCondLst>
                                    <p:cond delay="0"/>
                                  </p:stCondLst>
                                  <p:childTnLst>
                                    <p:set>
                                      <p:cBhvr>
                                        <p:cTn id="287" dur="1" fill="hold">
                                          <p:stCondLst>
                                            <p:cond delay="0"/>
                                          </p:stCondLst>
                                        </p:cTn>
                                        <p:tgtEl>
                                          <p:spTgt spid="266"/>
                                        </p:tgtEl>
                                        <p:attrNameLst>
                                          <p:attrName>style.visibility</p:attrName>
                                        </p:attrNameLst>
                                      </p:cBhvr>
                                      <p:to>
                                        <p:strVal val="visible"/>
                                      </p:to>
                                    </p:set>
                                    <p:anim calcmode="lin" valueType="num">
                                      <p:cBhvr>
                                        <p:cTn id="288" dur="500" fill="hold"/>
                                        <p:tgtEl>
                                          <p:spTgt spid="266"/>
                                        </p:tgtEl>
                                        <p:attrNameLst>
                                          <p:attrName>ppt_w</p:attrName>
                                        </p:attrNameLst>
                                      </p:cBhvr>
                                      <p:tavLst>
                                        <p:tav tm="0">
                                          <p:val>
                                            <p:fltVal val="0"/>
                                          </p:val>
                                        </p:tav>
                                        <p:tav tm="100000">
                                          <p:val>
                                            <p:strVal val="#ppt_w"/>
                                          </p:val>
                                        </p:tav>
                                      </p:tavLst>
                                    </p:anim>
                                    <p:anim calcmode="lin" valueType="num">
                                      <p:cBhvr>
                                        <p:cTn id="289" dur="500" fill="hold"/>
                                        <p:tgtEl>
                                          <p:spTgt spid="266"/>
                                        </p:tgtEl>
                                        <p:attrNameLst>
                                          <p:attrName>ppt_h</p:attrName>
                                        </p:attrNameLst>
                                      </p:cBhvr>
                                      <p:tavLst>
                                        <p:tav tm="0">
                                          <p:val>
                                            <p:fltVal val="0"/>
                                          </p:val>
                                        </p:tav>
                                        <p:tav tm="100000">
                                          <p:val>
                                            <p:strVal val="#ppt_h"/>
                                          </p:val>
                                        </p:tav>
                                      </p:tavLst>
                                    </p:anim>
                                    <p:animEffect transition="in" filter="fade">
                                      <p:cBhvr>
                                        <p:cTn id="290" dur="500"/>
                                        <p:tgtEl>
                                          <p:spTgt spid="266"/>
                                        </p:tgtEl>
                                      </p:cBhvr>
                                    </p:animEffect>
                                  </p:childTnLst>
                                  <p:subTnLst>
                                    <p:audio>
                                      <p:cMediaNode>
                                        <p:cTn display="0" masterRel="sameClick">
                                          <p:stCondLst>
                                            <p:cond evt="begin" delay="0">
                                              <p:tn val="286"/>
                                            </p:cond>
                                          </p:stCondLst>
                                          <p:endCondLst>
                                            <p:cond evt="onStopAudio" delay="0">
                                              <p:tgtEl>
                                                <p:sldTgt/>
                                              </p:tgtEl>
                                            </p:cond>
                                          </p:endCondLst>
                                        </p:cTn>
                                        <p:tgtEl>
                                          <p:sndTgt r:embed="rId3" name="Bling.wav"/>
                                        </p:tgtEl>
                                      </p:cMediaNode>
                                    </p:audio>
                                  </p:subTnLst>
                                </p:cTn>
                              </p:par>
                              <p:par>
                                <p:cTn id="291" presetID="26" presetClass="emph" presetSubtype="0" fill="hold" grpId="1" nodeType="withEffect">
                                  <p:stCondLst>
                                    <p:cond delay="500"/>
                                  </p:stCondLst>
                                  <p:childTnLst>
                                    <p:animEffect transition="out" filter="fade">
                                      <p:cBhvr>
                                        <p:cTn id="292" dur="500" tmFilter="0, 0; .2, .5; .8, .5; 1, 0"/>
                                        <p:tgtEl>
                                          <p:spTgt spid="266"/>
                                        </p:tgtEl>
                                      </p:cBhvr>
                                    </p:animEffect>
                                    <p:animScale>
                                      <p:cBhvr>
                                        <p:cTn id="293" dur="250" autoRev="1" fill="hold"/>
                                        <p:tgtEl>
                                          <p:spTgt spid="266"/>
                                        </p:tgtEl>
                                      </p:cBhvr>
                                      <p:by x="105000" y="105000"/>
                                    </p:animScale>
                                  </p:childTnLst>
                                </p:cTn>
                              </p:par>
                              <p:par>
                                <p:cTn id="294" presetID="53" presetClass="entr" presetSubtype="16" fill="hold" grpId="0" nodeType="withEffect">
                                  <p:stCondLst>
                                    <p:cond delay="0"/>
                                  </p:stCondLst>
                                  <p:childTnLst>
                                    <p:set>
                                      <p:cBhvr>
                                        <p:cTn id="295" dur="1" fill="hold">
                                          <p:stCondLst>
                                            <p:cond delay="0"/>
                                          </p:stCondLst>
                                        </p:cTn>
                                        <p:tgtEl>
                                          <p:spTgt spid="287"/>
                                        </p:tgtEl>
                                        <p:attrNameLst>
                                          <p:attrName>style.visibility</p:attrName>
                                        </p:attrNameLst>
                                      </p:cBhvr>
                                      <p:to>
                                        <p:strVal val="visible"/>
                                      </p:to>
                                    </p:set>
                                    <p:anim calcmode="lin" valueType="num">
                                      <p:cBhvr>
                                        <p:cTn id="296" dur="500" fill="hold"/>
                                        <p:tgtEl>
                                          <p:spTgt spid="287"/>
                                        </p:tgtEl>
                                        <p:attrNameLst>
                                          <p:attrName>ppt_w</p:attrName>
                                        </p:attrNameLst>
                                      </p:cBhvr>
                                      <p:tavLst>
                                        <p:tav tm="0">
                                          <p:val>
                                            <p:fltVal val="0"/>
                                          </p:val>
                                        </p:tav>
                                        <p:tav tm="100000">
                                          <p:val>
                                            <p:strVal val="#ppt_w"/>
                                          </p:val>
                                        </p:tav>
                                      </p:tavLst>
                                    </p:anim>
                                    <p:anim calcmode="lin" valueType="num">
                                      <p:cBhvr>
                                        <p:cTn id="297" dur="500" fill="hold"/>
                                        <p:tgtEl>
                                          <p:spTgt spid="287"/>
                                        </p:tgtEl>
                                        <p:attrNameLst>
                                          <p:attrName>ppt_h</p:attrName>
                                        </p:attrNameLst>
                                      </p:cBhvr>
                                      <p:tavLst>
                                        <p:tav tm="0">
                                          <p:val>
                                            <p:fltVal val="0"/>
                                          </p:val>
                                        </p:tav>
                                        <p:tav tm="100000">
                                          <p:val>
                                            <p:strVal val="#ppt_h"/>
                                          </p:val>
                                        </p:tav>
                                      </p:tavLst>
                                    </p:anim>
                                    <p:animEffect transition="in" filter="fade">
                                      <p:cBhvr>
                                        <p:cTn id="298" dur="500"/>
                                        <p:tgtEl>
                                          <p:spTgt spid="287"/>
                                        </p:tgtEl>
                                      </p:cBhvr>
                                    </p:animEffect>
                                  </p:childTnLst>
                                  <p:subTnLst>
                                    <p:audio>
                                      <p:cMediaNode>
                                        <p:cTn display="0" masterRel="sameClick">
                                          <p:stCondLst>
                                            <p:cond evt="begin" delay="0">
                                              <p:tn val="294"/>
                                            </p:cond>
                                          </p:stCondLst>
                                          <p:endCondLst>
                                            <p:cond evt="onStopAudio" delay="0">
                                              <p:tgtEl>
                                                <p:sldTgt/>
                                              </p:tgtEl>
                                            </p:cond>
                                          </p:endCondLst>
                                        </p:cTn>
                                        <p:tgtEl>
                                          <p:sndTgt r:embed="rId3" name="Bling.wav"/>
                                        </p:tgtEl>
                                      </p:cMediaNode>
                                    </p:audio>
                                  </p:subTnLst>
                                </p:cTn>
                              </p:par>
                              <p:par>
                                <p:cTn id="299" presetID="26" presetClass="emph" presetSubtype="0" fill="hold" grpId="1" nodeType="withEffect">
                                  <p:stCondLst>
                                    <p:cond delay="500"/>
                                  </p:stCondLst>
                                  <p:childTnLst>
                                    <p:animEffect transition="out" filter="fade">
                                      <p:cBhvr>
                                        <p:cTn id="300" dur="500" tmFilter="0, 0; .2, .5; .8, .5; 1, 0"/>
                                        <p:tgtEl>
                                          <p:spTgt spid="287"/>
                                        </p:tgtEl>
                                      </p:cBhvr>
                                    </p:animEffect>
                                    <p:animScale>
                                      <p:cBhvr>
                                        <p:cTn id="301" dur="250" autoRev="1" fill="hold"/>
                                        <p:tgtEl>
                                          <p:spTgt spid="287"/>
                                        </p:tgtEl>
                                      </p:cBhvr>
                                      <p:by x="105000" y="105000"/>
                                    </p:animScale>
                                  </p:childTnLst>
                                </p:cTn>
                              </p:par>
                              <p:par>
                                <p:cTn id="302" presetID="53" presetClass="entr" presetSubtype="16" fill="hold" grpId="0" nodeType="withEffect">
                                  <p:stCondLst>
                                    <p:cond delay="0"/>
                                  </p:stCondLst>
                                  <p:childTnLst>
                                    <p:set>
                                      <p:cBhvr>
                                        <p:cTn id="303" dur="1" fill="hold">
                                          <p:stCondLst>
                                            <p:cond delay="0"/>
                                          </p:stCondLst>
                                        </p:cTn>
                                        <p:tgtEl>
                                          <p:spTgt spid="288"/>
                                        </p:tgtEl>
                                        <p:attrNameLst>
                                          <p:attrName>style.visibility</p:attrName>
                                        </p:attrNameLst>
                                      </p:cBhvr>
                                      <p:to>
                                        <p:strVal val="visible"/>
                                      </p:to>
                                    </p:set>
                                    <p:anim calcmode="lin" valueType="num">
                                      <p:cBhvr>
                                        <p:cTn id="304" dur="500" fill="hold"/>
                                        <p:tgtEl>
                                          <p:spTgt spid="288"/>
                                        </p:tgtEl>
                                        <p:attrNameLst>
                                          <p:attrName>ppt_w</p:attrName>
                                        </p:attrNameLst>
                                      </p:cBhvr>
                                      <p:tavLst>
                                        <p:tav tm="0">
                                          <p:val>
                                            <p:fltVal val="0"/>
                                          </p:val>
                                        </p:tav>
                                        <p:tav tm="100000">
                                          <p:val>
                                            <p:strVal val="#ppt_w"/>
                                          </p:val>
                                        </p:tav>
                                      </p:tavLst>
                                    </p:anim>
                                    <p:anim calcmode="lin" valueType="num">
                                      <p:cBhvr>
                                        <p:cTn id="305" dur="500" fill="hold"/>
                                        <p:tgtEl>
                                          <p:spTgt spid="288"/>
                                        </p:tgtEl>
                                        <p:attrNameLst>
                                          <p:attrName>ppt_h</p:attrName>
                                        </p:attrNameLst>
                                      </p:cBhvr>
                                      <p:tavLst>
                                        <p:tav tm="0">
                                          <p:val>
                                            <p:fltVal val="0"/>
                                          </p:val>
                                        </p:tav>
                                        <p:tav tm="100000">
                                          <p:val>
                                            <p:strVal val="#ppt_h"/>
                                          </p:val>
                                        </p:tav>
                                      </p:tavLst>
                                    </p:anim>
                                    <p:animEffect transition="in" filter="fade">
                                      <p:cBhvr>
                                        <p:cTn id="306" dur="500"/>
                                        <p:tgtEl>
                                          <p:spTgt spid="288"/>
                                        </p:tgtEl>
                                      </p:cBhvr>
                                    </p:animEffect>
                                  </p:childTnLst>
                                  <p:subTnLst>
                                    <p:audio>
                                      <p:cMediaNode>
                                        <p:cTn display="0" masterRel="sameClick">
                                          <p:stCondLst>
                                            <p:cond evt="begin" delay="0">
                                              <p:tn val="302"/>
                                            </p:cond>
                                          </p:stCondLst>
                                          <p:endCondLst>
                                            <p:cond evt="onStopAudio" delay="0">
                                              <p:tgtEl>
                                                <p:sldTgt/>
                                              </p:tgtEl>
                                            </p:cond>
                                          </p:endCondLst>
                                        </p:cTn>
                                        <p:tgtEl>
                                          <p:sndTgt r:embed="rId3" name="Bling.wav"/>
                                        </p:tgtEl>
                                      </p:cMediaNode>
                                    </p:audio>
                                  </p:subTnLst>
                                </p:cTn>
                              </p:par>
                              <p:par>
                                <p:cTn id="307" presetID="26" presetClass="emph" presetSubtype="0" fill="hold" grpId="1" nodeType="withEffect">
                                  <p:stCondLst>
                                    <p:cond delay="500"/>
                                  </p:stCondLst>
                                  <p:childTnLst>
                                    <p:animEffect transition="out" filter="fade">
                                      <p:cBhvr>
                                        <p:cTn id="308" dur="500" tmFilter="0, 0; .2, .5; .8, .5; 1, 0"/>
                                        <p:tgtEl>
                                          <p:spTgt spid="288"/>
                                        </p:tgtEl>
                                      </p:cBhvr>
                                    </p:animEffect>
                                    <p:animScale>
                                      <p:cBhvr>
                                        <p:cTn id="309" dur="250" autoRev="1" fill="hold"/>
                                        <p:tgtEl>
                                          <p:spTgt spid="288"/>
                                        </p:tgtEl>
                                      </p:cBhvr>
                                      <p:by x="105000" y="105000"/>
                                    </p:animScale>
                                  </p:childTnLst>
                                </p:cTn>
                              </p:par>
                              <p:par>
                                <p:cTn id="310" presetID="53" presetClass="entr" presetSubtype="16" fill="hold" grpId="0" nodeType="withEffect">
                                  <p:stCondLst>
                                    <p:cond delay="0"/>
                                  </p:stCondLst>
                                  <p:childTnLst>
                                    <p:set>
                                      <p:cBhvr>
                                        <p:cTn id="311" dur="1" fill="hold">
                                          <p:stCondLst>
                                            <p:cond delay="0"/>
                                          </p:stCondLst>
                                        </p:cTn>
                                        <p:tgtEl>
                                          <p:spTgt spid="289"/>
                                        </p:tgtEl>
                                        <p:attrNameLst>
                                          <p:attrName>style.visibility</p:attrName>
                                        </p:attrNameLst>
                                      </p:cBhvr>
                                      <p:to>
                                        <p:strVal val="visible"/>
                                      </p:to>
                                    </p:set>
                                    <p:anim calcmode="lin" valueType="num">
                                      <p:cBhvr>
                                        <p:cTn id="312" dur="500" fill="hold"/>
                                        <p:tgtEl>
                                          <p:spTgt spid="289"/>
                                        </p:tgtEl>
                                        <p:attrNameLst>
                                          <p:attrName>ppt_w</p:attrName>
                                        </p:attrNameLst>
                                      </p:cBhvr>
                                      <p:tavLst>
                                        <p:tav tm="0">
                                          <p:val>
                                            <p:fltVal val="0"/>
                                          </p:val>
                                        </p:tav>
                                        <p:tav tm="100000">
                                          <p:val>
                                            <p:strVal val="#ppt_w"/>
                                          </p:val>
                                        </p:tav>
                                      </p:tavLst>
                                    </p:anim>
                                    <p:anim calcmode="lin" valueType="num">
                                      <p:cBhvr>
                                        <p:cTn id="313" dur="500" fill="hold"/>
                                        <p:tgtEl>
                                          <p:spTgt spid="289"/>
                                        </p:tgtEl>
                                        <p:attrNameLst>
                                          <p:attrName>ppt_h</p:attrName>
                                        </p:attrNameLst>
                                      </p:cBhvr>
                                      <p:tavLst>
                                        <p:tav tm="0">
                                          <p:val>
                                            <p:fltVal val="0"/>
                                          </p:val>
                                        </p:tav>
                                        <p:tav tm="100000">
                                          <p:val>
                                            <p:strVal val="#ppt_h"/>
                                          </p:val>
                                        </p:tav>
                                      </p:tavLst>
                                    </p:anim>
                                    <p:animEffect transition="in" filter="fade">
                                      <p:cBhvr>
                                        <p:cTn id="314" dur="500"/>
                                        <p:tgtEl>
                                          <p:spTgt spid="289"/>
                                        </p:tgtEl>
                                      </p:cBhvr>
                                    </p:animEffect>
                                  </p:childTnLst>
                                  <p:subTnLst>
                                    <p:audio>
                                      <p:cMediaNode>
                                        <p:cTn display="0" masterRel="sameClick">
                                          <p:stCondLst>
                                            <p:cond evt="begin" delay="0">
                                              <p:tn val="310"/>
                                            </p:cond>
                                          </p:stCondLst>
                                          <p:endCondLst>
                                            <p:cond evt="onStopAudio" delay="0">
                                              <p:tgtEl>
                                                <p:sldTgt/>
                                              </p:tgtEl>
                                            </p:cond>
                                          </p:endCondLst>
                                        </p:cTn>
                                        <p:tgtEl>
                                          <p:sndTgt r:embed="rId3" name="Bling.wav"/>
                                        </p:tgtEl>
                                      </p:cMediaNode>
                                    </p:audio>
                                  </p:subTnLst>
                                </p:cTn>
                              </p:par>
                              <p:par>
                                <p:cTn id="315" presetID="26" presetClass="emph" presetSubtype="0" fill="hold" grpId="1" nodeType="withEffect">
                                  <p:stCondLst>
                                    <p:cond delay="500"/>
                                  </p:stCondLst>
                                  <p:childTnLst>
                                    <p:animEffect transition="out" filter="fade">
                                      <p:cBhvr>
                                        <p:cTn id="316" dur="500" tmFilter="0, 0; .2, .5; .8, .5; 1, 0"/>
                                        <p:tgtEl>
                                          <p:spTgt spid="289"/>
                                        </p:tgtEl>
                                      </p:cBhvr>
                                    </p:animEffect>
                                    <p:animScale>
                                      <p:cBhvr>
                                        <p:cTn id="317" dur="250" autoRev="1" fill="hold"/>
                                        <p:tgtEl>
                                          <p:spTgt spid="289"/>
                                        </p:tgtEl>
                                      </p:cBhvr>
                                      <p:by x="105000" y="105000"/>
                                    </p:animScale>
                                  </p:childTnLst>
                                </p:cTn>
                              </p:par>
                              <p:par>
                                <p:cTn id="318" presetID="53" presetClass="entr" presetSubtype="16" fill="hold" grpId="0" nodeType="withEffect">
                                  <p:stCondLst>
                                    <p:cond delay="0"/>
                                  </p:stCondLst>
                                  <p:childTnLst>
                                    <p:set>
                                      <p:cBhvr>
                                        <p:cTn id="319" dur="1" fill="hold">
                                          <p:stCondLst>
                                            <p:cond delay="0"/>
                                          </p:stCondLst>
                                        </p:cTn>
                                        <p:tgtEl>
                                          <p:spTgt spid="147"/>
                                        </p:tgtEl>
                                        <p:attrNameLst>
                                          <p:attrName>style.visibility</p:attrName>
                                        </p:attrNameLst>
                                      </p:cBhvr>
                                      <p:to>
                                        <p:strVal val="visible"/>
                                      </p:to>
                                    </p:set>
                                    <p:anim calcmode="lin" valueType="num">
                                      <p:cBhvr>
                                        <p:cTn id="320" dur="500" fill="hold"/>
                                        <p:tgtEl>
                                          <p:spTgt spid="147"/>
                                        </p:tgtEl>
                                        <p:attrNameLst>
                                          <p:attrName>ppt_w</p:attrName>
                                        </p:attrNameLst>
                                      </p:cBhvr>
                                      <p:tavLst>
                                        <p:tav tm="0">
                                          <p:val>
                                            <p:fltVal val="0"/>
                                          </p:val>
                                        </p:tav>
                                        <p:tav tm="100000">
                                          <p:val>
                                            <p:strVal val="#ppt_w"/>
                                          </p:val>
                                        </p:tav>
                                      </p:tavLst>
                                    </p:anim>
                                    <p:anim calcmode="lin" valueType="num">
                                      <p:cBhvr>
                                        <p:cTn id="321" dur="500" fill="hold"/>
                                        <p:tgtEl>
                                          <p:spTgt spid="147"/>
                                        </p:tgtEl>
                                        <p:attrNameLst>
                                          <p:attrName>ppt_h</p:attrName>
                                        </p:attrNameLst>
                                      </p:cBhvr>
                                      <p:tavLst>
                                        <p:tav tm="0">
                                          <p:val>
                                            <p:fltVal val="0"/>
                                          </p:val>
                                        </p:tav>
                                        <p:tav tm="100000">
                                          <p:val>
                                            <p:strVal val="#ppt_h"/>
                                          </p:val>
                                        </p:tav>
                                      </p:tavLst>
                                    </p:anim>
                                    <p:animEffect transition="in" filter="fade">
                                      <p:cBhvr>
                                        <p:cTn id="322" dur="500"/>
                                        <p:tgtEl>
                                          <p:spTgt spid="147"/>
                                        </p:tgtEl>
                                      </p:cBhvr>
                                    </p:animEffect>
                                  </p:childTnLst>
                                  <p:subTnLst>
                                    <p:audio>
                                      <p:cMediaNode>
                                        <p:cTn display="0" masterRel="sameClick">
                                          <p:stCondLst>
                                            <p:cond evt="begin" delay="0">
                                              <p:tn val="318"/>
                                            </p:cond>
                                          </p:stCondLst>
                                          <p:endCondLst>
                                            <p:cond evt="onStopAudio" delay="0">
                                              <p:tgtEl>
                                                <p:sldTgt/>
                                              </p:tgtEl>
                                            </p:cond>
                                          </p:endCondLst>
                                        </p:cTn>
                                        <p:tgtEl>
                                          <p:sndTgt r:embed="rId3" name="Bling.wav"/>
                                        </p:tgtEl>
                                      </p:cMediaNode>
                                    </p:audio>
                                  </p:subTnLst>
                                </p:cTn>
                              </p:par>
                              <p:par>
                                <p:cTn id="323" presetID="26" presetClass="emph" presetSubtype="0" fill="hold" grpId="1" nodeType="withEffect">
                                  <p:stCondLst>
                                    <p:cond delay="500"/>
                                  </p:stCondLst>
                                  <p:childTnLst>
                                    <p:animEffect transition="out" filter="fade">
                                      <p:cBhvr>
                                        <p:cTn id="324" dur="500" tmFilter="0, 0; .2, .5; .8, .5; 1, 0"/>
                                        <p:tgtEl>
                                          <p:spTgt spid="147"/>
                                        </p:tgtEl>
                                      </p:cBhvr>
                                    </p:animEffect>
                                    <p:animScale>
                                      <p:cBhvr>
                                        <p:cTn id="325" dur="250" autoRev="1" fill="hold"/>
                                        <p:tgtEl>
                                          <p:spTgt spid="147"/>
                                        </p:tgtEl>
                                      </p:cBhvr>
                                      <p:by x="105000" y="105000"/>
                                    </p:animScale>
                                  </p:childTnLst>
                                </p:cTn>
                              </p:par>
                              <p:par>
                                <p:cTn id="326" presetID="53" presetClass="entr" presetSubtype="16" fill="hold" grpId="0" nodeType="withEffect">
                                  <p:stCondLst>
                                    <p:cond delay="0"/>
                                  </p:stCondLst>
                                  <p:childTnLst>
                                    <p:set>
                                      <p:cBhvr>
                                        <p:cTn id="327" dur="1" fill="hold">
                                          <p:stCondLst>
                                            <p:cond delay="0"/>
                                          </p:stCondLst>
                                        </p:cTn>
                                        <p:tgtEl>
                                          <p:spTgt spid="146"/>
                                        </p:tgtEl>
                                        <p:attrNameLst>
                                          <p:attrName>style.visibility</p:attrName>
                                        </p:attrNameLst>
                                      </p:cBhvr>
                                      <p:to>
                                        <p:strVal val="visible"/>
                                      </p:to>
                                    </p:set>
                                    <p:anim calcmode="lin" valueType="num">
                                      <p:cBhvr>
                                        <p:cTn id="328" dur="500" fill="hold"/>
                                        <p:tgtEl>
                                          <p:spTgt spid="146"/>
                                        </p:tgtEl>
                                        <p:attrNameLst>
                                          <p:attrName>ppt_w</p:attrName>
                                        </p:attrNameLst>
                                      </p:cBhvr>
                                      <p:tavLst>
                                        <p:tav tm="0">
                                          <p:val>
                                            <p:fltVal val="0"/>
                                          </p:val>
                                        </p:tav>
                                        <p:tav tm="100000">
                                          <p:val>
                                            <p:strVal val="#ppt_w"/>
                                          </p:val>
                                        </p:tav>
                                      </p:tavLst>
                                    </p:anim>
                                    <p:anim calcmode="lin" valueType="num">
                                      <p:cBhvr>
                                        <p:cTn id="329" dur="500" fill="hold"/>
                                        <p:tgtEl>
                                          <p:spTgt spid="146"/>
                                        </p:tgtEl>
                                        <p:attrNameLst>
                                          <p:attrName>ppt_h</p:attrName>
                                        </p:attrNameLst>
                                      </p:cBhvr>
                                      <p:tavLst>
                                        <p:tav tm="0">
                                          <p:val>
                                            <p:fltVal val="0"/>
                                          </p:val>
                                        </p:tav>
                                        <p:tav tm="100000">
                                          <p:val>
                                            <p:strVal val="#ppt_h"/>
                                          </p:val>
                                        </p:tav>
                                      </p:tavLst>
                                    </p:anim>
                                    <p:animEffect transition="in" filter="fade">
                                      <p:cBhvr>
                                        <p:cTn id="330" dur="500"/>
                                        <p:tgtEl>
                                          <p:spTgt spid="146"/>
                                        </p:tgtEl>
                                      </p:cBhvr>
                                    </p:animEffect>
                                  </p:childTnLst>
                                  <p:subTnLst>
                                    <p:audio>
                                      <p:cMediaNode>
                                        <p:cTn display="0" masterRel="sameClick">
                                          <p:stCondLst>
                                            <p:cond evt="begin" delay="0">
                                              <p:tn val="326"/>
                                            </p:cond>
                                          </p:stCondLst>
                                          <p:endCondLst>
                                            <p:cond evt="onStopAudio" delay="0">
                                              <p:tgtEl>
                                                <p:sldTgt/>
                                              </p:tgtEl>
                                            </p:cond>
                                          </p:endCondLst>
                                        </p:cTn>
                                        <p:tgtEl>
                                          <p:sndTgt r:embed="rId3" name="Bling.wav"/>
                                        </p:tgtEl>
                                      </p:cMediaNode>
                                    </p:audio>
                                  </p:subTnLst>
                                </p:cTn>
                              </p:par>
                              <p:par>
                                <p:cTn id="331" presetID="26" presetClass="emph" presetSubtype="0" fill="hold" grpId="1" nodeType="withEffect">
                                  <p:stCondLst>
                                    <p:cond delay="500"/>
                                  </p:stCondLst>
                                  <p:childTnLst>
                                    <p:animEffect transition="out" filter="fade">
                                      <p:cBhvr>
                                        <p:cTn id="332" dur="500" tmFilter="0, 0; .2, .5; .8, .5; 1, 0"/>
                                        <p:tgtEl>
                                          <p:spTgt spid="146"/>
                                        </p:tgtEl>
                                      </p:cBhvr>
                                    </p:animEffect>
                                    <p:animScale>
                                      <p:cBhvr>
                                        <p:cTn id="333" dur="250" autoRev="1" fill="hold"/>
                                        <p:tgtEl>
                                          <p:spTgt spid="146"/>
                                        </p:tgtEl>
                                      </p:cBhvr>
                                      <p:by x="105000" y="105000"/>
                                    </p:animScale>
                                  </p:childTnLst>
                                </p:cTn>
                              </p:par>
                            </p:childTnLst>
                          </p:cTn>
                        </p:par>
                      </p:childTnLst>
                    </p:cTn>
                  </p:par>
                </p:childTnLst>
              </p:cTn>
              <p:nextCondLst>
                <p:cond evt="onClick" delay="0">
                  <p:tgtEl>
                    <p:spTgt spid="229"/>
                  </p:tgtEl>
                </p:cond>
              </p:nextCondLst>
            </p:seq>
            <p:seq concurrent="1" nextAc="seek">
              <p:cTn id="334" restart="whenNotActive" fill="hold" evtFilter="cancelBubble" nodeType="interactiveSeq">
                <p:stCondLst>
                  <p:cond evt="onClick" delay="0">
                    <p:tgtEl>
                      <p:spTgt spid="210"/>
                    </p:tgtEl>
                  </p:cond>
                </p:stCondLst>
                <p:endSync evt="end" delay="0">
                  <p:rtn val="all"/>
                </p:endSync>
                <p:childTnLst>
                  <p:par>
                    <p:cTn id="335" fill="hold">
                      <p:stCondLst>
                        <p:cond delay="0"/>
                      </p:stCondLst>
                      <p:childTnLst>
                        <p:par>
                          <p:cTn id="336" fill="hold">
                            <p:stCondLst>
                              <p:cond delay="0"/>
                            </p:stCondLst>
                            <p:childTnLst>
                              <p:par>
                                <p:cTn id="337" presetID="53" presetClass="entr" presetSubtype="16" fill="hold" nodeType="withEffect">
                                  <p:stCondLst>
                                    <p:cond delay="0"/>
                                  </p:stCondLst>
                                  <p:childTnLst>
                                    <p:set>
                                      <p:cBhvr>
                                        <p:cTn id="338" dur="1" fill="hold">
                                          <p:stCondLst>
                                            <p:cond delay="0"/>
                                          </p:stCondLst>
                                        </p:cTn>
                                        <p:tgtEl>
                                          <p:spTgt spid="293"/>
                                        </p:tgtEl>
                                        <p:attrNameLst>
                                          <p:attrName>style.visibility</p:attrName>
                                        </p:attrNameLst>
                                      </p:cBhvr>
                                      <p:to>
                                        <p:strVal val="visible"/>
                                      </p:to>
                                    </p:set>
                                    <p:anim calcmode="lin" valueType="num">
                                      <p:cBhvr>
                                        <p:cTn id="339" dur="500" fill="hold"/>
                                        <p:tgtEl>
                                          <p:spTgt spid="293"/>
                                        </p:tgtEl>
                                        <p:attrNameLst>
                                          <p:attrName>ppt_w</p:attrName>
                                        </p:attrNameLst>
                                      </p:cBhvr>
                                      <p:tavLst>
                                        <p:tav tm="0">
                                          <p:val>
                                            <p:fltVal val="0"/>
                                          </p:val>
                                        </p:tav>
                                        <p:tav tm="100000">
                                          <p:val>
                                            <p:strVal val="#ppt_w"/>
                                          </p:val>
                                        </p:tav>
                                      </p:tavLst>
                                    </p:anim>
                                    <p:anim calcmode="lin" valueType="num">
                                      <p:cBhvr>
                                        <p:cTn id="340" dur="500" fill="hold"/>
                                        <p:tgtEl>
                                          <p:spTgt spid="293"/>
                                        </p:tgtEl>
                                        <p:attrNameLst>
                                          <p:attrName>ppt_h</p:attrName>
                                        </p:attrNameLst>
                                      </p:cBhvr>
                                      <p:tavLst>
                                        <p:tav tm="0">
                                          <p:val>
                                            <p:fltVal val="0"/>
                                          </p:val>
                                        </p:tav>
                                        <p:tav tm="100000">
                                          <p:val>
                                            <p:strVal val="#ppt_h"/>
                                          </p:val>
                                        </p:tav>
                                      </p:tavLst>
                                    </p:anim>
                                    <p:animEffect transition="in" filter="fade">
                                      <p:cBhvr>
                                        <p:cTn id="341" dur="500"/>
                                        <p:tgtEl>
                                          <p:spTgt spid="293"/>
                                        </p:tgtEl>
                                      </p:cBhvr>
                                    </p:animEffect>
                                  </p:childTnLst>
                                </p:cTn>
                              </p:par>
                              <p:par>
                                <p:cTn id="342" presetID="26" presetClass="emph" presetSubtype="0" fill="hold" nodeType="withEffect">
                                  <p:stCondLst>
                                    <p:cond delay="500"/>
                                  </p:stCondLst>
                                  <p:childTnLst>
                                    <p:animEffect transition="out" filter="fade">
                                      <p:cBhvr>
                                        <p:cTn id="343" dur="500" tmFilter="0, 0; .2, .5; .8, .5; 1, 0"/>
                                        <p:tgtEl>
                                          <p:spTgt spid="293"/>
                                        </p:tgtEl>
                                      </p:cBhvr>
                                    </p:animEffect>
                                    <p:animScale>
                                      <p:cBhvr>
                                        <p:cTn id="344" dur="250" autoRev="1" fill="hold"/>
                                        <p:tgtEl>
                                          <p:spTgt spid="293"/>
                                        </p:tgtEl>
                                      </p:cBhvr>
                                      <p:by x="105000" y="105000"/>
                                    </p:animScale>
                                  </p:childTnLst>
                                </p:cTn>
                              </p:par>
                              <p:par>
                                <p:cTn id="345" presetID="53" presetClass="entr" presetSubtype="16" fill="hold" grpId="0" nodeType="withEffect">
                                  <p:stCondLst>
                                    <p:cond delay="0"/>
                                  </p:stCondLst>
                                  <p:childTnLst>
                                    <p:set>
                                      <p:cBhvr>
                                        <p:cTn id="346" dur="1" fill="hold">
                                          <p:stCondLst>
                                            <p:cond delay="0"/>
                                          </p:stCondLst>
                                        </p:cTn>
                                        <p:tgtEl>
                                          <p:spTgt spid="293"/>
                                        </p:tgtEl>
                                        <p:attrNameLst>
                                          <p:attrName>style.visibility</p:attrName>
                                        </p:attrNameLst>
                                      </p:cBhvr>
                                      <p:to>
                                        <p:strVal val="visible"/>
                                      </p:to>
                                    </p:set>
                                    <p:anim calcmode="lin" valueType="num">
                                      <p:cBhvr>
                                        <p:cTn id="347" dur="500" fill="hold"/>
                                        <p:tgtEl>
                                          <p:spTgt spid="293"/>
                                        </p:tgtEl>
                                        <p:attrNameLst>
                                          <p:attrName>ppt_w</p:attrName>
                                        </p:attrNameLst>
                                      </p:cBhvr>
                                      <p:tavLst>
                                        <p:tav tm="0">
                                          <p:val>
                                            <p:fltVal val="0"/>
                                          </p:val>
                                        </p:tav>
                                        <p:tav tm="100000">
                                          <p:val>
                                            <p:strVal val="#ppt_w"/>
                                          </p:val>
                                        </p:tav>
                                      </p:tavLst>
                                    </p:anim>
                                    <p:anim calcmode="lin" valueType="num">
                                      <p:cBhvr>
                                        <p:cTn id="348" dur="500" fill="hold"/>
                                        <p:tgtEl>
                                          <p:spTgt spid="293"/>
                                        </p:tgtEl>
                                        <p:attrNameLst>
                                          <p:attrName>ppt_h</p:attrName>
                                        </p:attrNameLst>
                                      </p:cBhvr>
                                      <p:tavLst>
                                        <p:tav tm="0">
                                          <p:val>
                                            <p:fltVal val="0"/>
                                          </p:val>
                                        </p:tav>
                                        <p:tav tm="100000">
                                          <p:val>
                                            <p:strVal val="#ppt_h"/>
                                          </p:val>
                                        </p:tav>
                                      </p:tavLst>
                                    </p:anim>
                                    <p:animEffect transition="in" filter="fade">
                                      <p:cBhvr>
                                        <p:cTn id="349" dur="500"/>
                                        <p:tgtEl>
                                          <p:spTgt spid="293"/>
                                        </p:tgtEl>
                                      </p:cBhvr>
                                    </p:animEffect>
                                  </p:childTnLst>
                                  <p:subTnLst>
                                    <p:audio>
                                      <p:cMediaNode>
                                        <p:cTn display="0" masterRel="sameClick">
                                          <p:stCondLst>
                                            <p:cond evt="begin" delay="0">
                                              <p:tn val="345"/>
                                            </p:cond>
                                          </p:stCondLst>
                                          <p:endCondLst>
                                            <p:cond evt="onStopAudio" delay="0">
                                              <p:tgtEl>
                                                <p:sldTgt/>
                                              </p:tgtEl>
                                            </p:cond>
                                          </p:endCondLst>
                                        </p:cTn>
                                        <p:tgtEl>
                                          <p:sndTgt r:embed="rId3" name="Bling.wav"/>
                                        </p:tgtEl>
                                      </p:cMediaNode>
                                    </p:audio>
                                  </p:subTnLst>
                                </p:cTn>
                              </p:par>
                              <p:par>
                                <p:cTn id="350" presetID="26" presetClass="emph" presetSubtype="0" fill="hold" grpId="1" nodeType="withEffect">
                                  <p:stCondLst>
                                    <p:cond delay="500"/>
                                  </p:stCondLst>
                                  <p:childTnLst>
                                    <p:animEffect transition="out" filter="fade">
                                      <p:cBhvr>
                                        <p:cTn id="351" dur="500" tmFilter="0, 0; .2, .5; .8, .5; 1, 0"/>
                                        <p:tgtEl>
                                          <p:spTgt spid="293"/>
                                        </p:tgtEl>
                                      </p:cBhvr>
                                    </p:animEffect>
                                    <p:animScale>
                                      <p:cBhvr>
                                        <p:cTn id="352" dur="250" autoRev="1" fill="hold"/>
                                        <p:tgtEl>
                                          <p:spTgt spid="293"/>
                                        </p:tgtEl>
                                      </p:cBhvr>
                                      <p:by x="105000" y="105000"/>
                                    </p:animScale>
                                  </p:childTnLst>
                                </p:cTn>
                              </p:par>
                              <p:par>
                                <p:cTn id="353" presetID="53" presetClass="entr" presetSubtype="16" fill="hold" grpId="0" nodeType="withEffect">
                                  <p:stCondLst>
                                    <p:cond delay="0"/>
                                  </p:stCondLst>
                                  <p:childTnLst>
                                    <p:set>
                                      <p:cBhvr>
                                        <p:cTn id="354" dur="1" fill="hold">
                                          <p:stCondLst>
                                            <p:cond delay="0"/>
                                          </p:stCondLst>
                                        </p:cTn>
                                        <p:tgtEl>
                                          <p:spTgt spid="256"/>
                                        </p:tgtEl>
                                        <p:attrNameLst>
                                          <p:attrName>style.visibility</p:attrName>
                                        </p:attrNameLst>
                                      </p:cBhvr>
                                      <p:to>
                                        <p:strVal val="visible"/>
                                      </p:to>
                                    </p:set>
                                    <p:anim calcmode="lin" valueType="num">
                                      <p:cBhvr>
                                        <p:cTn id="355" dur="500" fill="hold"/>
                                        <p:tgtEl>
                                          <p:spTgt spid="256"/>
                                        </p:tgtEl>
                                        <p:attrNameLst>
                                          <p:attrName>ppt_w</p:attrName>
                                        </p:attrNameLst>
                                      </p:cBhvr>
                                      <p:tavLst>
                                        <p:tav tm="0">
                                          <p:val>
                                            <p:fltVal val="0"/>
                                          </p:val>
                                        </p:tav>
                                        <p:tav tm="100000">
                                          <p:val>
                                            <p:strVal val="#ppt_w"/>
                                          </p:val>
                                        </p:tav>
                                      </p:tavLst>
                                    </p:anim>
                                    <p:anim calcmode="lin" valueType="num">
                                      <p:cBhvr>
                                        <p:cTn id="356" dur="500" fill="hold"/>
                                        <p:tgtEl>
                                          <p:spTgt spid="256"/>
                                        </p:tgtEl>
                                        <p:attrNameLst>
                                          <p:attrName>ppt_h</p:attrName>
                                        </p:attrNameLst>
                                      </p:cBhvr>
                                      <p:tavLst>
                                        <p:tav tm="0">
                                          <p:val>
                                            <p:fltVal val="0"/>
                                          </p:val>
                                        </p:tav>
                                        <p:tav tm="100000">
                                          <p:val>
                                            <p:strVal val="#ppt_h"/>
                                          </p:val>
                                        </p:tav>
                                      </p:tavLst>
                                    </p:anim>
                                    <p:animEffect transition="in" filter="fade">
                                      <p:cBhvr>
                                        <p:cTn id="357" dur="500"/>
                                        <p:tgtEl>
                                          <p:spTgt spid="256"/>
                                        </p:tgtEl>
                                      </p:cBhvr>
                                    </p:animEffect>
                                  </p:childTnLst>
                                  <p:subTnLst>
                                    <p:audio>
                                      <p:cMediaNode>
                                        <p:cTn display="0" masterRel="sameClick">
                                          <p:stCondLst>
                                            <p:cond evt="begin" delay="0">
                                              <p:tn val="353"/>
                                            </p:cond>
                                          </p:stCondLst>
                                          <p:endCondLst>
                                            <p:cond evt="onStopAudio" delay="0">
                                              <p:tgtEl>
                                                <p:sldTgt/>
                                              </p:tgtEl>
                                            </p:cond>
                                          </p:endCondLst>
                                        </p:cTn>
                                        <p:tgtEl>
                                          <p:sndTgt r:embed="rId3" name="Bling.wav"/>
                                        </p:tgtEl>
                                      </p:cMediaNode>
                                    </p:audio>
                                  </p:subTnLst>
                                </p:cTn>
                              </p:par>
                              <p:par>
                                <p:cTn id="358" presetID="26" presetClass="emph" presetSubtype="0" fill="hold" grpId="1" nodeType="withEffect">
                                  <p:stCondLst>
                                    <p:cond delay="500"/>
                                  </p:stCondLst>
                                  <p:childTnLst>
                                    <p:animEffect transition="out" filter="fade">
                                      <p:cBhvr>
                                        <p:cTn id="359" dur="500" tmFilter="0, 0; .2, .5; .8, .5; 1, 0"/>
                                        <p:tgtEl>
                                          <p:spTgt spid="256"/>
                                        </p:tgtEl>
                                      </p:cBhvr>
                                    </p:animEffect>
                                    <p:animScale>
                                      <p:cBhvr>
                                        <p:cTn id="360" dur="250" autoRev="1" fill="hold"/>
                                        <p:tgtEl>
                                          <p:spTgt spid="256"/>
                                        </p:tgtEl>
                                      </p:cBhvr>
                                      <p:by x="105000" y="105000"/>
                                    </p:animScale>
                                  </p:childTnLst>
                                </p:cTn>
                              </p:par>
                              <p:par>
                                <p:cTn id="361" presetID="53" presetClass="entr" presetSubtype="16" fill="hold" grpId="0" nodeType="withEffect">
                                  <p:stCondLst>
                                    <p:cond delay="0"/>
                                  </p:stCondLst>
                                  <p:childTnLst>
                                    <p:set>
                                      <p:cBhvr>
                                        <p:cTn id="362" dur="1" fill="hold">
                                          <p:stCondLst>
                                            <p:cond delay="0"/>
                                          </p:stCondLst>
                                        </p:cTn>
                                        <p:tgtEl>
                                          <p:spTgt spid="257"/>
                                        </p:tgtEl>
                                        <p:attrNameLst>
                                          <p:attrName>style.visibility</p:attrName>
                                        </p:attrNameLst>
                                      </p:cBhvr>
                                      <p:to>
                                        <p:strVal val="visible"/>
                                      </p:to>
                                    </p:set>
                                    <p:anim calcmode="lin" valueType="num">
                                      <p:cBhvr>
                                        <p:cTn id="363" dur="500" fill="hold"/>
                                        <p:tgtEl>
                                          <p:spTgt spid="257"/>
                                        </p:tgtEl>
                                        <p:attrNameLst>
                                          <p:attrName>ppt_w</p:attrName>
                                        </p:attrNameLst>
                                      </p:cBhvr>
                                      <p:tavLst>
                                        <p:tav tm="0">
                                          <p:val>
                                            <p:fltVal val="0"/>
                                          </p:val>
                                        </p:tav>
                                        <p:tav tm="100000">
                                          <p:val>
                                            <p:strVal val="#ppt_w"/>
                                          </p:val>
                                        </p:tav>
                                      </p:tavLst>
                                    </p:anim>
                                    <p:anim calcmode="lin" valueType="num">
                                      <p:cBhvr>
                                        <p:cTn id="364" dur="500" fill="hold"/>
                                        <p:tgtEl>
                                          <p:spTgt spid="257"/>
                                        </p:tgtEl>
                                        <p:attrNameLst>
                                          <p:attrName>ppt_h</p:attrName>
                                        </p:attrNameLst>
                                      </p:cBhvr>
                                      <p:tavLst>
                                        <p:tav tm="0">
                                          <p:val>
                                            <p:fltVal val="0"/>
                                          </p:val>
                                        </p:tav>
                                        <p:tav tm="100000">
                                          <p:val>
                                            <p:strVal val="#ppt_h"/>
                                          </p:val>
                                        </p:tav>
                                      </p:tavLst>
                                    </p:anim>
                                    <p:animEffect transition="in" filter="fade">
                                      <p:cBhvr>
                                        <p:cTn id="365" dur="500"/>
                                        <p:tgtEl>
                                          <p:spTgt spid="257"/>
                                        </p:tgtEl>
                                      </p:cBhvr>
                                    </p:animEffect>
                                  </p:childTnLst>
                                  <p:subTnLst>
                                    <p:audio>
                                      <p:cMediaNode>
                                        <p:cTn display="0" masterRel="sameClick">
                                          <p:stCondLst>
                                            <p:cond evt="begin" delay="0">
                                              <p:tn val="361"/>
                                            </p:cond>
                                          </p:stCondLst>
                                          <p:endCondLst>
                                            <p:cond evt="onStopAudio" delay="0">
                                              <p:tgtEl>
                                                <p:sldTgt/>
                                              </p:tgtEl>
                                            </p:cond>
                                          </p:endCondLst>
                                        </p:cTn>
                                        <p:tgtEl>
                                          <p:sndTgt r:embed="rId3" name="Bling.wav"/>
                                        </p:tgtEl>
                                      </p:cMediaNode>
                                    </p:audio>
                                  </p:subTnLst>
                                </p:cTn>
                              </p:par>
                              <p:par>
                                <p:cTn id="366" presetID="26" presetClass="emph" presetSubtype="0" fill="hold" grpId="1" nodeType="withEffect">
                                  <p:stCondLst>
                                    <p:cond delay="500"/>
                                  </p:stCondLst>
                                  <p:childTnLst>
                                    <p:animEffect transition="out" filter="fade">
                                      <p:cBhvr>
                                        <p:cTn id="367" dur="500" tmFilter="0, 0; .2, .5; .8, .5; 1, 0"/>
                                        <p:tgtEl>
                                          <p:spTgt spid="257"/>
                                        </p:tgtEl>
                                      </p:cBhvr>
                                    </p:animEffect>
                                    <p:animScale>
                                      <p:cBhvr>
                                        <p:cTn id="368" dur="250" autoRev="1" fill="hold"/>
                                        <p:tgtEl>
                                          <p:spTgt spid="257"/>
                                        </p:tgtEl>
                                      </p:cBhvr>
                                      <p:by x="105000" y="105000"/>
                                    </p:animScale>
                                  </p:childTnLst>
                                </p:cTn>
                              </p:par>
                              <p:par>
                                <p:cTn id="369" presetID="53" presetClass="entr" presetSubtype="16" fill="hold" grpId="0" nodeType="withEffect">
                                  <p:stCondLst>
                                    <p:cond delay="0"/>
                                  </p:stCondLst>
                                  <p:childTnLst>
                                    <p:set>
                                      <p:cBhvr>
                                        <p:cTn id="370" dur="1" fill="hold">
                                          <p:stCondLst>
                                            <p:cond delay="0"/>
                                          </p:stCondLst>
                                        </p:cTn>
                                        <p:tgtEl>
                                          <p:spTgt spid="264"/>
                                        </p:tgtEl>
                                        <p:attrNameLst>
                                          <p:attrName>style.visibility</p:attrName>
                                        </p:attrNameLst>
                                      </p:cBhvr>
                                      <p:to>
                                        <p:strVal val="visible"/>
                                      </p:to>
                                    </p:set>
                                    <p:anim calcmode="lin" valueType="num">
                                      <p:cBhvr>
                                        <p:cTn id="371" dur="500" fill="hold"/>
                                        <p:tgtEl>
                                          <p:spTgt spid="264"/>
                                        </p:tgtEl>
                                        <p:attrNameLst>
                                          <p:attrName>ppt_w</p:attrName>
                                        </p:attrNameLst>
                                      </p:cBhvr>
                                      <p:tavLst>
                                        <p:tav tm="0">
                                          <p:val>
                                            <p:fltVal val="0"/>
                                          </p:val>
                                        </p:tav>
                                        <p:tav tm="100000">
                                          <p:val>
                                            <p:strVal val="#ppt_w"/>
                                          </p:val>
                                        </p:tav>
                                      </p:tavLst>
                                    </p:anim>
                                    <p:anim calcmode="lin" valueType="num">
                                      <p:cBhvr>
                                        <p:cTn id="372" dur="500" fill="hold"/>
                                        <p:tgtEl>
                                          <p:spTgt spid="264"/>
                                        </p:tgtEl>
                                        <p:attrNameLst>
                                          <p:attrName>ppt_h</p:attrName>
                                        </p:attrNameLst>
                                      </p:cBhvr>
                                      <p:tavLst>
                                        <p:tav tm="0">
                                          <p:val>
                                            <p:fltVal val="0"/>
                                          </p:val>
                                        </p:tav>
                                        <p:tav tm="100000">
                                          <p:val>
                                            <p:strVal val="#ppt_h"/>
                                          </p:val>
                                        </p:tav>
                                      </p:tavLst>
                                    </p:anim>
                                    <p:animEffect transition="in" filter="fade">
                                      <p:cBhvr>
                                        <p:cTn id="373" dur="500"/>
                                        <p:tgtEl>
                                          <p:spTgt spid="264"/>
                                        </p:tgtEl>
                                      </p:cBhvr>
                                    </p:animEffect>
                                  </p:childTnLst>
                                  <p:subTnLst>
                                    <p:audio>
                                      <p:cMediaNode>
                                        <p:cTn display="0" masterRel="sameClick">
                                          <p:stCondLst>
                                            <p:cond evt="begin" delay="0">
                                              <p:tn val="369"/>
                                            </p:cond>
                                          </p:stCondLst>
                                          <p:endCondLst>
                                            <p:cond evt="onStopAudio" delay="0">
                                              <p:tgtEl>
                                                <p:sldTgt/>
                                              </p:tgtEl>
                                            </p:cond>
                                          </p:endCondLst>
                                        </p:cTn>
                                        <p:tgtEl>
                                          <p:sndTgt r:embed="rId3" name="Bling.wav"/>
                                        </p:tgtEl>
                                      </p:cMediaNode>
                                    </p:audio>
                                  </p:subTnLst>
                                </p:cTn>
                              </p:par>
                              <p:par>
                                <p:cTn id="374" presetID="26" presetClass="emph" presetSubtype="0" fill="hold" grpId="1" nodeType="withEffect">
                                  <p:stCondLst>
                                    <p:cond delay="500"/>
                                  </p:stCondLst>
                                  <p:childTnLst>
                                    <p:animEffect transition="out" filter="fade">
                                      <p:cBhvr>
                                        <p:cTn id="375" dur="500" tmFilter="0, 0; .2, .5; .8, .5; 1, 0"/>
                                        <p:tgtEl>
                                          <p:spTgt spid="264"/>
                                        </p:tgtEl>
                                      </p:cBhvr>
                                    </p:animEffect>
                                    <p:animScale>
                                      <p:cBhvr>
                                        <p:cTn id="376" dur="250" autoRev="1" fill="hold"/>
                                        <p:tgtEl>
                                          <p:spTgt spid="264"/>
                                        </p:tgtEl>
                                      </p:cBhvr>
                                      <p:by x="105000" y="105000"/>
                                    </p:animScale>
                                  </p:childTnLst>
                                </p:cTn>
                              </p:par>
                              <p:par>
                                <p:cTn id="377" presetID="53" presetClass="entr" presetSubtype="16" fill="hold" grpId="0" nodeType="withEffect">
                                  <p:stCondLst>
                                    <p:cond delay="0"/>
                                  </p:stCondLst>
                                  <p:childTnLst>
                                    <p:set>
                                      <p:cBhvr>
                                        <p:cTn id="378" dur="1" fill="hold">
                                          <p:stCondLst>
                                            <p:cond delay="0"/>
                                          </p:stCondLst>
                                        </p:cTn>
                                        <p:tgtEl>
                                          <p:spTgt spid="261"/>
                                        </p:tgtEl>
                                        <p:attrNameLst>
                                          <p:attrName>style.visibility</p:attrName>
                                        </p:attrNameLst>
                                      </p:cBhvr>
                                      <p:to>
                                        <p:strVal val="visible"/>
                                      </p:to>
                                    </p:set>
                                    <p:anim calcmode="lin" valueType="num">
                                      <p:cBhvr>
                                        <p:cTn id="379" dur="500" fill="hold"/>
                                        <p:tgtEl>
                                          <p:spTgt spid="261"/>
                                        </p:tgtEl>
                                        <p:attrNameLst>
                                          <p:attrName>ppt_w</p:attrName>
                                        </p:attrNameLst>
                                      </p:cBhvr>
                                      <p:tavLst>
                                        <p:tav tm="0">
                                          <p:val>
                                            <p:fltVal val="0"/>
                                          </p:val>
                                        </p:tav>
                                        <p:tav tm="100000">
                                          <p:val>
                                            <p:strVal val="#ppt_w"/>
                                          </p:val>
                                        </p:tav>
                                      </p:tavLst>
                                    </p:anim>
                                    <p:anim calcmode="lin" valueType="num">
                                      <p:cBhvr>
                                        <p:cTn id="380" dur="500" fill="hold"/>
                                        <p:tgtEl>
                                          <p:spTgt spid="261"/>
                                        </p:tgtEl>
                                        <p:attrNameLst>
                                          <p:attrName>ppt_h</p:attrName>
                                        </p:attrNameLst>
                                      </p:cBhvr>
                                      <p:tavLst>
                                        <p:tav tm="0">
                                          <p:val>
                                            <p:fltVal val="0"/>
                                          </p:val>
                                        </p:tav>
                                        <p:tav tm="100000">
                                          <p:val>
                                            <p:strVal val="#ppt_h"/>
                                          </p:val>
                                        </p:tav>
                                      </p:tavLst>
                                    </p:anim>
                                    <p:animEffect transition="in" filter="fade">
                                      <p:cBhvr>
                                        <p:cTn id="381" dur="500"/>
                                        <p:tgtEl>
                                          <p:spTgt spid="261"/>
                                        </p:tgtEl>
                                      </p:cBhvr>
                                    </p:animEffect>
                                  </p:childTnLst>
                                  <p:subTnLst>
                                    <p:audio>
                                      <p:cMediaNode>
                                        <p:cTn display="0" masterRel="sameClick">
                                          <p:stCondLst>
                                            <p:cond evt="begin" delay="0">
                                              <p:tn val="377"/>
                                            </p:cond>
                                          </p:stCondLst>
                                          <p:endCondLst>
                                            <p:cond evt="onStopAudio" delay="0">
                                              <p:tgtEl>
                                                <p:sldTgt/>
                                              </p:tgtEl>
                                            </p:cond>
                                          </p:endCondLst>
                                        </p:cTn>
                                        <p:tgtEl>
                                          <p:sndTgt r:embed="rId3" name="Bling.wav"/>
                                        </p:tgtEl>
                                      </p:cMediaNode>
                                    </p:audio>
                                  </p:subTnLst>
                                </p:cTn>
                              </p:par>
                              <p:par>
                                <p:cTn id="382" presetID="26" presetClass="emph" presetSubtype="0" fill="hold" grpId="1" nodeType="withEffect">
                                  <p:stCondLst>
                                    <p:cond delay="500"/>
                                  </p:stCondLst>
                                  <p:childTnLst>
                                    <p:animEffect transition="out" filter="fade">
                                      <p:cBhvr>
                                        <p:cTn id="383" dur="500" tmFilter="0, 0; .2, .5; .8, .5; 1, 0"/>
                                        <p:tgtEl>
                                          <p:spTgt spid="261"/>
                                        </p:tgtEl>
                                      </p:cBhvr>
                                    </p:animEffect>
                                    <p:animScale>
                                      <p:cBhvr>
                                        <p:cTn id="384" dur="250" autoRev="1" fill="hold"/>
                                        <p:tgtEl>
                                          <p:spTgt spid="261"/>
                                        </p:tgtEl>
                                      </p:cBhvr>
                                      <p:by x="105000" y="105000"/>
                                    </p:animScale>
                                  </p:childTnLst>
                                </p:cTn>
                              </p:par>
                            </p:childTnLst>
                          </p:cTn>
                        </p:par>
                      </p:childTnLst>
                    </p:cTn>
                  </p:par>
                </p:childTnLst>
              </p:cTn>
              <p:nextCondLst>
                <p:cond evt="onClick" delay="0">
                  <p:tgtEl>
                    <p:spTgt spid="210"/>
                  </p:tgtEl>
                </p:cond>
              </p:nextCondLst>
            </p:seq>
            <p:seq concurrent="1" nextAc="seek">
              <p:cTn id="385" restart="whenNotActive" fill="hold" evtFilter="cancelBubble" nodeType="interactiveSeq">
                <p:stCondLst>
                  <p:cond evt="onClick" delay="0">
                    <p:tgtEl>
                      <p:spTgt spid="215"/>
                    </p:tgtEl>
                  </p:cond>
                </p:stCondLst>
                <p:endSync evt="end" delay="0">
                  <p:rtn val="all"/>
                </p:endSync>
                <p:childTnLst>
                  <p:par>
                    <p:cTn id="386" fill="hold">
                      <p:stCondLst>
                        <p:cond delay="0"/>
                      </p:stCondLst>
                      <p:childTnLst>
                        <p:par>
                          <p:cTn id="387" fill="hold">
                            <p:stCondLst>
                              <p:cond delay="0"/>
                            </p:stCondLst>
                            <p:childTnLst>
                              <p:par>
                                <p:cTn id="388" presetID="53" presetClass="entr" presetSubtype="16" fill="hold" grpId="0" nodeType="withEffect">
                                  <p:stCondLst>
                                    <p:cond delay="0"/>
                                  </p:stCondLst>
                                  <p:childTnLst>
                                    <p:set>
                                      <p:cBhvr>
                                        <p:cTn id="389" dur="1" fill="hold">
                                          <p:stCondLst>
                                            <p:cond delay="0"/>
                                          </p:stCondLst>
                                        </p:cTn>
                                        <p:tgtEl>
                                          <p:spTgt spid="267"/>
                                        </p:tgtEl>
                                        <p:attrNameLst>
                                          <p:attrName>style.visibility</p:attrName>
                                        </p:attrNameLst>
                                      </p:cBhvr>
                                      <p:to>
                                        <p:strVal val="visible"/>
                                      </p:to>
                                    </p:set>
                                    <p:anim calcmode="lin" valueType="num">
                                      <p:cBhvr>
                                        <p:cTn id="390" dur="500" fill="hold"/>
                                        <p:tgtEl>
                                          <p:spTgt spid="267"/>
                                        </p:tgtEl>
                                        <p:attrNameLst>
                                          <p:attrName>ppt_w</p:attrName>
                                        </p:attrNameLst>
                                      </p:cBhvr>
                                      <p:tavLst>
                                        <p:tav tm="0">
                                          <p:val>
                                            <p:fltVal val="0"/>
                                          </p:val>
                                        </p:tav>
                                        <p:tav tm="100000">
                                          <p:val>
                                            <p:strVal val="#ppt_w"/>
                                          </p:val>
                                        </p:tav>
                                      </p:tavLst>
                                    </p:anim>
                                    <p:anim calcmode="lin" valueType="num">
                                      <p:cBhvr>
                                        <p:cTn id="391" dur="500" fill="hold"/>
                                        <p:tgtEl>
                                          <p:spTgt spid="267"/>
                                        </p:tgtEl>
                                        <p:attrNameLst>
                                          <p:attrName>ppt_h</p:attrName>
                                        </p:attrNameLst>
                                      </p:cBhvr>
                                      <p:tavLst>
                                        <p:tav tm="0">
                                          <p:val>
                                            <p:fltVal val="0"/>
                                          </p:val>
                                        </p:tav>
                                        <p:tav tm="100000">
                                          <p:val>
                                            <p:strVal val="#ppt_h"/>
                                          </p:val>
                                        </p:tav>
                                      </p:tavLst>
                                    </p:anim>
                                    <p:animEffect transition="in" filter="fade">
                                      <p:cBhvr>
                                        <p:cTn id="392" dur="500"/>
                                        <p:tgtEl>
                                          <p:spTgt spid="267"/>
                                        </p:tgtEl>
                                      </p:cBhvr>
                                    </p:animEffect>
                                  </p:childTnLst>
                                  <p:subTnLst>
                                    <p:audio>
                                      <p:cMediaNode>
                                        <p:cTn display="0" masterRel="sameClick">
                                          <p:stCondLst>
                                            <p:cond evt="begin" delay="0">
                                              <p:tn val="388"/>
                                            </p:cond>
                                          </p:stCondLst>
                                          <p:endCondLst>
                                            <p:cond evt="onStopAudio" delay="0">
                                              <p:tgtEl>
                                                <p:sldTgt/>
                                              </p:tgtEl>
                                            </p:cond>
                                          </p:endCondLst>
                                        </p:cTn>
                                        <p:tgtEl>
                                          <p:sndTgt r:embed="rId3" name="Bling.wav"/>
                                        </p:tgtEl>
                                      </p:cMediaNode>
                                    </p:audio>
                                  </p:subTnLst>
                                </p:cTn>
                              </p:par>
                              <p:par>
                                <p:cTn id="393" presetID="26" presetClass="emph" presetSubtype="0" fill="hold" grpId="1" nodeType="withEffect">
                                  <p:stCondLst>
                                    <p:cond delay="500"/>
                                  </p:stCondLst>
                                  <p:childTnLst>
                                    <p:animEffect transition="out" filter="fade">
                                      <p:cBhvr>
                                        <p:cTn id="394" dur="500" tmFilter="0, 0; .2, .5; .8, .5; 1, 0"/>
                                        <p:tgtEl>
                                          <p:spTgt spid="267"/>
                                        </p:tgtEl>
                                      </p:cBhvr>
                                    </p:animEffect>
                                    <p:animScale>
                                      <p:cBhvr>
                                        <p:cTn id="395" dur="250" autoRev="1" fill="hold"/>
                                        <p:tgtEl>
                                          <p:spTgt spid="267"/>
                                        </p:tgtEl>
                                      </p:cBhvr>
                                      <p:by x="105000" y="105000"/>
                                    </p:animScale>
                                  </p:childTnLst>
                                </p:cTn>
                              </p:par>
                              <p:par>
                                <p:cTn id="396" presetID="53" presetClass="entr" presetSubtype="16" fill="hold" grpId="0" nodeType="withEffect">
                                  <p:stCondLst>
                                    <p:cond delay="0"/>
                                  </p:stCondLst>
                                  <p:childTnLst>
                                    <p:set>
                                      <p:cBhvr>
                                        <p:cTn id="397" dur="1" fill="hold">
                                          <p:stCondLst>
                                            <p:cond delay="0"/>
                                          </p:stCondLst>
                                        </p:cTn>
                                        <p:tgtEl>
                                          <p:spTgt spid="268"/>
                                        </p:tgtEl>
                                        <p:attrNameLst>
                                          <p:attrName>style.visibility</p:attrName>
                                        </p:attrNameLst>
                                      </p:cBhvr>
                                      <p:to>
                                        <p:strVal val="visible"/>
                                      </p:to>
                                    </p:set>
                                    <p:anim calcmode="lin" valueType="num">
                                      <p:cBhvr>
                                        <p:cTn id="398" dur="500" fill="hold"/>
                                        <p:tgtEl>
                                          <p:spTgt spid="268"/>
                                        </p:tgtEl>
                                        <p:attrNameLst>
                                          <p:attrName>ppt_w</p:attrName>
                                        </p:attrNameLst>
                                      </p:cBhvr>
                                      <p:tavLst>
                                        <p:tav tm="0">
                                          <p:val>
                                            <p:fltVal val="0"/>
                                          </p:val>
                                        </p:tav>
                                        <p:tav tm="100000">
                                          <p:val>
                                            <p:strVal val="#ppt_w"/>
                                          </p:val>
                                        </p:tav>
                                      </p:tavLst>
                                    </p:anim>
                                    <p:anim calcmode="lin" valueType="num">
                                      <p:cBhvr>
                                        <p:cTn id="399" dur="500" fill="hold"/>
                                        <p:tgtEl>
                                          <p:spTgt spid="268"/>
                                        </p:tgtEl>
                                        <p:attrNameLst>
                                          <p:attrName>ppt_h</p:attrName>
                                        </p:attrNameLst>
                                      </p:cBhvr>
                                      <p:tavLst>
                                        <p:tav tm="0">
                                          <p:val>
                                            <p:fltVal val="0"/>
                                          </p:val>
                                        </p:tav>
                                        <p:tav tm="100000">
                                          <p:val>
                                            <p:strVal val="#ppt_h"/>
                                          </p:val>
                                        </p:tav>
                                      </p:tavLst>
                                    </p:anim>
                                    <p:animEffect transition="in" filter="fade">
                                      <p:cBhvr>
                                        <p:cTn id="400" dur="500"/>
                                        <p:tgtEl>
                                          <p:spTgt spid="268"/>
                                        </p:tgtEl>
                                      </p:cBhvr>
                                    </p:animEffect>
                                  </p:childTnLst>
                                  <p:subTnLst>
                                    <p:audio>
                                      <p:cMediaNode>
                                        <p:cTn display="0" masterRel="sameClick">
                                          <p:stCondLst>
                                            <p:cond evt="begin" delay="0">
                                              <p:tn val="396"/>
                                            </p:cond>
                                          </p:stCondLst>
                                          <p:endCondLst>
                                            <p:cond evt="onStopAudio" delay="0">
                                              <p:tgtEl>
                                                <p:sldTgt/>
                                              </p:tgtEl>
                                            </p:cond>
                                          </p:endCondLst>
                                        </p:cTn>
                                        <p:tgtEl>
                                          <p:sndTgt r:embed="rId3" name="Bling.wav"/>
                                        </p:tgtEl>
                                      </p:cMediaNode>
                                    </p:audio>
                                  </p:subTnLst>
                                </p:cTn>
                              </p:par>
                              <p:par>
                                <p:cTn id="401" presetID="26" presetClass="emph" presetSubtype="0" fill="hold" grpId="1" nodeType="withEffect">
                                  <p:stCondLst>
                                    <p:cond delay="500"/>
                                  </p:stCondLst>
                                  <p:childTnLst>
                                    <p:animEffect transition="out" filter="fade">
                                      <p:cBhvr>
                                        <p:cTn id="402" dur="500" tmFilter="0, 0; .2, .5; .8, .5; 1, 0"/>
                                        <p:tgtEl>
                                          <p:spTgt spid="268"/>
                                        </p:tgtEl>
                                      </p:cBhvr>
                                    </p:animEffect>
                                    <p:animScale>
                                      <p:cBhvr>
                                        <p:cTn id="403" dur="250" autoRev="1" fill="hold"/>
                                        <p:tgtEl>
                                          <p:spTgt spid="268"/>
                                        </p:tgtEl>
                                      </p:cBhvr>
                                      <p:by x="105000" y="105000"/>
                                    </p:animScale>
                                  </p:childTnLst>
                                </p:cTn>
                              </p:par>
                              <p:par>
                                <p:cTn id="404" presetID="53" presetClass="entr" presetSubtype="16" fill="hold" grpId="0" nodeType="withEffect">
                                  <p:stCondLst>
                                    <p:cond delay="0"/>
                                  </p:stCondLst>
                                  <p:childTnLst>
                                    <p:set>
                                      <p:cBhvr>
                                        <p:cTn id="405" dur="1" fill="hold">
                                          <p:stCondLst>
                                            <p:cond delay="0"/>
                                          </p:stCondLst>
                                        </p:cTn>
                                        <p:tgtEl>
                                          <p:spTgt spid="276"/>
                                        </p:tgtEl>
                                        <p:attrNameLst>
                                          <p:attrName>style.visibility</p:attrName>
                                        </p:attrNameLst>
                                      </p:cBhvr>
                                      <p:to>
                                        <p:strVal val="visible"/>
                                      </p:to>
                                    </p:set>
                                    <p:anim calcmode="lin" valueType="num">
                                      <p:cBhvr>
                                        <p:cTn id="406" dur="500" fill="hold"/>
                                        <p:tgtEl>
                                          <p:spTgt spid="276"/>
                                        </p:tgtEl>
                                        <p:attrNameLst>
                                          <p:attrName>ppt_w</p:attrName>
                                        </p:attrNameLst>
                                      </p:cBhvr>
                                      <p:tavLst>
                                        <p:tav tm="0">
                                          <p:val>
                                            <p:fltVal val="0"/>
                                          </p:val>
                                        </p:tav>
                                        <p:tav tm="100000">
                                          <p:val>
                                            <p:strVal val="#ppt_w"/>
                                          </p:val>
                                        </p:tav>
                                      </p:tavLst>
                                    </p:anim>
                                    <p:anim calcmode="lin" valueType="num">
                                      <p:cBhvr>
                                        <p:cTn id="407" dur="500" fill="hold"/>
                                        <p:tgtEl>
                                          <p:spTgt spid="276"/>
                                        </p:tgtEl>
                                        <p:attrNameLst>
                                          <p:attrName>ppt_h</p:attrName>
                                        </p:attrNameLst>
                                      </p:cBhvr>
                                      <p:tavLst>
                                        <p:tav tm="0">
                                          <p:val>
                                            <p:fltVal val="0"/>
                                          </p:val>
                                        </p:tav>
                                        <p:tav tm="100000">
                                          <p:val>
                                            <p:strVal val="#ppt_h"/>
                                          </p:val>
                                        </p:tav>
                                      </p:tavLst>
                                    </p:anim>
                                    <p:animEffect transition="in" filter="fade">
                                      <p:cBhvr>
                                        <p:cTn id="408" dur="500"/>
                                        <p:tgtEl>
                                          <p:spTgt spid="276"/>
                                        </p:tgtEl>
                                      </p:cBhvr>
                                    </p:animEffect>
                                  </p:childTnLst>
                                  <p:subTnLst>
                                    <p:audio>
                                      <p:cMediaNode>
                                        <p:cTn display="0" masterRel="sameClick">
                                          <p:stCondLst>
                                            <p:cond evt="begin" delay="0">
                                              <p:tn val="404"/>
                                            </p:cond>
                                          </p:stCondLst>
                                          <p:endCondLst>
                                            <p:cond evt="onStopAudio" delay="0">
                                              <p:tgtEl>
                                                <p:sldTgt/>
                                              </p:tgtEl>
                                            </p:cond>
                                          </p:endCondLst>
                                        </p:cTn>
                                        <p:tgtEl>
                                          <p:sndTgt r:embed="rId3" name="Bling.wav"/>
                                        </p:tgtEl>
                                      </p:cMediaNode>
                                    </p:audio>
                                  </p:subTnLst>
                                </p:cTn>
                              </p:par>
                              <p:par>
                                <p:cTn id="409" presetID="26" presetClass="emph" presetSubtype="0" fill="hold" grpId="1" nodeType="withEffect">
                                  <p:stCondLst>
                                    <p:cond delay="500"/>
                                  </p:stCondLst>
                                  <p:childTnLst>
                                    <p:animEffect transition="out" filter="fade">
                                      <p:cBhvr>
                                        <p:cTn id="410" dur="500" tmFilter="0, 0; .2, .5; .8, .5; 1, 0"/>
                                        <p:tgtEl>
                                          <p:spTgt spid="276"/>
                                        </p:tgtEl>
                                      </p:cBhvr>
                                    </p:animEffect>
                                    <p:animScale>
                                      <p:cBhvr>
                                        <p:cTn id="411" dur="250" autoRev="1" fill="hold"/>
                                        <p:tgtEl>
                                          <p:spTgt spid="276"/>
                                        </p:tgtEl>
                                      </p:cBhvr>
                                      <p:by x="105000" y="105000"/>
                                    </p:animScale>
                                  </p:childTnLst>
                                </p:cTn>
                              </p:par>
                              <p:par>
                                <p:cTn id="412" presetID="53" presetClass="entr" presetSubtype="16" fill="hold" grpId="0" nodeType="withEffect">
                                  <p:stCondLst>
                                    <p:cond delay="0"/>
                                  </p:stCondLst>
                                  <p:childTnLst>
                                    <p:set>
                                      <p:cBhvr>
                                        <p:cTn id="413" dur="1" fill="hold">
                                          <p:stCondLst>
                                            <p:cond delay="0"/>
                                          </p:stCondLst>
                                        </p:cTn>
                                        <p:tgtEl>
                                          <p:spTgt spid="258"/>
                                        </p:tgtEl>
                                        <p:attrNameLst>
                                          <p:attrName>style.visibility</p:attrName>
                                        </p:attrNameLst>
                                      </p:cBhvr>
                                      <p:to>
                                        <p:strVal val="visible"/>
                                      </p:to>
                                    </p:set>
                                    <p:anim calcmode="lin" valueType="num">
                                      <p:cBhvr>
                                        <p:cTn id="414" dur="500" fill="hold"/>
                                        <p:tgtEl>
                                          <p:spTgt spid="258"/>
                                        </p:tgtEl>
                                        <p:attrNameLst>
                                          <p:attrName>ppt_w</p:attrName>
                                        </p:attrNameLst>
                                      </p:cBhvr>
                                      <p:tavLst>
                                        <p:tav tm="0">
                                          <p:val>
                                            <p:fltVal val="0"/>
                                          </p:val>
                                        </p:tav>
                                        <p:tav tm="100000">
                                          <p:val>
                                            <p:strVal val="#ppt_w"/>
                                          </p:val>
                                        </p:tav>
                                      </p:tavLst>
                                    </p:anim>
                                    <p:anim calcmode="lin" valueType="num">
                                      <p:cBhvr>
                                        <p:cTn id="415" dur="500" fill="hold"/>
                                        <p:tgtEl>
                                          <p:spTgt spid="258"/>
                                        </p:tgtEl>
                                        <p:attrNameLst>
                                          <p:attrName>ppt_h</p:attrName>
                                        </p:attrNameLst>
                                      </p:cBhvr>
                                      <p:tavLst>
                                        <p:tav tm="0">
                                          <p:val>
                                            <p:fltVal val="0"/>
                                          </p:val>
                                        </p:tav>
                                        <p:tav tm="100000">
                                          <p:val>
                                            <p:strVal val="#ppt_h"/>
                                          </p:val>
                                        </p:tav>
                                      </p:tavLst>
                                    </p:anim>
                                    <p:animEffect transition="in" filter="fade">
                                      <p:cBhvr>
                                        <p:cTn id="416" dur="500"/>
                                        <p:tgtEl>
                                          <p:spTgt spid="258"/>
                                        </p:tgtEl>
                                      </p:cBhvr>
                                    </p:animEffect>
                                  </p:childTnLst>
                                  <p:subTnLst>
                                    <p:audio>
                                      <p:cMediaNode>
                                        <p:cTn display="0" masterRel="sameClick">
                                          <p:stCondLst>
                                            <p:cond evt="begin" delay="0">
                                              <p:tn val="412"/>
                                            </p:cond>
                                          </p:stCondLst>
                                          <p:endCondLst>
                                            <p:cond evt="onStopAudio" delay="0">
                                              <p:tgtEl>
                                                <p:sldTgt/>
                                              </p:tgtEl>
                                            </p:cond>
                                          </p:endCondLst>
                                        </p:cTn>
                                        <p:tgtEl>
                                          <p:sndTgt r:embed="rId3" name="Bling.wav"/>
                                        </p:tgtEl>
                                      </p:cMediaNode>
                                    </p:audio>
                                  </p:subTnLst>
                                </p:cTn>
                              </p:par>
                              <p:par>
                                <p:cTn id="417" presetID="26" presetClass="emph" presetSubtype="0" fill="hold" grpId="1" nodeType="withEffect">
                                  <p:stCondLst>
                                    <p:cond delay="500"/>
                                  </p:stCondLst>
                                  <p:childTnLst>
                                    <p:animEffect transition="out" filter="fade">
                                      <p:cBhvr>
                                        <p:cTn id="418" dur="500" tmFilter="0, 0; .2, .5; .8, .5; 1, 0"/>
                                        <p:tgtEl>
                                          <p:spTgt spid="258"/>
                                        </p:tgtEl>
                                      </p:cBhvr>
                                    </p:animEffect>
                                    <p:animScale>
                                      <p:cBhvr>
                                        <p:cTn id="419" dur="250" autoRev="1" fill="hold"/>
                                        <p:tgtEl>
                                          <p:spTgt spid="258"/>
                                        </p:tgtEl>
                                      </p:cBhvr>
                                      <p:by x="105000" y="105000"/>
                                    </p:animScale>
                                  </p:childTnLst>
                                </p:cTn>
                              </p:par>
                            </p:childTnLst>
                          </p:cTn>
                        </p:par>
                      </p:childTnLst>
                    </p:cTn>
                  </p:par>
                </p:childTnLst>
              </p:cTn>
              <p:nextCondLst>
                <p:cond evt="onClick" delay="0">
                  <p:tgtEl>
                    <p:spTgt spid="215"/>
                  </p:tgtEl>
                </p:cond>
              </p:nextCondLst>
            </p:seq>
            <p:seq concurrent="1" nextAc="seek">
              <p:cTn id="420" restart="whenNotActive" fill="hold" evtFilter="cancelBubble" nodeType="interactiveSeq">
                <p:stCondLst>
                  <p:cond evt="onClick" delay="0">
                    <p:tgtEl>
                      <p:spTgt spid="218"/>
                    </p:tgtEl>
                  </p:cond>
                </p:stCondLst>
                <p:endSync evt="end" delay="0">
                  <p:rtn val="all"/>
                </p:endSync>
                <p:childTnLst>
                  <p:par>
                    <p:cTn id="421" fill="hold">
                      <p:stCondLst>
                        <p:cond delay="0"/>
                      </p:stCondLst>
                      <p:childTnLst>
                        <p:par>
                          <p:cTn id="422" fill="hold">
                            <p:stCondLst>
                              <p:cond delay="0"/>
                            </p:stCondLst>
                            <p:childTnLst>
                              <p:par>
                                <p:cTn id="423" presetID="53" presetClass="entr" presetSubtype="16" fill="hold" grpId="0" nodeType="withEffect">
                                  <p:stCondLst>
                                    <p:cond delay="0"/>
                                  </p:stCondLst>
                                  <p:childTnLst>
                                    <p:set>
                                      <p:cBhvr>
                                        <p:cTn id="424" dur="1" fill="hold">
                                          <p:stCondLst>
                                            <p:cond delay="0"/>
                                          </p:stCondLst>
                                        </p:cTn>
                                        <p:tgtEl>
                                          <p:spTgt spid="273"/>
                                        </p:tgtEl>
                                        <p:attrNameLst>
                                          <p:attrName>style.visibility</p:attrName>
                                        </p:attrNameLst>
                                      </p:cBhvr>
                                      <p:to>
                                        <p:strVal val="visible"/>
                                      </p:to>
                                    </p:set>
                                    <p:anim calcmode="lin" valueType="num">
                                      <p:cBhvr>
                                        <p:cTn id="425" dur="500" fill="hold"/>
                                        <p:tgtEl>
                                          <p:spTgt spid="273"/>
                                        </p:tgtEl>
                                        <p:attrNameLst>
                                          <p:attrName>ppt_w</p:attrName>
                                        </p:attrNameLst>
                                      </p:cBhvr>
                                      <p:tavLst>
                                        <p:tav tm="0">
                                          <p:val>
                                            <p:fltVal val="0"/>
                                          </p:val>
                                        </p:tav>
                                        <p:tav tm="100000">
                                          <p:val>
                                            <p:strVal val="#ppt_w"/>
                                          </p:val>
                                        </p:tav>
                                      </p:tavLst>
                                    </p:anim>
                                    <p:anim calcmode="lin" valueType="num">
                                      <p:cBhvr>
                                        <p:cTn id="426" dur="500" fill="hold"/>
                                        <p:tgtEl>
                                          <p:spTgt spid="273"/>
                                        </p:tgtEl>
                                        <p:attrNameLst>
                                          <p:attrName>ppt_h</p:attrName>
                                        </p:attrNameLst>
                                      </p:cBhvr>
                                      <p:tavLst>
                                        <p:tav tm="0">
                                          <p:val>
                                            <p:fltVal val="0"/>
                                          </p:val>
                                        </p:tav>
                                        <p:tav tm="100000">
                                          <p:val>
                                            <p:strVal val="#ppt_h"/>
                                          </p:val>
                                        </p:tav>
                                      </p:tavLst>
                                    </p:anim>
                                    <p:animEffect transition="in" filter="fade">
                                      <p:cBhvr>
                                        <p:cTn id="427" dur="500"/>
                                        <p:tgtEl>
                                          <p:spTgt spid="273"/>
                                        </p:tgtEl>
                                      </p:cBhvr>
                                    </p:animEffect>
                                  </p:childTnLst>
                                  <p:subTnLst>
                                    <p:audio>
                                      <p:cMediaNode>
                                        <p:cTn display="0" masterRel="sameClick">
                                          <p:stCondLst>
                                            <p:cond evt="begin" delay="0">
                                              <p:tn val="423"/>
                                            </p:cond>
                                          </p:stCondLst>
                                          <p:endCondLst>
                                            <p:cond evt="onStopAudio" delay="0">
                                              <p:tgtEl>
                                                <p:sldTgt/>
                                              </p:tgtEl>
                                            </p:cond>
                                          </p:endCondLst>
                                        </p:cTn>
                                        <p:tgtEl>
                                          <p:sndTgt r:embed="rId3" name="Bling.wav"/>
                                        </p:tgtEl>
                                      </p:cMediaNode>
                                    </p:audio>
                                  </p:subTnLst>
                                </p:cTn>
                              </p:par>
                              <p:par>
                                <p:cTn id="428" presetID="26" presetClass="emph" presetSubtype="0" fill="hold" grpId="1" nodeType="withEffect">
                                  <p:stCondLst>
                                    <p:cond delay="500"/>
                                  </p:stCondLst>
                                  <p:childTnLst>
                                    <p:animEffect transition="out" filter="fade">
                                      <p:cBhvr>
                                        <p:cTn id="429" dur="500" tmFilter="0, 0; .2, .5; .8, .5; 1, 0"/>
                                        <p:tgtEl>
                                          <p:spTgt spid="273"/>
                                        </p:tgtEl>
                                      </p:cBhvr>
                                    </p:animEffect>
                                    <p:animScale>
                                      <p:cBhvr>
                                        <p:cTn id="430" dur="250" autoRev="1" fill="hold"/>
                                        <p:tgtEl>
                                          <p:spTgt spid="273"/>
                                        </p:tgtEl>
                                      </p:cBhvr>
                                      <p:by x="105000" y="105000"/>
                                    </p:animScale>
                                  </p:childTnLst>
                                </p:cTn>
                              </p:par>
                              <p:par>
                                <p:cTn id="431" presetID="53" presetClass="entr" presetSubtype="16" fill="hold" grpId="0" nodeType="withEffect">
                                  <p:stCondLst>
                                    <p:cond delay="0"/>
                                  </p:stCondLst>
                                  <p:childTnLst>
                                    <p:set>
                                      <p:cBhvr>
                                        <p:cTn id="432" dur="1" fill="hold">
                                          <p:stCondLst>
                                            <p:cond delay="0"/>
                                          </p:stCondLst>
                                        </p:cTn>
                                        <p:tgtEl>
                                          <p:spTgt spid="281"/>
                                        </p:tgtEl>
                                        <p:attrNameLst>
                                          <p:attrName>style.visibility</p:attrName>
                                        </p:attrNameLst>
                                      </p:cBhvr>
                                      <p:to>
                                        <p:strVal val="visible"/>
                                      </p:to>
                                    </p:set>
                                    <p:anim calcmode="lin" valueType="num">
                                      <p:cBhvr>
                                        <p:cTn id="433" dur="500" fill="hold"/>
                                        <p:tgtEl>
                                          <p:spTgt spid="281"/>
                                        </p:tgtEl>
                                        <p:attrNameLst>
                                          <p:attrName>ppt_w</p:attrName>
                                        </p:attrNameLst>
                                      </p:cBhvr>
                                      <p:tavLst>
                                        <p:tav tm="0">
                                          <p:val>
                                            <p:fltVal val="0"/>
                                          </p:val>
                                        </p:tav>
                                        <p:tav tm="100000">
                                          <p:val>
                                            <p:strVal val="#ppt_w"/>
                                          </p:val>
                                        </p:tav>
                                      </p:tavLst>
                                    </p:anim>
                                    <p:anim calcmode="lin" valueType="num">
                                      <p:cBhvr>
                                        <p:cTn id="434" dur="500" fill="hold"/>
                                        <p:tgtEl>
                                          <p:spTgt spid="281"/>
                                        </p:tgtEl>
                                        <p:attrNameLst>
                                          <p:attrName>ppt_h</p:attrName>
                                        </p:attrNameLst>
                                      </p:cBhvr>
                                      <p:tavLst>
                                        <p:tav tm="0">
                                          <p:val>
                                            <p:fltVal val="0"/>
                                          </p:val>
                                        </p:tav>
                                        <p:tav tm="100000">
                                          <p:val>
                                            <p:strVal val="#ppt_h"/>
                                          </p:val>
                                        </p:tav>
                                      </p:tavLst>
                                    </p:anim>
                                    <p:animEffect transition="in" filter="fade">
                                      <p:cBhvr>
                                        <p:cTn id="435" dur="500"/>
                                        <p:tgtEl>
                                          <p:spTgt spid="281"/>
                                        </p:tgtEl>
                                      </p:cBhvr>
                                    </p:animEffect>
                                  </p:childTnLst>
                                  <p:subTnLst>
                                    <p:audio>
                                      <p:cMediaNode>
                                        <p:cTn display="0" masterRel="sameClick">
                                          <p:stCondLst>
                                            <p:cond evt="begin" delay="0">
                                              <p:tn val="431"/>
                                            </p:cond>
                                          </p:stCondLst>
                                          <p:endCondLst>
                                            <p:cond evt="onStopAudio" delay="0">
                                              <p:tgtEl>
                                                <p:sldTgt/>
                                              </p:tgtEl>
                                            </p:cond>
                                          </p:endCondLst>
                                        </p:cTn>
                                        <p:tgtEl>
                                          <p:sndTgt r:embed="rId3" name="Bling.wav"/>
                                        </p:tgtEl>
                                      </p:cMediaNode>
                                    </p:audio>
                                  </p:subTnLst>
                                </p:cTn>
                              </p:par>
                              <p:par>
                                <p:cTn id="436" presetID="26" presetClass="emph" presetSubtype="0" fill="hold" grpId="1" nodeType="withEffect">
                                  <p:stCondLst>
                                    <p:cond delay="500"/>
                                  </p:stCondLst>
                                  <p:childTnLst>
                                    <p:animEffect transition="out" filter="fade">
                                      <p:cBhvr>
                                        <p:cTn id="437" dur="500" tmFilter="0, 0; .2, .5; .8, .5; 1, 0"/>
                                        <p:tgtEl>
                                          <p:spTgt spid="281"/>
                                        </p:tgtEl>
                                      </p:cBhvr>
                                    </p:animEffect>
                                    <p:animScale>
                                      <p:cBhvr>
                                        <p:cTn id="438" dur="250" autoRev="1" fill="hold"/>
                                        <p:tgtEl>
                                          <p:spTgt spid="281"/>
                                        </p:tgtEl>
                                      </p:cBhvr>
                                      <p:by x="105000" y="105000"/>
                                    </p:animScale>
                                  </p:childTnLst>
                                </p:cTn>
                              </p:par>
                              <p:par>
                                <p:cTn id="439" presetID="53" presetClass="entr" presetSubtype="16" fill="hold" grpId="0" nodeType="withEffect">
                                  <p:stCondLst>
                                    <p:cond delay="0"/>
                                  </p:stCondLst>
                                  <p:childTnLst>
                                    <p:set>
                                      <p:cBhvr>
                                        <p:cTn id="440" dur="1" fill="hold">
                                          <p:stCondLst>
                                            <p:cond delay="0"/>
                                          </p:stCondLst>
                                        </p:cTn>
                                        <p:tgtEl>
                                          <p:spTgt spid="280"/>
                                        </p:tgtEl>
                                        <p:attrNameLst>
                                          <p:attrName>style.visibility</p:attrName>
                                        </p:attrNameLst>
                                      </p:cBhvr>
                                      <p:to>
                                        <p:strVal val="visible"/>
                                      </p:to>
                                    </p:set>
                                    <p:anim calcmode="lin" valueType="num">
                                      <p:cBhvr>
                                        <p:cTn id="441" dur="500" fill="hold"/>
                                        <p:tgtEl>
                                          <p:spTgt spid="280"/>
                                        </p:tgtEl>
                                        <p:attrNameLst>
                                          <p:attrName>ppt_w</p:attrName>
                                        </p:attrNameLst>
                                      </p:cBhvr>
                                      <p:tavLst>
                                        <p:tav tm="0">
                                          <p:val>
                                            <p:fltVal val="0"/>
                                          </p:val>
                                        </p:tav>
                                        <p:tav tm="100000">
                                          <p:val>
                                            <p:strVal val="#ppt_w"/>
                                          </p:val>
                                        </p:tav>
                                      </p:tavLst>
                                    </p:anim>
                                    <p:anim calcmode="lin" valueType="num">
                                      <p:cBhvr>
                                        <p:cTn id="442" dur="500" fill="hold"/>
                                        <p:tgtEl>
                                          <p:spTgt spid="280"/>
                                        </p:tgtEl>
                                        <p:attrNameLst>
                                          <p:attrName>ppt_h</p:attrName>
                                        </p:attrNameLst>
                                      </p:cBhvr>
                                      <p:tavLst>
                                        <p:tav tm="0">
                                          <p:val>
                                            <p:fltVal val="0"/>
                                          </p:val>
                                        </p:tav>
                                        <p:tav tm="100000">
                                          <p:val>
                                            <p:strVal val="#ppt_h"/>
                                          </p:val>
                                        </p:tav>
                                      </p:tavLst>
                                    </p:anim>
                                    <p:animEffect transition="in" filter="fade">
                                      <p:cBhvr>
                                        <p:cTn id="443" dur="500"/>
                                        <p:tgtEl>
                                          <p:spTgt spid="280"/>
                                        </p:tgtEl>
                                      </p:cBhvr>
                                    </p:animEffect>
                                  </p:childTnLst>
                                  <p:subTnLst>
                                    <p:audio>
                                      <p:cMediaNode>
                                        <p:cTn display="0" masterRel="sameClick">
                                          <p:stCondLst>
                                            <p:cond evt="begin" delay="0">
                                              <p:tn val="439"/>
                                            </p:cond>
                                          </p:stCondLst>
                                          <p:endCondLst>
                                            <p:cond evt="onStopAudio" delay="0">
                                              <p:tgtEl>
                                                <p:sldTgt/>
                                              </p:tgtEl>
                                            </p:cond>
                                          </p:endCondLst>
                                        </p:cTn>
                                        <p:tgtEl>
                                          <p:sndTgt r:embed="rId3" name="Bling.wav"/>
                                        </p:tgtEl>
                                      </p:cMediaNode>
                                    </p:audio>
                                  </p:subTnLst>
                                </p:cTn>
                              </p:par>
                              <p:par>
                                <p:cTn id="444" presetID="26" presetClass="emph" presetSubtype="0" fill="hold" grpId="1" nodeType="withEffect">
                                  <p:stCondLst>
                                    <p:cond delay="500"/>
                                  </p:stCondLst>
                                  <p:childTnLst>
                                    <p:animEffect transition="out" filter="fade">
                                      <p:cBhvr>
                                        <p:cTn id="445" dur="500" tmFilter="0, 0; .2, .5; .8, .5; 1, 0"/>
                                        <p:tgtEl>
                                          <p:spTgt spid="280"/>
                                        </p:tgtEl>
                                      </p:cBhvr>
                                    </p:animEffect>
                                    <p:animScale>
                                      <p:cBhvr>
                                        <p:cTn id="446" dur="250" autoRev="1" fill="hold"/>
                                        <p:tgtEl>
                                          <p:spTgt spid="280"/>
                                        </p:tgtEl>
                                      </p:cBhvr>
                                      <p:by x="105000" y="105000"/>
                                    </p:animScale>
                                  </p:childTnLst>
                                </p:cTn>
                              </p:par>
                              <p:par>
                                <p:cTn id="447" presetID="53" presetClass="entr" presetSubtype="16" fill="hold" grpId="0" nodeType="withEffect">
                                  <p:stCondLst>
                                    <p:cond delay="0"/>
                                  </p:stCondLst>
                                  <p:childTnLst>
                                    <p:set>
                                      <p:cBhvr>
                                        <p:cTn id="448" dur="1" fill="hold">
                                          <p:stCondLst>
                                            <p:cond delay="0"/>
                                          </p:stCondLst>
                                        </p:cTn>
                                        <p:tgtEl>
                                          <p:spTgt spid="315"/>
                                        </p:tgtEl>
                                        <p:attrNameLst>
                                          <p:attrName>style.visibility</p:attrName>
                                        </p:attrNameLst>
                                      </p:cBhvr>
                                      <p:to>
                                        <p:strVal val="visible"/>
                                      </p:to>
                                    </p:set>
                                    <p:anim calcmode="lin" valueType="num">
                                      <p:cBhvr>
                                        <p:cTn id="449" dur="500" fill="hold"/>
                                        <p:tgtEl>
                                          <p:spTgt spid="315"/>
                                        </p:tgtEl>
                                        <p:attrNameLst>
                                          <p:attrName>ppt_w</p:attrName>
                                        </p:attrNameLst>
                                      </p:cBhvr>
                                      <p:tavLst>
                                        <p:tav tm="0">
                                          <p:val>
                                            <p:fltVal val="0"/>
                                          </p:val>
                                        </p:tav>
                                        <p:tav tm="100000">
                                          <p:val>
                                            <p:strVal val="#ppt_w"/>
                                          </p:val>
                                        </p:tav>
                                      </p:tavLst>
                                    </p:anim>
                                    <p:anim calcmode="lin" valueType="num">
                                      <p:cBhvr>
                                        <p:cTn id="450" dur="500" fill="hold"/>
                                        <p:tgtEl>
                                          <p:spTgt spid="315"/>
                                        </p:tgtEl>
                                        <p:attrNameLst>
                                          <p:attrName>ppt_h</p:attrName>
                                        </p:attrNameLst>
                                      </p:cBhvr>
                                      <p:tavLst>
                                        <p:tav tm="0">
                                          <p:val>
                                            <p:fltVal val="0"/>
                                          </p:val>
                                        </p:tav>
                                        <p:tav tm="100000">
                                          <p:val>
                                            <p:strVal val="#ppt_h"/>
                                          </p:val>
                                        </p:tav>
                                      </p:tavLst>
                                    </p:anim>
                                    <p:animEffect transition="in" filter="fade">
                                      <p:cBhvr>
                                        <p:cTn id="451" dur="500"/>
                                        <p:tgtEl>
                                          <p:spTgt spid="315"/>
                                        </p:tgtEl>
                                      </p:cBhvr>
                                    </p:animEffect>
                                  </p:childTnLst>
                                  <p:subTnLst>
                                    <p:audio>
                                      <p:cMediaNode>
                                        <p:cTn display="0" masterRel="sameClick">
                                          <p:stCondLst>
                                            <p:cond evt="begin" delay="0">
                                              <p:tn val="447"/>
                                            </p:cond>
                                          </p:stCondLst>
                                          <p:endCondLst>
                                            <p:cond evt="onStopAudio" delay="0">
                                              <p:tgtEl>
                                                <p:sldTgt/>
                                              </p:tgtEl>
                                            </p:cond>
                                          </p:endCondLst>
                                        </p:cTn>
                                        <p:tgtEl>
                                          <p:sndTgt r:embed="rId3" name="Bling.wav"/>
                                        </p:tgtEl>
                                      </p:cMediaNode>
                                    </p:audio>
                                  </p:subTnLst>
                                </p:cTn>
                              </p:par>
                              <p:par>
                                <p:cTn id="452" presetID="26" presetClass="emph" presetSubtype="0" fill="hold" grpId="1" nodeType="withEffect">
                                  <p:stCondLst>
                                    <p:cond delay="500"/>
                                  </p:stCondLst>
                                  <p:childTnLst>
                                    <p:animEffect transition="out" filter="fade">
                                      <p:cBhvr>
                                        <p:cTn id="453" dur="500" tmFilter="0, 0; .2, .5; .8, .5; 1, 0"/>
                                        <p:tgtEl>
                                          <p:spTgt spid="315"/>
                                        </p:tgtEl>
                                      </p:cBhvr>
                                    </p:animEffect>
                                    <p:animScale>
                                      <p:cBhvr>
                                        <p:cTn id="454" dur="250" autoRev="1" fill="hold"/>
                                        <p:tgtEl>
                                          <p:spTgt spid="315"/>
                                        </p:tgtEl>
                                      </p:cBhvr>
                                      <p:by x="105000" y="105000"/>
                                    </p:animScale>
                                  </p:childTnLst>
                                </p:cTn>
                              </p:par>
                              <p:par>
                                <p:cTn id="455" presetID="53" presetClass="entr" presetSubtype="16" fill="hold" grpId="0" nodeType="withEffect">
                                  <p:stCondLst>
                                    <p:cond delay="0"/>
                                  </p:stCondLst>
                                  <p:childTnLst>
                                    <p:set>
                                      <p:cBhvr>
                                        <p:cTn id="456" dur="1" fill="hold">
                                          <p:stCondLst>
                                            <p:cond delay="0"/>
                                          </p:stCondLst>
                                        </p:cTn>
                                        <p:tgtEl>
                                          <p:spTgt spid="314"/>
                                        </p:tgtEl>
                                        <p:attrNameLst>
                                          <p:attrName>style.visibility</p:attrName>
                                        </p:attrNameLst>
                                      </p:cBhvr>
                                      <p:to>
                                        <p:strVal val="visible"/>
                                      </p:to>
                                    </p:set>
                                    <p:anim calcmode="lin" valueType="num">
                                      <p:cBhvr>
                                        <p:cTn id="457" dur="500" fill="hold"/>
                                        <p:tgtEl>
                                          <p:spTgt spid="314"/>
                                        </p:tgtEl>
                                        <p:attrNameLst>
                                          <p:attrName>ppt_w</p:attrName>
                                        </p:attrNameLst>
                                      </p:cBhvr>
                                      <p:tavLst>
                                        <p:tav tm="0">
                                          <p:val>
                                            <p:fltVal val="0"/>
                                          </p:val>
                                        </p:tav>
                                        <p:tav tm="100000">
                                          <p:val>
                                            <p:strVal val="#ppt_w"/>
                                          </p:val>
                                        </p:tav>
                                      </p:tavLst>
                                    </p:anim>
                                    <p:anim calcmode="lin" valueType="num">
                                      <p:cBhvr>
                                        <p:cTn id="458" dur="500" fill="hold"/>
                                        <p:tgtEl>
                                          <p:spTgt spid="314"/>
                                        </p:tgtEl>
                                        <p:attrNameLst>
                                          <p:attrName>ppt_h</p:attrName>
                                        </p:attrNameLst>
                                      </p:cBhvr>
                                      <p:tavLst>
                                        <p:tav tm="0">
                                          <p:val>
                                            <p:fltVal val="0"/>
                                          </p:val>
                                        </p:tav>
                                        <p:tav tm="100000">
                                          <p:val>
                                            <p:strVal val="#ppt_h"/>
                                          </p:val>
                                        </p:tav>
                                      </p:tavLst>
                                    </p:anim>
                                    <p:animEffect transition="in" filter="fade">
                                      <p:cBhvr>
                                        <p:cTn id="459" dur="500"/>
                                        <p:tgtEl>
                                          <p:spTgt spid="314"/>
                                        </p:tgtEl>
                                      </p:cBhvr>
                                    </p:animEffect>
                                  </p:childTnLst>
                                  <p:subTnLst>
                                    <p:audio>
                                      <p:cMediaNode>
                                        <p:cTn display="0" masterRel="sameClick">
                                          <p:stCondLst>
                                            <p:cond evt="begin" delay="0">
                                              <p:tn val="455"/>
                                            </p:cond>
                                          </p:stCondLst>
                                          <p:endCondLst>
                                            <p:cond evt="onStopAudio" delay="0">
                                              <p:tgtEl>
                                                <p:sldTgt/>
                                              </p:tgtEl>
                                            </p:cond>
                                          </p:endCondLst>
                                        </p:cTn>
                                        <p:tgtEl>
                                          <p:sndTgt r:embed="rId3" name="Bling.wav"/>
                                        </p:tgtEl>
                                      </p:cMediaNode>
                                    </p:audio>
                                  </p:subTnLst>
                                </p:cTn>
                              </p:par>
                              <p:par>
                                <p:cTn id="460" presetID="26" presetClass="emph" presetSubtype="0" fill="hold" grpId="1" nodeType="withEffect">
                                  <p:stCondLst>
                                    <p:cond delay="500"/>
                                  </p:stCondLst>
                                  <p:childTnLst>
                                    <p:animEffect transition="out" filter="fade">
                                      <p:cBhvr>
                                        <p:cTn id="461" dur="500" tmFilter="0, 0; .2, .5; .8, .5; 1, 0"/>
                                        <p:tgtEl>
                                          <p:spTgt spid="314"/>
                                        </p:tgtEl>
                                      </p:cBhvr>
                                    </p:animEffect>
                                    <p:animScale>
                                      <p:cBhvr>
                                        <p:cTn id="462" dur="250" autoRev="1" fill="hold"/>
                                        <p:tgtEl>
                                          <p:spTgt spid="314"/>
                                        </p:tgtEl>
                                      </p:cBhvr>
                                      <p:by x="105000" y="105000"/>
                                    </p:animScale>
                                  </p:childTnLst>
                                </p:cTn>
                              </p:par>
                            </p:childTnLst>
                          </p:cTn>
                        </p:par>
                      </p:childTnLst>
                    </p:cTn>
                  </p:par>
                </p:childTnLst>
              </p:cTn>
              <p:nextCondLst>
                <p:cond evt="onClick" delay="0">
                  <p:tgtEl>
                    <p:spTgt spid="218"/>
                  </p:tgtEl>
                </p:cond>
              </p:nextCondLst>
            </p:seq>
            <p:seq concurrent="1" nextAc="seek">
              <p:cTn id="463" restart="whenNotActive" fill="hold" evtFilter="cancelBubble" nodeType="interactiveSeq">
                <p:stCondLst>
                  <p:cond evt="onClick" delay="0">
                    <p:tgtEl>
                      <p:spTgt spid="217"/>
                    </p:tgtEl>
                  </p:cond>
                </p:stCondLst>
                <p:endSync evt="end" delay="0">
                  <p:rtn val="all"/>
                </p:endSync>
                <p:childTnLst>
                  <p:par>
                    <p:cTn id="464" fill="hold">
                      <p:stCondLst>
                        <p:cond delay="0"/>
                      </p:stCondLst>
                      <p:childTnLst>
                        <p:par>
                          <p:cTn id="465" fill="hold">
                            <p:stCondLst>
                              <p:cond delay="0"/>
                            </p:stCondLst>
                            <p:childTnLst>
                              <p:par>
                                <p:cTn id="466" presetID="53" presetClass="entr" presetSubtype="16" fill="hold" grpId="0" nodeType="withEffect">
                                  <p:stCondLst>
                                    <p:cond delay="0"/>
                                  </p:stCondLst>
                                  <p:childTnLst>
                                    <p:set>
                                      <p:cBhvr>
                                        <p:cTn id="467" dur="1" fill="hold">
                                          <p:stCondLst>
                                            <p:cond delay="0"/>
                                          </p:stCondLst>
                                        </p:cTn>
                                        <p:tgtEl>
                                          <p:spTgt spid="139"/>
                                        </p:tgtEl>
                                        <p:attrNameLst>
                                          <p:attrName>style.visibility</p:attrName>
                                        </p:attrNameLst>
                                      </p:cBhvr>
                                      <p:to>
                                        <p:strVal val="visible"/>
                                      </p:to>
                                    </p:set>
                                    <p:anim calcmode="lin" valueType="num">
                                      <p:cBhvr>
                                        <p:cTn id="468" dur="500" fill="hold"/>
                                        <p:tgtEl>
                                          <p:spTgt spid="139"/>
                                        </p:tgtEl>
                                        <p:attrNameLst>
                                          <p:attrName>ppt_w</p:attrName>
                                        </p:attrNameLst>
                                      </p:cBhvr>
                                      <p:tavLst>
                                        <p:tav tm="0">
                                          <p:val>
                                            <p:fltVal val="0"/>
                                          </p:val>
                                        </p:tav>
                                        <p:tav tm="100000">
                                          <p:val>
                                            <p:strVal val="#ppt_w"/>
                                          </p:val>
                                        </p:tav>
                                      </p:tavLst>
                                    </p:anim>
                                    <p:anim calcmode="lin" valueType="num">
                                      <p:cBhvr>
                                        <p:cTn id="469" dur="500" fill="hold"/>
                                        <p:tgtEl>
                                          <p:spTgt spid="139"/>
                                        </p:tgtEl>
                                        <p:attrNameLst>
                                          <p:attrName>ppt_h</p:attrName>
                                        </p:attrNameLst>
                                      </p:cBhvr>
                                      <p:tavLst>
                                        <p:tav tm="0">
                                          <p:val>
                                            <p:fltVal val="0"/>
                                          </p:val>
                                        </p:tav>
                                        <p:tav tm="100000">
                                          <p:val>
                                            <p:strVal val="#ppt_h"/>
                                          </p:val>
                                        </p:tav>
                                      </p:tavLst>
                                    </p:anim>
                                    <p:animEffect transition="in" filter="fade">
                                      <p:cBhvr>
                                        <p:cTn id="470" dur="500"/>
                                        <p:tgtEl>
                                          <p:spTgt spid="139"/>
                                        </p:tgtEl>
                                      </p:cBhvr>
                                    </p:animEffect>
                                  </p:childTnLst>
                                  <p:subTnLst>
                                    <p:audio>
                                      <p:cMediaNode>
                                        <p:cTn display="0" masterRel="sameClick">
                                          <p:stCondLst>
                                            <p:cond evt="begin" delay="0">
                                              <p:tn val="466"/>
                                            </p:cond>
                                          </p:stCondLst>
                                          <p:endCondLst>
                                            <p:cond evt="onStopAudio" delay="0">
                                              <p:tgtEl>
                                                <p:sldTgt/>
                                              </p:tgtEl>
                                            </p:cond>
                                          </p:endCondLst>
                                        </p:cTn>
                                        <p:tgtEl>
                                          <p:sndTgt r:embed="rId3" name="Bling.wav"/>
                                        </p:tgtEl>
                                      </p:cMediaNode>
                                    </p:audio>
                                  </p:subTnLst>
                                </p:cTn>
                              </p:par>
                              <p:par>
                                <p:cTn id="471" presetID="26" presetClass="emph" presetSubtype="0" fill="hold" grpId="1" nodeType="withEffect">
                                  <p:stCondLst>
                                    <p:cond delay="500"/>
                                  </p:stCondLst>
                                  <p:childTnLst>
                                    <p:animEffect transition="out" filter="fade">
                                      <p:cBhvr>
                                        <p:cTn id="472" dur="500" tmFilter="0, 0; .2, .5; .8, .5; 1, 0"/>
                                        <p:tgtEl>
                                          <p:spTgt spid="139"/>
                                        </p:tgtEl>
                                      </p:cBhvr>
                                    </p:animEffect>
                                    <p:animScale>
                                      <p:cBhvr>
                                        <p:cTn id="473" dur="250" autoRev="1" fill="hold"/>
                                        <p:tgtEl>
                                          <p:spTgt spid="139"/>
                                        </p:tgtEl>
                                      </p:cBhvr>
                                      <p:by x="105000" y="105000"/>
                                    </p:animScale>
                                  </p:childTnLst>
                                </p:cTn>
                              </p:par>
                              <p:par>
                                <p:cTn id="474" presetID="53" presetClass="entr" presetSubtype="16" fill="hold" grpId="0" nodeType="withEffect">
                                  <p:stCondLst>
                                    <p:cond delay="0"/>
                                  </p:stCondLst>
                                  <p:childTnLst>
                                    <p:set>
                                      <p:cBhvr>
                                        <p:cTn id="475" dur="1" fill="hold">
                                          <p:stCondLst>
                                            <p:cond delay="0"/>
                                          </p:stCondLst>
                                        </p:cTn>
                                        <p:tgtEl>
                                          <p:spTgt spid="260"/>
                                        </p:tgtEl>
                                        <p:attrNameLst>
                                          <p:attrName>style.visibility</p:attrName>
                                        </p:attrNameLst>
                                      </p:cBhvr>
                                      <p:to>
                                        <p:strVal val="visible"/>
                                      </p:to>
                                    </p:set>
                                    <p:anim calcmode="lin" valueType="num">
                                      <p:cBhvr>
                                        <p:cTn id="476" dur="500" fill="hold"/>
                                        <p:tgtEl>
                                          <p:spTgt spid="260"/>
                                        </p:tgtEl>
                                        <p:attrNameLst>
                                          <p:attrName>ppt_w</p:attrName>
                                        </p:attrNameLst>
                                      </p:cBhvr>
                                      <p:tavLst>
                                        <p:tav tm="0">
                                          <p:val>
                                            <p:fltVal val="0"/>
                                          </p:val>
                                        </p:tav>
                                        <p:tav tm="100000">
                                          <p:val>
                                            <p:strVal val="#ppt_w"/>
                                          </p:val>
                                        </p:tav>
                                      </p:tavLst>
                                    </p:anim>
                                    <p:anim calcmode="lin" valueType="num">
                                      <p:cBhvr>
                                        <p:cTn id="477" dur="500" fill="hold"/>
                                        <p:tgtEl>
                                          <p:spTgt spid="260"/>
                                        </p:tgtEl>
                                        <p:attrNameLst>
                                          <p:attrName>ppt_h</p:attrName>
                                        </p:attrNameLst>
                                      </p:cBhvr>
                                      <p:tavLst>
                                        <p:tav tm="0">
                                          <p:val>
                                            <p:fltVal val="0"/>
                                          </p:val>
                                        </p:tav>
                                        <p:tav tm="100000">
                                          <p:val>
                                            <p:strVal val="#ppt_h"/>
                                          </p:val>
                                        </p:tav>
                                      </p:tavLst>
                                    </p:anim>
                                    <p:animEffect transition="in" filter="fade">
                                      <p:cBhvr>
                                        <p:cTn id="478" dur="500"/>
                                        <p:tgtEl>
                                          <p:spTgt spid="260"/>
                                        </p:tgtEl>
                                      </p:cBhvr>
                                    </p:animEffect>
                                  </p:childTnLst>
                                  <p:subTnLst>
                                    <p:audio>
                                      <p:cMediaNode>
                                        <p:cTn display="0" masterRel="sameClick">
                                          <p:stCondLst>
                                            <p:cond evt="begin" delay="0">
                                              <p:tn val="474"/>
                                            </p:cond>
                                          </p:stCondLst>
                                          <p:endCondLst>
                                            <p:cond evt="onStopAudio" delay="0">
                                              <p:tgtEl>
                                                <p:sldTgt/>
                                              </p:tgtEl>
                                            </p:cond>
                                          </p:endCondLst>
                                        </p:cTn>
                                        <p:tgtEl>
                                          <p:sndTgt r:embed="rId3" name="Bling.wav"/>
                                        </p:tgtEl>
                                      </p:cMediaNode>
                                    </p:audio>
                                  </p:subTnLst>
                                </p:cTn>
                              </p:par>
                              <p:par>
                                <p:cTn id="479" presetID="26" presetClass="emph" presetSubtype="0" fill="hold" grpId="1" nodeType="withEffect">
                                  <p:stCondLst>
                                    <p:cond delay="500"/>
                                  </p:stCondLst>
                                  <p:childTnLst>
                                    <p:animEffect transition="out" filter="fade">
                                      <p:cBhvr>
                                        <p:cTn id="480" dur="500" tmFilter="0, 0; .2, .5; .8, .5; 1, 0"/>
                                        <p:tgtEl>
                                          <p:spTgt spid="260"/>
                                        </p:tgtEl>
                                      </p:cBhvr>
                                    </p:animEffect>
                                    <p:animScale>
                                      <p:cBhvr>
                                        <p:cTn id="481" dur="250" autoRev="1" fill="hold"/>
                                        <p:tgtEl>
                                          <p:spTgt spid="260"/>
                                        </p:tgtEl>
                                      </p:cBhvr>
                                      <p:by x="105000" y="105000"/>
                                    </p:animScale>
                                  </p:childTnLst>
                                </p:cTn>
                              </p:par>
                              <p:par>
                                <p:cTn id="482" presetID="53" presetClass="entr" presetSubtype="16" fill="hold" grpId="0" nodeType="withEffect">
                                  <p:stCondLst>
                                    <p:cond delay="0"/>
                                  </p:stCondLst>
                                  <p:childTnLst>
                                    <p:set>
                                      <p:cBhvr>
                                        <p:cTn id="483" dur="1" fill="hold">
                                          <p:stCondLst>
                                            <p:cond delay="0"/>
                                          </p:stCondLst>
                                        </p:cTn>
                                        <p:tgtEl>
                                          <p:spTgt spid="269"/>
                                        </p:tgtEl>
                                        <p:attrNameLst>
                                          <p:attrName>style.visibility</p:attrName>
                                        </p:attrNameLst>
                                      </p:cBhvr>
                                      <p:to>
                                        <p:strVal val="visible"/>
                                      </p:to>
                                    </p:set>
                                    <p:anim calcmode="lin" valueType="num">
                                      <p:cBhvr>
                                        <p:cTn id="484" dur="500" fill="hold"/>
                                        <p:tgtEl>
                                          <p:spTgt spid="269"/>
                                        </p:tgtEl>
                                        <p:attrNameLst>
                                          <p:attrName>ppt_w</p:attrName>
                                        </p:attrNameLst>
                                      </p:cBhvr>
                                      <p:tavLst>
                                        <p:tav tm="0">
                                          <p:val>
                                            <p:fltVal val="0"/>
                                          </p:val>
                                        </p:tav>
                                        <p:tav tm="100000">
                                          <p:val>
                                            <p:strVal val="#ppt_w"/>
                                          </p:val>
                                        </p:tav>
                                      </p:tavLst>
                                    </p:anim>
                                    <p:anim calcmode="lin" valueType="num">
                                      <p:cBhvr>
                                        <p:cTn id="485" dur="500" fill="hold"/>
                                        <p:tgtEl>
                                          <p:spTgt spid="269"/>
                                        </p:tgtEl>
                                        <p:attrNameLst>
                                          <p:attrName>ppt_h</p:attrName>
                                        </p:attrNameLst>
                                      </p:cBhvr>
                                      <p:tavLst>
                                        <p:tav tm="0">
                                          <p:val>
                                            <p:fltVal val="0"/>
                                          </p:val>
                                        </p:tav>
                                        <p:tav tm="100000">
                                          <p:val>
                                            <p:strVal val="#ppt_h"/>
                                          </p:val>
                                        </p:tav>
                                      </p:tavLst>
                                    </p:anim>
                                    <p:animEffect transition="in" filter="fade">
                                      <p:cBhvr>
                                        <p:cTn id="486" dur="500"/>
                                        <p:tgtEl>
                                          <p:spTgt spid="269"/>
                                        </p:tgtEl>
                                      </p:cBhvr>
                                    </p:animEffect>
                                  </p:childTnLst>
                                  <p:subTnLst>
                                    <p:audio>
                                      <p:cMediaNode>
                                        <p:cTn display="0" masterRel="sameClick">
                                          <p:stCondLst>
                                            <p:cond evt="begin" delay="0">
                                              <p:tn val="482"/>
                                            </p:cond>
                                          </p:stCondLst>
                                          <p:endCondLst>
                                            <p:cond evt="onStopAudio" delay="0">
                                              <p:tgtEl>
                                                <p:sldTgt/>
                                              </p:tgtEl>
                                            </p:cond>
                                          </p:endCondLst>
                                        </p:cTn>
                                        <p:tgtEl>
                                          <p:sndTgt r:embed="rId3" name="Bling.wav"/>
                                        </p:tgtEl>
                                      </p:cMediaNode>
                                    </p:audio>
                                  </p:subTnLst>
                                </p:cTn>
                              </p:par>
                              <p:par>
                                <p:cTn id="487" presetID="26" presetClass="emph" presetSubtype="0" fill="hold" grpId="1" nodeType="withEffect">
                                  <p:stCondLst>
                                    <p:cond delay="500"/>
                                  </p:stCondLst>
                                  <p:childTnLst>
                                    <p:animEffect transition="out" filter="fade">
                                      <p:cBhvr>
                                        <p:cTn id="488" dur="500" tmFilter="0, 0; .2, .5; .8, .5; 1, 0"/>
                                        <p:tgtEl>
                                          <p:spTgt spid="269"/>
                                        </p:tgtEl>
                                      </p:cBhvr>
                                    </p:animEffect>
                                    <p:animScale>
                                      <p:cBhvr>
                                        <p:cTn id="489" dur="250" autoRev="1" fill="hold"/>
                                        <p:tgtEl>
                                          <p:spTgt spid="269"/>
                                        </p:tgtEl>
                                      </p:cBhvr>
                                      <p:by x="105000" y="105000"/>
                                    </p:animScale>
                                  </p:childTnLst>
                                </p:cTn>
                              </p:par>
                              <p:par>
                                <p:cTn id="490" presetID="53" presetClass="entr" presetSubtype="16" fill="hold" grpId="0" nodeType="withEffect">
                                  <p:stCondLst>
                                    <p:cond delay="0"/>
                                  </p:stCondLst>
                                  <p:childTnLst>
                                    <p:set>
                                      <p:cBhvr>
                                        <p:cTn id="491" dur="1" fill="hold">
                                          <p:stCondLst>
                                            <p:cond delay="0"/>
                                          </p:stCondLst>
                                        </p:cTn>
                                        <p:tgtEl>
                                          <p:spTgt spid="283"/>
                                        </p:tgtEl>
                                        <p:attrNameLst>
                                          <p:attrName>style.visibility</p:attrName>
                                        </p:attrNameLst>
                                      </p:cBhvr>
                                      <p:to>
                                        <p:strVal val="visible"/>
                                      </p:to>
                                    </p:set>
                                    <p:anim calcmode="lin" valueType="num">
                                      <p:cBhvr>
                                        <p:cTn id="492" dur="500" fill="hold"/>
                                        <p:tgtEl>
                                          <p:spTgt spid="283"/>
                                        </p:tgtEl>
                                        <p:attrNameLst>
                                          <p:attrName>ppt_w</p:attrName>
                                        </p:attrNameLst>
                                      </p:cBhvr>
                                      <p:tavLst>
                                        <p:tav tm="0">
                                          <p:val>
                                            <p:fltVal val="0"/>
                                          </p:val>
                                        </p:tav>
                                        <p:tav tm="100000">
                                          <p:val>
                                            <p:strVal val="#ppt_w"/>
                                          </p:val>
                                        </p:tav>
                                      </p:tavLst>
                                    </p:anim>
                                    <p:anim calcmode="lin" valueType="num">
                                      <p:cBhvr>
                                        <p:cTn id="493" dur="500" fill="hold"/>
                                        <p:tgtEl>
                                          <p:spTgt spid="283"/>
                                        </p:tgtEl>
                                        <p:attrNameLst>
                                          <p:attrName>ppt_h</p:attrName>
                                        </p:attrNameLst>
                                      </p:cBhvr>
                                      <p:tavLst>
                                        <p:tav tm="0">
                                          <p:val>
                                            <p:fltVal val="0"/>
                                          </p:val>
                                        </p:tav>
                                        <p:tav tm="100000">
                                          <p:val>
                                            <p:strVal val="#ppt_h"/>
                                          </p:val>
                                        </p:tav>
                                      </p:tavLst>
                                    </p:anim>
                                    <p:animEffect transition="in" filter="fade">
                                      <p:cBhvr>
                                        <p:cTn id="494" dur="500"/>
                                        <p:tgtEl>
                                          <p:spTgt spid="283"/>
                                        </p:tgtEl>
                                      </p:cBhvr>
                                    </p:animEffect>
                                  </p:childTnLst>
                                  <p:subTnLst>
                                    <p:audio>
                                      <p:cMediaNode>
                                        <p:cTn display="0" masterRel="sameClick">
                                          <p:stCondLst>
                                            <p:cond evt="begin" delay="0">
                                              <p:tn val="490"/>
                                            </p:cond>
                                          </p:stCondLst>
                                          <p:endCondLst>
                                            <p:cond evt="onStopAudio" delay="0">
                                              <p:tgtEl>
                                                <p:sldTgt/>
                                              </p:tgtEl>
                                            </p:cond>
                                          </p:endCondLst>
                                        </p:cTn>
                                        <p:tgtEl>
                                          <p:sndTgt r:embed="rId3" name="Bling.wav"/>
                                        </p:tgtEl>
                                      </p:cMediaNode>
                                    </p:audio>
                                  </p:subTnLst>
                                </p:cTn>
                              </p:par>
                              <p:par>
                                <p:cTn id="495" presetID="26" presetClass="emph" presetSubtype="0" fill="hold" grpId="1" nodeType="withEffect">
                                  <p:stCondLst>
                                    <p:cond delay="500"/>
                                  </p:stCondLst>
                                  <p:childTnLst>
                                    <p:animEffect transition="out" filter="fade">
                                      <p:cBhvr>
                                        <p:cTn id="496" dur="500" tmFilter="0, 0; .2, .5; .8, .5; 1, 0"/>
                                        <p:tgtEl>
                                          <p:spTgt spid="283"/>
                                        </p:tgtEl>
                                      </p:cBhvr>
                                    </p:animEffect>
                                    <p:animScale>
                                      <p:cBhvr>
                                        <p:cTn id="497" dur="250" autoRev="1" fill="hold"/>
                                        <p:tgtEl>
                                          <p:spTgt spid="283"/>
                                        </p:tgtEl>
                                      </p:cBhvr>
                                      <p:by x="105000" y="105000"/>
                                    </p:animScale>
                                  </p:childTnLst>
                                </p:cTn>
                              </p:par>
                              <p:par>
                                <p:cTn id="498" presetID="53" presetClass="entr" presetSubtype="16" fill="hold" grpId="0" nodeType="withEffect">
                                  <p:stCondLst>
                                    <p:cond delay="0"/>
                                  </p:stCondLst>
                                  <p:childTnLst>
                                    <p:set>
                                      <p:cBhvr>
                                        <p:cTn id="499" dur="1" fill="hold">
                                          <p:stCondLst>
                                            <p:cond delay="0"/>
                                          </p:stCondLst>
                                        </p:cTn>
                                        <p:tgtEl>
                                          <p:spTgt spid="284"/>
                                        </p:tgtEl>
                                        <p:attrNameLst>
                                          <p:attrName>style.visibility</p:attrName>
                                        </p:attrNameLst>
                                      </p:cBhvr>
                                      <p:to>
                                        <p:strVal val="visible"/>
                                      </p:to>
                                    </p:set>
                                    <p:anim calcmode="lin" valueType="num">
                                      <p:cBhvr>
                                        <p:cTn id="500" dur="500" fill="hold"/>
                                        <p:tgtEl>
                                          <p:spTgt spid="284"/>
                                        </p:tgtEl>
                                        <p:attrNameLst>
                                          <p:attrName>ppt_w</p:attrName>
                                        </p:attrNameLst>
                                      </p:cBhvr>
                                      <p:tavLst>
                                        <p:tav tm="0">
                                          <p:val>
                                            <p:fltVal val="0"/>
                                          </p:val>
                                        </p:tav>
                                        <p:tav tm="100000">
                                          <p:val>
                                            <p:strVal val="#ppt_w"/>
                                          </p:val>
                                        </p:tav>
                                      </p:tavLst>
                                    </p:anim>
                                    <p:anim calcmode="lin" valueType="num">
                                      <p:cBhvr>
                                        <p:cTn id="501" dur="500" fill="hold"/>
                                        <p:tgtEl>
                                          <p:spTgt spid="284"/>
                                        </p:tgtEl>
                                        <p:attrNameLst>
                                          <p:attrName>ppt_h</p:attrName>
                                        </p:attrNameLst>
                                      </p:cBhvr>
                                      <p:tavLst>
                                        <p:tav tm="0">
                                          <p:val>
                                            <p:fltVal val="0"/>
                                          </p:val>
                                        </p:tav>
                                        <p:tav tm="100000">
                                          <p:val>
                                            <p:strVal val="#ppt_h"/>
                                          </p:val>
                                        </p:tav>
                                      </p:tavLst>
                                    </p:anim>
                                    <p:animEffect transition="in" filter="fade">
                                      <p:cBhvr>
                                        <p:cTn id="502" dur="500"/>
                                        <p:tgtEl>
                                          <p:spTgt spid="284"/>
                                        </p:tgtEl>
                                      </p:cBhvr>
                                    </p:animEffect>
                                  </p:childTnLst>
                                  <p:subTnLst>
                                    <p:audio>
                                      <p:cMediaNode>
                                        <p:cTn display="0" masterRel="sameClick">
                                          <p:stCondLst>
                                            <p:cond evt="begin" delay="0">
                                              <p:tn val="498"/>
                                            </p:cond>
                                          </p:stCondLst>
                                          <p:endCondLst>
                                            <p:cond evt="onStopAudio" delay="0">
                                              <p:tgtEl>
                                                <p:sldTgt/>
                                              </p:tgtEl>
                                            </p:cond>
                                          </p:endCondLst>
                                        </p:cTn>
                                        <p:tgtEl>
                                          <p:sndTgt r:embed="rId3" name="Bling.wav"/>
                                        </p:tgtEl>
                                      </p:cMediaNode>
                                    </p:audio>
                                  </p:subTnLst>
                                </p:cTn>
                              </p:par>
                              <p:par>
                                <p:cTn id="503" presetID="26" presetClass="emph" presetSubtype="0" fill="hold" grpId="1" nodeType="withEffect">
                                  <p:stCondLst>
                                    <p:cond delay="500"/>
                                  </p:stCondLst>
                                  <p:childTnLst>
                                    <p:animEffect transition="out" filter="fade">
                                      <p:cBhvr>
                                        <p:cTn id="504" dur="500" tmFilter="0, 0; .2, .5; .8, .5; 1, 0"/>
                                        <p:tgtEl>
                                          <p:spTgt spid="284"/>
                                        </p:tgtEl>
                                      </p:cBhvr>
                                    </p:animEffect>
                                    <p:animScale>
                                      <p:cBhvr>
                                        <p:cTn id="505" dur="250" autoRev="1" fill="hold"/>
                                        <p:tgtEl>
                                          <p:spTgt spid="284"/>
                                        </p:tgtEl>
                                      </p:cBhvr>
                                      <p:by x="105000" y="105000"/>
                                    </p:animScale>
                                  </p:childTnLst>
                                </p:cTn>
                              </p:par>
                              <p:par>
                                <p:cTn id="506" presetID="53" presetClass="entr" presetSubtype="16" fill="hold" grpId="0" nodeType="withEffect">
                                  <p:stCondLst>
                                    <p:cond delay="0"/>
                                  </p:stCondLst>
                                  <p:childTnLst>
                                    <p:set>
                                      <p:cBhvr>
                                        <p:cTn id="507" dur="1" fill="hold">
                                          <p:stCondLst>
                                            <p:cond delay="0"/>
                                          </p:stCondLst>
                                        </p:cTn>
                                        <p:tgtEl>
                                          <p:spTgt spid="307"/>
                                        </p:tgtEl>
                                        <p:attrNameLst>
                                          <p:attrName>style.visibility</p:attrName>
                                        </p:attrNameLst>
                                      </p:cBhvr>
                                      <p:to>
                                        <p:strVal val="visible"/>
                                      </p:to>
                                    </p:set>
                                    <p:anim calcmode="lin" valueType="num">
                                      <p:cBhvr>
                                        <p:cTn id="508" dur="500" fill="hold"/>
                                        <p:tgtEl>
                                          <p:spTgt spid="307"/>
                                        </p:tgtEl>
                                        <p:attrNameLst>
                                          <p:attrName>ppt_w</p:attrName>
                                        </p:attrNameLst>
                                      </p:cBhvr>
                                      <p:tavLst>
                                        <p:tav tm="0">
                                          <p:val>
                                            <p:fltVal val="0"/>
                                          </p:val>
                                        </p:tav>
                                        <p:tav tm="100000">
                                          <p:val>
                                            <p:strVal val="#ppt_w"/>
                                          </p:val>
                                        </p:tav>
                                      </p:tavLst>
                                    </p:anim>
                                    <p:anim calcmode="lin" valueType="num">
                                      <p:cBhvr>
                                        <p:cTn id="509" dur="500" fill="hold"/>
                                        <p:tgtEl>
                                          <p:spTgt spid="307"/>
                                        </p:tgtEl>
                                        <p:attrNameLst>
                                          <p:attrName>ppt_h</p:attrName>
                                        </p:attrNameLst>
                                      </p:cBhvr>
                                      <p:tavLst>
                                        <p:tav tm="0">
                                          <p:val>
                                            <p:fltVal val="0"/>
                                          </p:val>
                                        </p:tav>
                                        <p:tav tm="100000">
                                          <p:val>
                                            <p:strVal val="#ppt_h"/>
                                          </p:val>
                                        </p:tav>
                                      </p:tavLst>
                                    </p:anim>
                                    <p:animEffect transition="in" filter="fade">
                                      <p:cBhvr>
                                        <p:cTn id="510" dur="500"/>
                                        <p:tgtEl>
                                          <p:spTgt spid="307"/>
                                        </p:tgtEl>
                                      </p:cBhvr>
                                    </p:animEffect>
                                  </p:childTnLst>
                                  <p:subTnLst>
                                    <p:audio>
                                      <p:cMediaNode>
                                        <p:cTn display="0" masterRel="sameClick">
                                          <p:stCondLst>
                                            <p:cond evt="begin" delay="0">
                                              <p:tn val="506"/>
                                            </p:cond>
                                          </p:stCondLst>
                                          <p:endCondLst>
                                            <p:cond evt="onStopAudio" delay="0">
                                              <p:tgtEl>
                                                <p:sldTgt/>
                                              </p:tgtEl>
                                            </p:cond>
                                          </p:endCondLst>
                                        </p:cTn>
                                        <p:tgtEl>
                                          <p:sndTgt r:embed="rId3" name="Bling.wav"/>
                                        </p:tgtEl>
                                      </p:cMediaNode>
                                    </p:audio>
                                  </p:subTnLst>
                                </p:cTn>
                              </p:par>
                              <p:par>
                                <p:cTn id="511" presetID="26" presetClass="emph" presetSubtype="0" fill="hold" grpId="1" nodeType="withEffect">
                                  <p:stCondLst>
                                    <p:cond delay="500"/>
                                  </p:stCondLst>
                                  <p:childTnLst>
                                    <p:animEffect transition="out" filter="fade">
                                      <p:cBhvr>
                                        <p:cTn id="512" dur="500" tmFilter="0, 0; .2, .5; .8, .5; 1, 0"/>
                                        <p:tgtEl>
                                          <p:spTgt spid="307"/>
                                        </p:tgtEl>
                                      </p:cBhvr>
                                    </p:animEffect>
                                    <p:animScale>
                                      <p:cBhvr>
                                        <p:cTn id="513" dur="250" autoRev="1" fill="hold"/>
                                        <p:tgtEl>
                                          <p:spTgt spid="307"/>
                                        </p:tgtEl>
                                      </p:cBhvr>
                                      <p:by x="105000" y="105000"/>
                                    </p:animScale>
                                  </p:childTnLst>
                                </p:cTn>
                              </p:par>
                              <p:par>
                                <p:cTn id="514" presetID="53" presetClass="entr" presetSubtype="16" fill="hold" grpId="0" nodeType="withEffect">
                                  <p:stCondLst>
                                    <p:cond delay="0"/>
                                  </p:stCondLst>
                                  <p:childTnLst>
                                    <p:set>
                                      <p:cBhvr>
                                        <p:cTn id="515" dur="1" fill="hold">
                                          <p:stCondLst>
                                            <p:cond delay="0"/>
                                          </p:stCondLst>
                                        </p:cTn>
                                        <p:tgtEl>
                                          <p:spTgt spid="310"/>
                                        </p:tgtEl>
                                        <p:attrNameLst>
                                          <p:attrName>style.visibility</p:attrName>
                                        </p:attrNameLst>
                                      </p:cBhvr>
                                      <p:to>
                                        <p:strVal val="visible"/>
                                      </p:to>
                                    </p:set>
                                    <p:anim calcmode="lin" valueType="num">
                                      <p:cBhvr>
                                        <p:cTn id="516" dur="500" fill="hold"/>
                                        <p:tgtEl>
                                          <p:spTgt spid="310"/>
                                        </p:tgtEl>
                                        <p:attrNameLst>
                                          <p:attrName>ppt_w</p:attrName>
                                        </p:attrNameLst>
                                      </p:cBhvr>
                                      <p:tavLst>
                                        <p:tav tm="0">
                                          <p:val>
                                            <p:fltVal val="0"/>
                                          </p:val>
                                        </p:tav>
                                        <p:tav tm="100000">
                                          <p:val>
                                            <p:strVal val="#ppt_w"/>
                                          </p:val>
                                        </p:tav>
                                      </p:tavLst>
                                    </p:anim>
                                    <p:anim calcmode="lin" valueType="num">
                                      <p:cBhvr>
                                        <p:cTn id="517" dur="500" fill="hold"/>
                                        <p:tgtEl>
                                          <p:spTgt spid="310"/>
                                        </p:tgtEl>
                                        <p:attrNameLst>
                                          <p:attrName>ppt_h</p:attrName>
                                        </p:attrNameLst>
                                      </p:cBhvr>
                                      <p:tavLst>
                                        <p:tav tm="0">
                                          <p:val>
                                            <p:fltVal val="0"/>
                                          </p:val>
                                        </p:tav>
                                        <p:tav tm="100000">
                                          <p:val>
                                            <p:strVal val="#ppt_h"/>
                                          </p:val>
                                        </p:tav>
                                      </p:tavLst>
                                    </p:anim>
                                    <p:animEffect transition="in" filter="fade">
                                      <p:cBhvr>
                                        <p:cTn id="518" dur="500"/>
                                        <p:tgtEl>
                                          <p:spTgt spid="310"/>
                                        </p:tgtEl>
                                      </p:cBhvr>
                                    </p:animEffect>
                                  </p:childTnLst>
                                  <p:subTnLst>
                                    <p:audio>
                                      <p:cMediaNode>
                                        <p:cTn display="0" masterRel="sameClick">
                                          <p:stCondLst>
                                            <p:cond evt="begin" delay="0">
                                              <p:tn val="514"/>
                                            </p:cond>
                                          </p:stCondLst>
                                          <p:endCondLst>
                                            <p:cond evt="onStopAudio" delay="0">
                                              <p:tgtEl>
                                                <p:sldTgt/>
                                              </p:tgtEl>
                                            </p:cond>
                                          </p:endCondLst>
                                        </p:cTn>
                                        <p:tgtEl>
                                          <p:sndTgt r:embed="rId3" name="Bling.wav"/>
                                        </p:tgtEl>
                                      </p:cMediaNode>
                                    </p:audio>
                                  </p:subTnLst>
                                </p:cTn>
                              </p:par>
                              <p:par>
                                <p:cTn id="519" presetID="26" presetClass="emph" presetSubtype="0" fill="hold" grpId="1" nodeType="withEffect">
                                  <p:stCondLst>
                                    <p:cond delay="500"/>
                                  </p:stCondLst>
                                  <p:childTnLst>
                                    <p:animEffect transition="out" filter="fade">
                                      <p:cBhvr>
                                        <p:cTn id="520" dur="500" tmFilter="0, 0; .2, .5; .8, .5; 1, 0"/>
                                        <p:tgtEl>
                                          <p:spTgt spid="310"/>
                                        </p:tgtEl>
                                      </p:cBhvr>
                                    </p:animEffect>
                                    <p:animScale>
                                      <p:cBhvr>
                                        <p:cTn id="521" dur="250" autoRev="1" fill="hold"/>
                                        <p:tgtEl>
                                          <p:spTgt spid="310"/>
                                        </p:tgtEl>
                                      </p:cBhvr>
                                      <p:by x="105000" y="105000"/>
                                    </p:animScale>
                                  </p:childTnLst>
                                </p:cTn>
                              </p:par>
                              <p:par>
                                <p:cTn id="522" presetID="53" presetClass="entr" presetSubtype="16" fill="hold" grpId="0" nodeType="withEffect">
                                  <p:stCondLst>
                                    <p:cond delay="0"/>
                                  </p:stCondLst>
                                  <p:childTnLst>
                                    <p:set>
                                      <p:cBhvr>
                                        <p:cTn id="523" dur="1" fill="hold">
                                          <p:stCondLst>
                                            <p:cond delay="0"/>
                                          </p:stCondLst>
                                        </p:cTn>
                                        <p:tgtEl>
                                          <p:spTgt spid="311"/>
                                        </p:tgtEl>
                                        <p:attrNameLst>
                                          <p:attrName>style.visibility</p:attrName>
                                        </p:attrNameLst>
                                      </p:cBhvr>
                                      <p:to>
                                        <p:strVal val="visible"/>
                                      </p:to>
                                    </p:set>
                                    <p:anim calcmode="lin" valueType="num">
                                      <p:cBhvr>
                                        <p:cTn id="524" dur="500" fill="hold"/>
                                        <p:tgtEl>
                                          <p:spTgt spid="311"/>
                                        </p:tgtEl>
                                        <p:attrNameLst>
                                          <p:attrName>ppt_w</p:attrName>
                                        </p:attrNameLst>
                                      </p:cBhvr>
                                      <p:tavLst>
                                        <p:tav tm="0">
                                          <p:val>
                                            <p:fltVal val="0"/>
                                          </p:val>
                                        </p:tav>
                                        <p:tav tm="100000">
                                          <p:val>
                                            <p:strVal val="#ppt_w"/>
                                          </p:val>
                                        </p:tav>
                                      </p:tavLst>
                                    </p:anim>
                                    <p:anim calcmode="lin" valueType="num">
                                      <p:cBhvr>
                                        <p:cTn id="525" dur="500" fill="hold"/>
                                        <p:tgtEl>
                                          <p:spTgt spid="311"/>
                                        </p:tgtEl>
                                        <p:attrNameLst>
                                          <p:attrName>ppt_h</p:attrName>
                                        </p:attrNameLst>
                                      </p:cBhvr>
                                      <p:tavLst>
                                        <p:tav tm="0">
                                          <p:val>
                                            <p:fltVal val="0"/>
                                          </p:val>
                                        </p:tav>
                                        <p:tav tm="100000">
                                          <p:val>
                                            <p:strVal val="#ppt_h"/>
                                          </p:val>
                                        </p:tav>
                                      </p:tavLst>
                                    </p:anim>
                                    <p:animEffect transition="in" filter="fade">
                                      <p:cBhvr>
                                        <p:cTn id="526" dur="500"/>
                                        <p:tgtEl>
                                          <p:spTgt spid="311"/>
                                        </p:tgtEl>
                                      </p:cBhvr>
                                    </p:animEffect>
                                  </p:childTnLst>
                                  <p:subTnLst>
                                    <p:audio>
                                      <p:cMediaNode>
                                        <p:cTn display="0" masterRel="sameClick">
                                          <p:stCondLst>
                                            <p:cond evt="begin" delay="0">
                                              <p:tn val="522"/>
                                            </p:cond>
                                          </p:stCondLst>
                                          <p:endCondLst>
                                            <p:cond evt="onStopAudio" delay="0">
                                              <p:tgtEl>
                                                <p:sldTgt/>
                                              </p:tgtEl>
                                            </p:cond>
                                          </p:endCondLst>
                                        </p:cTn>
                                        <p:tgtEl>
                                          <p:sndTgt r:embed="rId3" name="Bling.wav"/>
                                        </p:tgtEl>
                                      </p:cMediaNode>
                                    </p:audio>
                                  </p:subTnLst>
                                </p:cTn>
                              </p:par>
                              <p:par>
                                <p:cTn id="527" presetID="26" presetClass="emph" presetSubtype="0" fill="hold" grpId="1" nodeType="withEffect">
                                  <p:stCondLst>
                                    <p:cond delay="500"/>
                                  </p:stCondLst>
                                  <p:childTnLst>
                                    <p:animEffect transition="out" filter="fade">
                                      <p:cBhvr>
                                        <p:cTn id="528" dur="500" tmFilter="0, 0; .2, .5; .8, .5; 1, 0"/>
                                        <p:tgtEl>
                                          <p:spTgt spid="311"/>
                                        </p:tgtEl>
                                      </p:cBhvr>
                                    </p:animEffect>
                                    <p:animScale>
                                      <p:cBhvr>
                                        <p:cTn id="529" dur="250" autoRev="1" fill="hold"/>
                                        <p:tgtEl>
                                          <p:spTgt spid="311"/>
                                        </p:tgtEl>
                                      </p:cBhvr>
                                      <p:by x="105000" y="105000"/>
                                    </p:animScale>
                                  </p:childTnLst>
                                </p:cTn>
                              </p:par>
                            </p:childTnLst>
                          </p:cTn>
                        </p:par>
                      </p:childTnLst>
                    </p:cTn>
                  </p:par>
                </p:childTnLst>
              </p:cTn>
              <p:nextCondLst>
                <p:cond evt="onClick" delay="0">
                  <p:tgtEl>
                    <p:spTgt spid="217"/>
                  </p:tgtEl>
                </p:cond>
              </p:nextCondLst>
            </p:seq>
          </p:childTnLst>
        </p:cTn>
      </p:par>
    </p:tnLst>
    <p:bldLst>
      <p:bldP spid="256" grpId="0"/>
      <p:bldP spid="256" grpId="1"/>
      <p:bldP spid="257" grpId="0"/>
      <p:bldP spid="257" grpId="1"/>
      <p:bldP spid="258" grpId="0"/>
      <p:bldP spid="258" grpId="1"/>
      <p:bldP spid="259" grpId="0"/>
      <p:bldP spid="259" grpId="1"/>
      <p:bldP spid="260" grpId="0"/>
      <p:bldP spid="260" grpId="1"/>
      <p:bldP spid="261" grpId="0"/>
      <p:bldP spid="261" grpId="1"/>
      <p:bldP spid="262" grpId="0"/>
      <p:bldP spid="262" grpId="1"/>
      <p:bldP spid="263" grpId="0"/>
      <p:bldP spid="263" grpId="1"/>
      <p:bldP spid="264" grpId="0"/>
      <p:bldP spid="264" grpId="1"/>
      <p:bldP spid="265" grpId="0"/>
      <p:bldP spid="265" grpId="1"/>
      <p:bldP spid="266" grpId="0"/>
      <p:bldP spid="266" grpId="1"/>
      <p:bldP spid="267" grpId="0"/>
      <p:bldP spid="267" grpId="1"/>
      <p:bldP spid="268" grpId="0"/>
      <p:bldP spid="268" grpId="1"/>
      <p:bldP spid="269" grpId="0"/>
      <p:bldP spid="269" grpId="1"/>
      <p:bldP spid="272" grpId="0"/>
      <p:bldP spid="272" grpId="1"/>
      <p:bldP spid="273" grpId="0"/>
      <p:bldP spid="273" grpId="1"/>
      <p:bldP spid="275" grpId="0"/>
      <p:bldP spid="275" grpId="1"/>
      <p:bldP spid="276" grpId="0"/>
      <p:bldP spid="276" grpId="1"/>
      <p:bldP spid="277" grpId="0"/>
      <p:bldP spid="277" grpId="1"/>
      <p:bldP spid="278" grpId="0"/>
      <p:bldP spid="278" grpId="1"/>
      <p:bldP spid="280" grpId="0"/>
      <p:bldP spid="280" grpId="1"/>
      <p:bldP spid="281" grpId="0"/>
      <p:bldP spid="281" grpId="1"/>
      <p:bldP spid="283" grpId="0"/>
      <p:bldP spid="283" grpId="1"/>
      <p:bldP spid="284" grpId="0"/>
      <p:bldP spid="284" grpId="1"/>
      <p:bldP spid="285" grpId="0"/>
      <p:bldP spid="285" grpId="1"/>
      <p:bldP spid="286" grpId="0"/>
      <p:bldP spid="286" grpId="1"/>
      <p:bldP spid="287" grpId="0"/>
      <p:bldP spid="287" grpId="1"/>
      <p:bldP spid="288" grpId="0"/>
      <p:bldP spid="288" grpId="1"/>
      <p:bldP spid="289" grpId="0"/>
      <p:bldP spid="289" grpId="1"/>
      <p:bldP spid="293" grpId="0"/>
      <p:bldP spid="293" grpId="1"/>
      <p:bldP spid="295" grpId="0"/>
      <p:bldP spid="295" grpId="1"/>
      <p:bldP spid="301" grpId="0"/>
      <p:bldP spid="301" grpId="1"/>
      <p:bldP spid="305" grpId="0"/>
      <p:bldP spid="305" grpId="1"/>
      <p:bldP spid="307" grpId="0"/>
      <p:bldP spid="307" grpId="1"/>
      <p:bldP spid="310" grpId="0"/>
      <p:bldP spid="310" grpId="1"/>
      <p:bldP spid="311" grpId="0"/>
      <p:bldP spid="311" grpId="1"/>
      <p:bldP spid="314" grpId="0"/>
      <p:bldP spid="314" grpId="1"/>
      <p:bldP spid="315" grpId="0"/>
      <p:bldP spid="315" grpId="1"/>
      <p:bldP spid="318" grpId="0"/>
      <p:bldP spid="318" grpId="1"/>
      <p:bldP spid="319" grpId="0"/>
      <p:bldP spid="319" grpId="1"/>
      <p:bldP spid="321" grpId="0"/>
      <p:bldP spid="321" grpId="1"/>
      <p:bldP spid="135" grpId="0"/>
      <p:bldP spid="135" grpId="1"/>
      <p:bldP spid="137" grpId="0"/>
      <p:bldP spid="137" grpId="1"/>
      <p:bldP spid="139" grpId="0"/>
      <p:bldP spid="139" grpId="1"/>
      <p:bldP spid="142" grpId="0"/>
      <p:bldP spid="142" grpId="1"/>
      <p:bldP spid="143" grpId="0"/>
      <p:bldP spid="143" grpId="1"/>
      <p:bldP spid="146" grpId="0"/>
      <p:bldP spid="146" grpId="1"/>
      <p:bldP spid="147" grpId="0"/>
      <p:bldP spid="147"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31854" y="-1028700"/>
            <a:ext cx="15079425" cy="2057400"/>
            <a:chOff x="0" y="0"/>
            <a:chExt cx="5958856" cy="812800"/>
          </a:xfrm>
        </p:grpSpPr>
        <p:sp>
          <p:nvSpPr>
            <p:cNvPr id="3" name="Freeform 3"/>
            <p:cNvSpPr/>
            <p:nvPr/>
          </p:nvSpPr>
          <p:spPr>
            <a:xfrm>
              <a:off x="0" y="0"/>
              <a:ext cx="5958856" cy="812800"/>
            </a:xfrm>
            <a:custGeom>
              <a:avLst/>
              <a:gdLst/>
              <a:ahLst/>
              <a:cxnLst/>
              <a:rect l="l" t="t" r="r" b="b"/>
              <a:pathLst>
                <a:path w="5958856" h="812800">
                  <a:moveTo>
                    <a:pt x="0" y="0"/>
                  </a:moveTo>
                  <a:lnTo>
                    <a:pt x="5958856" y="0"/>
                  </a:lnTo>
                  <a:lnTo>
                    <a:pt x="5958856" y="812800"/>
                  </a:lnTo>
                  <a:lnTo>
                    <a:pt x="0" y="812800"/>
                  </a:lnTo>
                  <a:close/>
                </a:path>
              </a:pathLst>
            </a:custGeom>
            <a:gradFill rotWithShape="1">
              <a:gsLst>
                <a:gs pos="0">
                  <a:srgbClr val="0CC0DF">
                    <a:alpha val="100000"/>
                  </a:srgbClr>
                </a:gs>
                <a:gs pos="100000">
                  <a:srgbClr val="FFDE59">
                    <a:alpha val="100000"/>
                  </a:srgbClr>
                </a:gs>
              </a:gsLst>
              <a:lin ang="0"/>
            </a:gradFill>
          </p:spPr>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2239"/>
                </a:lnSpc>
              </a:pPr>
              <a:endParaRPr>
                <a:latin typeface="Arial" pitchFamily="34" charset="0"/>
              </a:endParaRPr>
            </a:p>
          </p:txBody>
        </p:sp>
      </p:grpSp>
      <p:grpSp>
        <p:nvGrpSpPr>
          <p:cNvPr id="5" name="Group 5"/>
          <p:cNvGrpSpPr/>
          <p:nvPr/>
        </p:nvGrpSpPr>
        <p:grpSpPr>
          <a:xfrm>
            <a:off x="9527075" y="-606081"/>
            <a:ext cx="2661750" cy="1909133"/>
            <a:chOff x="0" y="0"/>
            <a:chExt cx="5324887" cy="3818265"/>
          </a:xfrm>
        </p:grpSpPr>
        <p:sp>
          <p:nvSpPr>
            <p:cNvPr id="6" name="Freeform 6"/>
            <p:cNvSpPr/>
            <p:nvPr/>
          </p:nvSpPr>
          <p:spPr>
            <a:xfrm rot="-5400000">
              <a:off x="2160332" y="653710"/>
              <a:ext cx="2606104" cy="3723006"/>
            </a:xfrm>
            <a:custGeom>
              <a:avLst/>
              <a:gdLst/>
              <a:ahLst/>
              <a:cxnLst/>
              <a:rect l="l" t="t" r="r" b="b"/>
              <a:pathLst>
                <a:path w="2606104" h="3723006">
                  <a:moveTo>
                    <a:pt x="0" y="0"/>
                  </a:moveTo>
                  <a:lnTo>
                    <a:pt x="2606104" y="0"/>
                  </a:lnTo>
                  <a:lnTo>
                    <a:pt x="2606104" y="3723006"/>
                  </a:lnTo>
                  <a:lnTo>
                    <a:pt x="0" y="372300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Freeform 7"/>
            <p:cNvSpPr/>
            <p:nvPr/>
          </p:nvSpPr>
          <p:spPr>
            <a:xfrm rot="5400000">
              <a:off x="679471" y="-679471"/>
              <a:ext cx="2594344" cy="3953287"/>
            </a:xfrm>
            <a:custGeom>
              <a:avLst/>
              <a:gdLst/>
              <a:ahLst/>
              <a:cxnLst/>
              <a:rect l="l" t="t" r="r" b="b"/>
              <a:pathLst>
                <a:path w="2594344" h="3953287">
                  <a:moveTo>
                    <a:pt x="0" y="0"/>
                  </a:moveTo>
                  <a:lnTo>
                    <a:pt x="2594345" y="0"/>
                  </a:lnTo>
                  <a:lnTo>
                    <a:pt x="2594345" y="3953287"/>
                  </a:lnTo>
                  <a:lnTo>
                    <a:pt x="0" y="395328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grpSp>
        <p:nvGrpSpPr>
          <p:cNvPr id="12" name="Group 12"/>
          <p:cNvGrpSpPr/>
          <p:nvPr/>
        </p:nvGrpSpPr>
        <p:grpSpPr>
          <a:xfrm>
            <a:off x="685622" y="1719792"/>
            <a:ext cx="10817582" cy="964716"/>
            <a:chOff x="0" y="-241101"/>
            <a:chExt cx="21640800" cy="6611142"/>
          </a:xfrm>
        </p:grpSpPr>
        <p:grpSp>
          <p:nvGrpSpPr>
            <p:cNvPr id="13" name="Group 13"/>
            <p:cNvGrpSpPr/>
            <p:nvPr/>
          </p:nvGrpSpPr>
          <p:grpSpPr>
            <a:xfrm>
              <a:off x="0" y="-241101"/>
              <a:ext cx="21640800" cy="6611142"/>
              <a:chOff x="0" y="-47625"/>
              <a:chExt cx="4274726" cy="1305907"/>
            </a:xfrm>
          </p:grpSpPr>
          <p:sp>
            <p:nvSpPr>
              <p:cNvPr id="14" name="Freeform 14"/>
              <p:cNvSpPr/>
              <p:nvPr/>
            </p:nvSpPr>
            <p:spPr>
              <a:xfrm>
                <a:off x="0" y="0"/>
                <a:ext cx="4274726" cy="1258282"/>
              </a:xfrm>
              <a:custGeom>
                <a:avLst/>
                <a:gdLst/>
                <a:ahLst/>
                <a:cxnLst/>
                <a:rect l="l" t="t" r="r" b="b"/>
                <a:pathLst>
                  <a:path w="4274726" h="258903">
                    <a:moveTo>
                      <a:pt x="24327" y="0"/>
                    </a:moveTo>
                    <a:lnTo>
                      <a:pt x="4250399" y="0"/>
                    </a:lnTo>
                    <a:cubicBezTo>
                      <a:pt x="4263834" y="0"/>
                      <a:pt x="4274726" y="10891"/>
                      <a:pt x="4274726" y="24327"/>
                    </a:cubicBezTo>
                    <a:lnTo>
                      <a:pt x="4274726" y="234576"/>
                    </a:lnTo>
                    <a:cubicBezTo>
                      <a:pt x="4274726" y="248011"/>
                      <a:pt x="4263834" y="258903"/>
                      <a:pt x="4250399" y="258903"/>
                    </a:cubicBezTo>
                    <a:lnTo>
                      <a:pt x="24327" y="258903"/>
                    </a:lnTo>
                    <a:cubicBezTo>
                      <a:pt x="10891" y="258903"/>
                      <a:pt x="0" y="248011"/>
                      <a:pt x="0" y="234576"/>
                    </a:cubicBezTo>
                    <a:lnTo>
                      <a:pt x="0" y="24327"/>
                    </a:lnTo>
                    <a:cubicBezTo>
                      <a:pt x="0" y="10891"/>
                      <a:pt x="10891" y="0"/>
                      <a:pt x="24327" y="0"/>
                    </a:cubicBezTo>
                    <a:close/>
                  </a:path>
                </a:pathLst>
              </a:custGeom>
              <a:solidFill>
                <a:srgbClr val="FFDE59"/>
              </a:solidFill>
            </p:spPr>
          </p:sp>
          <p:sp>
            <p:nvSpPr>
              <p:cNvPr id="15" name="TextBox 15"/>
              <p:cNvSpPr txBox="1"/>
              <p:nvPr/>
            </p:nvSpPr>
            <p:spPr>
              <a:xfrm>
                <a:off x="0" y="-47625"/>
                <a:ext cx="812800" cy="860425"/>
              </a:xfrm>
              <a:prstGeom prst="rect">
                <a:avLst/>
              </a:prstGeom>
            </p:spPr>
            <p:txBody>
              <a:bodyPr lIns="50800" tIns="50800" rIns="50800" bIns="50800" rtlCol="0" anchor="ctr"/>
              <a:lstStyle/>
              <a:p>
                <a:pPr algn="ctr">
                  <a:lnSpc>
                    <a:spcPts val="2239"/>
                  </a:lnSpc>
                </a:pPr>
                <a:endParaRPr b="1">
                  <a:latin typeface="Arial" pitchFamily="34" charset="0"/>
                </a:endParaRPr>
              </a:p>
            </p:txBody>
          </p:sp>
        </p:grpSp>
        <p:sp>
          <p:nvSpPr>
            <p:cNvPr id="16" name="TextBox 16"/>
            <p:cNvSpPr txBox="1"/>
            <p:nvPr/>
          </p:nvSpPr>
          <p:spPr>
            <a:xfrm>
              <a:off x="639355" y="235191"/>
              <a:ext cx="20362091" cy="1469677"/>
            </a:xfrm>
            <a:prstGeom prst="rect">
              <a:avLst/>
            </a:prstGeom>
          </p:spPr>
          <p:txBody>
            <a:bodyPr lIns="0" tIns="0" rIns="0" bIns="0" rtlCol="0" anchor="t">
              <a:spAutoFit/>
            </a:bodyPr>
            <a:lstStyle/>
            <a:p>
              <a:pPr algn="just">
                <a:lnSpc>
                  <a:spcPts val="3266"/>
                </a:lnSpc>
                <a:spcBef>
                  <a:spcPct val="0"/>
                </a:spcBef>
              </a:pPr>
              <a:r>
                <a:rPr lang="vi-VN" sz="2300" b="1" dirty="0">
                  <a:solidFill>
                    <a:srgbClr val="FF0000"/>
                  </a:solidFill>
                </a:rPr>
                <a:t>Hoạt động 1</a:t>
              </a:r>
              <a:r>
                <a:rPr lang="vi-VN" sz="2300" b="1" dirty="0">
                  <a:solidFill>
                    <a:srgbClr val="000000"/>
                  </a:solidFill>
                </a:rPr>
                <a:t>: Trình bày tác động của hoạt động trồng trọt đến môi trường qua các thời kì phát triển xã hội.</a:t>
              </a:r>
              <a:endParaRPr lang="en-US" sz="2300" b="1" dirty="0">
                <a:solidFill>
                  <a:srgbClr val="000000"/>
                </a:solidFill>
                <a:latin typeface="Arial" pitchFamily="34" charset="0"/>
              </a:endParaRPr>
            </a:p>
          </p:txBody>
        </p:sp>
      </p:grpSp>
      <p:sp>
        <p:nvSpPr>
          <p:cNvPr id="18" name="TextBox 11"/>
          <p:cNvSpPr txBox="1"/>
          <p:nvPr/>
        </p:nvSpPr>
        <p:spPr>
          <a:xfrm>
            <a:off x="685622" y="1129191"/>
            <a:ext cx="10817582" cy="384529"/>
          </a:xfrm>
          <a:prstGeom prst="rect">
            <a:avLst/>
          </a:prstGeom>
        </p:spPr>
        <p:txBody>
          <a:bodyPr lIns="0" tIns="0" rIns="0" bIns="0" rtlCol="0" anchor="t">
            <a:spAutoFit/>
          </a:bodyPr>
          <a:lstStyle/>
          <a:p>
            <a:pPr>
              <a:lnSpc>
                <a:spcPts val="3266"/>
              </a:lnSpc>
              <a:spcBef>
                <a:spcPct val="0"/>
              </a:spcBef>
            </a:pPr>
            <a:r>
              <a:rPr lang="en-US" sz="2300" b="1" dirty="0">
                <a:solidFill>
                  <a:srgbClr val="000000"/>
                </a:solidFill>
                <a:latin typeface="Arial" pitchFamily="34" charset="0"/>
              </a:rPr>
              <a:t>3. </a:t>
            </a:r>
            <a:r>
              <a:rPr lang="en-US" sz="2300" b="1" dirty="0" err="1">
                <a:solidFill>
                  <a:srgbClr val="000000"/>
                </a:solidFill>
                <a:latin typeface="Arial" pitchFamily="34" charset="0"/>
              </a:rPr>
              <a:t>Thời</a:t>
            </a:r>
            <a:r>
              <a:rPr lang="en-US" sz="2300" b="1" dirty="0">
                <a:solidFill>
                  <a:srgbClr val="000000"/>
                </a:solidFill>
                <a:latin typeface="Arial" pitchFamily="34" charset="0"/>
              </a:rPr>
              <a:t> </a:t>
            </a:r>
            <a:r>
              <a:rPr lang="en-US" sz="2300" b="1" dirty="0" err="1">
                <a:solidFill>
                  <a:srgbClr val="000000"/>
                </a:solidFill>
                <a:latin typeface="Arial" pitchFamily="34" charset="0"/>
              </a:rPr>
              <a:t>kì</a:t>
            </a:r>
            <a:r>
              <a:rPr lang="en-US" sz="2300" b="1" dirty="0">
                <a:solidFill>
                  <a:srgbClr val="000000"/>
                </a:solidFill>
                <a:latin typeface="Arial" pitchFamily="34" charset="0"/>
              </a:rPr>
              <a:t> </a:t>
            </a:r>
            <a:r>
              <a:rPr lang="en-US" sz="2300" b="1" dirty="0" err="1">
                <a:solidFill>
                  <a:srgbClr val="000000"/>
                </a:solidFill>
                <a:latin typeface="Arial" pitchFamily="34" charset="0"/>
              </a:rPr>
              <a:t>xã</a:t>
            </a:r>
            <a:r>
              <a:rPr lang="en-US" sz="2300" b="1" dirty="0">
                <a:solidFill>
                  <a:srgbClr val="000000"/>
                </a:solidFill>
                <a:latin typeface="Arial" pitchFamily="34" charset="0"/>
              </a:rPr>
              <a:t> </a:t>
            </a:r>
            <a:r>
              <a:rPr lang="en-US" sz="2300" b="1" dirty="0" err="1">
                <a:solidFill>
                  <a:srgbClr val="000000"/>
                </a:solidFill>
                <a:latin typeface="Arial" pitchFamily="34" charset="0"/>
              </a:rPr>
              <a:t>hội</a:t>
            </a:r>
            <a:r>
              <a:rPr lang="en-US" sz="2300" b="1" dirty="0">
                <a:solidFill>
                  <a:srgbClr val="000000"/>
                </a:solidFill>
                <a:latin typeface="Arial" pitchFamily="34" charset="0"/>
              </a:rPr>
              <a:t> </a:t>
            </a:r>
            <a:r>
              <a:rPr lang="en-US" sz="2300" b="1" dirty="0" err="1">
                <a:solidFill>
                  <a:srgbClr val="000000"/>
                </a:solidFill>
                <a:latin typeface="Arial" pitchFamily="34" charset="0"/>
              </a:rPr>
              <a:t>công</a:t>
            </a:r>
            <a:r>
              <a:rPr lang="en-US" sz="2300" b="1" dirty="0">
                <a:solidFill>
                  <a:srgbClr val="000000"/>
                </a:solidFill>
                <a:latin typeface="Arial" pitchFamily="34" charset="0"/>
              </a:rPr>
              <a:t> </a:t>
            </a:r>
            <a:r>
              <a:rPr lang="en-US" sz="2300" b="1" dirty="0" err="1">
                <a:solidFill>
                  <a:srgbClr val="000000"/>
                </a:solidFill>
                <a:latin typeface="Arial" pitchFamily="34" charset="0"/>
              </a:rPr>
              <a:t>nghiệp</a:t>
            </a:r>
            <a:r>
              <a:rPr lang="en-US" sz="2300" b="1" dirty="0">
                <a:solidFill>
                  <a:srgbClr val="000000"/>
                </a:solidFill>
                <a:latin typeface="Arial" pitchFamily="34" charset="0"/>
              </a:rPr>
              <a:t> </a:t>
            </a:r>
            <a:r>
              <a:rPr lang="en-US" sz="2300" b="1" dirty="0" err="1">
                <a:solidFill>
                  <a:srgbClr val="000000"/>
                </a:solidFill>
                <a:latin typeface="Arial" pitchFamily="34" charset="0"/>
              </a:rPr>
              <a:t>và</a:t>
            </a:r>
            <a:r>
              <a:rPr lang="en-US" sz="2300" b="1" dirty="0">
                <a:solidFill>
                  <a:srgbClr val="000000"/>
                </a:solidFill>
                <a:latin typeface="Arial" pitchFamily="34" charset="0"/>
              </a:rPr>
              <a:t> </a:t>
            </a:r>
            <a:r>
              <a:rPr lang="en-US" sz="2300" b="1" dirty="0" err="1">
                <a:solidFill>
                  <a:srgbClr val="000000"/>
                </a:solidFill>
                <a:latin typeface="Arial" pitchFamily="34" charset="0"/>
              </a:rPr>
              <a:t>hậu</a:t>
            </a:r>
            <a:r>
              <a:rPr lang="en-US" sz="2300" b="1" dirty="0">
                <a:solidFill>
                  <a:srgbClr val="000000"/>
                </a:solidFill>
                <a:latin typeface="Arial" pitchFamily="34" charset="0"/>
              </a:rPr>
              <a:t> </a:t>
            </a:r>
            <a:r>
              <a:rPr lang="en-US" sz="2300" b="1" dirty="0" err="1">
                <a:solidFill>
                  <a:srgbClr val="000000"/>
                </a:solidFill>
                <a:latin typeface="Arial" pitchFamily="34" charset="0"/>
              </a:rPr>
              <a:t>công</a:t>
            </a:r>
            <a:r>
              <a:rPr lang="en-US" sz="2300" b="1" dirty="0">
                <a:solidFill>
                  <a:srgbClr val="000000"/>
                </a:solidFill>
                <a:latin typeface="Arial" pitchFamily="34" charset="0"/>
              </a:rPr>
              <a:t> </a:t>
            </a:r>
            <a:r>
              <a:rPr lang="en-US" sz="2300" b="1" dirty="0" err="1">
                <a:solidFill>
                  <a:srgbClr val="000000"/>
                </a:solidFill>
                <a:latin typeface="Arial" pitchFamily="34" charset="0"/>
              </a:rPr>
              <a:t>nghiệp</a:t>
            </a:r>
            <a:endParaRPr lang="en-US" sz="2300" b="1" dirty="0">
              <a:solidFill>
                <a:srgbClr val="000000"/>
              </a:solidFill>
              <a:latin typeface="Arial" pitchFamily="34" charset="0"/>
            </a:endParaRPr>
          </a:p>
        </p:txBody>
      </p:sp>
      <p:grpSp>
        <p:nvGrpSpPr>
          <p:cNvPr id="17" name="Group 12"/>
          <p:cNvGrpSpPr/>
          <p:nvPr/>
        </p:nvGrpSpPr>
        <p:grpSpPr>
          <a:xfrm>
            <a:off x="669519" y="3004824"/>
            <a:ext cx="10817582" cy="3472176"/>
            <a:chOff x="0" y="0"/>
            <a:chExt cx="21640800" cy="5799498"/>
          </a:xfrm>
          <a:solidFill>
            <a:srgbClr val="50C8DB"/>
          </a:solidFill>
        </p:grpSpPr>
        <p:sp>
          <p:nvSpPr>
            <p:cNvPr id="21" name="Freeform 14"/>
            <p:cNvSpPr/>
            <p:nvPr/>
          </p:nvSpPr>
          <p:spPr>
            <a:xfrm>
              <a:off x="0" y="0"/>
              <a:ext cx="21640800" cy="5799498"/>
            </a:xfrm>
            <a:custGeom>
              <a:avLst/>
              <a:gdLst/>
              <a:ahLst/>
              <a:cxnLst/>
              <a:rect l="l" t="t" r="r" b="b"/>
              <a:pathLst>
                <a:path w="4274726" h="258903">
                  <a:moveTo>
                    <a:pt x="24327" y="0"/>
                  </a:moveTo>
                  <a:lnTo>
                    <a:pt x="4250399" y="0"/>
                  </a:lnTo>
                  <a:cubicBezTo>
                    <a:pt x="4263834" y="0"/>
                    <a:pt x="4274726" y="10891"/>
                    <a:pt x="4274726" y="24327"/>
                  </a:cubicBezTo>
                  <a:lnTo>
                    <a:pt x="4274726" y="234576"/>
                  </a:lnTo>
                  <a:cubicBezTo>
                    <a:pt x="4274726" y="248011"/>
                    <a:pt x="4263834" y="258903"/>
                    <a:pt x="4250399" y="258903"/>
                  </a:cubicBezTo>
                  <a:lnTo>
                    <a:pt x="24327" y="258903"/>
                  </a:lnTo>
                  <a:cubicBezTo>
                    <a:pt x="10891" y="258903"/>
                    <a:pt x="0" y="248011"/>
                    <a:pt x="0" y="234576"/>
                  </a:cubicBezTo>
                  <a:lnTo>
                    <a:pt x="0" y="24327"/>
                  </a:lnTo>
                  <a:cubicBezTo>
                    <a:pt x="0" y="10891"/>
                    <a:pt x="10891" y="0"/>
                    <a:pt x="24327" y="0"/>
                  </a:cubicBezTo>
                  <a:close/>
                </a:path>
              </a:pathLst>
            </a:custGeom>
            <a:grpFill/>
          </p:spPr>
        </p:sp>
        <p:sp>
          <p:nvSpPr>
            <p:cNvPr id="20" name="TextBox 16"/>
            <p:cNvSpPr txBox="1"/>
            <p:nvPr/>
          </p:nvSpPr>
          <p:spPr>
            <a:xfrm>
              <a:off x="639355" y="535017"/>
              <a:ext cx="20362091" cy="4729465"/>
            </a:xfrm>
            <a:prstGeom prst="rect">
              <a:avLst/>
            </a:prstGeom>
            <a:grpFill/>
          </p:spPr>
          <p:txBody>
            <a:bodyPr lIns="0" tIns="0" rIns="0" bIns="0" rtlCol="0" anchor="t">
              <a:spAutoFit/>
            </a:bodyPr>
            <a:lstStyle/>
            <a:p>
              <a:pPr>
                <a:spcBef>
                  <a:spcPct val="0"/>
                </a:spcBef>
              </a:pPr>
              <a:r>
                <a:rPr lang="vi-VN" sz="2300" b="1" dirty="0">
                  <a:solidFill>
                    <a:srgbClr val="000000"/>
                  </a:solidFill>
                  <a:latin typeface="Calibri" panose="020F0502020204030204" pitchFamily="34" charset="0"/>
                  <a:cs typeface="Calibri" panose="020F0502020204030204" pitchFamily="34" charset="0"/>
                </a:rPr>
                <a:t>Tác động của hoạt động trồng trọt đến môi trường qua các thời kì phát triển xã hội:</a:t>
              </a:r>
              <a:br>
                <a:rPr lang="vi-VN" sz="2300" b="1" dirty="0">
                  <a:solidFill>
                    <a:srgbClr val="000000"/>
                  </a:solidFill>
                  <a:latin typeface="Calibri" panose="020F0502020204030204" pitchFamily="34" charset="0"/>
                  <a:cs typeface="Calibri" panose="020F0502020204030204" pitchFamily="34" charset="0"/>
                </a:rPr>
              </a:br>
              <a:r>
                <a:rPr lang="vi-VN" sz="2300" b="1" dirty="0">
                  <a:solidFill>
                    <a:srgbClr val="000000"/>
                  </a:solidFill>
                  <a:latin typeface="Calibri" panose="020F0502020204030204" pitchFamily="34" charset="0"/>
                  <a:cs typeface="Calibri" panose="020F0502020204030204" pitchFamily="34" charset="0"/>
                </a:rPr>
                <a:t>– Thời kì nguyên thuỷ: Con người sống hoà đồng với thiên nhiên.</a:t>
              </a:r>
              <a:br>
                <a:rPr lang="vi-VN" sz="2300" b="1" dirty="0">
                  <a:solidFill>
                    <a:srgbClr val="000000"/>
                  </a:solidFill>
                  <a:latin typeface="Calibri" panose="020F0502020204030204" pitchFamily="34" charset="0"/>
                  <a:cs typeface="Calibri" panose="020F0502020204030204" pitchFamily="34" charset="0"/>
                </a:rPr>
              </a:br>
              <a:r>
                <a:rPr lang="vi-VN" sz="2300" b="1" dirty="0">
                  <a:solidFill>
                    <a:srgbClr val="000000"/>
                  </a:solidFill>
                  <a:latin typeface="Calibri" panose="020F0502020204030204" pitchFamily="34" charset="0"/>
                  <a:cs typeface="Calibri" panose="020F0502020204030204" pitchFamily="34" charset="0"/>
                </a:rPr>
                <a:t>– Thời kì xã hội nông nghiệp: Con người biết trồng cây lương thực và chăn nuôi; hoạt động trồng trọt và chăn nuôi có thể dẫn tới việc chặt phá và đốt rừng lấy đất.</a:t>
              </a:r>
              <a:br>
                <a:rPr lang="vi-VN" sz="2300" b="1" dirty="0">
                  <a:solidFill>
                    <a:srgbClr val="000000"/>
                  </a:solidFill>
                  <a:latin typeface="Calibri" panose="020F0502020204030204" pitchFamily="34" charset="0"/>
                  <a:cs typeface="Calibri" panose="020F0502020204030204" pitchFamily="34" charset="0"/>
                </a:rPr>
              </a:br>
              <a:r>
                <a:rPr lang="vi-VN" sz="2300" b="1" dirty="0">
                  <a:solidFill>
                    <a:srgbClr val="000000"/>
                  </a:solidFill>
                  <a:latin typeface="Calibri" panose="020F0502020204030204" pitchFamily="34" charset="0"/>
                  <a:cs typeface="Calibri" panose="020F0502020204030204" pitchFamily="34" charset="0"/>
                </a:rPr>
                <a:t>– Thời kì cách mạng công nghiệp: Con người cơ giới hoá sản xuất, các loại máy móc ra rời đã tác động mạnh mẽ tới môi trường sống, làm biến đổi môi trường sống một cách nhanh chóng (cả theo hướng làm suy thoái môi trường và hướng bảo vệ môi trường).</a:t>
              </a:r>
              <a:endParaRPr lang="en-US" sz="2300" b="1" dirty="0">
                <a:solidFill>
                  <a:srgbClr val="000000"/>
                </a:solidFill>
                <a:latin typeface="Calibri" panose="020F0502020204030204" pitchFamily="34" charset="0"/>
                <a:cs typeface="Calibri" panose="020F0502020204030204" pitchFamily="34" charset="0"/>
              </a:endParaRPr>
            </a:p>
          </p:txBody>
        </p:sp>
      </p:grpSp>
      <p:grpSp>
        <p:nvGrpSpPr>
          <p:cNvPr id="22" name="Group 21"/>
          <p:cNvGrpSpPr/>
          <p:nvPr/>
        </p:nvGrpSpPr>
        <p:grpSpPr>
          <a:xfrm>
            <a:off x="685621" y="0"/>
            <a:ext cx="9612977" cy="1028700"/>
            <a:chOff x="685621" y="0"/>
            <a:chExt cx="9612977" cy="1028700"/>
          </a:xfrm>
        </p:grpSpPr>
        <p:sp>
          <p:nvSpPr>
            <p:cNvPr id="23" name="TextBox 10"/>
            <p:cNvSpPr txBox="1"/>
            <p:nvPr/>
          </p:nvSpPr>
          <p:spPr>
            <a:xfrm>
              <a:off x="1858022" y="93217"/>
              <a:ext cx="8440576" cy="846386"/>
            </a:xfrm>
            <a:prstGeom prst="rect">
              <a:avLst/>
            </a:prstGeom>
          </p:spPr>
          <p:txBody>
            <a:bodyPr wrap="square" lIns="0" tIns="0" rIns="0" bIns="0" rtlCol="0" anchor="t">
              <a:spAutoFit/>
            </a:bodyPr>
            <a:lstStyle/>
            <a:p>
              <a:pPr>
                <a:lnSpc>
                  <a:spcPts val="3266"/>
                </a:lnSpc>
                <a:spcBef>
                  <a:spcPct val="0"/>
                </a:spcBef>
              </a:pPr>
              <a:r>
                <a:rPr lang="en-US" sz="2300" b="1" dirty="0" smtClean="0">
                  <a:solidFill>
                    <a:srgbClr val="000000"/>
                  </a:solidFill>
                  <a:latin typeface="Arial" pitchFamily="34" charset="0"/>
                </a:rPr>
                <a:t>I. TÁC </a:t>
              </a:r>
              <a:r>
                <a:rPr lang="en-US" sz="2300" b="1" dirty="0">
                  <a:solidFill>
                    <a:srgbClr val="000000"/>
                  </a:solidFill>
                  <a:latin typeface="Arial" pitchFamily="34" charset="0"/>
                </a:rPr>
                <a:t>ĐỘNG CỦA CON NGƯỜI ĐỐI VỚI MÔI TRƯỜNG</a:t>
              </a:r>
            </a:p>
            <a:p>
              <a:pPr>
                <a:lnSpc>
                  <a:spcPts val="3266"/>
                </a:lnSpc>
                <a:spcBef>
                  <a:spcPct val="0"/>
                </a:spcBef>
              </a:pPr>
              <a:r>
                <a:rPr lang="en-US" sz="2300" b="1" dirty="0">
                  <a:solidFill>
                    <a:srgbClr val="000000"/>
                  </a:solidFill>
                  <a:latin typeface="Arial" pitchFamily="34" charset="0"/>
                </a:rPr>
                <a:t>QUA CÁC THỜI KÌ PHÁT TRIỂN XÃ HỘI</a:t>
              </a:r>
            </a:p>
          </p:txBody>
        </p:sp>
        <p:sp>
          <p:nvSpPr>
            <p:cNvPr id="24" name="Freeform 9"/>
            <p:cNvSpPr/>
            <p:nvPr/>
          </p:nvSpPr>
          <p:spPr>
            <a:xfrm>
              <a:off x="685621" y="0"/>
              <a:ext cx="1065392" cy="1028700"/>
            </a:xfrm>
            <a:custGeom>
              <a:avLst/>
              <a:gdLst/>
              <a:ahLst/>
              <a:cxnLst/>
              <a:rect l="l" t="t" r="r" b="b"/>
              <a:pathLst>
                <a:path w="1967389" h="2057400">
                  <a:moveTo>
                    <a:pt x="0" y="0"/>
                  </a:moveTo>
                  <a:lnTo>
                    <a:pt x="1967389" y="0"/>
                  </a:lnTo>
                  <a:lnTo>
                    <a:pt x="1967389" y="2057400"/>
                  </a:lnTo>
                  <a:lnTo>
                    <a:pt x="0" y="2057400"/>
                  </a:lnTo>
                  <a:lnTo>
                    <a:pt x="0" y="0"/>
                  </a:lnTo>
                  <a:close/>
                </a:path>
              </a:pathLst>
            </a:custGeom>
            <a:blipFill>
              <a:blip r:embed="rId6"/>
              <a:stretch>
                <a:fillRect/>
              </a:stretch>
            </a:blipFill>
          </p:spPr>
        </p:sp>
      </p:grpSp>
    </p:spTree>
    <p:extLst>
      <p:ext uri="{BB962C8B-B14F-4D97-AF65-F5344CB8AC3E}">
        <p14:creationId xmlns:p14="http://schemas.microsoft.com/office/powerpoint/2010/main" val="210848842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31854" y="-1028700"/>
            <a:ext cx="15079425" cy="2057400"/>
            <a:chOff x="0" y="0"/>
            <a:chExt cx="5958856" cy="812800"/>
          </a:xfrm>
        </p:grpSpPr>
        <p:sp>
          <p:nvSpPr>
            <p:cNvPr id="3" name="Freeform 3"/>
            <p:cNvSpPr/>
            <p:nvPr/>
          </p:nvSpPr>
          <p:spPr>
            <a:xfrm>
              <a:off x="0" y="0"/>
              <a:ext cx="5958856" cy="812800"/>
            </a:xfrm>
            <a:custGeom>
              <a:avLst/>
              <a:gdLst/>
              <a:ahLst/>
              <a:cxnLst/>
              <a:rect l="l" t="t" r="r" b="b"/>
              <a:pathLst>
                <a:path w="5958856" h="812800">
                  <a:moveTo>
                    <a:pt x="0" y="0"/>
                  </a:moveTo>
                  <a:lnTo>
                    <a:pt x="5958856" y="0"/>
                  </a:lnTo>
                  <a:lnTo>
                    <a:pt x="5958856" y="812800"/>
                  </a:lnTo>
                  <a:lnTo>
                    <a:pt x="0" y="812800"/>
                  </a:lnTo>
                  <a:close/>
                </a:path>
              </a:pathLst>
            </a:custGeom>
            <a:gradFill rotWithShape="1">
              <a:gsLst>
                <a:gs pos="0">
                  <a:srgbClr val="0CC0DF">
                    <a:alpha val="100000"/>
                  </a:srgbClr>
                </a:gs>
                <a:gs pos="100000">
                  <a:srgbClr val="FFDE59">
                    <a:alpha val="100000"/>
                  </a:srgbClr>
                </a:gs>
              </a:gsLst>
              <a:lin ang="0"/>
            </a:gradFill>
          </p:spPr>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2239"/>
                </a:lnSpc>
              </a:pPr>
              <a:endParaRPr>
                <a:latin typeface="Arial" pitchFamily="34" charset="0"/>
              </a:endParaRPr>
            </a:p>
          </p:txBody>
        </p:sp>
      </p:grpSp>
      <p:grpSp>
        <p:nvGrpSpPr>
          <p:cNvPr id="5" name="Group 5"/>
          <p:cNvGrpSpPr/>
          <p:nvPr/>
        </p:nvGrpSpPr>
        <p:grpSpPr>
          <a:xfrm>
            <a:off x="9527075" y="-606081"/>
            <a:ext cx="2661750" cy="1909133"/>
            <a:chOff x="0" y="0"/>
            <a:chExt cx="5324887" cy="3818265"/>
          </a:xfrm>
        </p:grpSpPr>
        <p:sp>
          <p:nvSpPr>
            <p:cNvPr id="6" name="Freeform 6"/>
            <p:cNvSpPr/>
            <p:nvPr/>
          </p:nvSpPr>
          <p:spPr>
            <a:xfrm rot="-5400000">
              <a:off x="2160332" y="653710"/>
              <a:ext cx="2606104" cy="3723006"/>
            </a:xfrm>
            <a:custGeom>
              <a:avLst/>
              <a:gdLst/>
              <a:ahLst/>
              <a:cxnLst/>
              <a:rect l="l" t="t" r="r" b="b"/>
              <a:pathLst>
                <a:path w="2606104" h="3723006">
                  <a:moveTo>
                    <a:pt x="0" y="0"/>
                  </a:moveTo>
                  <a:lnTo>
                    <a:pt x="2606104" y="0"/>
                  </a:lnTo>
                  <a:lnTo>
                    <a:pt x="2606104" y="3723006"/>
                  </a:lnTo>
                  <a:lnTo>
                    <a:pt x="0" y="372300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Freeform 7"/>
            <p:cNvSpPr/>
            <p:nvPr/>
          </p:nvSpPr>
          <p:spPr>
            <a:xfrm rot="5400000">
              <a:off x="679471" y="-679471"/>
              <a:ext cx="2594344" cy="3953287"/>
            </a:xfrm>
            <a:custGeom>
              <a:avLst/>
              <a:gdLst/>
              <a:ahLst/>
              <a:cxnLst/>
              <a:rect l="l" t="t" r="r" b="b"/>
              <a:pathLst>
                <a:path w="2594344" h="3953287">
                  <a:moveTo>
                    <a:pt x="0" y="0"/>
                  </a:moveTo>
                  <a:lnTo>
                    <a:pt x="2594345" y="0"/>
                  </a:lnTo>
                  <a:lnTo>
                    <a:pt x="2594345" y="3953287"/>
                  </a:lnTo>
                  <a:lnTo>
                    <a:pt x="0" y="395328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grpSp>
        <p:nvGrpSpPr>
          <p:cNvPr id="12" name="Group 12"/>
          <p:cNvGrpSpPr/>
          <p:nvPr/>
        </p:nvGrpSpPr>
        <p:grpSpPr>
          <a:xfrm>
            <a:off x="657045" y="1587290"/>
            <a:ext cx="10817582" cy="1300416"/>
            <a:chOff x="0" y="-241101"/>
            <a:chExt cx="21640800" cy="8911674"/>
          </a:xfrm>
        </p:grpSpPr>
        <p:grpSp>
          <p:nvGrpSpPr>
            <p:cNvPr id="13" name="Group 13"/>
            <p:cNvGrpSpPr/>
            <p:nvPr/>
          </p:nvGrpSpPr>
          <p:grpSpPr>
            <a:xfrm>
              <a:off x="0" y="-241101"/>
              <a:ext cx="21640800" cy="8911674"/>
              <a:chOff x="0" y="-47625"/>
              <a:chExt cx="4274726" cy="1760334"/>
            </a:xfrm>
          </p:grpSpPr>
          <p:sp>
            <p:nvSpPr>
              <p:cNvPr id="14" name="Freeform 14"/>
              <p:cNvSpPr/>
              <p:nvPr/>
            </p:nvSpPr>
            <p:spPr>
              <a:xfrm>
                <a:off x="0" y="0"/>
                <a:ext cx="4274726" cy="1712709"/>
              </a:xfrm>
              <a:custGeom>
                <a:avLst/>
                <a:gdLst/>
                <a:ahLst/>
                <a:cxnLst/>
                <a:rect l="l" t="t" r="r" b="b"/>
                <a:pathLst>
                  <a:path w="4274726" h="258903">
                    <a:moveTo>
                      <a:pt x="24327" y="0"/>
                    </a:moveTo>
                    <a:lnTo>
                      <a:pt x="4250399" y="0"/>
                    </a:lnTo>
                    <a:cubicBezTo>
                      <a:pt x="4263834" y="0"/>
                      <a:pt x="4274726" y="10891"/>
                      <a:pt x="4274726" y="24327"/>
                    </a:cubicBezTo>
                    <a:lnTo>
                      <a:pt x="4274726" y="234576"/>
                    </a:lnTo>
                    <a:cubicBezTo>
                      <a:pt x="4274726" y="248011"/>
                      <a:pt x="4263834" y="258903"/>
                      <a:pt x="4250399" y="258903"/>
                    </a:cubicBezTo>
                    <a:lnTo>
                      <a:pt x="24327" y="258903"/>
                    </a:lnTo>
                    <a:cubicBezTo>
                      <a:pt x="10891" y="258903"/>
                      <a:pt x="0" y="248011"/>
                      <a:pt x="0" y="234576"/>
                    </a:cubicBezTo>
                    <a:lnTo>
                      <a:pt x="0" y="24327"/>
                    </a:lnTo>
                    <a:cubicBezTo>
                      <a:pt x="0" y="10891"/>
                      <a:pt x="10891" y="0"/>
                      <a:pt x="24327" y="0"/>
                    </a:cubicBezTo>
                    <a:close/>
                  </a:path>
                </a:pathLst>
              </a:custGeom>
              <a:solidFill>
                <a:srgbClr val="FFDE59"/>
              </a:solidFill>
            </p:spPr>
          </p:sp>
          <p:sp>
            <p:nvSpPr>
              <p:cNvPr id="15" name="TextBox 15"/>
              <p:cNvSpPr txBox="1"/>
              <p:nvPr/>
            </p:nvSpPr>
            <p:spPr>
              <a:xfrm>
                <a:off x="0" y="-47625"/>
                <a:ext cx="812800" cy="860425"/>
              </a:xfrm>
              <a:prstGeom prst="rect">
                <a:avLst/>
              </a:prstGeom>
            </p:spPr>
            <p:txBody>
              <a:bodyPr lIns="50800" tIns="50800" rIns="50800" bIns="50800" rtlCol="0" anchor="ctr"/>
              <a:lstStyle/>
              <a:p>
                <a:pPr algn="ctr">
                  <a:lnSpc>
                    <a:spcPts val="2239"/>
                  </a:lnSpc>
                </a:pPr>
                <a:endParaRPr b="1">
                  <a:latin typeface="Arial" pitchFamily="34" charset="0"/>
                </a:endParaRPr>
              </a:p>
            </p:txBody>
          </p:sp>
        </p:grpSp>
        <p:sp>
          <p:nvSpPr>
            <p:cNvPr id="16" name="TextBox 16"/>
            <p:cNvSpPr txBox="1"/>
            <p:nvPr/>
          </p:nvSpPr>
          <p:spPr>
            <a:xfrm>
              <a:off x="639355" y="235192"/>
              <a:ext cx="20362091" cy="8435379"/>
            </a:xfrm>
            <a:prstGeom prst="rect">
              <a:avLst/>
            </a:prstGeom>
          </p:spPr>
          <p:txBody>
            <a:bodyPr lIns="0" tIns="0" rIns="0" bIns="0" rtlCol="0" anchor="t">
              <a:spAutoFit/>
            </a:bodyPr>
            <a:lstStyle/>
            <a:p>
              <a:pPr algn="just">
                <a:lnSpc>
                  <a:spcPts val="3266"/>
                </a:lnSpc>
                <a:spcBef>
                  <a:spcPct val="0"/>
                </a:spcBef>
              </a:pPr>
              <a:r>
                <a:rPr lang="vi-VN" sz="2300" b="1" dirty="0">
                  <a:solidFill>
                    <a:srgbClr val="FF0000"/>
                  </a:solidFill>
                </a:rPr>
                <a:t>Hoạt động 2</a:t>
              </a:r>
              <a:r>
                <a:rPr lang="vi-VN" sz="2300" b="1" dirty="0">
                  <a:solidFill>
                    <a:srgbClr val="000000"/>
                  </a:solidFill>
                </a:rPr>
                <a:t>: Liệt kê một số hoạt động của con người trong các thời kì phát triển xã hội làm suy thoái hoặc có tác dụng bảo vệ, cải tạo môi trường tự nhiên.</a:t>
              </a:r>
              <a:endParaRPr lang="en-US" sz="2300" b="1" dirty="0">
                <a:solidFill>
                  <a:srgbClr val="000000"/>
                </a:solidFill>
                <a:latin typeface="Arial" pitchFamily="34" charset="0"/>
              </a:endParaRPr>
            </a:p>
          </p:txBody>
        </p:sp>
      </p:grpSp>
      <p:sp>
        <p:nvSpPr>
          <p:cNvPr id="18" name="TextBox 11"/>
          <p:cNvSpPr txBox="1"/>
          <p:nvPr/>
        </p:nvSpPr>
        <p:spPr>
          <a:xfrm>
            <a:off x="685622" y="1129191"/>
            <a:ext cx="10817582" cy="384529"/>
          </a:xfrm>
          <a:prstGeom prst="rect">
            <a:avLst/>
          </a:prstGeom>
        </p:spPr>
        <p:txBody>
          <a:bodyPr lIns="0" tIns="0" rIns="0" bIns="0" rtlCol="0" anchor="t">
            <a:spAutoFit/>
          </a:bodyPr>
          <a:lstStyle/>
          <a:p>
            <a:pPr>
              <a:lnSpc>
                <a:spcPts val="3266"/>
              </a:lnSpc>
              <a:spcBef>
                <a:spcPct val="0"/>
              </a:spcBef>
            </a:pPr>
            <a:r>
              <a:rPr lang="en-US" sz="2300" b="1" dirty="0">
                <a:solidFill>
                  <a:srgbClr val="000000"/>
                </a:solidFill>
                <a:latin typeface="Arial" pitchFamily="34" charset="0"/>
              </a:rPr>
              <a:t>3. </a:t>
            </a:r>
            <a:r>
              <a:rPr lang="en-US" sz="2300" b="1" dirty="0" err="1">
                <a:solidFill>
                  <a:srgbClr val="000000"/>
                </a:solidFill>
                <a:latin typeface="Arial" pitchFamily="34" charset="0"/>
              </a:rPr>
              <a:t>Thời</a:t>
            </a:r>
            <a:r>
              <a:rPr lang="en-US" sz="2300" b="1" dirty="0">
                <a:solidFill>
                  <a:srgbClr val="000000"/>
                </a:solidFill>
                <a:latin typeface="Arial" pitchFamily="34" charset="0"/>
              </a:rPr>
              <a:t> </a:t>
            </a:r>
            <a:r>
              <a:rPr lang="en-US" sz="2300" b="1" dirty="0" err="1">
                <a:solidFill>
                  <a:srgbClr val="000000"/>
                </a:solidFill>
                <a:latin typeface="Arial" pitchFamily="34" charset="0"/>
              </a:rPr>
              <a:t>kì</a:t>
            </a:r>
            <a:r>
              <a:rPr lang="en-US" sz="2300" b="1" dirty="0">
                <a:solidFill>
                  <a:srgbClr val="000000"/>
                </a:solidFill>
                <a:latin typeface="Arial" pitchFamily="34" charset="0"/>
              </a:rPr>
              <a:t> </a:t>
            </a:r>
            <a:r>
              <a:rPr lang="en-US" sz="2300" b="1" dirty="0" err="1">
                <a:solidFill>
                  <a:srgbClr val="000000"/>
                </a:solidFill>
                <a:latin typeface="Arial" pitchFamily="34" charset="0"/>
              </a:rPr>
              <a:t>xã</a:t>
            </a:r>
            <a:r>
              <a:rPr lang="en-US" sz="2300" b="1" dirty="0">
                <a:solidFill>
                  <a:srgbClr val="000000"/>
                </a:solidFill>
                <a:latin typeface="Arial" pitchFamily="34" charset="0"/>
              </a:rPr>
              <a:t> </a:t>
            </a:r>
            <a:r>
              <a:rPr lang="en-US" sz="2300" b="1" dirty="0" err="1">
                <a:solidFill>
                  <a:srgbClr val="000000"/>
                </a:solidFill>
                <a:latin typeface="Arial" pitchFamily="34" charset="0"/>
              </a:rPr>
              <a:t>hội</a:t>
            </a:r>
            <a:r>
              <a:rPr lang="en-US" sz="2300" b="1" dirty="0">
                <a:solidFill>
                  <a:srgbClr val="000000"/>
                </a:solidFill>
                <a:latin typeface="Arial" pitchFamily="34" charset="0"/>
              </a:rPr>
              <a:t> </a:t>
            </a:r>
            <a:r>
              <a:rPr lang="en-US" sz="2300" b="1" dirty="0" err="1">
                <a:solidFill>
                  <a:srgbClr val="000000"/>
                </a:solidFill>
                <a:latin typeface="Arial" pitchFamily="34" charset="0"/>
              </a:rPr>
              <a:t>công</a:t>
            </a:r>
            <a:r>
              <a:rPr lang="en-US" sz="2300" b="1" dirty="0">
                <a:solidFill>
                  <a:srgbClr val="000000"/>
                </a:solidFill>
                <a:latin typeface="Arial" pitchFamily="34" charset="0"/>
              </a:rPr>
              <a:t> </a:t>
            </a:r>
            <a:r>
              <a:rPr lang="en-US" sz="2300" b="1" dirty="0" err="1">
                <a:solidFill>
                  <a:srgbClr val="000000"/>
                </a:solidFill>
                <a:latin typeface="Arial" pitchFamily="34" charset="0"/>
              </a:rPr>
              <a:t>nghiệp</a:t>
            </a:r>
            <a:r>
              <a:rPr lang="en-US" sz="2300" b="1" dirty="0">
                <a:solidFill>
                  <a:srgbClr val="000000"/>
                </a:solidFill>
                <a:latin typeface="Arial" pitchFamily="34" charset="0"/>
              </a:rPr>
              <a:t> </a:t>
            </a:r>
            <a:r>
              <a:rPr lang="en-US" sz="2300" b="1" dirty="0" err="1">
                <a:solidFill>
                  <a:srgbClr val="000000"/>
                </a:solidFill>
                <a:latin typeface="Arial" pitchFamily="34" charset="0"/>
              </a:rPr>
              <a:t>và</a:t>
            </a:r>
            <a:r>
              <a:rPr lang="en-US" sz="2300" b="1" dirty="0">
                <a:solidFill>
                  <a:srgbClr val="000000"/>
                </a:solidFill>
                <a:latin typeface="Arial" pitchFamily="34" charset="0"/>
              </a:rPr>
              <a:t> </a:t>
            </a:r>
            <a:r>
              <a:rPr lang="en-US" sz="2300" b="1" dirty="0" err="1">
                <a:solidFill>
                  <a:srgbClr val="000000"/>
                </a:solidFill>
                <a:latin typeface="Arial" pitchFamily="34" charset="0"/>
              </a:rPr>
              <a:t>hậu</a:t>
            </a:r>
            <a:r>
              <a:rPr lang="en-US" sz="2300" b="1" dirty="0">
                <a:solidFill>
                  <a:srgbClr val="000000"/>
                </a:solidFill>
                <a:latin typeface="Arial" pitchFamily="34" charset="0"/>
              </a:rPr>
              <a:t> </a:t>
            </a:r>
            <a:r>
              <a:rPr lang="en-US" sz="2300" b="1" dirty="0" err="1">
                <a:solidFill>
                  <a:srgbClr val="000000"/>
                </a:solidFill>
                <a:latin typeface="Arial" pitchFamily="34" charset="0"/>
              </a:rPr>
              <a:t>công</a:t>
            </a:r>
            <a:r>
              <a:rPr lang="en-US" sz="2300" b="1" dirty="0">
                <a:solidFill>
                  <a:srgbClr val="000000"/>
                </a:solidFill>
                <a:latin typeface="Arial" pitchFamily="34" charset="0"/>
              </a:rPr>
              <a:t> </a:t>
            </a:r>
            <a:r>
              <a:rPr lang="en-US" sz="2300" b="1" dirty="0" err="1">
                <a:solidFill>
                  <a:srgbClr val="000000"/>
                </a:solidFill>
                <a:latin typeface="Arial" pitchFamily="34" charset="0"/>
              </a:rPr>
              <a:t>nghiệp</a:t>
            </a:r>
            <a:endParaRPr lang="en-US" sz="2300" b="1" dirty="0">
              <a:solidFill>
                <a:srgbClr val="000000"/>
              </a:solidFill>
              <a:latin typeface="Arial" pitchFamily="34" charset="0"/>
            </a:endParaRPr>
          </a:p>
        </p:txBody>
      </p:sp>
      <p:grpSp>
        <p:nvGrpSpPr>
          <p:cNvPr id="17" name="Group 12"/>
          <p:cNvGrpSpPr/>
          <p:nvPr/>
        </p:nvGrpSpPr>
        <p:grpSpPr>
          <a:xfrm>
            <a:off x="657045" y="3200400"/>
            <a:ext cx="10817582" cy="3187355"/>
            <a:chOff x="0" y="0"/>
            <a:chExt cx="21640800" cy="5799498"/>
          </a:xfrm>
          <a:solidFill>
            <a:srgbClr val="50C8DB"/>
          </a:solidFill>
        </p:grpSpPr>
        <p:sp>
          <p:nvSpPr>
            <p:cNvPr id="21" name="Freeform 14"/>
            <p:cNvSpPr/>
            <p:nvPr/>
          </p:nvSpPr>
          <p:spPr>
            <a:xfrm>
              <a:off x="0" y="0"/>
              <a:ext cx="21640800" cy="5799498"/>
            </a:xfrm>
            <a:custGeom>
              <a:avLst/>
              <a:gdLst/>
              <a:ahLst/>
              <a:cxnLst/>
              <a:rect l="l" t="t" r="r" b="b"/>
              <a:pathLst>
                <a:path w="4274726" h="258903">
                  <a:moveTo>
                    <a:pt x="24327" y="0"/>
                  </a:moveTo>
                  <a:lnTo>
                    <a:pt x="4250399" y="0"/>
                  </a:lnTo>
                  <a:cubicBezTo>
                    <a:pt x="4263834" y="0"/>
                    <a:pt x="4274726" y="10891"/>
                    <a:pt x="4274726" y="24327"/>
                  </a:cubicBezTo>
                  <a:lnTo>
                    <a:pt x="4274726" y="234576"/>
                  </a:lnTo>
                  <a:cubicBezTo>
                    <a:pt x="4274726" y="248011"/>
                    <a:pt x="4263834" y="258903"/>
                    <a:pt x="4250399" y="258903"/>
                  </a:cubicBezTo>
                  <a:lnTo>
                    <a:pt x="24327" y="258903"/>
                  </a:lnTo>
                  <a:cubicBezTo>
                    <a:pt x="10891" y="258903"/>
                    <a:pt x="0" y="248011"/>
                    <a:pt x="0" y="234576"/>
                  </a:cubicBezTo>
                  <a:lnTo>
                    <a:pt x="0" y="24327"/>
                  </a:lnTo>
                  <a:cubicBezTo>
                    <a:pt x="0" y="10891"/>
                    <a:pt x="10891" y="0"/>
                    <a:pt x="24327" y="0"/>
                  </a:cubicBezTo>
                  <a:close/>
                </a:path>
              </a:pathLst>
            </a:custGeom>
            <a:grpFill/>
          </p:spPr>
        </p:sp>
        <p:sp>
          <p:nvSpPr>
            <p:cNvPr id="20" name="TextBox 16"/>
            <p:cNvSpPr txBox="1"/>
            <p:nvPr/>
          </p:nvSpPr>
          <p:spPr>
            <a:xfrm>
              <a:off x="639355" y="235191"/>
              <a:ext cx="20362091" cy="5152088"/>
            </a:xfrm>
            <a:prstGeom prst="rect">
              <a:avLst/>
            </a:prstGeom>
            <a:grpFill/>
          </p:spPr>
          <p:txBody>
            <a:bodyPr lIns="0" tIns="0" rIns="0" bIns="0" rtlCol="0" anchor="t">
              <a:spAutoFit/>
            </a:bodyPr>
            <a:lstStyle/>
            <a:p>
              <a:pPr>
                <a:spcBef>
                  <a:spcPct val="0"/>
                </a:spcBef>
              </a:pPr>
              <a:r>
                <a:rPr lang="vi-VN" sz="2300" b="1" dirty="0">
                  <a:solidFill>
                    <a:srgbClr val="000000"/>
                  </a:solidFill>
                  <a:latin typeface="Calibri" panose="020F0502020204030204" pitchFamily="34" charset="0"/>
                  <a:cs typeface="Calibri" panose="020F0502020204030204" pitchFamily="34" charset="0"/>
                </a:rPr>
                <a:t>Một số hoạt động của con người trong các thời kì phát triển xã hội gây suy thoái mỗi trường: phá rừng làm nương rẫy, du canh, du cư; khai thác quá mức tài nguyên sinh vật, gây ô nhiễm môi trường; chuyển đổi mục đích sử dụng đất lâm nghiệp; sử dụng phân bón vô cơ và thuốc bảo vệ thực vật.... Một số hoạt động của con người trong các thời kì phát triển xã hội có tác dụng bảo vệ, cải tạo môi trường tự nhiên: quy hoạch, bảo vệ thiên nhiên, bảo vệ môi trường sống; thay đổi công nghệ để sử dụng hợp lí và tiết kiệm tài nguyên thiên nhiên; tuyên truyền, giáo dục về bảo vệ môi trường sống.... </a:t>
              </a:r>
              <a:endParaRPr lang="en-US" sz="2300" b="1" dirty="0">
                <a:solidFill>
                  <a:srgbClr val="000000"/>
                </a:solidFill>
                <a:latin typeface="Calibri" panose="020F0502020204030204" pitchFamily="34" charset="0"/>
                <a:cs typeface="Calibri" panose="020F0502020204030204" pitchFamily="34" charset="0"/>
              </a:endParaRPr>
            </a:p>
          </p:txBody>
        </p:sp>
      </p:grpSp>
      <p:grpSp>
        <p:nvGrpSpPr>
          <p:cNvPr id="22" name="Group 21"/>
          <p:cNvGrpSpPr/>
          <p:nvPr/>
        </p:nvGrpSpPr>
        <p:grpSpPr>
          <a:xfrm>
            <a:off x="685621" y="0"/>
            <a:ext cx="9629080" cy="1028700"/>
            <a:chOff x="685621" y="0"/>
            <a:chExt cx="9629080" cy="1028700"/>
          </a:xfrm>
        </p:grpSpPr>
        <p:sp>
          <p:nvSpPr>
            <p:cNvPr id="23" name="TextBox 10"/>
            <p:cNvSpPr txBox="1"/>
            <p:nvPr/>
          </p:nvSpPr>
          <p:spPr>
            <a:xfrm>
              <a:off x="1874125" y="92029"/>
              <a:ext cx="8440576" cy="846386"/>
            </a:xfrm>
            <a:prstGeom prst="rect">
              <a:avLst/>
            </a:prstGeom>
          </p:spPr>
          <p:txBody>
            <a:bodyPr wrap="square" lIns="0" tIns="0" rIns="0" bIns="0" rtlCol="0" anchor="t">
              <a:spAutoFit/>
            </a:bodyPr>
            <a:lstStyle/>
            <a:p>
              <a:pPr>
                <a:lnSpc>
                  <a:spcPts val="3266"/>
                </a:lnSpc>
                <a:spcBef>
                  <a:spcPct val="0"/>
                </a:spcBef>
              </a:pPr>
              <a:r>
                <a:rPr lang="en-US" sz="2300" b="1" dirty="0" smtClean="0">
                  <a:solidFill>
                    <a:srgbClr val="000000"/>
                  </a:solidFill>
                  <a:latin typeface="Arial" pitchFamily="34" charset="0"/>
                </a:rPr>
                <a:t>I. TÁC </a:t>
              </a:r>
              <a:r>
                <a:rPr lang="en-US" sz="2300" b="1" dirty="0">
                  <a:solidFill>
                    <a:srgbClr val="000000"/>
                  </a:solidFill>
                  <a:latin typeface="Arial" pitchFamily="34" charset="0"/>
                </a:rPr>
                <a:t>ĐỘNG CỦA CON NGƯỜI ĐỐI VỚI MÔI TRƯỜNG</a:t>
              </a:r>
            </a:p>
            <a:p>
              <a:pPr>
                <a:lnSpc>
                  <a:spcPts val="3266"/>
                </a:lnSpc>
                <a:spcBef>
                  <a:spcPct val="0"/>
                </a:spcBef>
              </a:pPr>
              <a:r>
                <a:rPr lang="en-US" sz="2300" b="1" dirty="0">
                  <a:solidFill>
                    <a:srgbClr val="000000"/>
                  </a:solidFill>
                  <a:latin typeface="Arial" pitchFamily="34" charset="0"/>
                </a:rPr>
                <a:t>QUA CÁC THỜI KÌ PHÁT TRIỂN XÃ HỘI</a:t>
              </a:r>
            </a:p>
          </p:txBody>
        </p:sp>
        <p:sp>
          <p:nvSpPr>
            <p:cNvPr id="24" name="Freeform 9"/>
            <p:cNvSpPr/>
            <p:nvPr/>
          </p:nvSpPr>
          <p:spPr>
            <a:xfrm>
              <a:off x="685621" y="0"/>
              <a:ext cx="1065392" cy="1028700"/>
            </a:xfrm>
            <a:custGeom>
              <a:avLst/>
              <a:gdLst/>
              <a:ahLst/>
              <a:cxnLst/>
              <a:rect l="l" t="t" r="r" b="b"/>
              <a:pathLst>
                <a:path w="1967389" h="2057400">
                  <a:moveTo>
                    <a:pt x="0" y="0"/>
                  </a:moveTo>
                  <a:lnTo>
                    <a:pt x="1967389" y="0"/>
                  </a:lnTo>
                  <a:lnTo>
                    <a:pt x="1967389" y="2057400"/>
                  </a:lnTo>
                  <a:lnTo>
                    <a:pt x="0" y="2057400"/>
                  </a:lnTo>
                  <a:lnTo>
                    <a:pt x="0" y="0"/>
                  </a:lnTo>
                  <a:close/>
                </a:path>
              </a:pathLst>
            </a:custGeom>
            <a:blipFill>
              <a:blip r:embed="rId6"/>
              <a:stretch>
                <a:fillRect/>
              </a:stretch>
            </a:blipFill>
          </p:spPr>
        </p:sp>
      </p:grpSp>
    </p:spTree>
    <p:extLst>
      <p:ext uri="{BB962C8B-B14F-4D97-AF65-F5344CB8AC3E}">
        <p14:creationId xmlns:p14="http://schemas.microsoft.com/office/powerpoint/2010/main" val="288025835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31854" y="-1028700"/>
            <a:ext cx="15079425" cy="2057400"/>
            <a:chOff x="0" y="0"/>
            <a:chExt cx="5958856" cy="812800"/>
          </a:xfrm>
        </p:grpSpPr>
        <p:sp>
          <p:nvSpPr>
            <p:cNvPr id="3" name="Freeform 3"/>
            <p:cNvSpPr/>
            <p:nvPr/>
          </p:nvSpPr>
          <p:spPr>
            <a:xfrm>
              <a:off x="0" y="0"/>
              <a:ext cx="5958856" cy="812800"/>
            </a:xfrm>
            <a:custGeom>
              <a:avLst/>
              <a:gdLst/>
              <a:ahLst/>
              <a:cxnLst/>
              <a:rect l="l" t="t" r="r" b="b"/>
              <a:pathLst>
                <a:path w="5958856" h="812800">
                  <a:moveTo>
                    <a:pt x="0" y="0"/>
                  </a:moveTo>
                  <a:lnTo>
                    <a:pt x="5958856" y="0"/>
                  </a:lnTo>
                  <a:lnTo>
                    <a:pt x="5958856" y="812800"/>
                  </a:lnTo>
                  <a:lnTo>
                    <a:pt x="0" y="812800"/>
                  </a:lnTo>
                  <a:close/>
                </a:path>
              </a:pathLst>
            </a:custGeom>
            <a:gradFill rotWithShape="1">
              <a:gsLst>
                <a:gs pos="0">
                  <a:srgbClr val="0CC0DF">
                    <a:alpha val="100000"/>
                  </a:srgbClr>
                </a:gs>
                <a:gs pos="100000">
                  <a:srgbClr val="FFDE59">
                    <a:alpha val="100000"/>
                  </a:srgbClr>
                </a:gs>
              </a:gsLst>
              <a:lin ang="0"/>
            </a:gradFill>
          </p:spPr>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2239"/>
                </a:lnSpc>
              </a:pPr>
              <a:endParaRPr>
                <a:latin typeface="Arial" pitchFamily="34" charset="0"/>
              </a:endParaRPr>
            </a:p>
          </p:txBody>
        </p:sp>
      </p:grpSp>
      <p:grpSp>
        <p:nvGrpSpPr>
          <p:cNvPr id="5" name="Group 5"/>
          <p:cNvGrpSpPr/>
          <p:nvPr/>
        </p:nvGrpSpPr>
        <p:grpSpPr>
          <a:xfrm>
            <a:off x="9527075" y="-606081"/>
            <a:ext cx="2661750" cy="1909133"/>
            <a:chOff x="0" y="0"/>
            <a:chExt cx="5324887" cy="3818265"/>
          </a:xfrm>
        </p:grpSpPr>
        <p:sp>
          <p:nvSpPr>
            <p:cNvPr id="6" name="Freeform 6"/>
            <p:cNvSpPr/>
            <p:nvPr/>
          </p:nvSpPr>
          <p:spPr>
            <a:xfrm rot="-5400000">
              <a:off x="2160332" y="653710"/>
              <a:ext cx="2606104" cy="3723006"/>
            </a:xfrm>
            <a:custGeom>
              <a:avLst/>
              <a:gdLst/>
              <a:ahLst/>
              <a:cxnLst/>
              <a:rect l="l" t="t" r="r" b="b"/>
              <a:pathLst>
                <a:path w="2606104" h="3723006">
                  <a:moveTo>
                    <a:pt x="0" y="0"/>
                  </a:moveTo>
                  <a:lnTo>
                    <a:pt x="2606104" y="0"/>
                  </a:lnTo>
                  <a:lnTo>
                    <a:pt x="2606104" y="3723006"/>
                  </a:lnTo>
                  <a:lnTo>
                    <a:pt x="0" y="372300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Freeform 7"/>
            <p:cNvSpPr/>
            <p:nvPr/>
          </p:nvSpPr>
          <p:spPr>
            <a:xfrm rot="5400000">
              <a:off x="679471" y="-679471"/>
              <a:ext cx="2594344" cy="3953287"/>
            </a:xfrm>
            <a:custGeom>
              <a:avLst/>
              <a:gdLst/>
              <a:ahLst/>
              <a:cxnLst/>
              <a:rect l="l" t="t" r="r" b="b"/>
              <a:pathLst>
                <a:path w="2594344" h="3953287">
                  <a:moveTo>
                    <a:pt x="0" y="0"/>
                  </a:moveTo>
                  <a:lnTo>
                    <a:pt x="2594345" y="0"/>
                  </a:lnTo>
                  <a:lnTo>
                    <a:pt x="2594345" y="3953287"/>
                  </a:lnTo>
                  <a:lnTo>
                    <a:pt x="0" y="395328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sp>
        <p:nvSpPr>
          <p:cNvPr id="12" name="TextBox 12"/>
          <p:cNvSpPr txBox="1"/>
          <p:nvPr/>
        </p:nvSpPr>
        <p:spPr>
          <a:xfrm>
            <a:off x="1542177" y="1295400"/>
            <a:ext cx="9104471" cy="807722"/>
          </a:xfrm>
          <a:prstGeom prst="rect">
            <a:avLst/>
          </a:prstGeom>
        </p:spPr>
        <p:txBody>
          <a:bodyPr lIns="0" tIns="0" rIns="0" bIns="0" rtlCol="0" anchor="t">
            <a:spAutoFit/>
          </a:bodyPr>
          <a:lstStyle/>
          <a:p>
            <a:pPr algn="ctr">
              <a:lnSpc>
                <a:spcPts val="3266"/>
              </a:lnSpc>
            </a:pPr>
            <a:r>
              <a:rPr lang="en-US" sz="2300" b="1">
                <a:solidFill>
                  <a:srgbClr val="9A0000"/>
                </a:solidFill>
                <a:latin typeface="Arial" pitchFamily="34" charset="0"/>
              </a:rPr>
              <a:t>TÁC ĐỘNG CỦA CON NGƯỜI</a:t>
            </a:r>
          </a:p>
          <a:p>
            <a:pPr algn="ctr">
              <a:lnSpc>
                <a:spcPts val="3266"/>
              </a:lnSpc>
              <a:spcBef>
                <a:spcPct val="0"/>
              </a:spcBef>
            </a:pPr>
            <a:r>
              <a:rPr lang="en-US" sz="2300" b="1">
                <a:solidFill>
                  <a:srgbClr val="9A0000"/>
                </a:solidFill>
                <a:latin typeface="Arial" pitchFamily="34" charset="0"/>
              </a:rPr>
              <a:t>LÀM SUY THOÁI MÔI TRƯỜNG TỰ NHIÊN</a:t>
            </a:r>
          </a:p>
        </p:txBody>
      </p:sp>
      <p:grpSp>
        <p:nvGrpSpPr>
          <p:cNvPr id="13" name="Group 13"/>
          <p:cNvGrpSpPr/>
          <p:nvPr/>
        </p:nvGrpSpPr>
        <p:grpSpPr>
          <a:xfrm>
            <a:off x="685622" y="2252132"/>
            <a:ext cx="10817582" cy="4083984"/>
            <a:chOff x="0" y="0"/>
            <a:chExt cx="21640800" cy="8167969"/>
          </a:xfrm>
        </p:grpSpPr>
        <p:sp>
          <p:nvSpPr>
            <p:cNvPr id="14" name="Freeform 14"/>
            <p:cNvSpPr/>
            <p:nvPr/>
          </p:nvSpPr>
          <p:spPr>
            <a:xfrm>
              <a:off x="0" y="0"/>
              <a:ext cx="10787197" cy="7173486"/>
            </a:xfrm>
            <a:custGeom>
              <a:avLst/>
              <a:gdLst/>
              <a:ahLst/>
              <a:cxnLst/>
              <a:rect l="l" t="t" r="r" b="b"/>
              <a:pathLst>
                <a:path w="10787197" h="7173486">
                  <a:moveTo>
                    <a:pt x="0" y="0"/>
                  </a:moveTo>
                  <a:lnTo>
                    <a:pt x="10787197" y="0"/>
                  </a:lnTo>
                  <a:lnTo>
                    <a:pt x="10787197" y="7173486"/>
                  </a:lnTo>
                  <a:lnTo>
                    <a:pt x="0" y="7173486"/>
                  </a:lnTo>
                  <a:lnTo>
                    <a:pt x="0" y="0"/>
                  </a:lnTo>
                  <a:close/>
                </a:path>
              </a:pathLst>
            </a:custGeom>
            <a:blipFill>
              <a:blip r:embed="rId6"/>
              <a:stretch>
                <a:fillRect/>
              </a:stretch>
            </a:blipFill>
          </p:spPr>
        </p:sp>
        <p:sp>
          <p:nvSpPr>
            <p:cNvPr id="15" name="Freeform 15"/>
            <p:cNvSpPr/>
            <p:nvPr/>
          </p:nvSpPr>
          <p:spPr>
            <a:xfrm>
              <a:off x="11127081" y="0"/>
              <a:ext cx="10513719" cy="7173486"/>
            </a:xfrm>
            <a:custGeom>
              <a:avLst/>
              <a:gdLst/>
              <a:ahLst/>
              <a:cxnLst/>
              <a:rect l="l" t="t" r="r" b="b"/>
              <a:pathLst>
                <a:path w="10513719" h="7173486">
                  <a:moveTo>
                    <a:pt x="0" y="0"/>
                  </a:moveTo>
                  <a:lnTo>
                    <a:pt x="10513719" y="0"/>
                  </a:lnTo>
                  <a:lnTo>
                    <a:pt x="10513719" y="7173486"/>
                  </a:lnTo>
                  <a:lnTo>
                    <a:pt x="0" y="7173486"/>
                  </a:lnTo>
                  <a:lnTo>
                    <a:pt x="0" y="0"/>
                  </a:lnTo>
                  <a:close/>
                </a:path>
              </a:pathLst>
            </a:custGeom>
            <a:blipFill>
              <a:blip r:embed="rId7"/>
              <a:stretch>
                <a:fillRect l="-1204" r="-1204"/>
              </a:stretch>
            </a:blipFill>
          </p:spPr>
        </p:sp>
        <p:sp>
          <p:nvSpPr>
            <p:cNvPr id="16" name="TextBox 16"/>
            <p:cNvSpPr txBox="1"/>
            <p:nvPr/>
          </p:nvSpPr>
          <p:spPr>
            <a:xfrm>
              <a:off x="4094050" y="7398911"/>
              <a:ext cx="13452698" cy="769058"/>
            </a:xfrm>
            <a:prstGeom prst="rect">
              <a:avLst/>
            </a:prstGeom>
          </p:spPr>
          <p:txBody>
            <a:bodyPr lIns="0" tIns="0" rIns="0" bIns="0" rtlCol="0" anchor="t">
              <a:spAutoFit/>
            </a:bodyPr>
            <a:lstStyle/>
            <a:p>
              <a:pPr algn="ctr">
                <a:lnSpc>
                  <a:spcPts val="3266"/>
                </a:lnSpc>
              </a:pPr>
              <a:r>
                <a:rPr lang="en-US" sz="2300" b="1" i="1">
                  <a:solidFill>
                    <a:srgbClr val="000000"/>
                  </a:solidFill>
                  <a:latin typeface="Arial" pitchFamily="34" charset="0"/>
                </a:rPr>
                <a:t>Phá rừng phát triển các khu dân cư</a:t>
              </a:r>
            </a:p>
          </p:txBody>
        </p:sp>
      </p:grpSp>
      <p:grpSp>
        <p:nvGrpSpPr>
          <p:cNvPr id="17" name="Group 16"/>
          <p:cNvGrpSpPr/>
          <p:nvPr/>
        </p:nvGrpSpPr>
        <p:grpSpPr>
          <a:xfrm>
            <a:off x="685621" y="0"/>
            <a:ext cx="9629079" cy="1028700"/>
            <a:chOff x="685621" y="0"/>
            <a:chExt cx="9629079" cy="1028700"/>
          </a:xfrm>
        </p:grpSpPr>
        <p:sp>
          <p:nvSpPr>
            <p:cNvPr id="18" name="TextBox 10"/>
            <p:cNvSpPr txBox="1"/>
            <p:nvPr/>
          </p:nvSpPr>
          <p:spPr>
            <a:xfrm>
              <a:off x="1874124" y="91157"/>
              <a:ext cx="8440576" cy="846386"/>
            </a:xfrm>
            <a:prstGeom prst="rect">
              <a:avLst/>
            </a:prstGeom>
          </p:spPr>
          <p:txBody>
            <a:bodyPr wrap="square" lIns="0" tIns="0" rIns="0" bIns="0" rtlCol="0" anchor="t">
              <a:spAutoFit/>
            </a:bodyPr>
            <a:lstStyle/>
            <a:p>
              <a:pPr>
                <a:lnSpc>
                  <a:spcPts val="3266"/>
                </a:lnSpc>
                <a:spcBef>
                  <a:spcPct val="0"/>
                </a:spcBef>
              </a:pPr>
              <a:r>
                <a:rPr lang="en-US" sz="2300" b="1" dirty="0" smtClean="0">
                  <a:solidFill>
                    <a:srgbClr val="000000"/>
                  </a:solidFill>
                  <a:latin typeface="Arial" pitchFamily="34" charset="0"/>
                </a:rPr>
                <a:t>I. TÁC </a:t>
              </a:r>
              <a:r>
                <a:rPr lang="en-US" sz="2300" b="1" dirty="0">
                  <a:solidFill>
                    <a:srgbClr val="000000"/>
                  </a:solidFill>
                  <a:latin typeface="Arial" pitchFamily="34" charset="0"/>
                </a:rPr>
                <a:t>ĐỘNG CỦA CON NGƯỜI ĐỐI VỚI MÔI TRƯỜNG</a:t>
              </a:r>
            </a:p>
            <a:p>
              <a:pPr>
                <a:lnSpc>
                  <a:spcPts val="3266"/>
                </a:lnSpc>
                <a:spcBef>
                  <a:spcPct val="0"/>
                </a:spcBef>
              </a:pPr>
              <a:r>
                <a:rPr lang="en-US" sz="2300" b="1" dirty="0">
                  <a:solidFill>
                    <a:srgbClr val="000000"/>
                  </a:solidFill>
                  <a:latin typeface="Arial" pitchFamily="34" charset="0"/>
                </a:rPr>
                <a:t>QUA CÁC THỜI KÌ PHÁT TRIỂN XÃ HỘI</a:t>
              </a:r>
            </a:p>
          </p:txBody>
        </p:sp>
        <p:sp>
          <p:nvSpPr>
            <p:cNvPr id="19" name="Freeform 9"/>
            <p:cNvSpPr/>
            <p:nvPr/>
          </p:nvSpPr>
          <p:spPr>
            <a:xfrm>
              <a:off x="685621" y="0"/>
              <a:ext cx="1065392" cy="1028700"/>
            </a:xfrm>
            <a:custGeom>
              <a:avLst/>
              <a:gdLst/>
              <a:ahLst/>
              <a:cxnLst/>
              <a:rect l="l" t="t" r="r" b="b"/>
              <a:pathLst>
                <a:path w="1967389" h="2057400">
                  <a:moveTo>
                    <a:pt x="0" y="0"/>
                  </a:moveTo>
                  <a:lnTo>
                    <a:pt x="1967389" y="0"/>
                  </a:lnTo>
                  <a:lnTo>
                    <a:pt x="1967389" y="2057400"/>
                  </a:lnTo>
                  <a:lnTo>
                    <a:pt x="0" y="2057400"/>
                  </a:lnTo>
                  <a:lnTo>
                    <a:pt x="0" y="0"/>
                  </a:lnTo>
                  <a:close/>
                </a:path>
              </a:pathLst>
            </a:custGeom>
            <a:blipFill>
              <a:blip r:embed="rId8"/>
              <a:stretch>
                <a:fillRect/>
              </a:stretch>
            </a:blipFill>
          </p:spPr>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31854" y="-1028700"/>
            <a:ext cx="15079425" cy="2057400"/>
            <a:chOff x="0" y="0"/>
            <a:chExt cx="5958856" cy="812800"/>
          </a:xfrm>
        </p:grpSpPr>
        <p:sp>
          <p:nvSpPr>
            <p:cNvPr id="3" name="Freeform 3"/>
            <p:cNvSpPr/>
            <p:nvPr/>
          </p:nvSpPr>
          <p:spPr>
            <a:xfrm>
              <a:off x="0" y="0"/>
              <a:ext cx="5958856" cy="812800"/>
            </a:xfrm>
            <a:custGeom>
              <a:avLst/>
              <a:gdLst/>
              <a:ahLst/>
              <a:cxnLst/>
              <a:rect l="l" t="t" r="r" b="b"/>
              <a:pathLst>
                <a:path w="5958856" h="812800">
                  <a:moveTo>
                    <a:pt x="0" y="0"/>
                  </a:moveTo>
                  <a:lnTo>
                    <a:pt x="5958856" y="0"/>
                  </a:lnTo>
                  <a:lnTo>
                    <a:pt x="5958856" y="812800"/>
                  </a:lnTo>
                  <a:lnTo>
                    <a:pt x="0" y="812800"/>
                  </a:lnTo>
                  <a:close/>
                </a:path>
              </a:pathLst>
            </a:custGeom>
            <a:gradFill rotWithShape="1">
              <a:gsLst>
                <a:gs pos="0">
                  <a:srgbClr val="0CC0DF">
                    <a:alpha val="100000"/>
                  </a:srgbClr>
                </a:gs>
                <a:gs pos="100000">
                  <a:srgbClr val="FFDE59">
                    <a:alpha val="100000"/>
                  </a:srgbClr>
                </a:gs>
              </a:gsLst>
              <a:lin ang="0"/>
            </a:gradFill>
          </p:spPr>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2239"/>
                </a:lnSpc>
              </a:pPr>
              <a:endParaRPr>
                <a:latin typeface="Arial" pitchFamily="34" charset="0"/>
              </a:endParaRPr>
            </a:p>
          </p:txBody>
        </p:sp>
      </p:grpSp>
      <p:grpSp>
        <p:nvGrpSpPr>
          <p:cNvPr id="5" name="Group 5"/>
          <p:cNvGrpSpPr/>
          <p:nvPr/>
        </p:nvGrpSpPr>
        <p:grpSpPr>
          <a:xfrm>
            <a:off x="9527075" y="-606081"/>
            <a:ext cx="2661750" cy="1909133"/>
            <a:chOff x="0" y="0"/>
            <a:chExt cx="5324887" cy="3818265"/>
          </a:xfrm>
        </p:grpSpPr>
        <p:sp>
          <p:nvSpPr>
            <p:cNvPr id="6" name="Freeform 6"/>
            <p:cNvSpPr/>
            <p:nvPr/>
          </p:nvSpPr>
          <p:spPr>
            <a:xfrm rot="-5400000">
              <a:off x="2160332" y="653710"/>
              <a:ext cx="2606104" cy="3723006"/>
            </a:xfrm>
            <a:custGeom>
              <a:avLst/>
              <a:gdLst/>
              <a:ahLst/>
              <a:cxnLst/>
              <a:rect l="l" t="t" r="r" b="b"/>
              <a:pathLst>
                <a:path w="2606104" h="3723006">
                  <a:moveTo>
                    <a:pt x="0" y="0"/>
                  </a:moveTo>
                  <a:lnTo>
                    <a:pt x="2606104" y="0"/>
                  </a:lnTo>
                  <a:lnTo>
                    <a:pt x="2606104" y="3723006"/>
                  </a:lnTo>
                  <a:lnTo>
                    <a:pt x="0" y="372300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Freeform 7"/>
            <p:cNvSpPr/>
            <p:nvPr/>
          </p:nvSpPr>
          <p:spPr>
            <a:xfrm rot="5400000">
              <a:off x="679471" y="-679471"/>
              <a:ext cx="2594344" cy="3953287"/>
            </a:xfrm>
            <a:custGeom>
              <a:avLst/>
              <a:gdLst/>
              <a:ahLst/>
              <a:cxnLst/>
              <a:rect l="l" t="t" r="r" b="b"/>
              <a:pathLst>
                <a:path w="2594344" h="3953287">
                  <a:moveTo>
                    <a:pt x="0" y="0"/>
                  </a:moveTo>
                  <a:lnTo>
                    <a:pt x="2594345" y="0"/>
                  </a:lnTo>
                  <a:lnTo>
                    <a:pt x="2594345" y="3953287"/>
                  </a:lnTo>
                  <a:lnTo>
                    <a:pt x="0" y="395328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sp>
        <p:nvSpPr>
          <p:cNvPr id="12" name="TextBox 12"/>
          <p:cNvSpPr txBox="1"/>
          <p:nvPr/>
        </p:nvSpPr>
        <p:spPr>
          <a:xfrm>
            <a:off x="1542177" y="1628725"/>
            <a:ext cx="9104471" cy="807722"/>
          </a:xfrm>
          <a:prstGeom prst="rect">
            <a:avLst/>
          </a:prstGeom>
        </p:spPr>
        <p:txBody>
          <a:bodyPr lIns="0" tIns="0" rIns="0" bIns="0" rtlCol="0" anchor="t">
            <a:spAutoFit/>
          </a:bodyPr>
          <a:lstStyle/>
          <a:p>
            <a:pPr algn="ctr">
              <a:lnSpc>
                <a:spcPts val="3266"/>
              </a:lnSpc>
            </a:pPr>
            <a:r>
              <a:rPr lang="en-US" sz="2300" b="1">
                <a:solidFill>
                  <a:srgbClr val="9A0000"/>
                </a:solidFill>
                <a:latin typeface="Arial" pitchFamily="34" charset="0"/>
              </a:rPr>
              <a:t>TÁC ĐỘNG CỦA CON NGƯỜI</a:t>
            </a:r>
          </a:p>
          <a:p>
            <a:pPr algn="ctr">
              <a:lnSpc>
                <a:spcPts val="3266"/>
              </a:lnSpc>
              <a:spcBef>
                <a:spcPct val="0"/>
              </a:spcBef>
            </a:pPr>
            <a:r>
              <a:rPr lang="en-US" sz="2300" b="1">
                <a:solidFill>
                  <a:srgbClr val="9A0000"/>
                </a:solidFill>
                <a:latin typeface="Arial" pitchFamily="34" charset="0"/>
              </a:rPr>
              <a:t>LÀM SUY THOÁI MÔI TRƯỜNG TỰ NHIÊN</a:t>
            </a:r>
          </a:p>
        </p:txBody>
      </p:sp>
      <p:grpSp>
        <p:nvGrpSpPr>
          <p:cNvPr id="13" name="Group 13"/>
          <p:cNvGrpSpPr/>
          <p:nvPr/>
        </p:nvGrpSpPr>
        <p:grpSpPr>
          <a:xfrm>
            <a:off x="685622" y="2585457"/>
            <a:ext cx="10817582" cy="4083984"/>
            <a:chOff x="0" y="0"/>
            <a:chExt cx="21640800" cy="8167969"/>
          </a:xfrm>
        </p:grpSpPr>
        <p:sp>
          <p:nvSpPr>
            <p:cNvPr id="14" name="Freeform 14"/>
            <p:cNvSpPr/>
            <p:nvPr/>
          </p:nvSpPr>
          <p:spPr>
            <a:xfrm>
              <a:off x="0" y="0"/>
              <a:ext cx="10766958" cy="7173486"/>
            </a:xfrm>
            <a:custGeom>
              <a:avLst/>
              <a:gdLst/>
              <a:ahLst/>
              <a:cxnLst/>
              <a:rect l="l" t="t" r="r" b="b"/>
              <a:pathLst>
                <a:path w="10766958" h="7173486">
                  <a:moveTo>
                    <a:pt x="0" y="0"/>
                  </a:moveTo>
                  <a:lnTo>
                    <a:pt x="10766958" y="0"/>
                  </a:lnTo>
                  <a:lnTo>
                    <a:pt x="10766958" y="7173486"/>
                  </a:lnTo>
                  <a:lnTo>
                    <a:pt x="0" y="7173486"/>
                  </a:lnTo>
                  <a:lnTo>
                    <a:pt x="0" y="0"/>
                  </a:lnTo>
                  <a:close/>
                </a:path>
              </a:pathLst>
            </a:custGeom>
            <a:blipFill>
              <a:blip r:embed="rId6"/>
              <a:stretch>
                <a:fillRect/>
              </a:stretch>
            </a:blipFill>
          </p:spPr>
        </p:sp>
        <p:sp>
          <p:nvSpPr>
            <p:cNvPr id="15" name="Freeform 15"/>
            <p:cNvSpPr/>
            <p:nvPr/>
          </p:nvSpPr>
          <p:spPr>
            <a:xfrm>
              <a:off x="11000081" y="0"/>
              <a:ext cx="10640719" cy="7173486"/>
            </a:xfrm>
            <a:custGeom>
              <a:avLst/>
              <a:gdLst/>
              <a:ahLst/>
              <a:cxnLst/>
              <a:rect l="l" t="t" r="r" b="b"/>
              <a:pathLst>
                <a:path w="10640719" h="7173486">
                  <a:moveTo>
                    <a:pt x="0" y="0"/>
                  </a:moveTo>
                  <a:lnTo>
                    <a:pt x="10640719" y="0"/>
                  </a:lnTo>
                  <a:lnTo>
                    <a:pt x="10640719" y="7173486"/>
                  </a:lnTo>
                  <a:lnTo>
                    <a:pt x="0" y="7173486"/>
                  </a:lnTo>
                  <a:lnTo>
                    <a:pt x="0" y="0"/>
                  </a:lnTo>
                  <a:close/>
                </a:path>
              </a:pathLst>
            </a:custGeom>
            <a:blipFill>
              <a:blip r:embed="rId7"/>
              <a:stretch>
                <a:fillRect l="-1189" t="-1" b="-1"/>
              </a:stretch>
            </a:blipFill>
          </p:spPr>
        </p:sp>
        <p:sp>
          <p:nvSpPr>
            <p:cNvPr id="16" name="TextBox 16"/>
            <p:cNvSpPr txBox="1"/>
            <p:nvPr/>
          </p:nvSpPr>
          <p:spPr>
            <a:xfrm>
              <a:off x="4094050" y="7398911"/>
              <a:ext cx="13452698" cy="769058"/>
            </a:xfrm>
            <a:prstGeom prst="rect">
              <a:avLst/>
            </a:prstGeom>
          </p:spPr>
          <p:txBody>
            <a:bodyPr lIns="0" tIns="0" rIns="0" bIns="0" rtlCol="0" anchor="t">
              <a:spAutoFit/>
            </a:bodyPr>
            <a:lstStyle/>
            <a:p>
              <a:pPr algn="ctr">
                <a:lnSpc>
                  <a:spcPts val="3266"/>
                </a:lnSpc>
              </a:pPr>
              <a:r>
                <a:rPr lang="en-US" sz="2300" b="1" i="1">
                  <a:solidFill>
                    <a:srgbClr val="000000"/>
                  </a:solidFill>
                  <a:latin typeface="Arial" pitchFamily="34" charset="0"/>
                </a:rPr>
                <a:t>Xả rác gây ô nhiễm môi trường</a:t>
              </a:r>
            </a:p>
          </p:txBody>
        </p:sp>
      </p:grpSp>
      <p:grpSp>
        <p:nvGrpSpPr>
          <p:cNvPr id="17" name="Group 16"/>
          <p:cNvGrpSpPr/>
          <p:nvPr/>
        </p:nvGrpSpPr>
        <p:grpSpPr>
          <a:xfrm>
            <a:off x="685621" y="0"/>
            <a:ext cx="9629079" cy="1028700"/>
            <a:chOff x="685621" y="0"/>
            <a:chExt cx="9629079" cy="1028700"/>
          </a:xfrm>
        </p:grpSpPr>
        <p:sp>
          <p:nvSpPr>
            <p:cNvPr id="18" name="TextBox 10"/>
            <p:cNvSpPr txBox="1"/>
            <p:nvPr/>
          </p:nvSpPr>
          <p:spPr>
            <a:xfrm>
              <a:off x="1874124" y="91157"/>
              <a:ext cx="8440576" cy="846386"/>
            </a:xfrm>
            <a:prstGeom prst="rect">
              <a:avLst/>
            </a:prstGeom>
          </p:spPr>
          <p:txBody>
            <a:bodyPr wrap="square" lIns="0" tIns="0" rIns="0" bIns="0" rtlCol="0" anchor="t">
              <a:spAutoFit/>
            </a:bodyPr>
            <a:lstStyle/>
            <a:p>
              <a:pPr>
                <a:lnSpc>
                  <a:spcPts val="3266"/>
                </a:lnSpc>
                <a:spcBef>
                  <a:spcPct val="0"/>
                </a:spcBef>
              </a:pPr>
              <a:r>
                <a:rPr lang="en-US" sz="2300" b="1" dirty="0" smtClean="0">
                  <a:solidFill>
                    <a:srgbClr val="000000"/>
                  </a:solidFill>
                  <a:latin typeface="Arial" pitchFamily="34" charset="0"/>
                </a:rPr>
                <a:t>I. TÁC </a:t>
              </a:r>
              <a:r>
                <a:rPr lang="en-US" sz="2300" b="1" dirty="0">
                  <a:solidFill>
                    <a:srgbClr val="000000"/>
                  </a:solidFill>
                  <a:latin typeface="Arial" pitchFamily="34" charset="0"/>
                </a:rPr>
                <a:t>ĐỘNG CỦA CON NGƯỜI ĐỐI VỚI MÔI TRƯỜNG</a:t>
              </a:r>
            </a:p>
            <a:p>
              <a:pPr>
                <a:lnSpc>
                  <a:spcPts val="3266"/>
                </a:lnSpc>
                <a:spcBef>
                  <a:spcPct val="0"/>
                </a:spcBef>
              </a:pPr>
              <a:r>
                <a:rPr lang="en-US" sz="2300" b="1" dirty="0">
                  <a:solidFill>
                    <a:srgbClr val="000000"/>
                  </a:solidFill>
                  <a:latin typeface="Arial" pitchFamily="34" charset="0"/>
                </a:rPr>
                <a:t>QUA CÁC THỜI KÌ PHÁT TRIỂN XÃ HỘI</a:t>
              </a:r>
            </a:p>
          </p:txBody>
        </p:sp>
        <p:sp>
          <p:nvSpPr>
            <p:cNvPr id="19" name="Freeform 9"/>
            <p:cNvSpPr/>
            <p:nvPr/>
          </p:nvSpPr>
          <p:spPr>
            <a:xfrm>
              <a:off x="685621" y="0"/>
              <a:ext cx="1065392" cy="1028700"/>
            </a:xfrm>
            <a:custGeom>
              <a:avLst/>
              <a:gdLst/>
              <a:ahLst/>
              <a:cxnLst/>
              <a:rect l="l" t="t" r="r" b="b"/>
              <a:pathLst>
                <a:path w="1967389" h="2057400">
                  <a:moveTo>
                    <a:pt x="0" y="0"/>
                  </a:moveTo>
                  <a:lnTo>
                    <a:pt x="1967389" y="0"/>
                  </a:lnTo>
                  <a:lnTo>
                    <a:pt x="1967389" y="2057400"/>
                  </a:lnTo>
                  <a:lnTo>
                    <a:pt x="0" y="2057400"/>
                  </a:lnTo>
                  <a:lnTo>
                    <a:pt x="0" y="0"/>
                  </a:lnTo>
                  <a:close/>
                </a:path>
              </a:pathLst>
            </a:custGeom>
            <a:blipFill>
              <a:blip r:embed="rId8"/>
              <a:stretch>
                <a:fillRect/>
              </a:stretch>
            </a:blipFill>
          </p:spPr>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31854" y="-1028700"/>
            <a:ext cx="15079425" cy="2057400"/>
            <a:chOff x="0" y="0"/>
            <a:chExt cx="5958856" cy="812800"/>
          </a:xfrm>
        </p:grpSpPr>
        <p:sp>
          <p:nvSpPr>
            <p:cNvPr id="3" name="Freeform 3"/>
            <p:cNvSpPr/>
            <p:nvPr/>
          </p:nvSpPr>
          <p:spPr>
            <a:xfrm>
              <a:off x="0" y="0"/>
              <a:ext cx="5958856" cy="812800"/>
            </a:xfrm>
            <a:custGeom>
              <a:avLst/>
              <a:gdLst/>
              <a:ahLst/>
              <a:cxnLst/>
              <a:rect l="l" t="t" r="r" b="b"/>
              <a:pathLst>
                <a:path w="5958856" h="812800">
                  <a:moveTo>
                    <a:pt x="0" y="0"/>
                  </a:moveTo>
                  <a:lnTo>
                    <a:pt x="5958856" y="0"/>
                  </a:lnTo>
                  <a:lnTo>
                    <a:pt x="5958856" y="812800"/>
                  </a:lnTo>
                  <a:lnTo>
                    <a:pt x="0" y="812800"/>
                  </a:lnTo>
                  <a:close/>
                </a:path>
              </a:pathLst>
            </a:custGeom>
            <a:gradFill rotWithShape="1">
              <a:gsLst>
                <a:gs pos="0">
                  <a:srgbClr val="0CC0DF">
                    <a:alpha val="100000"/>
                  </a:srgbClr>
                </a:gs>
                <a:gs pos="100000">
                  <a:srgbClr val="FFDE59">
                    <a:alpha val="100000"/>
                  </a:srgbClr>
                </a:gs>
              </a:gsLst>
              <a:lin ang="0"/>
            </a:gradFill>
          </p:spPr>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2239"/>
                </a:lnSpc>
              </a:pPr>
              <a:endParaRPr>
                <a:latin typeface="Arial" pitchFamily="34" charset="0"/>
              </a:endParaRPr>
            </a:p>
          </p:txBody>
        </p:sp>
      </p:grpSp>
      <p:grpSp>
        <p:nvGrpSpPr>
          <p:cNvPr id="5" name="Group 5"/>
          <p:cNvGrpSpPr/>
          <p:nvPr/>
        </p:nvGrpSpPr>
        <p:grpSpPr>
          <a:xfrm>
            <a:off x="9527075" y="-606081"/>
            <a:ext cx="2661750" cy="1909133"/>
            <a:chOff x="0" y="0"/>
            <a:chExt cx="5324887" cy="3818265"/>
          </a:xfrm>
        </p:grpSpPr>
        <p:sp>
          <p:nvSpPr>
            <p:cNvPr id="6" name="Freeform 6"/>
            <p:cNvSpPr/>
            <p:nvPr/>
          </p:nvSpPr>
          <p:spPr>
            <a:xfrm rot="-5400000">
              <a:off x="2160332" y="653710"/>
              <a:ext cx="2606104" cy="3723006"/>
            </a:xfrm>
            <a:custGeom>
              <a:avLst/>
              <a:gdLst/>
              <a:ahLst/>
              <a:cxnLst/>
              <a:rect l="l" t="t" r="r" b="b"/>
              <a:pathLst>
                <a:path w="2606104" h="3723006">
                  <a:moveTo>
                    <a:pt x="0" y="0"/>
                  </a:moveTo>
                  <a:lnTo>
                    <a:pt x="2606104" y="0"/>
                  </a:lnTo>
                  <a:lnTo>
                    <a:pt x="2606104" y="3723006"/>
                  </a:lnTo>
                  <a:lnTo>
                    <a:pt x="0" y="372300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Freeform 7"/>
            <p:cNvSpPr/>
            <p:nvPr/>
          </p:nvSpPr>
          <p:spPr>
            <a:xfrm rot="5400000">
              <a:off x="679471" y="-679471"/>
              <a:ext cx="2594344" cy="3953287"/>
            </a:xfrm>
            <a:custGeom>
              <a:avLst/>
              <a:gdLst/>
              <a:ahLst/>
              <a:cxnLst/>
              <a:rect l="l" t="t" r="r" b="b"/>
              <a:pathLst>
                <a:path w="2594344" h="3953287">
                  <a:moveTo>
                    <a:pt x="0" y="0"/>
                  </a:moveTo>
                  <a:lnTo>
                    <a:pt x="2594345" y="0"/>
                  </a:lnTo>
                  <a:lnTo>
                    <a:pt x="2594345" y="3953287"/>
                  </a:lnTo>
                  <a:lnTo>
                    <a:pt x="0" y="395328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sp>
        <p:nvSpPr>
          <p:cNvPr id="12" name="TextBox 12"/>
          <p:cNvSpPr txBox="1"/>
          <p:nvPr/>
        </p:nvSpPr>
        <p:spPr>
          <a:xfrm>
            <a:off x="1542177" y="1628725"/>
            <a:ext cx="9104471" cy="807722"/>
          </a:xfrm>
          <a:prstGeom prst="rect">
            <a:avLst/>
          </a:prstGeom>
        </p:spPr>
        <p:txBody>
          <a:bodyPr lIns="0" tIns="0" rIns="0" bIns="0" rtlCol="0" anchor="t">
            <a:spAutoFit/>
          </a:bodyPr>
          <a:lstStyle/>
          <a:p>
            <a:pPr algn="ctr">
              <a:lnSpc>
                <a:spcPts val="3266"/>
              </a:lnSpc>
            </a:pPr>
            <a:r>
              <a:rPr lang="en-US" sz="2300" b="1">
                <a:solidFill>
                  <a:srgbClr val="9A0000"/>
                </a:solidFill>
                <a:latin typeface="Arial" pitchFamily="34" charset="0"/>
              </a:rPr>
              <a:t>TÁC ĐỘNG CỦA CON NGƯỜI</a:t>
            </a:r>
          </a:p>
          <a:p>
            <a:pPr algn="ctr">
              <a:lnSpc>
                <a:spcPts val="3266"/>
              </a:lnSpc>
              <a:spcBef>
                <a:spcPct val="0"/>
              </a:spcBef>
            </a:pPr>
            <a:r>
              <a:rPr lang="en-US" sz="2300" b="1">
                <a:solidFill>
                  <a:srgbClr val="9A0000"/>
                </a:solidFill>
                <a:latin typeface="Arial" pitchFamily="34" charset="0"/>
              </a:rPr>
              <a:t>LÀM SUY THOÁI MÔI TRƯỜNG TỰ NHIÊN</a:t>
            </a:r>
          </a:p>
        </p:txBody>
      </p:sp>
      <p:grpSp>
        <p:nvGrpSpPr>
          <p:cNvPr id="13" name="Group 13"/>
          <p:cNvGrpSpPr/>
          <p:nvPr/>
        </p:nvGrpSpPr>
        <p:grpSpPr>
          <a:xfrm>
            <a:off x="685622" y="2585457"/>
            <a:ext cx="10817582" cy="4083984"/>
            <a:chOff x="0" y="0"/>
            <a:chExt cx="21640800" cy="8167969"/>
          </a:xfrm>
        </p:grpSpPr>
        <p:sp>
          <p:nvSpPr>
            <p:cNvPr id="14" name="Freeform 14"/>
            <p:cNvSpPr/>
            <p:nvPr/>
          </p:nvSpPr>
          <p:spPr>
            <a:xfrm>
              <a:off x="0" y="0"/>
              <a:ext cx="10706696" cy="7173486"/>
            </a:xfrm>
            <a:custGeom>
              <a:avLst/>
              <a:gdLst/>
              <a:ahLst/>
              <a:cxnLst/>
              <a:rect l="l" t="t" r="r" b="b"/>
              <a:pathLst>
                <a:path w="10706696" h="7173486">
                  <a:moveTo>
                    <a:pt x="0" y="0"/>
                  </a:moveTo>
                  <a:lnTo>
                    <a:pt x="10706696" y="0"/>
                  </a:lnTo>
                  <a:lnTo>
                    <a:pt x="10706696" y="7173486"/>
                  </a:lnTo>
                  <a:lnTo>
                    <a:pt x="0" y="7173486"/>
                  </a:lnTo>
                  <a:lnTo>
                    <a:pt x="0" y="0"/>
                  </a:lnTo>
                  <a:close/>
                </a:path>
              </a:pathLst>
            </a:custGeom>
            <a:blipFill>
              <a:blip r:embed="rId6"/>
              <a:stretch>
                <a:fillRect/>
              </a:stretch>
            </a:blipFill>
          </p:spPr>
        </p:sp>
        <p:sp>
          <p:nvSpPr>
            <p:cNvPr id="15" name="Freeform 15"/>
            <p:cNvSpPr/>
            <p:nvPr/>
          </p:nvSpPr>
          <p:spPr>
            <a:xfrm>
              <a:off x="11000081" y="0"/>
              <a:ext cx="10640719" cy="7173486"/>
            </a:xfrm>
            <a:custGeom>
              <a:avLst/>
              <a:gdLst/>
              <a:ahLst/>
              <a:cxnLst/>
              <a:rect l="l" t="t" r="r" b="b"/>
              <a:pathLst>
                <a:path w="10640719" h="7173486">
                  <a:moveTo>
                    <a:pt x="0" y="0"/>
                  </a:moveTo>
                  <a:lnTo>
                    <a:pt x="10640719" y="0"/>
                  </a:lnTo>
                  <a:lnTo>
                    <a:pt x="10640719" y="7173486"/>
                  </a:lnTo>
                  <a:lnTo>
                    <a:pt x="0" y="7173486"/>
                  </a:lnTo>
                  <a:lnTo>
                    <a:pt x="0" y="0"/>
                  </a:lnTo>
                  <a:close/>
                </a:path>
              </a:pathLst>
            </a:custGeom>
            <a:blipFill>
              <a:blip r:embed="rId7"/>
              <a:stretch>
                <a:fillRect l="-879" r="-879"/>
              </a:stretch>
            </a:blipFill>
          </p:spPr>
        </p:sp>
        <p:sp>
          <p:nvSpPr>
            <p:cNvPr id="16" name="TextBox 16"/>
            <p:cNvSpPr txBox="1"/>
            <p:nvPr/>
          </p:nvSpPr>
          <p:spPr>
            <a:xfrm>
              <a:off x="4094050" y="7398911"/>
              <a:ext cx="13452698" cy="769058"/>
            </a:xfrm>
            <a:prstGeom prst="rect">
              <a:avLst/>
            </a:prstGeom>
          </p:spPr>
          <p:txBody>
            <a:bodyPr lIns="0" tIns="0" rIns="0" bIns="0" rtlCol="0" anchor="t">
              <a:spAutoFit/>
            </a:bodyPr>
            <a:lstStyle/>
            <a:p>
              <a:pPr algn="ctr">
                <a:lnSpc>
                  <a:spcPts val="3266"/>
                </a:lnSpc>
              </a:pPr>
              <a:r>
                <a:rPr lang="en-US" sz="2300" b="1" i="1">
                  <a:solidFill>
                    <a:srgbClr val="000000"/>
                  </a:solidFill>
                  <a:latin typeface="Arial" pitchFamily="34" charset="0"/>
                </a:rPr>
                <a:t>Khai thác khoáng sản</a:t>
              </a:r>
            </a:p>
          </p:txBody>
        </p:sp>
      </p:grpSp>
      <p:grpSp>
        <p:nvGrpSpPr>
          <p:cNvPr id="17" name="Group 16"/>
          <p:cNvGrpSpPr/>
          <p:nvPr/>
        </p:nvGrpSpPr>
        <p:grpSpPr>
          <a:xfrm>
            <a:off x="685621" y="0"/>
            <a:ext cx="9629079" cy="1028700"/>
            <a:chOff x="685621" y="0"/>
            <a:chExt cx="9629079" cy="1028700"/>
          </a:xfrm>
        </p:grpSpPr>
        <p:sp>
          <p:nvSpPr>
            <p:cNvPr id="18" name="TextBox 10"/>
            <p:cNvSpPr txBox="1"/>
            <p:nvPr/>
          </p:nvSpPr>
          <p:spPr>
            <a:xfrm>
              <a:off x="1874124" y="91157"/>
              <a:ext cx="8440576" cy="846386"/>
            </a:xfrm>
            <a:prstGeom prst="rect">
              <a:avLst/>
            </a:prstGeom>
          </p:spPr>
          <p:txBody>
            <a:bodyPr wrap="square" lIns="0" tIns="0" rIns="0" bIns="0" rtlCol="0" anchor="t">
              <a:spAutoFit/>
            </a:bodyPr>
            <a:lstStyle/>
            <a:p>
              <a:pPr>
                <a:lnSpc>
                  <a:spcPts val="3266"/>
                </a:lnSpc>
                <a:spcBef>
                  <a:spcPct val="0"/>
                </a:spcBef>
              </a:pPr>
              <a:r>
                <a:rPr lang="en-US" sz="2300" b="1" dirty="0" smtClean="0">
                  <a:solidFill>
                    <a:srgbClr val="000000"/>
                  </a:solidFill>
                  <a:latin typeface="Arial" pitchFamily="34" charset="0"/>
                </a:rPr>
                <a:t>I. TÁC </a:t>
              </a:r>
              <a:r>
                <a:rPr lang="en-US" sz="2300" b="1" dirty="0">
                  <a:solidFill>
                    <a:srgbClr val="000000"/>
                  </a:solidFill>
                  <a:latin typeface="Arial" pitchFamily="34" charset="0"/>
                </a:rPr>
                <a:t>ĐỘNG CỦA CON NGƯỜI ĐỐI VỚI MÔI TRƯỜNG</a:t>
              </a:r>
            </a:p>
            <a:p>
              <a:pPr>
                <a:lnSpc>
                  <a:spcPts val="3266"/>
                </a:lnSpc>
                <a:spcBef>
                  <a:spcPct val="0"/>
                </a:spcBef>
              </a:pPr>
              <a:r>
                <a:rPr lang="en-US" sz="2300" b="1" dirty="0">
                  <a:solidFill>
                    <a:srgbClr val="000000"/>
                  </a:solidFill>
                  <a:latin typeface="Arial" pitchFamily="34" charset="0"/>
                </a:rPr>
                <a:t>QUA CÁC THỜI KÌ PHÁT TRIỂN XÃ HỘI</a:t>
              </a:r>
            </a:p>
          </p:txBody>
        </p:sp>
        <p:sp>
          <p:nvSpPr>
            <p:cNvPr id="19" name="Freeform 9"/>
            <p:cNvSpPr/>
            <p:nvPr/>
          </p:nvSpPr>
          <p:spPr>
            <a:xfrm>
              <a:off x="685621" y="0"/>
              <a:ext cx="1065392" cy="1028700"/>
            </a:xfrm>
            <a:custGeom>
              <a:avLst/>
              <a:gdLst/>
              <a:ahLst/>
              <a:cxnLst/>
              <a:rect l="l" t="t" r="r" b="b"/>
              <a:pathLst>
                <a:path w="1967389" h="2057400">
                  <a:moveTo>
                    <a:pt x="0" y="0"/>
                  </a:moveTo>
                  <a:lnTo>
                    <a:pt x="1967389" y="0"/>
                  </a:lnTo>
                  <a:lnTo>
                    <a:pt x="1967389" y="2057400"/>
                  </a:lnTo>
                  <a:lnTo>
                    <a:pt x="0" y="2057400"/>
                  </a:lnTo>
                  <a:lnTo>
                    <a:pt x="0" y="0"/>
                  </a:lnTo>
                  <a:close/>
                </a:path>
              </a:pathLst>
            </a:custGeom>
            <a:blipFill>
              <a:blip r:embed="rId8"/>
              <a:stretch>
                <a:fillRect/>
              </a:stretch>
            </a:blipFill>
          </p:spPr>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31854" y="-1028700"/>
            <a:ext cx="15079425" cy="2057400"/>
            <a:chOff x="0" y="0"/>
            <a:chExt cx="5958856" cy="812800"/>
          </a:xfrm>
        </p:grpSpPr>
        <p:sp>
          <p:nvSpPr>
            <p:cNvPr id="3" name="Freeform 3"/>
            <p:cNvSpPr/>
            <p:nvPr/>
          </p:nvSpPr>
          <p:spPr>
            <a:xfrm>
              <a:off x="0" y="0"/>
              <a:ext cx="5958856" cy="812800"/>
            </a:xfrm>
            <a:custGeom>
              <a:avLst/>
              <a:gdLst/>
              <a:ahLst/>
              <a:cxnLst/>
              <a:rect l="l" t="t" r="r" b="b"/>
              <a:pathLst>
                <a:path w="5958856" h="812800">
                  <a:moveTo>
                    <a:pt x="0" y="0"/>
                  </a:moveTo>
                  <a:lnTo>
                    <a:pt x="5958856" y="0"/>
                  </a:lnTo>
                  <a:lnTo>
                    <a:pt x="5958856" y="812800"/>
                  </a:lnTo>
                  <a:lnTo>
                    <a:pt x="0" y="812800"/>
                  </a:lnTo>
                  <a:close/>
                </a:path>
              </a:pathLst>
            </a:custGeom>
            <a:gradFill rotWithShape="1">
              <a:gsLst>
                <a:gs pos="0">
                  <a:srgbClr val="0CC0DF">
                    <a:alpha val="100000"/>
                  </a:srgbClr>
                </a:gs>
                <a:gs pos="100000">
                  <a:srgbClr val="FFDE59">
                    <a:alpha val="100000"/>
                  </a:srgbClr>
                </a:gs>
              </a:gsLst>
              <a:lin ang="0"/>
            </a:gradFill>
          </p:spPr>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2239"/>
                </a:lnSpc>
              </a:pPr>
              <a:endParaRPr>
                <a:latin typeface="Arial" pitchFamily="34" charset="0"/>
              </a:endParaRPr>
            </a:p>
          </p:txBody>
        </p:sp>
      </p:grpSp>
      <p:grpSp>
        <p:nvGrpSpPr>
          <p:cNvPr id="5" name="Group 5"/>
          <p:cNvGrpSpPr/>
          <p:nvPr/>
        </p:nvGrpSpPr>
        <p:grpSpPr>
          <a:xfrm>
            <a:off x="9527075" y="-606081"/>
            <a:ext cx="2661750" cy="1909133"/>
            <a:chOff x="0" y="0"/>
            <a:chExt cx="5324887" cy="3818265"/>
          </a:xfrm>
        </p:grpSpPr>
        <p:sp>
          <p:nvSpPr>
            <p:cNvPr id="6" name="Freeform 6"/>
            <p:cNvSpPr/>
            <p:nvPr/>
          </p:nvSpPr>
          <p:spPr>
            <a:xfrm rot="-5400000">
              <a:off x="2160332" y="653710"/>
              <a:ext cx="2606104" cy="3723006"/>
            </a:xfrm>
            <a:custGeom>
              <a:avLst/>
              <a:gdLst/>
              <a:ahLst/>
              <a:cxnLst/>
              <a:rect l="l" t="t" r="r" b="b"/>
              <a:pathLst>
                <a:path w="2606104" h="3723006">
                  <a:moveTo>
                    <a:pt x="0" y="0"/>
                  </a:moveTo>
                  <a:lnTo>
                    <a:pt x="2606104" y="0"/>
                  </a:lnTo>
                  <a:lnTo>
                    <a:pt x="2606104" y="3723006"/>
                  </a:lnTo>
                  <a:lnTo>
                    <a:pt x="0" y="372300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Freeform 7"/>
            <p:cNvSpPr/>
            <p:nvPr/>
          </p:nvSpPr>
          <p:spPr>
            <a:xfrm rot="5400000">
              <a:off x="679471" y="-679471"/>
              <a:ext cx="2594344" cy="3953287"/>
            </a:xfrm>
            <a:custGeom>
              <a:avLst/>
              <a:gdLst/>
              <a:ahLst/>
              <a:cxnLst/>
              <a:rect l="l" t="t" r="r" b="b"/>
              <a:pathLst>
                <a:path w="2594344" h="3953287">
                  <a:moveTo>
                    <a:pt x="0" y="0"/>
                  </a:moveTo>
                  <a:lnTo>
                    <a:pt x="2594345" y="0"/>
                  </a:lnTo>
                  <a:lnTo>
                    <a:pt x="2594345" y="3953287"/>
                  </a:lnTo>
                  <a:lnTo>
                    <a:pt x="0" y="395328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sp>
        <p:nvSpPr>
          <p:cNvPr id="12" name="TextBox 12"/>
          <p:cNvSpPr txBox="1"/>
          <p:nvPr/>
        </p:nvSpPr>
        <p:spPr>
          <a:xfrm>
            <a:off x="1542177" y="1628725"/>
            <a:ext cx="9104471" cy="807722"/>
          </a:xfrm>
          <a:prstGeom prst="rect">
            <a:avLst/>
          </a:prstGeom>
        </p:spPr>
        <p:txBody>
          <a:bodyPr lIns="0" tIns="0" rIns="0" bIns="0" rtlCol="0" anchor="t">
            <a:spAutoFit/>
          </a:bodyPr>
          <a:lstStyle/>
          <a:p>
            <a:pPr algn="ctr">
              <a:lnSpc>
                <a:spcPts val="3266"/>
              </a:lnSpc>
            </a:pPr>
            <a:r>
              <a:rPr lang="en-US" sz="2300" b="1">
                <a:solidFill>
                  <a:srgbClr val="9A0000"/>
                </a:solidFill>
                <a:latin typeface="Arial" pitchFamily="34" charset="0"/>
              </a:rPr>
              <a:t>TÁC ĐỘNG CỦA CON NGƯỜI</a:t>
            </a:r>
          </a:p>
          <a:p>
            <a:pPr algn="ctr">
              <a:lnSpc>
                <a:spcPts val="3266"/>
              </a:lnSpc>
              <a:spcBef>
                <a:spcPct val="0"/>
              </a:spcBef>
            </a:pPr>
            <a:r>
              <a:rPr lang="en-US" sz="2300" b="1">
                <a:solidFill>
                  <a:srgbClr val="9A0000"/>
                </a:solidFill>
                <a:latin typeface="Arial" pitchFamily="34" charset="0"/>
              </a:rPr>
              <a:t>LÀM SUY THOÁI MÔI TRƯỜNG TỰ NHIÊN</a:t>
            </a:r>
          </a:p>
        </p:txBody>
      </p:sp>
      <p:grpSp>
        <p:nvGrpSpPr>
          <p:cNvPr id="13" name="Group 13"/>
          <p:cNvGrpSpPr/>
          <p:nvPr/>
        </p:nvGrpSpPr>
        <p:grpSpPr>
          <a:xfrm>
            <a:off x="685622" y="2585457"/>
            <a:ext cx="10817582" cy="4083984"/>
            <a:chOff x="0" y="0"/>
            <a:chExt cx="21640800" cy="8167969"/>
          </a:xfrm>
        </p:grpSpPr>
        <p:sp>
          <p:nvSpPr>
            <p:cNvPr id="14" name="Freeform 14"/>
            <p:cNvSpPr/>
            <p:nvPr/>
          </p:nvSpPr>
          <p:spPr>
            <a:xfrm>
              <a:off x="0" y="0"/>
              <a:ext cx="10706696" cy="7173486"/>
            </a:xfrm>
            <a:custGeom>
              <a:avLst/>
              <a:gdLst/>
              <a:ahLst/>
              <a:cxnLst/>
              <a:rect l="l" t="t" r="r" b="b"/>
              <a:pathLst>
                <a:path w="10706696" h="7173486">
                  <a:moveTo>
                    <a:pt x="0" y="0"/>
                  </a:moveTo>
                  <a:lnTo>
                    <a:pt x="10706696" y="0"/>
                  </a:lnTo>
                  <a:lnTo>
                    <a:pt x="10706696" y="7173486"/>
                  </a:lnTo>
                  <a:lnTo>
                    <a:pt x="0" y="7173486"/>
                  </a:lnTo>
                  <a:lnTo>
                    <a:pt x="0" y="0"/>
                  </a:lnTo>
                  <a:close/>
                </a:path>
              </a:pathLst>
            </a:custGeom>
            <a:blipFill>
              <a:blip r:embed="rId6"/>
              <a:stretch>
                <a:fillRect l="-187" r="-187"/>
              </a:stretch>
            </a:blipFill>
          </p:spPr>
        </p:sp>
        <p:sp>
          <p:nvSpPr>
            <p:cNvPr id="15" name="Freeform 15"/>
            <p:cNvSpPr/>
            <p:nvPr/>
          </p:nvSpPr>
          <p:spPr>
            <a:xfrm>
              <a:off x="11000081" y="0"/>
              <a:ext cx="10640719" cy="7173486"/>
            </a:xfrm>
            <a:custGeom>
              <a:avLst/>
              <a:gdLst/>
              <a:ahLst/>
              <a:cxnLst/>
              <a:rect l="l" t="t" r="r" b="b"/>
              <a:pathLst>
                <a:path w="10640719" h="7173486">
                  <a:moveTo>
                    <a:pt x="0" y="0"/>
                  </a:moveTo>
                  <a:lnTo>
                    <a:pt x="10640719" y="0"/>
                  </a:lnTo>
                  <a:lnTo>
                    <a:pt x="10640719" y="7173486"/>
                  </a:lnTo>
                  <a:lnTo>
                    <a:pt x="0" y="7173486"/>
                  </a:lnTo>
                  <a:lnTo>
                    <a:pt x="0" y="0"/>
                  </a:lnTo>
                  <a:close/>
                </a:path>
              </a:pathLst>
            </a:custGeom>
            <a:blipFill>
              <a:blip r:embed="rId7"/>
              <a:stretch>
                <a:fillRect t="-4946"/>
              </a:stretch>
            </a:blipFill>
          </p:spPr>
        </p:sp>
        <p:sp>
          <p:nvSpPr>
            <p:cNvPr id="16" name="TextBox 16"/>
            <p:cNvSpPr txBox="1"/>
            <p:nvPr/>
          </p:nvSpPr>
          <p:spPr>
            <a:xfrm>
              <a:off x="4094050" y="7398911"/>
              <a:ext cx="13452698" cy="769058"/>
            </a:xfrm>
            <a:prstGeom prst="rect">
              <a:avLst/>
            </a:prstGeom>
          </p:spPr>
          <p:txBody>
            <a:bodyPr lIns="0" tIns="0" rIns="0" bIns="0" rtlCol="0" anchor="t">
              <a:spAutoFit/>
            </a:bodyPr>
            <a:lstStyle/>
            <a:p>
              <a:pPr algn="ctr">
                <a:lnSpc>
                  <a:spcPts val="3266"/>
                </a:lnSpc>
              </a:pPr>
              <a:r>
                <a:rPr lang="en-US" sz="2300" b="1" i="1">
                  <a:solidFill>
                    <a:srgbClr val="000000"/>
                  </a:solidFill>
                  <a:latin typeface="Arial" pitchFamily="34" charset="0"/>
                </a:rPr>
                <a:t>Đốt rừng làm nương rẫy</a:t>
              </a:r>
            </a:p>
          </p:txBody>
        </p:sp>
      </p:grpSp>
      <p:grpSp>
        <p:nvGrpSpPr>
          <p:cNvPr id="17" name="Group 16"/>
          <p:cNvGrpSpPr/>
          <p:nvPr/>
        </p:nvGrpSpPr>
        <p:grpSpPr>
          <a:xfrm>
            <a:off x="685621" y="0"/>
            <a:ext cx="9629079" cy="1028700"/>
            <a:chOff x="685621" y="0"/>
            <a:chExt cx="9629079" cy="1028700"/>
          </a:xfrm>
        </p:grpSpPr>
        <p:sp>
          <p:nvSpPr>
            <p:cNvPr id="18" name="TextBox 10"/>
            <p:cNvSpPr txBox="1"/>
            <p:nvPr/>
          </p:nvSpPr>
          <p:spPr>
            <a:xfrm>
              <a:off x="1874124" y="91157"/>
              <a:ext cx="8440576" cy="846386"/>
            </a:xfrm>
            <a:prstGeom prst="rect">
              <a:avLst/>
            </a:prstGeom>
          </p:spPr>
          <p:txBody>
            <a:bodyPr wrap="square" lIns="0" tIns="0" rIns="0" bIns="0" rtlCol="0" anchor="t">
              <a:spAutoFit/>
            </a:bodyPr>
            <a:lstStyle/>
            <a:p>
              <a:pPr>
                <a:lnSpc>
                  <a:spcPts val="3266"/>
                </a:lnSpc>
                <a:spcBef>
                  <a:spcPct val="0"/>
                </a:spcBef>
              </a:pPr>
              <a:r>
                <a:rPr lang="en-US" sz="2300" b="1" dirty="0" smtClean="0">
                  <a:solidFill>
                    <a:srgbClr val="000000"/>
                  </a:solidFill>
                  <a:latin typeface="Arial" pitchFamily="34" charset="0"/>
                </a:rPr>
                <a:t>I. TÁC </a:t>
              </a:r>
              <a:r>
                <a:rPr lang="en-US" sz="2300" b="1" dirty="0">
                  <a:solidFill>
                    <a:srgbClr val="000000"/>
                  </a:solidFill>
                  <a:latin typeface="Arial" pitchFamily="34" charset="0"/>
                </a:rPr>
                <a:t>ĐỘNG CỦA CON NGƯỜI ĐỐI VỚI MÔI TRƯỜNG</a:t>
              </a:r>
            </a:p>
            <a:p>
              <a:pPr>
                <a:lnSpc>
                  <a:spcPts val="3266"/>
                </a:lnSpc>
                <a:spcBef>
                  <a:spcPct val="0"/>
                </a:spcBef>
              </a:pPr>
              <a:r>
                <a:rPr lang="en-US" sz="2300" b="1" dirty="0">
                  <a:solidFill>
                    <a:srgbClr val="000000"/>
                  </a:solidFill>
                  <a:latin typeface="Arial" pitchFamily="34" charset="0"/>
                </a:rPr>
                <a:t>QUA CÁC THỜI KÌ PHÁT TRIỂN XÃ HỘI</a:t>
              </a:r>
            </a:p>
          </p:txBody>
        </p:sp>
        <p:sp>
          <p:nvSpPr>
            <p:cNvPr id="19" name="Freeform 9"/>
            <p:cNvSpPr/>
            <p:nvPr/>
          </p:nvSpPr>
          <p:spPr>
            <a:xfrm>
              <a:off x="685621" y="0"/>
              <a:ext cx="1065392" cy="1028700"/>
            </a:xfrm>
            <a:custGeom>
              <a:avLst/>
              <a:gdLst/>
              <a:ahLst/>
              <a:cxnLst/>
              <a:rect l="l" t="t" r="r" b="b"/>
              <a:pathLst>
                <a:path w="1967389" h="2057400">
                  <a:moveTo>
                    <a:pt x="0" y="0"/>
                  </a:moveTo>
                  <a:lnTo>
                    <a:pt x="1967389" y="0"/>
                  </a:lnTo>
                  <a:lnTo>
                    <a:pt x="1967389" y="2057400"/>
                  </a:lnTo>
                  <a:lnTo>
                    <a:pt x="0" y="2057400"/>
                  </a:lnTo>
                  <a:lnTo>
                    <a:pt x="0" y="0"/>
                  </a:lnTo>
                  <a:close/>
                </a:path>
              </a:pathLst>
            </a:custGeom>
            <a:blipFill>
              <a:blip r:embed="rId8"/>
              <a:stretch>
                <a:fillRect/>
              </a:stretch>
            </a:blipFill>
          </p:spPr>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31854" y="-1028700"/>
            <a:ext cx="15079425" cy="2057400"/>
            <a:chOff x="0" y="0"/>
            <a:chExt cx="5958856" cy="812800"/>
          </a:xfrm>
        </p:grpSpPr>
        <p:sp>
          <p:nvSpPr>
            <p:cNvPr id="3" name="Freeform 3"/>
            <p:cNvSpPr/>
            <p:nvPr/>
          </p:nvSpPr>
          <p:spPr>
            <a:xfrm>
              <a:off x="0" y="0"/>
              <a:ext cx="5958856" cy="812800"/>
            </a:xfrm>
            <a:custGeom>
              <a:avLst/>
              <a:gdLst/>
              <a:ahLst/>
              <a:cxnLst/>
              <a:rect l="l" t="t" r="r" b="b"/>
              <a:pathLst>
                <a:path w="5958856" h="812800">
                  <a:moveTo>
                    <a:pt x="0" y="0"/>
                  </a:moveTo>
                  <a:lnTo>
                    <a:pt x="5958856" y="0"/>
                  </a:lnTo>
                  <a:lnTo>
                    <a:pt x="5958856" y="812800"/>
                  </a:lnTo>
                  <a:lnTo>
                    <a:pt x="0" y="812800"/>
                  </a:lnTo>
                  <a:close/>
                </a:path>
              </a:pathLst>
            </a:custGeom>
            <a:gradFill rotWithShape="1">
              <a:gsLst>
                <a:gs pos="0">
                  <a:srgbClr val="0CC0DF">
                    <a:alpha val="100000"/>
                  </a:srgbClr>
                </a:gs>
                <a:gs pos="100000">
                  <a:srgbClr val="FFDE59">
                    <a:alpha val="100000"/>
                  </a:srgbClr>
                </a:gs>
              </a:gsLst>
              <a:lin ang="0"/>
            </a:gradFill>
          </p:spPr>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2239"/>
                </a:lnSpc>
              </a:pPr>
              <a:endParaRPr>
                <a:latin typeface="Arial" pitchFamily="34" charset="0"/>
              </a:endParaRPr>
            </a:p>
          </p:txBody>
        </p:sp>
      </p:grpSp>
      <p:grpSp>
        <p:nvGrpSpPr>
          <p:cNvPr id="5" name="Group 5"/>
          <p:cNvGrpSpPr/>
          <p:nvPr/>
        </p:nvGrpSpPr>
        <p:grpSpPr>
          <a:xfrm>
            <a:off x="9527075" y="-606081"/>
            <a:ext cx="2661750" cy="1909133"/>
            <a:chOff x="0" y="0"/>
            <a:chExt cx="5324887" cy="3818265"/>
          </a:xfrm>
        </p:grpSpPr>
        <p:sp>
          <p:nvSpPr>
            <p:cNvPr id="6" name="Freeform 6"/>
            <p:cNvSpPr/>
            <p:nvPr/>
          </p:nvSpPr>
          <p:spPr>
            <a:xfrm rot="-5400000">
              <a:off x="2160332" y="653710"/>
              <a:ext cx="2606104" cy="3723006"/>
            </a:xfrm>
            <a:custGeom>
              <a:avLst/>
              <a:gdLst/>
              <a:ahLst/>
              <a:cxnLst/>
              <a:rect l="l" t="t" r="r" b="b"/>
              <a:pathLst>
                <a:path w="2606104" h="3723006">
                  <a:moveTo>
                    <a:pt x="0" y="0"/>
                  </a:moveTo>
                  <a:lnTo>
                    <a:pt x="2606104" y="0"/>
                  </a:lnTo>
                  <a:lnTo>
                    <a:pt x="2606104" y="3723006"/>
                  </a:lnTo>
                  <a:lnTo>
                    <a:pt x="0" y="372300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Freeform 7"/>
            <p:cNvSpPr/>
            <p:nvPr/>
          </p:nvSpPr>
          <p:spPr>
            <a:xfrm rot="5400000">
              <a:off x="679471" y="-679471"/>
              <a:ext cx="2594344" cy="3953287"/>
            </a:xfrm>
            <a:custGeom>
              <a:avLst/>
              <a:gdLst/>
              <a:ahLst/>
              <a:cxnLst/>
              <a:rect l="l" t="t" r="r" b="b"/>
              <a:pathLst>
                <a:path w="2594344" h="3953287">
                  <a:moveTo>
                    <a:pt x="0" y="0"/>
                  </a:moveTo>
                  <a:lnTo>
                    <a:pt x="2594345" y="0"/>
                  </a:lnTo>
                  <a:lnTo>
                    <a:pt x="2594345" y="3953287"/>
                  </a:lnTo>
                  <a:lnTo>
                    <a:pt x="0" y="395328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grpSp>
        <p:nvGrpSpPr>
          <p:cNvPr id="11" name="Group 11"/>
          <p:cNvGrpSpPr/>
          <p:nvPr/>
        </p:nvGrpSpPr>
        <p:grpSpPr>
          <a:xfrm>
            <a:off x="685622" y="2585457"/>
            <a:ext cx="10817582" cy="3883260"/>
            <a:chOff x="0" y="0"/>
            <a:chExt cx="4274726" cy="1534127"/>
          </a:xfrm>
        </p:grpSpPr>
        <p:sp>
          <p:nvSpPr>
            <p:cNvPr id="12" name="Freeform 12"/>
            <p:cNvSpPr/>
            <p:nvPr/>
          </p:nvSpPr>
          <p:spPr>
            <a:xfrm>
              <a:off x="0" y="0"/>
              <a:ext cx="4274726" cy="1534127"/>
            </a:xfrm>
            <a:custGeom>
              <a:avLst/>
              <a:gdLst/>
              <a:ahLst/>
              <a:cxnLst/>
              <a:rect l="l" t="t" r="r" b="b"/>
              <a:pathLst>
                <a:path w="4274726" h="1534127">
                  <a:moveTo>
                    <a:pt x="0" y="0"/>
                  </a:moveTo>
                  <a:lnTo>
                    <a:pt x="4274726" y="0"/>
                  </a:lnTo>
                  <a:lnTo>
                    <a:pt x="4274726" y="1534127"/>
                  </a:lnTo>
                  <a:lnTo>
                    <a:pt x="0" y="1534127"/>
                  </a:lnTo>
                  <a:close/>
                </a:path>
              </a:pathLst>
            </a:custGeom>
            <a:gradFill rotWithShape="1">
              <a:gsLst>
                <a:gs pos="0">
                  <a:srgbClr val="71E6FA">
                    <a:alpha val="100000"/>
                  </a:srgbClr>
                </a:gs>
                <a:gs pos="100000">
                  <a:srgbClr val="7ED957">
                    <a:alpha val="100000"/>
                  </a:srgbClr>
                </a:gs>
              </a:gsLst>
              <a:lin ang="0"/>
            </a:gradFill>
          </p:spPr>
        </p:sp>
        <p:sp>
          <p:nvSpPr>
            <p:cNvPr id="13" name="TextBox 13"/>
            <p:cNvSpPr txBox="1"/>
            <p:nvPr/>
          </p:nvSpPr>
          <p:spPr>
            <a:xfrm>
              <a:off x="0" y="-47625"/>
              <a:ext cx="812800" cy="860425"/>
            </a:xfrm>
            <a:prstGeom prst="rect">
              <a:avLst/>
            </a:prstGeom>
          </p:spPr>
          <p:txBody>
            <a:bodyPr lIns="50800" tIns="50800" rIns="50800" bIns="50800" rtlCol="0" anchor="ctr"/>
            <a:lstStyle/>
            <a:p>
              <a:pPr algn="ctr">
                <a:lnSpc>
                  <a:spcPts val="2239"/>
                </a:lnSpc>
              </a:pPr>
              <a:endParaRPr>
                <a:latin typeface="Arial" pitchFamily="34" charset="0"/>
              </a:endParaRPr>
            </a:p>
          </p:txBody>
        </p:sp>
      </p:grpSp>
      <p:sp>
        <p:nvSpPr>
          <p:cNvPr id="15" name="TextBox 15"/>
          <p:cNvSpPr txBox="1"/>
          <p:nvPr/>
        </p:nvSpPr>
        <p:spPr>
          <a:xfrm>
            <a:off x="1542177" y="1628725"/>
            <a:ext cx="9104471" cy="807722"/>
          </a:xfrm>
          <a:prstGeom prst="rect">
            <a:avLst/>
          </a:prstGeom>
        </p:spPr>
        <p:txBody>
          <a:bodyPr lIns="0" tIns="0" rIns="0" bIns="0" rtlCol="0" anchor="t">
            <a:spAutoFit/>
          </a:bodyPr>
          <a:lstStyle/>
          <a:p>
            <a:pPr algn="ctr">
              <a:lnSpc>
                <a:spcPts val="3266"/>
              </a:lnSpc>
            </a:pPr>
            <a:r>
              <a:rPr lang="en-US" sz="2300" b="1">
                <a:solidFill>
                  <a:srgbClr val="9A0000"/>
                </a:solidFill>
                <a:latin typeface="Arial" pitchFamily="34" charset="0"/>
              </a:rPr>
              <a:t>VAI TRÒ CỦA CON NGƯỜI </a:t>
            </a:r>
          </a:p>
          <a:p>
            <a:pPr algn="ctr">
              <a:lnSpc>
                <a:spcPts val="3266"/>
              </a:lnSpc>
              <a:spcBef>
                <a:spcPct val="0"/>
              </a:spcBef>
            </a:pPr>
            <a:r>
              <a:rPr lang="en-US" sz="2300" b="1">
                <a:solidFill>
                  <a:srgbClr val="9A0000"/>
                </a:solidFill>
                <a:latin typeface="Arial" pitchFamily="34" charset="0"/>
              </a:rPr>
              <a:t>TRONG BẢO VỆ VÀ CẢI TẠO MÔI TRƯỜNG TỰ NHIÊN</a:t>
            </a:r>
          </a:p>
        </p:txBody>
      </p:sp>
      <p:grpSp>
        <p:nvGrpSpPr>
          <p:cNvPr id="16" name="Group 16"/>
          <p:cNvGrpSpPr/>
          <p:nvPr/>
        </p:nvGrpSpPr>
        <p:grpSpPr>
          <a:xfrm>
            <a:off x="920463" y="2756565"/>
            <a:ext cx="6616459" cy="999639"/>
            <a:chOff x="0" y="0"/>
            <a:chExt cx="13236366" cy="1999277"/>
          </a:xfrm>
        </p:grpSpPr>
        <p:grpSp>
          <p:nvGrpSpPr>
            <p:cNvPr id="17" name="Group 17"/>
            <p:cNvGrpSpPr/>
            <p:nvPr/>
          </p:nvGrpSpPr>
          <p:grpSpPr>
            <a:xfrm rot="5400000">
              <a:off x="-124955" y="124955"/>
              <a:ext cx="1999277" cy="1749368"/>
              <a:chOff x="0" y="0"/>
              <a:chExt cx="812800" cy="711200"/>
            </a:xfrm>
          </p:grpSpPr>
          <p:sp>
            <p:nvSpPr>
              <p:cNvPr id="18" name="Freeform 18"/>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9A0000"/>
              </a:solidFill>
            </p:spPr>
          </p:sp>
          <p:sp>
            <p:nvSpPr>
              <p:cNvPr id="19" name="TextBox 19"/>
              <p:cNvSpPr txBox="1"/>
              <p:nvPr/>
            </p:nvSpPr>
            <p:spPr>
              <a:xfrm>
                <a:off x="127000" y="282575"/>
                <a:ext cx="558800" cy="377825"/>
              </a:xfrm>
              <a:prstGeom prst="rect">
                <a:avLst/>
              </a:prstGeom>
            </p:spPr>
            <p:txBody>
              <a:bodyPr lIns="50800" tIns="50800" rIns="50800" bIns="50800" rtlCol="0" anchor="ctr"/>
              <a:lstStyle/>
              <a:p>
                <a:pPr algn="ctr">
                  <a:lnSpc>
                    <a:spcPts val="2239"/>
                  </a:lnSpc>
                </a:pPr>
                <a:endParaRPr b="1">
                  <a:latin typeface="Arial" pitchFamily="34" charset="0"/>
                </a:endParaRPr>
              </a:p>
            </p:txBody>
          </p:sp>
        </p:grpSp>
        <p:sp>
          <p:nvSpPr>
            <p:cNvPr id="20" name="TextBox 20"/>
            <p:cNvSpPr txBox="1"/>
            <p:nvPr/>
          </p:nvSpPr>
          <p:spPr>
            <a:xfrm>
              <a:off x="2076309" y="581708"/>
              <a:ext cx="11160057" cy="769058"/>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Bảo vệ các loài sinh vật</a:t>
              </a:r>
            </a:p>
          </p:txBody>
        </p:sp>
      </p:grpSp>
      <p:grpSp>
        <p:nvGrpSpPr>
          <p:cNvPr id="21" name="Group 21"/>
          <p:cNvGrpSpPr/>
          <p:nvPr/>
        </p:nvGrpSpPr>
        <p:grpSpPr>
          <a:xfrm>
            <a:off x="920463" y="3902254"/>
            <a:ext cx="6616459" cy="999639"/>
            <a:chOff x="0" y="0"/>
            <a:chExt cx="13236366" cy="1999277"/>
          </a:xfrm>
        </p:grpSpPr>
        <p:grpSp>
          <p:nvGrpSpPr>
            <p:cNvPr id="22" name="Group 22"/>
            <p:cNvGrpSpPr/>
            <p:nvPr/>
          </p:nvGrpSpPr>
          <p:grpSpPr>
            <a:xfrm rot="5400000">
              <a:off x="-124955" y="124955"/>
              <a:ext cx="1999277" cy="1749368"/>
              <a:chOff x="0" y="0"/>
              <a:chExt cx="812800" cy="711200"/>
            </a:xfrm>
          </p:grpSpPr>
          <p:sp>
            <p:nvSpPr>
              <p:cNvPr id="23" name="Freeform 23"/>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9A0000"/>
              </a:solidFill>
            </p:spPr>
          </p:sp>
          <p:sp>
            <p:nvSpPr>
              <p:cNvPr id="24" name="TextBox 24"/>
              <p:cNvSpPr txBox="1"/>
              <p:nvPr/>
            </p:nvSpPr>
            <p:spPr>
              <a:xfrm>
                <a:off x="127000" y="282575"/>
                <a:ext cx="558800" cy="377825"/>
              </a:xfrm>
              <a:prstGeom prst="rect">
                <a:avLst/>
              </a:prstGeom>
            </p:spPr>
            <p:txBody>
              <a:bodyPr lIns="50800" tIns="50800" rIns="50800" bIns="50800" rtlCol="0" anchor="ctr"/>
              <a:lstStyle/>
              <a:p>
                <a:pPr algn="ctr">
                  <a:lnSpc>
                    <a:spcPts val="2239"/>
                  </a:lnSpc>
                </a:pPr>
                <a:endParaRPr b="1">
                  <a:latin typeface="Arial" pitchFamily="34" charset="0"/>
                </a:endParaRPr>
              </a:p>
            </p:txBody>
          </p:sp>
        </p:grpSp>
        <p:sp>
          <p:nvSpPr>
            <p:cNvPr id="25" name="TextBox 25"/>
            <p:cNvSpPr txBox="1"/>
            <p:nvPr/>
          </p:nvSpPr>
          <p:spPr>
            <a:xfrm>
              <a:off x="2076309" y="581708"/>
              <a:ext cx="11160057" cy="769058"/>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Trồng cây gây rừng</a:t>
              </a:r>
            </a:p>
          </p:txBody>
        </p:sp>
      </p:grpSp>
      <p:grpSp>
        <p:nvGrpSpPr>
          <p:cNvPr id="26" name="Group 26"/>
          <p:cNvGrpSpPr/>
          <p:nvPr/>
        </p:nvGrpSpPr>
        <p:grpSpPr>
          <a:xfrm>
            <a:off x="6094413" y="2756565"/>
            <a:ext cx="5033766" cy="999639"/>
            <a:chOff x="0" y="0"/>
            <a:chExt cx="10070155" cy="1999277"/>
          </a:xfrm>
        </p:grpSpPr>
        <p:grpSp>
          <p:nvGrpSpPr>
            <p:cNvPr id="27" name="Group 27"/>
            <p:cNvGrpSpPr/>
            <p:nvPr/>
          </p:nvGrpSpPr>
          <p:grpSpPr>
            <a:xfrm rot="5400000">
              <a:off x="-124955" y="124955"/>
              <a:ext cx="1999277" cy="1749368"/>
              <a:chOff x="0" y="0"/>
              <a:chExt cx="812800" cy="711200"/>
            </a:xfrm>
          </p:grpSpPr>
          <p:sp>
            <p:nvSpPr>
              <p:cNvPr id="28" name="Freeform 28"/>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9A0000"/>
              </a:solidFill>
            </p:spPr>
          </p:sp>
          <p:sp>
            <p:nvSpPr>
              <p:cNvPr id="29" name="TextBox 29"/>
              <p:cNvSpPr txBox="1"/>
              <p:nvPr/>
            </p:nvSpPr>
            <p:spPr>
              <a:xfrm>
                <a:off x="127000" y="282575"/>
                <a:ext cx="558800" cy="377825"/>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30" name="TextBox 30"/>
            <p:cNvSpPr txBox="1"/>
            <p:nvPr/>
          </p:nvSpPr>
          <p:spPr>
            <a:xfrm>
              <a:off x="2027420" y="166730"/>
              <a:ext cx="8042735" cy="1698925"/>
            </a:xfrm>
            <a:prstGeom prst="rect">
              <a:avLst/>
            </a:prstGeom>
          </p:spPr>
          <p:txBody>
            <a:bodyPr lIns="0" tIns="0" rIns="0" bIns="0" rtlCol="0" anchor="t">
              <a:spAutoFit/>
            </a:bodyPr>
            <a:lstStyle/>
            <a:p>
              <a:pPr>
                <a:lnSpc>
                  <a:spcPct val="120000"/>
                </a:lnSpc>
                <a:spcBef>
                  <a:spcPct val="0"/>
                </a:spcBef>
              </a:pPr>
              <a:r>
                <a:rPr lang="en-US" sz="2300" b="1">
                  <a:solidFill>
                    <a:srgbClr val="000000"/>
                  </a:solidFill>
                  <a:latin typeface="Arial" pitchFamily="34" charset="0"/>
                </a:rPr>
                <a:t>Sử dụng hợp lí tài nguyên thiên nhiên</a:t>
              </a:r>
            </a:p>
          </p:txBody>
        </p:sp>
      </p:grpSp>
      <p:grpSp>
        <p:nvGrpSpPr>
          <p:cNvPr id="31" name="Group 31"/>
          <p:cNvGrpSpPr/>
          <p:nvPr/>
        </p:nvGrpSpPr>
        <p:grpSpPr>
          <a:xfrm>
            <a:off x="6094413" y="3902254"/>
            <a:ext cx="5033766" cy="999639"/>
            <a:chOff x="0" y="0"/>
            <a:chExt cx="10070155" cy="1999277"/>
          </a:xfrm>
        </p:grpSpPr>
        <p:grpSp>
          <p:nvGrpSpPr>
            <p:cNvPr id="32" name="Group 32"/>
            <p:cNvGrpSpPr/>
            <p:nvPr/>
          </p:nvGrpSpPr>
          <p:grpSpPr>
            <a:xfrm rot="5400000">
              <a:off x="-124955" y="124955"/>
              <a:ext cx="1999277" cy="1749368"/>
              <a:chOff x="0" y="0"/>
              <a:chExt cx="812800" cy="711200"/>
            </a:xfrm>
          </p:grpSpPr>
          <p:sp>
            <p:nvSpPr>
              <p:cNvPr id="33" name="Freeform 33"/>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9A0000"/>
              </a:solidFill>
            </p:spPr>
          </p:sp>
          <p:sp>
            <p:nvSpPr>
              <p:cNvPr id="34" name="TextBox 34"/>
              <p:cNvSpPr txBox="1"/>
              <p:nvPr/>
            </p:nvSpPr>
            <p:spPr>
              <a:xfrm>
                <a:off x="127000" y="282575"/>
                <a:ext cx="558800" cy="377825"/>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35" name="TextBox 35"/>
            <p:cNvSpPr txBox="1"/>
            <p:nvPr/>
          </p:nvSpPr>
          <p:spPr>
            <a:xfrm>
              <a:off x="2027420" y="166730"/>
              <a:ext cx="8042735" cy="1698925"/>
            </a:xfrm>
            <a:prstGeom prst="rect">
              <a:avLst/>
            </a:prstGeom>
          </p:spPr>
          <p:txBody>
            <a:bodyPr lIns="0" tIns="0" rIns="0" bIns="0" rtlCol="0" anchor="t">
              <a:spAutoFit/>
            </a:bodyPr>
            <a:lstStyle/>
            <a:p>
              <a:pPr>
                <a:lnSpc>
                  <a:spcPct val="120000"/>
                </a:lnSpc>
                <a:spcBef>
                  <a:spcPct val="0"/>
                </a:spcBef>
              </a:pPr>
              <a:r>
                <a:rPr lang="en-US" sz="2300" b="1">
                  <a:solidFill>
                    <a:srgbClr val="000000"/>
                  </a:solidFill>
                  <a:latin typeface="Arial" pitchFamily="34" charset="0"/>
                </a:rPr>
                <a:t>Hạn chế gây ô nhiễm môi trường</a:t>
              </a:r>
            </a:p>
          </p:txBody>
        </p:sp>
      </p:grpSp>
      <p:grpSp>
        <p:nvGrpSpPr>
          <p:cNvPr id="36" name="Group 36"/>
          <p:cNvGrpSpPr/>
          <p:nvPr/>
        </p:nvGrpSpPr>
        <p:grpSpPr>
          <a:xfrm>
            <a:off x="920463" y="5172561"/>
            <a:ext cx="10207716" cy="999639"/>
            <a:chOff x="0" y="0"/>
            <a:chExt cx="20420750" cy="1999277"/>
          </a:xfrm>
        </p:grpSpPr>
        <p:grpSp>
          <p:nvGrpSpPr>
            <p:cNvPr id="37" name="Group 37"/>
            <p:cNvGrpSpPr/>
            <p:nvPr/>
          </p:nvGrpSpPr>
          <p:grpSpPr>
            <a:xfrm rot="5400000">
              <a:off x="-124955" y="124955"/>
              <a:ext cx="1999277" cy="1749368"/>
              <a:chOff x="0" y="0"/>
              <a:chExt cx="812800" cy="711200"/>
            </a:xfrm>
          </p:grpSpPr>
          <p:sp>
            <p:nvSpPr>
              <p:cNvPr id="38" name="Freeform 38"/>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9A0000"/>
              </a:solidFill>
            </p:spPr>
          </p:sp>
          <p:sp>
            <p:nvSpPr>
              <p:cNvPr id="39" name="TextBox 39"/>
              <p:cNvSpPr txBox="1"/>
              <p:nvPr/>
            </p:nvSpPr>
            <p:spPr>
              <a:xfrm>
                <a:off x="127000" y="282575"/>
                <a:ext cx="558800" cy="377825"/>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40" name="TextBox 40"/>
            <p:cNvSpPr txBox="1"/>
            <p:nvPr/>
          </p:nvSpPr>
          <p:spPr>
            <a:xfrm>
              <a:off x="2076309" y="166730"/>
              <a:ext cx="18344441" cy="1698925"/>
            </a:xfrm>
            <a:prstGeom prst="rect">
              <a:avLst/>
            </a:prstGeom>
          </p:spPr>
          <p:txBody>
            <a:bodyPr lIns="0" tIns="0" rIns="0" bIns="0" rtlCol="0" anchor="t">
              <a:spAutoFit/>
            </a:bodyPr>
            <a:lstStyle/>
            <a:p>
              <a:pPr>
                <a:lnSpc>
                  <a:spcPct val="120000"/>
                </a:lnSpc>
                <a:spcBef>
                  <a:spcPct val="0"/>
                </a:spcBef>
              </a:pPr>
              <a:r>
                <a:rPr lang="en-US" sz="2300" b="1">
                  <a:solidFill>
                    <a:srgbClr val="000000"/>
                  </a:solidFill>
                  <a:latin typeface="Arial" pitchFamily="34" charset="0"/>
                </a:rPr>
                <a:t>Sử dụng năng lượng tái tạo (ví dụ năng lượng mặt trời, điện gió,... thay thế cho than đá, dầu lửa,...)</a:t>
              </a:r>
            </a:p>
          </p:txBody>
        </p:sp>
      </p:grpSp>
      <p:grpSp>
        <p:nvGrpSpPr>
          <p:cNvPr id="41" name="Group 40"/>
          <p:cNvGrpSpPr/>
          <p:nvPr/>
        </p:nvGrpSpPr>
        <p:grpSpPr>
          <a:xfrm>
            <a:off x="685621" y="0"/>
            <a:ext cx="9626958" cy="1028700"/>
            <a:chOff x="685621" y="0"/>
            <a:chExt cx="9626958" cy="1028700"/>
          </a:xfrm>
        </p:grpSpPr>
        <p:sp>
          <p:nvSpPr>
            <p:cNvPr id="42" name="TextBox 10"/>
            <p:cNvSpPr txBox="1"/>
            <p:nvPr/>
          </p:nvSpPr>
          <p:spPr>
            <a:xfrm>
              <a:off x="1872003" y="93924"/>
              <a:ext cx="8440576" cy="846386"/>
            </a:xfrm>
            <a:prstGeom prst="rect">
              <a:avLst/>
            </a:prstGeom>
          </p:spPr>
          <p:txBody>
            <a:bodyPr wrap="square" lIns="0" tIns="0" rIns="0" bIns="0" rtlCol="0" anchor="t">
              <a:spAutoFit/>
            </a:bodyPr>
            <a:lstStyle/>
            <a:p>
              <a:pPr>
                <a:lnSpc>
                  <a:spcPts val="3266"/>
                </a:lnSpc>
                <a:spcBef>
                  <a:spcPct val="0"/>
                </a:spcBef>
              </a:pPr>
              <a:r>
                <a:rPr lang="en-US" sz="2300" b="1" dirty="0" smtClean="0">
                  <a:solidFill>
                    <a:srgbClr val="000000"/>
                  </a:solidFill>
                  <a:latin typeface="Arial" pitchFamily="34" charset="0"/>
                </a:rPr>
                <a:t>I. TÁC </a:t>
              </a:r>
              <a:r>
                <a:rPr lang="en-US" sz="2300" b="1" dirty="0">
                  <a:solidFill>
                    <a:srgbClr val="000000"/>
                  </a:solidFill>
                  <a:latin typeface="Arial" pitchFamily="34" charset="0"/>
                </a:rPr>
                <a:t>ĐỘNG CỦA CON NGƯỜI ĐỐI VỚI MÔI TRƯỜNG</a:t>
              </a:r>
            </a:p>
            <a:p>
              <a:pPr>
                <a:lnSpc>
                  <a:spcPts val="3266"/>
                </a:lnSpc>
                <a:spcBef>
                  <a:spcPct val="0"/>
                </a:spcBef>
              </a:pPr>
              <a:r>
                <a:rPr lang="en-US" sz="2300" b="1" dirty="0">
                  <a:solidFill>
                    <a:srgbClr val="000000"/>
                  </a:solidFill>
                  <a:latin typeface="Arial" pitchFamily="34" charset="0"/>
                </a:rPr>
                <a:t>QUA CÁC THỜI KÌ PHÁT TRIỂN XÃ HỘI</a:t>
              </a:r>
            </a:p>
          </p:txBody>
        </p:sp>
        <p:sp>
          <p:nvSpPr>
            <p:cNvPr id="43" name="Freeform 9"/>
            <p:cNvSpPr/>
            <p:nvPr/>
          </p:nvSpPr>
          <p:spPr>
            <a:xfrm>
              <a:off x="685621" y="0"/>
              <a:ext cx="1065392" cy="1028700"/>
            </a:xfrm>
            <a:custGeom>
              <a:avLst/>
              <a:gdLst/>
              <a:ahLst/>
              <a:cxnLst/>
              <a:rect l="l" t="t" r="r" b="b"/>
              <a:pathLst>
                <a:path w="1967389" h="2057400">
                  <a:moveTo>
                    <a:pt x="0" y="0"/>
                  </a:moveTo>
                  <a:lnTo>
                    <a:pt x="1967389" y="0"/>
                  </a:lnTo>
                  <a:lnTo>
                    <a:pt x="1967389" y="2057400"/>
                  </a:lnTo>
                  <a:lnTo>
                    <a:pt x="0" y="2057400"/>
                  </a:lnTo>
                  <a:lnTo>
                    <a:pt x="0" y="0"/>
                  </a:lnTo>
                  <a:close/>
                </a:path>
              </a:pathLst>
            </a:custGeom>
            <a:blipFill>
              <a:blip r:embed="rId6"/>
              <a:stretch>
                <a:fillRect/>
              </a:stretch>
            </a:blipFill>
          </p:spPr>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1000"/>
                                        <p:tgtEl>
                                          <p:spTgt spid="21"/>
                                        </p:tgtEl>
                                      </p:cBhvr>
                                    </p:animEffect>
                                    <p:anim calcmode="lin" valueType="num">
                                      <p:cBhvr>
                                        <p:cTn id="29" dur="1000" fill="hold"/>
                                        <p:tgtEl>
                                          <p:spTgt spid="21"/>
                                        </p:tgtEl>
                                        <p:attrNameLst>
                                          <p:attrName>ppt_x</p:attrName>
                                        </p:attrNameLst>
                                      </p:cBhvr>
                                      <p:tavLst>
                                        <p:tav tm="0">
                                          <p:val>
                                            <p:strVal val="#ppt_x"/>
                                          </p:val>
                                        </p:tav>
                                        <p:tav tm="100000">
                                          <p:val>
                                            <p:strVal val="#ppt_x"/>
                                          </p:val>
                                        </p:tav>
                                      </p:tavLst>
                                    </p:anim>
                                    <p:anim calcmode="lin" valueType="num">
                                      <p:cBhvr>
                                        <p:cTn id="30"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fade">
                                      <p:cBhvr>
                                        <p:cTn id="35" dur="1000"/>
                                        <p:tgtEl>
                                          <p:spTgt spid="36"/>
                                        </p:tgtEl>
                                      </p:cBhvr>
                                    </p:animEffect>
                                    <p:anim calcmode="lin" valueType="num">
                                      <p:cBhvr>
                                        <p:cTn id="36" dur="1000" fill="hold"/>
                                        <p:tgtEl>
                                          <p:spTgt spid="36"/>
                                        </p:tgtEl>
                                        <p:attrNameLst>
                                          <p:attrName>ppt_x</p:attrName>
                                        </p:attrNameLst>
                                      </p:cBhvr>
                                      <p:tavLst>
                                        <p:tav tm="0">
                                          <p:val>
                                            <p:strVal val="#ppt_x"/>
                                          </p:val>
                                        </p:tav>
                                        <p:tav tm="100000">
                                          <p:val>
                                            <p:strVal val="#ppt_x"/>
                                          </p:val>
                                        </p:tav>
                                      </p:tavLst>
                                    </p:anim>
                                    <p:anim calcmode="lin" valueType="num">
                                      <p:cBhvr>
                                        <p:cTn id="37"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1000"/>
                                        <p:tgtEl>
                                          <p:spTgt spid="26"/>
                                        </p:tgtEl>
                                      </p:cBhvr>
                                    </p:animEffect>
                                    <p:anim calcmode="lin" valueType="num">
                                      <p:cBhvr>
                                        <p:cTn id="43" dur="1000" fill="hold"/>
                                        <p:tgtEl>
                                          <p:spTgt spid="26"/>
                                        </p:tgtEl>
                                        <p:attrNameLst>
                                          <p:attrName>ppt_x</p:attrName>
                                        </p:attrNameLst>
                                      </p:cBhvr>
                                      <p:tavLst>
                                        <p:tav tm="0">
                                          <p:val>
                                            <p:strVal val="#ppt_x"/>
                                          </p:val>
                                        </p:tav>
                                        <p:tav tm="100000">
                                          <p:val>
                                            <p:strVal val="#ppt_x"/>
                                          </p:val>
                                        </p:tav>
                                      </p:tavLst>
                                    </p:anim>
                                    <p:anim calcmode="lin" valueType="num">
                                      <p:cBhvr>
                                        <p:cTn id="4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1"/>
                                        </p:tgtEl>
                                        <p:attrNameLst>
                                          <p:attrName>style.visibility</p:attrName>
                                        </p:attrNameLst>
                                      </p:cBhvr>
                                      <p:to>
                                        <p:strVal val="visible"/>
                                      </p:to>
                                    </p:set>
                                    <p:animEffect transition="in" filter="fade">
                                      <p:cBhvr>
                                        <p:cTn id="49" dur="1000"/>
                                        <p:tgtEl>
                                          <p:spTgt spid="31"/>
                                        </p:tgtEl>
                                      </p:cBhvr>
                                    </p:animEffect>
                                    <p:anim calcmode="lin" valueType="num">
                                      <p:cBhvr>
                                        <p:cTn id="50" dur="1000" fill="hold"/>
                                        <p:tgtEl>
                                          <p:spTgt spid="31"/>
                                        </p:tgtEl>
                                        <p:attrNameLst>
                                          <p:attrName>ppt_x</p:attrName>
                                        </p:attrNameLst>
                                      </p:cBhvr>
                                      <p:tavLst>
                                        <p:tav tm="0">
                                          <p:val>
                                            <p:strVal val="#ppt_x"/>
                                          </p:val>
                                        </p:tav>
                                        <p:tav tm="100000">
                                          <p:val>
                                            <p:strVal val="#ppt_x"/>
                                          </p:val>
                                        </p:tav>
                                      </p:tavLst>
                                    </p:anim>
                                    <p:anim calcmode="lin" valueType="num">
                                      <p:cBhvr>
                                        <p:cTn id="51"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31854" y="-1028700"/>
            <a:ext cx="15079425" cy="2057400"/>
            <a:chOff x="0" y="0"/>
            <a:chExt cx="5958856" cy="812800"/>
          </a:xfrm>
        </p:grpSpPr>
        <p:sp>
          <p:nvSpPr>
            <p:cNvPr id="3" name="Freeform 3"/>
            <p:cNvSpPr/>
            <p:nvPr/>
          </p:nvSpPr>
          <p:spPr>
            <a:xfrm>
              <a:off x="0" y="0"/>
              <a:ext cx="5958856" cy="812800"/>
            </a:xfrm>
            <a:custGeom>
              <a:avLst/>
              <a:gdLst/>
              <a:ahLst/>
              <a:cxnLst/>
              <a:rect l="l" t="t" r="r" b="b"/>
              <a:pathLst>
                <a:path w="5958856" h="812800">
                  <a:moveTo>
                    <a:pt x="0" y="0"/>
                  </a:moveTo>
                  <a:lnTo>
                    <a:pt x="5958856" y="0"/>
                  </a:lnTo>
                  <a:lnTo>
                    <a:pt x="5958856" y="812800"/>
                  </a:lnTo>
                  <a:lnTo>
                    <a:pt x="0" y="812800"/>
                  </a:lnTo>
                  <a:close/>
                </a:path>
              </a:pathLst>
            </a:custGeom>
            <a:gradFill rotWithShape="1">
              <a:gsLst>
                <a:gs pos="0">
                  <a:srgbClr val="0CC0DF">
                    <a:alpha val="100000"/>
                  </a:srgbClr>
                </a:gs>
                <a:gs pos="100000">
                  <a:srgbClr val="FFDE59">
                    <a:alpha val="100000"/>
                  </a:srgbClr>
                </a:gs>
              </a:gsLst>
              <a:lin ang="0"/>
            </a:gradFill>
          </p:spPr>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2239"/>
                </a:lnSpc>
              </a:pPr>
              <a:endParaRPr>
                <a:latin typeface="Arial" pitchFamily="34" charset="0"/>
              </a:endParaRPr>
            </a:p>
          </p:txBody>
        </p:sp>
      </p:grpSp>
      <p:grpSp>
        <p:nvGrpSpPr>
          <p:cNvPr id="5" name="Group 5"/>
          <p:cNvGrpSpPr/>
          <p:nvPr/>
        </p:nvGrpSpPr>
        <p:grpSpPr>
          <a:xfrm>
            <a:off x="9527075" y="-606081"/>
            <a:ext cx="2661750" cy="1909133"/>
            <a:chOff x="0" y="0"/>
            <a:chExt cx="5324887" cy="3818265"/>
          </a:xfrm>
        </p:grpSpPr>
        <p:sp>
          <p:nvSpPr>
            <p:cNvPr id="6" name="Freeform 6"/>
            <p:cNvSpPr/>
            <p:nvPr/>
          </p:nvSpPr>
          <p:spPr>
            <a:xfrm rot="-5400000">
              <a:off x="2160332" y="653710"/>
              <a:ext cx="2606104" cy="3723006"/>
            </a:xfrm>
            <a:custGeom>
              <a:avLst/>
              <a:gdLst/>
              <a:ahLst/>
              <a:cxnLst/>
              <a:rect l="l" t="t" r="r" b="b"/>
              <a:pathLst>
                <a:path w="2606104" h="3723006">
                  <a:moveTo>
                    <a:pt x="0" y="0"/>
                  </a:moveTo>
                  <a:lnTo>
                    <a:pt x="2606104" y="0"/>
                  </a:lnTo>
                  <a:lnTo>
                    <a:pt x="2606104" y="3723006"/>
                  </a:lnTo>
                  <a:lnTo>
                    <a:pt x="0" y="372300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Freeform 7"/>
            <p:cNvSpPr/>
            <p:nvPr/>
          </p:nvSpPr>
          <p:spPr>
            <a:xfrm rot="5400000">
              <a:off x="679471" y="-679471"/>
              <a:ext cx="2594344" cy="3953287"/>
            </a:xfrm>
            <a:custGeom>
              <a:avLst/>
              <a:gdLst/>
              <a:ahLst/>
              <a:cxnLst/>
              <a:rect l="l" t="t" r="r" b="b"/>
              <a:pathLst>
                <a:path w="2594344" h="3953287">
                  <a:moveTo>
                    <a:pt x="0" y="0"/>
                  </a:moveTo>
                  <a:lnTo>
                    <a:pt x="2594345" y="0"/>
                  </a:lnTo>
                  <a:lnTo>
                    <a:pt x="2594345" y="3953287"/>
                  </a:lnTo>
                  <a:lnTo>
                    <a:pt x="0" y="395328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grpSp>
        <p:nvGrpSpPr>
          <p:cNvPr id="8" name="Group 8"/>
          <p:cNvGrpSpPr/>
          <p:nvPr/>
        </p:nvGrpSpPr>
        <p:grpSpPr>
          <a:xfrm>
            <a:off x="685620" y="0"/>
            <a:ext cx="7144959" cy="1028700"/>
            <a:chOff x="-2" y="0"/>
            <a:chExt cx="14293640" cy="2057400"/>
          </a:xfrm>
        </p:grpSpPr>
        <p:sp>
          <p:nvSpPr>
            <p:cNvPr id="9" name="Freeform 9"/>
            <p:cNvSpPr/>
            <p:nvPr/>
          </p:nvSpPr>
          <p:spPr>
            <a:xfrm>
              <a:off x="-2" y="0"/>
              <a:ext cx="2131337" cy="2057400"/>
            </a:xfrm>
            <a:custGeom>
              <a:avLst/>
              <a:gdLst/>
              <a:ahLst/>
              <a:cxnLst/>
              <a:rect l="l" t="t" r="r" b="b"/>
              <a:pathLst>
                <a:path w="1967389" h="2057400">
                  <a:moveTo>
                    <a:pt x="0" y="0"/>
                  </a:moveTo>
                  <a:lnTo>
                    <a:pt x="1967389" y="0"/>
                  </a:lnTo>
                  <a:lnTo>
                    <a:pt x="1967389" y="2057400"/>
                  </a:lnTo>
                  <a:lnTo>
                    <a:pt x="0" y="2057400"/>
                  </a:lnTo>
                  <a:lnTo>
                    <a:pt x="0" y="0"/>
                  </a:lnTo>
                  <a:close/>
                </a:path>
              </a:pathLst>
            </a:custGeom>
            <a:blipFill>
              <a:blip r:embed="rId6"/>
              <a:stretch>
                <a:fillRect/>
              </a:stretch>
            </a:blipFill>
          </p:spPr>
        </p:sp>
        <p:sp>
          <p:nvSpPr>
            <p:cNvPr id="10" name="TextBox 10"/>
            <p:cNvSpPr txBox="1"/>
            <p:nvPr/>
          </p:nvSpPr>
          <p:spPr>
            <a:xfrm>
              <a:off x="2315725" y="608542"/>
              <a:ext cx="11977913" cy="769058"/>
            </a:xfrm>
            <a:prstGeom prst="rect">
              <a:avLst/>
            </a:prstGeom>
          </p:spPr>
          <p:txBody>
            <a:bodyPr lIns="0" tIns="0" rIns="0" bIns="0" rtlCol="0" anchor="t">
              <a:spAutoFit/>
            </a:bodyPr>
            <a:lstStyle/>
            <a:p>
              <a:pPr>
                <a:lnSpc>
                  <a:spcPts val="3266"/>
                </a:lnSpc>
                <a:spcBef>
                  <a:spcPct val="0"/>
                </a:spcBef>
              </a:pPr>
              <a:r>
                <a:rPr lang="en-US" sz="2300" b="1" dirty="0">
                  <a:solidFill>
                    <a:srgbClr val="000000"/>
                  </a:solidFill>
                  <a:latin typeface="Arial" pitchFamily="34" charset="0"/>
                </a:rPr>
                <a:t>II. </a:t>
              </a:r>
              <a:r>
                <a:rPr lang="en-US" sz="2300" b="1" dirty="0" smtClean="0">
                  <a:solidFill>
                    <a:srgbClr val="000000"/>
                  </a:solidFill>
                  <a:latin typeface="Arial" pitchFamily="34" charset="0"/>
                </a:rPr>
                <a:t>Ô NHIỄM MÔI TRƯỜNG</a:t>
              </a:r>
              <a:endParaRPr lang="en-US" sz="2300" b="1" dirty="0">
                <a:solidFill>
                  <a:srgbClr val="000000"/>
                </a:solidFill>
                <a:latin typeface="Arial" pitchFamily="34" charset="0"/>
              </a:endParaRPr>
            </a:p>
          </p:txBody>
        </p:sp>
      </p:grpSp>
      <p:grpSp>
        <p:nvGrpSpPr>
          <p:cNvPr id="11" name="Group 11"/>
          <p:cNvGrpSpPr/>
          <p:nvPr/>
        </p:nvGrpSpPr>
        <p:grpSpPr>
          <a:xfrm>
            <a:off x="685622" y="1673174"/>
            <a:ext cx="10817582" cy="1405023"/>
            <a:chOff x="0" y="0"/>
            <a:chExt cx="21640800" cy="2810046"/>
          </a:xfrm>
        </p:grpSpPr>
        <p:grpSp>
          <p:nvGrpSpPr>
            <p:cNvPr id="12" name="Group 12"/>
            <p:cNvGrpSpPr/>
            <p:nvPr/>
          </p:nvGrpSpPr>
          <p:grpSpPr>
            <a:xfrm>
              <a:off x="0" y="0"/>
              <a:ext cx="21640800" cy="2810046"/>
              <a:chOff x="0" y="0"/>
              <a:chExt cx="4274726" cy="555071"/>
            </a:xfrm>
          </p:grpSpPr>
          <p:sp>
            <p:nvSpPr>
              <p:cNvPr id="13" name="Freeform 13"/>
              <p:cNvSpPr/>
              <p:nvPr/>
            </p:nvSpPr>
            <p:spPr>
              <a:xfrm>
                <a:off x="0" y="0"/>
                <a:ext cx="4274726" cy="555071"/>
              </a:xfrm>
              <a:custGeom>
                <a:avLst/>
                <a:gdLst/>
                <a:ahLst/>
                <a:cxnLst/>
                <a:rect l="l" t="t" r="r" b="b"/>
                <a:pathLst>
                  <a:path w="4274726" h="555071">
                    <a:moveTo>
                      <a:pt x="0" y="0"/>
                    </a:moveTo>
                    <a:lnTo>
                      <a:pt x="4274726" y="0"/>
                    </a:lnTo>
                    <a:lnTo>
                      <a:pt x="4274726" y="555071"/>
                    </a:lnTo>
                    <a:lnTo>
                      <a:pt x="0" y="555071"/>
                    </a:lnTo>
                    <a:close/>
                  </a:path>
                </a:pathLst>
              </a:custGeom>
              <a:gradFill rotWithShape="1">
                <a:gsLst>
                  <a:gs pos="0">
                    <a:srgbClr val="CDFFD8">
                      <a:alpha val="100000"/>
                    </a:srgbClr>
                  </a:gs>
                  <a:gs pos="100000">
                    <a:srgbClr val="94B9FF">
                      <a:alpha val="100000"/>
                    </a:srgbClr>
                  </a:gs>
                </a:gsLst>
                <a:lin ang="0"/>
              </a:gradFill>
            </p:spPr>
          </p:sp>
          <p:sp>
            <p:nvSpPr>
              <p:cNvPr id="14" name="TextBox 14"/>
              <p:cNvSpPr txBox="1"/>
              <p:nvPr/>
            </p:nvSpPr>
            <p:spPr>
              <a:xfrm>
                <a:off x="0" y="-47625"/>
                <a:ext cx="812800" cy="860425"/>
              </a:xfrm>
              <a:prstGeom prst="rect">
                <a:avLst/>
              </a:prstGeom>
            </p:spPr>
            <p:txBody>
              <a:bodyPr lIns="50800" tIns="50800" rIns="50800" bIns="50800" rtlCol="0" anchor="ctr"/>
              <a:lstStyle/>
              <a:p>
                <a:pPr algn="ctr">
                  <a:lnSpc>
                    <a:spcPts val="2239"/>
                  </a:lnSpc>
                </a:pPr>
                <a:endParaRPr b="1">
                  <a:latin typeface="Arial" pitchFamily="34" charset="0"/>
                </a:endParaRPr>
              </a:p>
            </p:txBody>
          </p:sp>
        </p:grpSp>
        <p:sp>
          <p:nvSpPr>
            <p:cNvPr id="15" name="TextBox 15"/>
            <p:cNvSpPr txBox="1"/>
            <p:nvPr/>
          </p:nvSpPr>
          <p:spPr>
            <a:xfrm>
              <a:off x="351882" y="156474"/>
              <a:ext cx="20937031" cy="2470292"/>
            </a:xfrm>
            <a:prstGeom prst="rect">
              <a:avLst/>
            </a:prstGeom>
          </p:spPr>
          <p:txBody>
            <a:bodyPr lIns="0" tIns="0" rIns="0" bIns="0" rtlCol="0" anchor="t">
              <a:spAutoFit/>
            </a:bodyPr>
            <a:lstStyle/>
            <a:p>
              <a:pPr algn="just">
                <a:lnSpc>
                  <a:spcPct val="120000"/>
                </a:lnSpc>
                <a:spcBef>
                  <a:spcPct val="0"/>
                </a:spcBef>
              </a:pPr>
              <a:r>
                <a:rPr lang="en-US" sz="2300" dirty="0" smtClean="0">
                  <a:solidFill>
                    <a:srgbClr val="000000"/>
                  </a:solidFill>
                  <a:latin typeface="+mj-lt"/>
                </a:rPr>
                <a:t>Ô </a:t>
              </a:r>
              <a:r>
                <a:rPr lang="en-US" sz="2300" dirty="0" err="1" smtClean="0">
                  <a:solidFill>
                    <a:srgbClr val="000000"/>
                  </a:solidFill>
                  <a:latin typeface="+mj-lt"/>
                </a:rPr>
                <a:t>nhiễm</a:t>
              </a:r>
              <a:r>
                <a:rPr lang="en-US" sz="2300" dirty="0" smtClean="0">
                  <a:solidFill>
                    <a:srgbClr val="000000"/>
                  </a:solidFill>
                  <a:latin typeface="+mj-lt"/>
                </a:rPr>
                <a:t> </a:t>
              </a:r>
              <a:r>
                <a:rPr lang="en-US" sz="2300" dirty="0" err="1" smtClean="0">
                  <a:solidFill>
                    <a:srgbClr val="000000"/>
                  </a:solidFill>
                  <a:latin typeface="+mj-lt"/>
                </a:rPr>
                <a:t>môi</a:t>
              </a:r>
              <a:r>
                <a:rPr lang="en-US" sz="2300" dirty="0" smtClean="0">
                  <a:solidFill>
                    <a:srgbClr val="000000"/>
                  </a:solidFill>
                  <a:latin typeface="+mj-lt"/>
                </a:rPr>
                <a:t> </a:t>
              </a:r>
              <a:r>
                <a:rPr lang="en-US" sz="2300" dirty="0" err="1" smtClean="0">
                  <a:solidFill>
                    <a:srgbClr val="000000"/>
                  </a:solidFill>
                  <a:latin typeface="+mj-lt"/>
                </a:rPr>
                <a:t>trường</a:t>
              </a:r>
              <a:r>
                <a:rPr lang="en-US" sz="2300" dirty="0" smtClean="0">
                  <a:solidFill>
                    <a:srgbClr val="000000"/>
                  </a:solidFill>
                  <a:latin typeface="+mj-lt"/>
                </a:rPr>
                <a:t> </a:t>
              </a:r>
              <a:r>
                <a:rPr lang="en-US" sz="2300" dirty="0" err="1" smtClean="0">
                  <a:solidFill>
                    <a:srgbClr val="000000"/>
                  </a:solidFill>
                  <a:latin typeface="+mj-lt"/>
                </a:rPr>
                <a:t>là</a:t>
              </a:r>
              <a:r>
                <a:rPr lang="en-US" sz="2300" dirty="0" smtClean="0">
                  <a:solidFill>
                    <a:srgbClr val="000000"/>
                  </a:solidFill>
                  <a:latin typeface="+mj-lt"/>
                </a:rPr>
                <a:t> </a:t>
              </a:r>
              <a:r>
                <a:rPr lang="en-US" sz="2300" dirty="0" err="1" smtClean="0">
                  <a:solidFill>
                    <a:srgbClr val="000000"/>
                  </a:solidFill>
                  <a:latin typeface="+mj-lt"/>
                </a:rPr>
                <a:t>sự</a:t>
              </a:r>
              <a:r>
                <a:rPr lang="en-US" sz="2300" dirty="0" smtClean="0">
                  <a:solidFill>
                    <a:srgbClr val="000000"/>
                  </a:solidFill>
                  <a:latin typeface="+mj-lt"/>
                </a:rPr>
                <a:t> </a:t>
              </a:r>
              <a:r>
                <a:rPr lang="en-US" sz="2300" dirty="0" err="1" smtClean="0">
                  <a:solidFill>
                    <a:srgbClr val="000000"/>
                  </a:solidFill>
                  <a:latin typeface="+mj-lt"/>
                </a:rPr>
                <a:t>biến</a:t>
              </a:r>
              <a:r>
                <a:rPr lang="en-US" sz="2300" dirty="0" smtClean="0">
                  <a:solidFill>
                    <a:srgbClr val="000000"/>
                  </a:solidFill>
                  <a:latin typeface="+mj-lt"/>
                </a:rPr>
                <a:t> </a:t>
              </a:r>
              <a:r>
                <a:rPr lang="en-US" sz="2300" dirty="0" err="1" smtClean="0">
                  <a:solidFill>
                    <a:srgbClr val="000000"/>
                  </a:solidFill>
                  <a:latin typeface="+mj-lt"/>
                </a:rPr>
                <a:t>đổi</a:t>
              </a:r>
              <a:r>
                <a:rPr lang="en-US" sz="2300" dirty="0" smtClean="0">
                  <a:solidFill>
                    <a:srgbClr val="000000"/>
                  </a:solidFill>
                  <a:latin typeface="+mj-lt"/>
                </a:rPr>
                <a:t> </a:t>
              </a:r>
              <a:r>
                <a:rPr lang="en-US" sz="2300" dirty="0" err="1" smtClean="0">
                  <a:solidFill>
                    <a:srgbClr val="FF0000"/>
                  </a:solidFill>
                  <a:latin typeface="+mj-lt"/>
                </a:rPr>
                <a:t>tính</a:t>
              </a:r>
              <a:r>
                <a:rPr lang="en-US" sz="2300" dirty="0" smtClean="0">
                  <a:solidFill>
                    <a:srgbClr val="FF0000"/>
                  </a:solidFill>
                  <a:latin typeface="+mj-lt"/>
                </a:rPr>
                <a:t> </a:t>
              </a:r>
              <a:r>
                <a:rPr lang="en-US" sz="2300" dirty="0" err="1" smtClean="0">
                  <a:solidFill>
                    <a:srgbClr val="FF0000"/>
                  </a:solidFill>
                  <a:latin typeface="+mj-lt"/>
                </a:rPr>
                <a:t>chất</a:t>
              </a:r>
              <a:r>
                <a:rPr lang="en-US" sz="2300" dirty="0" smtClean="0">
                  <a:solidFill>
                    <a:srgbClr val="FF0000"/>
                  </a:solidFill>
                  <a:latin typeface="+mj-lt"/>
                </a:rPr>
                <a:t> </a:t>
              </a:r>
              <a:r>
                <a:rPr lang="en-US" sz="2300" dirty="0" err="1" smtClean="0">
                  <a:solidFill>
                    <a:srgbClr val="FF0000"/>
                  </a:solidFill>
                  <a:latin typeface="+mj-lt"/>
                </a:rPr>
                <a:t>vật</a:t>
              </a:r>
              <a:r>
                <a:rPr lang="en-US" sz="2300" dirty="0" smtClean="0">
                  <a:solidFill>
                    <a:srgbClr val="FF0000"/>
                  </a:solidFill>
                  <a:latin typeface="+mj-lt"/>
                </a:rPr>
                <a:t> </a:t>
              </a:r>
              <a:r>
                <a:rPr lang="en-US" sz="2300" dirty="0" err="1" smtClean="0">
                  <a:solidFill>
                    <a:srgbClr val="FF0000"/>
                  </a:solidFill>
                  <a:latin typeface="+mj-lt"/>
                </a:rPr>
                <a:t>lí</a:t>
              </a:r>
              <a:r>
                <a:rPr lang="en-US" sz="2300" dirty="0" smtClean="0">
                  <a:solidFill>
                    <a:srgbClr val="FF0000"/>
                  </a:solidFill>
                  <a:latin typeface="+mj-lt"/>
                </a:rPr>
                <a:t>, </a:t>
              </a:r>
              <a:r>
                <a:rPr lang="en-US" sz="2300" dirty="0" err="1" smtClean="0">
                  <a:solidFill>
                    <a:srgbClr val="FF0000"/>
                  </a:solidFill>
                  <a:latin typeface="+mj-lt"/>
                </a:rPr>
                <a:t>hóa</a:t>
              </a:r>
              <a:r>
                <a:rPr lang="en-US" sz="2300" dirty="0" smtClean="0">
                  <a:solidFill>
                    <a:srgbClr val="FF0000"/>
                  </a:solidFill>
                  <a:latin typeface="+mj-lt"/>
                </a:rPr>
                <a:t> </a:t>
              </a:r>
              <a:r>
                <a:rPr lang="en-US" sz="2300" dirty="0" err="1" smtClean="0">
                  <a:solidFill>
                    <a:srgbClr val="FF0000"/>
                  </a:solidFill>
                  <a:latin typeface="+mj-lt"/>
                </a:rPr>
                <a:t>học</a:t>
              </a:r>
              <a:r>
                <a:rPr lang="en-US" sz="2300" dirty="0" smtClean="0">
                  <a:solidFill>
                    <a:srgbClr val="FF0000"/>
                  </a:solidFill>
                  <a:latin typeface="+mj-lt"/>
                </a:rPr>
                <a:t>, </a:t>
              </a:r>
              <a:r>
                <a:rPr lang="en-US" sz="2300" dirty="0" err="1" smtClean="0">
                  <a:solidFill>
                    <a:srgbClr val="FF0000"/>
                  </a:solidFill>
                  <a:latin typeface="+mj-lt"/>
                </a:rPr>
                <a:t>sinh</a:t>
              </a:r>
              <a:r>
                <a:rPr lang="en-US" sz="2300" dirty="0" smtClean="0">
                  <a:solidFill>
                    <a:srgbClr val="FF0000"/>
                  </a:solidFill>
                  <a:latin typeface="+mj-lt"/>
                </a:rPr>
                <a:t> </a:t>
              </a:r>
              <a:r>
                <a:rPr lang="en-US" sz="2300" dirty="0" err="1" smtClean="0">
                  <a:solidFill>
                    <a:srgbClr val="FF0000"/>
                  </a:solidFill>
                  <a:latin typeface="+mj-lt"/>
                </a:rPr>
                <a:t>học</a:t>
              </a:r>
              <a:r>
                <a:rPr lang="en-US" sz="2300" dirty="0" smtClean="0">
                  <a:solidFill>
                    <a:srgbClr val="FF0000"/>
                  </a:solidFill>
                  <a:latin typeface="+mj-lt"/>
                </a:rPr>
                <a:t> </a:t>
              </a:r>
              <a:r>
                <a:rPr lang="en-US" sz="2300" dirty="0" err="1" smtClean="0">
                  <a:solidFill>
                    <a:srgbClr val="000000"/>
                  </a:solidFill>
                  <a:latin typeface="+mj-lt"/>
                </a:rPr>
                <a:t>của</a:t>
              </a:r>
              <a:r>
                <a:rPr lang="en-US" sz="2300" dirty="0" smtClean="0">
                  <a:solidFill>
                    <a:srgbClr val="000000"/>
                  </a:solidFill>
                  <a:latin typeface="+mj-lt"/>
                </a:rPr>
                <a:t> </a:t>
              </a:r>
              <a:r>
                <a:rPr lang="en-US" sz="2300" dirty="0" err="1" smtClean="0">
                  <a:solidFill>
                    <a:srgbClr val="000000"/>
                  </a:solidFill>
                  <a:latin typeface="+mj-lt"/>
                </a:rPr>
                <a:t>thành</a:t>
              </a:r>
              <a:r>
                <a:rPr lang="en-US" sz="2300" dirty="0" smtClean="0">
                  <a:solidFill>
                    <a:srgbClr val="000000"/>
                  </a:solidFill>
                  <a:latin typeface="+mj-lt"/>
                </a:rPr>
                <a:t> </a:t>
              </a:r>
              <a:r>
                <a:rPr lang="en-US" sz="2300" dirty="0" err="1" smtClean="0">
                  <a:solidFill>
                    <a:srgbClr val="000000"/>
                  </a:solidFill>
                  <a:latin typeface="+mj-lt"/>
                </a:rPr>
                <a:t>phần</a:t>
              </a:r>
              <a:r>
                <a:rPr lang="en-US" sz="2300" dirty="0" smtClean="0">
                  <a:solidFill>
                    <a:srgbClr val="000000"/>
                  </a:solidFill>
                  <a:latin typeface="+mj-lt"/>
                </a:rPr>
                <a:t> </a:t>
              </a:r>
              <a:r>
                <a:rPr lang="en-US" sz="2300" dirty="0" err="1" smtClean="0">
                  <a:solidFill>
                    <a:srgbClr val="000000"/>
                  </a:solidFill>
                  <a:latin typeface="+mj-lt"/>
                </a:rPr>
                <a:t>môi</a:t>
              </a:r>
              <a:r>
                <a:rPr lang="en-US" sz="2300" dirty="0" smtClean="0">
                  <a:solidFill>
                    <a:srgbClr val="000000"/>
                  </a:solidFill>
                  <a:latin typeface="+mj-lt"/>
                </a:rPr>
                <a:t> </a:t>
              </a:r>
              <a:r>
                <a:rPr lang="en-US" sz="2300" dirty="0" err="1" smtClean="0">
                  <a:solidFill>
                    <a:srgbClr val="000000"/>
                  </a:solidFill>
                  <a:latin typeface="+mj-lt"/>
                </a:rPr>
                <a:t>trường</a:t>
              </a:r>
              <a:r>
                <a:rPr lang="en-US" sz="2300" dirty="0" smtClean="0">
                  <a:solidFill>
                    <a:srgbClr val="000000"/>
                  </a:solidFill>
                  <a:latin typeface="+mj-lt"/>
                </a:rPr>
                <a:t> </a:t>
              </a:r>
              <a:r>
                <a:rPr lang="en-US" sz="2300" dirty="0" err="1" smtClean="0">
                  <a:solidFill>
                    <a:srgbClr val="000000"/>
                  </a:solidFill>
                  <a:latin typeface="+mj-lt"/>
                </a:rPr>
                <a:t>không</a:t>
              </a:r>
              <a:r>
                <a:rPr lang="en-US" sz="2300" dirty="0">
                  <a:solidFill>
                    <a:srgbClr val="000000"/>
                  </a:solidFill>
                  <a:latin typeface="+mj-lt"/>
                </a:rPr>
                <a:t> </a:t>
              </a:r>
              <a:r>
                <a:rPr lang="en-US" sz="2300" dirty="0" err="1" smtClean="0">
                  <a:solidFill>
                    <a:srgbClr val="000000"/>
                  </a:solidFill>
                  <a:latin typeface="+mj-lt"/>
                </a:rPr>
                <a:t>phù</a:t>
              </a:r>
              <a:r>
                <a:rPr lang="en-US" sz="2300" dirty="0" smtClean="0">
                  <a:solidFill>
                    <a:srgbClr val="000000"/>
                  </a:solidFill>
                  <a:latin typeface="+mj-lt"/>
                </a:rPr>
                <a:t> </a:t>
              </a:r>
              <a:r>
                <a:rPr lang="en-US" sz="2300" dirty="0" err="1" smtClean="0">
                  <a:solidFill>
                    <a:srgbClr val="000000"/>
                  </a:solidFill>
                  <a:latin typeface="+mj-lt"/>
                </a:rPr>
                <a:t>hợp</a:t>
              </a:r>
              <a:r>
                <a:rPr lang="en-US" sz="2300" dirty="0" smtClean="0">
                  <a:solidFill>
                    <a:srgbClr val="000000"/>
                  </a:solidFill>
                  <a:latin typeface="+mj-lt"/>
                </a:rPr>
                <a:t> </a:t>
              </a:r>
              <a:r>
                <a:rPr lang="en-US" sz="2300" dirty="0" err="1" smtClean="0">
                  <a:solidFill>
                    <a:srgbClr val="000000"/>
                  </a:solidFill>
                  <a:latin typeface="+mj-lt"/>
                </a:rPr>
                <a:t>với</a:t>
              </a:r>
              <a:r>
                <a:rPr lang="en-US" sz="2300" dirty="0" smtClean="0">
                  <a:solidFill>
                    <a:srgbClr val="000000"/>
                  </a:solidFill>
                  <a:latin typeface="+mj-lt"/>
                </a:rPr>
                <a:t> </a:t>
              </a:r>
              <a:r>
                <a:rPr lang="en-US" sz="2300" dirty="0" err="1" smtClean="0">
                  <a:solidFill>
                    <a:srgbClr val="000000"/>
                  </a:solidFill>
                  <a:latin typeface="+mj-lt"/>
                </a:rPr>
                <a:t>quy</a:t>
              </a:r>
              <a:r>
                <a:rPr lang="en-US" sz="2300" dirty="0" smtClean="0">
                  <a:solidFill>
                    <a:srgbClr val="000000"/>
                  </a:solidFill>
                  <a:latin typeface="+mj-lt"/>
                </a:rPr>
                <a:t> </a:t>
              </a:r>
              <a:r>
                <a:rPr lang="en-US" sz="2300" dirty="0" err="1" smtClean="0">
                  <a:solidFill>
                    <a:srgbClr val="000000"/>
                  </a:solidFill>
                  <a:latin typeface="+mj-lt"/>
                </a:rPr>
                <a:t>chuẩn</a:t>
              </a:r>
              <a:r>
                <a:rPr lang="en-US" sz="2300" dirty="0" smtClean="0">
                  <a:solidFill>
                    <a:srgbClr val="000000"/>
                  </a:solidFill>
                  <a:latin typeface="+mj-lt"/>
                </a:rPr>
                <a:t> </a:t>
              </a:r>
              <a:r>
                <a:rPr lang="en-US" sz="2300" dirty="0" err="1" smtClean="0">
                  <a:solidFill>
                    <a:srgbClr val="000000"/>
                  </a:solidFill>
                  <a:latin typeface="+mj-lt"/>
                </a:rPr>
                <a:t>kĩ</a:t>
              </a:r>
              <a:r>
                <a:rPr lang="en-US" sz="2300" dirty="0" smtClean="0">
                  <a:solidFill>
                    <a:srgbClr val="000000"/>
                  </a:solidFill>
                  <a:latin typeface="+mj-lt"/>
                </a:rPr>
                <a:t> </a:t>
              </a:r>
              <a:r>
                <a:rPr lang="en-US" sz="2300" dirty="0" err="1" smtClean="0">
                  <a:solidFill>
                    <a:srgbClr val="000000"/>
                  </a:solidFill>
                  <a:latin typeface="+mj-lt"/>
                </a:rPr>
                <a:t>thuật</a:t>
              </a:r>
              <a:r>
                <a:rPr lang="en-US" sz="2300" dirty="0" smtClean="0">
                  <a:solidFill>
                    <a:srgbClr val="000000"/>
                  </a:solidFill>
                  <a:latin typeface="+mj-lt"/>
                </a:rPr>
                <a:t> </a:t>
              </a:r>
              <a:r>
                <a:rPr lang="en-US" sz="2300" dirty="0" err="1" smtClean="0">
                  <a:solidFill>
                    <a:srgbClr val="000000"/>
                  </a:solidFill>
                  <a:latin typeface="+mj-lt"/>
                </a:rPr>
                <a:t>môi</a:t>
              </a:r>
              <a:r>
                <a:rPr lang="en-US" sz="2300" dirty="0" smtClean="0">
                  <a:solidFill>
                    <a:srgbClr val="000000"/>
                  </a:solidFill>
                  <a:latin typeface="+mj-lt"/>
                </a:rPr>
                <a:t> </a:t>
              </a:r>
              <a:r>
                <a:rPr lang="en-US" sz="2300" dirty="0" err="1" smtClean="0">
                  <a:solidFill>
                    <a:srgbClr val="000000"/>
                  </a:solidFill>
                  <a:latin typeface="+mj-lt"/>
                </a:rPr>
                <a:t>trường</a:t>
              </a:r>
              <a:r>
                <a:rPr lang="en-US" sz="2300" dirty="0" smtClean="0">
                  <a:solidFill>
                    <a:srgbClr val="000000"/>
                  </a:solidFill>
                  <a:latin typeface="+mj-lt"/>
                </a:rPr>
                <a:t>, </a:t>
              </a:r>
              <a:r>
                <a:rPr lang="en-US" sz="2300" dirty="0" err="1" smtClean="0">
                  <a:solidFill>
                    <a:srgbClr val="000000"/>
                  </a:solidFill>
                  <a:latin typeface="+mj-lt"/>
                </a:rPr>
                <a:t>tiêu</a:t>
              </a:r>
              <a:r>
                <a:rPr lang="en-US" sz="2300" dirty="0" smtClean="0">
                  <a:solidFill>
                    <a:srgbClr val="000000"/>
                  </a:solidFill>
                  <a:latin typeface="+mj-lt"/>
                </a:rPr>
                <a:t> </a:t>
              </a:r>
              <a:r>
                <a:rPr lang="en-US" sz="2300" dirty="0" err="1" smtClean="0">
                  <a:solidFill>
                    <a:srgbClr val="000000"/>
                  </a:solidFill>
                  <a:latin typeface="+mj-lt"/>
                </a:rPr>
                <a:t>chuẩn</a:t>
              </a:r>
              <a:r>
                <a:rPr lang="en-US" sz="2300" dirty="0" smtClean="0">
                  <a:solidFill>
                    <a:srgbClr val="000000"/>
                  </a:solidFill>
                  <a:latin typeface="+mj-lt"/>
                </a:rPr>
                <a:t> </a:t>
              </a:r>
              <a:r>
                <a:rPr lang="en-US" sz="2300" dirty="0" err="1" smtClean="0">
                  <a:solidFill>
                    <a:srgbClr val="000000"/>
                  </a:solidFill>
                  <a:latin typeface="+mj-lt"/>
                </a:rPr>
                <a:t>môi</a:t>
              </a:r>
              <a:r>
                <a:rPr lang="en-US" sz="2300" dirty="0" smtClean="0">
                  <a:solidFill>
                    <a:srgbClr val="000000"/>
                  </a:solidFill>
                  <a:latin typeface="+mj-lt"/>
                </a:rPr>
                <a:t> </a:t>
              </a:r>
              <a:r>
                <a:rPr lang="en-US" sz="2300" dirty="0" err="1" smtClean="0">
                  <a:solidFill>
                    <a:srgbClr val="000000"/>
                  </a:solidFill>
                  <a:latin typeface="+mj-lt"/>
                </a:rPr>
                <a:t>trường</a:t>
              </a:r>
              <a:r>
                <a:rPr lang="en-US" sz="2300" dirty="0" smtClean="0">
                  <a:solidFill>
                    <a:srgbClr val="000000"/>
                  </a:solidFill>
                  <a:latin typeface="+mj-lt"/>
                </a:rPr>
                <a:t> </a:t>
              </a:r>
              <a:r>
                <a:rPr lang="en-US" sz="2300" dirty="0" err="1" smtClean="0">
                  <a:solidFill>
                    <a:srgbClr val="000000"/>
                  </a:solidFill>
                  <a:latin typeface="+mj-lt"/>
                </a:rPr>
                <a:t>gây</a:t>
              </a:r>
              <a:r>
                <a:rPr lang="en-US" sz="2300" dirty="0" smtClean="0">
                  <a:solidFill>
                    <a:srgbClr val="000000"/>
                  </a:solidFill>
                  <a:latin typeface="+mj-lt"/>
                </a:rPr>
                <a:t> </a:t>
              </a:r>
              <a:r>
                <a:rPr lang="en-US" sz="2300" dirty="0" err="1" smtClean="0">
                  <a:solidFill>
                    <a:srgbClr val="000000"/>
                  </a:solidFill>
                  <a:latin typeface="+mj-lt"/>
                </a:rPr>
                <a:t>ảnh</a:t>
              </a:r>
              <a:r>
                <a:rPr lang="en-US" sz="2300" dirty="0" smtClean="0">
                  <a:solidFill>
                    <a:srgbClr val="000000"/>
                  </a:solidFill>
                  <a:latin typeface="+mj-lt"/>
                </a:rPr>
                <a:t> </a:t>
              </a:r>
              <a:r>
                <a:rPr lang="en-US" sz="2300" dirty="0" err="1" smtClean="0">
                  <a:solidFill>
                    <a:srgbClr val="000000"/>
                  </a:solidFill>
                  <a:latin typeface="+mj-lt"/>
                </a:rPr>
                <a:t>hưởng</a:t>
              </a:r>
              <a:r>
                <a:rPr lang="en-US" sz="2300" dirty="0" smtClean="0">
                  <a:solidFill>
                    <a:srgbClr val="000000"/>
                  </a:solidFill>
                  <a:latin typeface="+mj-lt"/>
                </a:rPr>
                <a:t> </a:t>
              </a:r>
              <a:r>
                <a:rPr lang="en-US" sz="2300" dirty="0" err="1" smtClean="0">
                  <a:solidFill>
                    <a:srgbClr val="000000"/>
                  </a:solidFill>
                  <a:latin typeface="+mj-lt"/>
                </a:rPr>
                <a:t>xấu</a:t>
              </a:r>
              <a:r>
                <a:rPr lang="en-US" sz="2300" dirty="0" smtClean="0">
                  <a:solidFill>
                    <a:srgbClr val="000000"/>
                  </a:solidFill>
                  <a:latin typeface="+mj-lt"/>
                </a:rPr>
                <a:t> </a:t>
              </a:r>
              <a:r>
                <a:rPr lang="en-US" sz="2300" dirty="0" err="1" smtClean="0">
                  <a:solidFill>
                    <a:srgbClr val="000000"/>
                  </a:solidFill>
                  <a:latin typeface="+mj-lt"/>
                </a:rPr>
                <a:t>đến</a:t>
              </a:r>
              <a:r>
                <a:rPr lang="en-US" sz="2300" dirty="0" smtClean="0">
                  <a:solidFill>
                    <a:srgbClr val="000000"/>
                  </a:solidFill>
                  <a:latin typeface="+mj-lt"/>
                </a:rPr>
                <a:t> </a:t>
              </a:r>
              <a:r>
                <a:rPr lang="en-US" sz="2300" dirty="0" err="1" smtClean="0">
                  <a:solidFill>
                    <a:srgbClr val="000000"/>
                  </a:solidFill>
                  <a:latin typeface="+mj-lt"/>
                </a:rPr>
                <a:t>sức</a:t>
              </a:r>
              <a:r>
                <a:rPr lang="en-US" sz="2300" dirty="0" smtClean="0">
                  <a:solidFill>
                    <a:srgbClr val="000000"/>
                  </a:solidFill>
                  <a:latin typeface="+mj-lt"/>
                </a:rPr>
                <a:t> </a:t>
              </a:r>
              <a:r>
                <a:rPr lang="en-US" sz="2300" dirty="0" err="1" smtClean="0">
                  <a:solidFill>
                    <a:srgbClr val="000000"/>
                  </a:solidFill>
                  <a:latin typeface="+mj-lt"/>
                </a:rPr>
                <a:t>khỏe</a:t>
              </a:r>
              <a:r>
                <a:rPr lang="en-US" sz="2300" dirty="0" smtClean="0">
                  <a:solidFill>
                    <a:srgbClr val="000000"/>
                  </a:solidFill>
                  <a:latin typeface="+mj-lt"/>
                </a:rPr>
                <a:t> con </a:t>
              </a:r>
              <a:r>
                <a:rPr lang="en-US" sz="2300" dirty="0" err="1" smtClean="0">
                  <a:solidFill>
                    <a:srgbClr val="000000"/>
                  </a:solidFill>
                  <a:latin typeface="+mj-lt"/>
                </a:rPr>
                <a:t>người</a:t>
              </a:r>
              <a:r>
                <a:rPr lang="en-US" sz="2300" dirty="0" smtClean="0">
                  <a:solidFill>
                    <a:srgbClr val="000000"/>
                  </a:solidFill>
                  <a:latin typeface="+mj-lt"/>
                </a:rPr>
                <a:t>, </a:t>
              </a:r>
              <a:r>
                <a:rPr lang="en-US" sz="2300" dirty="0" err="1" smtClean="0">
                  <a:solidFill>
                    <a:srgbClr val="000000"/>
                  </a:solidFill>
                  <a:latin typeface="+mj-lt"/>
                </a:rPr>
                <a:t>sinh</a:t>
              </a:r>
              <a:r>
                <a:rPr lang="en-US" sz="2300" dirty="0" smtClean="0">
                  <a:solidFill>
                    <a:srgbClr val="000000"/>
                  </a:solidFill>
                  <a:latin typeface="+mj-lt"/>
                </a:rPr>
                <a:t> </a:t>
              </a:r>
              <a:r>
                <a:rPr lang="en-US" sz="2300" dirty="0" err="1" smtClean="0">
                  <a:solidFill>
                    <a:srgbClr val="000000"/>
                  </a:solidFill>
                  <a:latin typeface="+mj-lt"/>
                </a:rPr>
                <a:t>vật</a:t>
              </a:r>
              <a:r>
                <a:rPr lang="en-US" sz="2300" dirty="0" smtClean="0">
                  <a:solidFill>
                    <a:srgbClr val="000000"/>
                  </a:solidFill>
                  <a:latin typeface="+mj-lt"/>
                </a:rPr>
                <a:t> </a:t>
              </a:r>
              <a:r>
                <a:rPr lang="en-US" sz="2300" dirty="0" err="1" smtClean="0">
                  <a:solidFill>
                    <a:srgbClr val="000000"/>
                  </a:solidFill>
                  <a:latin typeface="+mj-lt"/>
                </a:rPr>
                <a:t>và</a:t>
              </a:r>
              <a:r>
                <a:rPr lang="en-US" sz="2300" dirty="0" smtClean="0">
                  <a:solidFill>
                    <a:srgbClr val="000000"/>
                  </a:solidFill>
                  <a:latin typeface="+mj-lt"/>
                </a:rPr>
                <a:t> </a:t>
              </a:r>
              <a:r>
                <a:rPr lang="en-US" sz="2300" dirty="0" err="1" smtClean="0">
                  <a:solidFill>
                    <a:srgbClr val="000000"/>
                  </a:solidFill>
                  <a:latin typeface="+mj-lt"/>
                </a:rPr>
                <a:t>tự</a:t>
              </a:r>
              <a:r>
                <a:rPr lang="en-US" sz="2300" dirty="0" smtClean="0">
                  <a:solidFill>
                    <a:srgbClr val="000000"/>
                  </a:solidFill>
                  <a:latin typeface="+mj-lt"/>
                </a:rPr>
                <a:t> </a:t>
              </a:r>
              <a:r>
                <a:rPr lang="en-US" sz="2300" dirty="0" err="1" smtClean="0">
                  <a:solidFill>
                    <a:srgbClr val="000000"/>
                  </a:solidFill>
                  <a:latin typeface="+mj-lt"/>
                </a:rPr>
                <a:t>nhiên</a:t>
              </a:r>
              <a:endParaRPr lang="en-US" sz="2300" dirty="0">
                <a:solidFill>
                  <a:srgbClr val="000000"/>
                </a:solidFill>
                <a:latin typeface="+mj-lt"/>
              </a:endParaRPr>
            </a:p>
          </p:txBody>
        </p:sp>
      </p:grpSp>
      <p:sp>
        <p:nvSpPr>
          <p:cNvPr id="16" name="Freeform 16"/>
          <p:cNvSpPr/>
          <p:nvPr/>
        </p:nvSpPr>
        <p:spPr>
          <a:xfrm>
            <a:off x="685621" y="3224247"/>
            <a:ext cx="5408791" cy="3435794"/>
          </a:xfrm>
          <a:custGeom>
            <a:avLst/>
            <a:gdLst/>
            <a:ahLst/>
            <a:cxnLst/>
            <a:rect l="l" t="t" r="r" b="b"/>
            <a:pathLst>
              <a:path w="8115300" h="5153691">
                <a:moveTo>
                  <a:pt x="0" y="0"/>
                </a:moveTo>
                <a:lnTo>
                  <a:pt x="8115300" y="0"/>
                </a:lnTo>
                <a:lnTo>
                  <a:pt x="8115300" y="5153691"/>
                </a:lnTo>
                <a:lnTo>
                  <a:pt x="0" y="5153691"/>
                </a:lnTo>
                <a:lnTo>
                  <a:pt x="0" y="0"/>
                </a:lnTo>
                <a:close/>
              </a:path>
            </a:pathLst>
          </a:custGeom>
          <a:blipFill>
            <a:blip r:embed="rId7"/>
            <a:stretch>
              <a:fillRect t="-2455" b="-2455"/>
            </a:stretch>
          </a:blipFill>
        </p:spPr>
      </p:sp>
      <p:sp>
        <p:nvSpPr>
          <p:cNvPr id="17" name="Freeform 17"/>
          <p:cNvSpPr/>
          <p:nvPr/>
        </p:nvSpPr>
        <p:spPr>
          <a:xfrm>
            <a:off x="6234093" y="3224247"/>
            <a:ext cx="5269111" cy="3435794"/>
          </a:xfrm>
          <a:custGeom>
            <a:avLst/>
            <a:gdLst/>
            <a:ahLst/>
            <a:cxnLst/>
            <a:rect l="l" t="t" r="r" b="b"/>
            <a:pathLst>
              <a:path w="7905725" h="5153691">
                <a:moveTo>
                  <a:pt x="0" y="0"/>
                </a:moveTo>
                <a:lnTo>
                  <a:pt x="7905725" y="0"/>
                </a:lnTo>
                <a:lnTo>
                  <a:pt x="7905725" y="5153691"/>
                </a:lnTo>
                <a:lnTo>
                  <a:pt x="0" y="5153691"/>
                </a:lnTo>
                <a:lnTo>
                  <a:pt x="0" y="0"/>
                </a:lnTo>
                <a:close/>
              </a:path>
            </a:pathLst>
          </a:custGeom>
          <a:blipFill>
            <a:blip r:embed="rId8"/>
            <a:stretch>
              <a:fillRect l="-5245" r="-5245"/>
            </a:stretch>
          </a:blipFill>
        </p:spPr>
      </p:sp>
      <p:sp>
        <p:nvSpPr>
          <p:cNvPr id="18" name="TextBox 18"/>
          <p:cNvSpPr txBox="1"/>
          <p:nvPr/>
        </p:nvSpPr>
        <p:spPr>
          <a:xfrm>
            <a:off x="685622" y="1129191"/>
            <a:ext cx="10817582" cy="384529"/>
          </a:xfrm>
          <a:prstGeom prst="rect">
            <a:avLst/>
          </a:prstGeom>
        </p:spPr>
        <p:txBody>
          <a:bodyPr lIns="0" tIns="0" rIns="0" bIns="0" rtlCol="0" anchor="t">
            <a:spAutoFit/>
          </a:bodyPr>
          <a:lstStyle/>
          <a:p>
            <a:pPr>
              <a:lnSpc>
                <a:spcPts val="3266"/>
              </a:lnSpc>
              <a:spcBef>
                <a:spcPct val="0"/>
              </a:spcBef>
            </a:pPr>
            <a:r>
              <a:rPr lang="en-US" sz="2300" b="1" dirty="0">
                <a:solidFill>
                  <a:srgbClr val="000000"/>
                </a:solidFill>
                <a:latin typeface="Arial" pitchFamily="34" charset="0"/>
              </a:rPr>
              <a:t>1</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Khái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niệm</a:t>
            </a:r>
            <a:r>
              <a:rPr lang="en-US" sz="2300" b="1" dirty="0" smtClean="0">
                <a:solidFill>
                  <a:srgbClr val="000000"/>
                </a:solidFill>
                <a:latin typeface="Arial" pitchFamily="34" charset="0"/>
              </a:rPr>
              <a:t> </a:t>
            </a:r>
            <a:r>
              <a:rPr lang="en-US" sz="2300" b="1" dirty="0">
                <a:solidFill>
                  <a:srgbClr val="000000"/>
                </a:solidFill>
                <a:latin typeface="Arial" pitchFamily="34" charset="0"/>
              </a:rPr>
              <a:t>ô</a:t>
            </a:r>
            <a:r>
              <a:rPr lang="en-US" sz="2300" b="1" dirty="0" smtClean="0">
                <a:solidFill>
                  <a:srgbClr val="000000"/>
                </a:solidFill>
                <a:latin typeface="Arial" pitchFamily="34" charset="0"/>
              </a:rPr>
              <a:t> </a:t>
            </a:r>
            <a:r>
              <a:rPr lang="en-US" sz="2300" b="1" dirty="0" err="1">
                <a:solidFill>
                  <a:srgbClr val="000000"/>
                </a:solidFill>
                <a:latin typeface="Arial" pitchFamily="34" charset="0"/>
              </a:rPr>
              <a:t>nhiễm</a:t>
            </a:r>
            <a:r>
              <a:rPr lang="en-US" sz="2300" b="1" dirty="0">
                <a:solidFill>
                  <a:srgbClr val="000000"/>
                </a:solidFill>
                <a:latin typeface="Arial" pitchFamily="34" charset="0"/>
              </a:rPr>
              <a:t> </a:t>
            </a:r>
            <a:r>
              <a:rPr lang="en-US" sz="2300" b="1" dirty="0" err="1">
                <a:solidFill>
                  <a:srgbClr val="000000"/>
                </a:solidFill>
                <a:latin typeface="Arial" pitchFamily="34" charset="0"/>
              </a:rPr>
              <a:t>môi</a:t>
            </a:r>
            <a:r>
              <a:rPr lang="en-US" sz="2300" b="1" dirty="0">
                <a:solidFill>
                  <a:srgbClr val="000000"/>
                </a:solidFill>
                <a:latin typeface="Arial" pitchFamily="34" charset="0"/>
              </a:rPr>
              <a:t> </a:t>
            </a:r>
            <a:r>
              <a:rPr lang="en-US" sz="2300" b="1" dirty="0" err="1">
                <a:solidFill>
                  <a:srgbClr val="000000"/>
                </a:solidFill>
                <a:latin typeface="Arial" pitchFamily="34" charset="0"/>
              </a:rPr>
              <a:t>trường</a:t>
            </a:r>
            <a:endParaRPr lang="en-US" sz="2300" b="1" dirty="0">
              <a:solidFill>
                <a:srgbClr val="000000"/>
              </a:solidFill>
              <a:latin typeface="Arial"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anim calcmode="lin" valueType="num">
                                      <p:cBhvr>
                                        <p:cTn id="15" dur="1000" fill="hold"/>
                                        <p:tgtEl>
                                          <p:spTgt spid="18"/>
                                        </p:tgtEl>
                                        <p:attrNameLst>
                                          <p:attrName>ppt_x</p:attrName>
                                        </p:attrNameLst>
                                      </p:cBhvr>
                                      <p:tavLst>
                                        <p:tav tm="0">
                                          <p:val>
                                            <p:strVal val="#ppt_x"/>
                                          </p:val>
                                        </p:tav>
                                        <p:tav tm="100000">
                                          <p:val>
                                            <p:strVal val="#ppt_x"/>
                                          </p:val>
                                        </p:tav>
                                      </p:tavLst>
                                    </p:anim>
                                    <p:anim calcmode="lin" valueType="num">
                                      <p:cBhvr>
                                        <p:cTn id="1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1000"/>
                                        <p:tgtEl>
                                          <p:spTgt spid="16"/>
                                        </p:tgtEl>
                                      </p:cBhvr>
                                    </p:animEffect>
                                    <p:anim calcmode="lin" valueType="num">
                                      <p:cBhvr>
                                        <p:cTn id="29" dur="1000" fill="hold"/>
                                        <p:tgtEl>
                                          <p:spTgt spid="16"/>
                                        </p:tgtEl>
                                        <p:attrNameLst>
                                          <p:attrName>ppt_x</p:attrName>
                                        </p:attrNameLst>
                                      </p:cBhvr>
                                      <p:tavLst>
                                        <p:tav tm="0">
                                          <p:val>
                                            <p:strVal val="#ppt_x"/>
                                          </p:val>
                                        </p:tav>
                                        <p:tav tm="100000">
                                          <p:val>
                                            <p:strVal val="#ppt_x"/>
                                          </p:val>
                                        </p:tav>
                                      </p:tavLst>
                                    </p:anim>
                                    <p:anim calcmode="lin" valueType="num">
                                      <p:cBhvr>
                                        <p:cTn id="30" dur="1000" fill="hold"/>
                                        <p:tgtEl>
                                          <p:spTgt spid="16"/>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1000"/>
                                        <p:tgtEl>
                                          <p:spTgt spid="17"/>
                                        </p:tgtEl>
                                      </p:cBhvr>
                                    </p:animEffect>
                                    <p:anim calcmode="lin" valueType="num">
                                      <p:cBhvr>
                                        <p:cTn id="34" dur="1000" fill="hold"/>
                                        <p:tgtEl>
                                          <p:spTgt spid="17"/>
                                        </p:tgtEl>
                                        <p:attrNameLst>
                                          <p:attrName>ppt_x</p:attrName>
                                        </p:attrNameLst>
                                      </p:cBhvr>
                                      <p:tavLst>
                                        <p:tav tm="0">
                                          <p:val>
                                            <p:strVal val="#ppt_x"/>
                                          </p:val>
                                        </p:tav>
                                        <p:tav tm="100000">
                                          <p:val>
                                            <p:strVal val="#ppt_x"/>
                                          </p:val>
                                        </p:tav>
                                      </p:tavLst>
                                    </p:anim>
                                    <p:anim calcmode="lin" valueType="num">
                                      <p:cBhvr>
                                        <p:cTn id="3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31854" y="-1028700"/>
            <a:ext cx="15079425" cy="2057400"/>
            <a:chOff x="0" y="0"/>
            <a:chExt cx="5958856" cy="812800"/>
          </a:xfrm>
        </p:grpSpPr>
        <p:sp>
          <p:nvSpPr>
            <p:cNvPr id="3" name="Freeform 3"/>
            <p:cNvSpPr/>
            <p:nvPr/>
          </p:nvSpPr>
          <p:spPr>
            <a:xfrm>
              <a:off x="0" y="0"/>
              <a:ext cx="5958856" cy="812800"/>
            </a:xfrm>
            <a:custGeom>
              <a:avLst/>
              <a:gdLst/>
              <a:ahLst/>
              <a:cxnLst/>
              <a:rect l="l" t="t" r="r" b="b"/>
              <a:pathLst>
                <a:path w="5958856" h="812800">
                  <a:moveTo>
                    <a:pt x="0" y="0"/>
                  </a:moveTo>
                  <a:lnTo>
                    <a:pt x="5958856" y="0"/>
                  </a:lnTo>
                  <a:lnTo>
                    <a:pt x="5958856" y="812800"/>
                  </a:lnTo>
                  <a:lnTo>
                    <a:pt x="0" y="812800"/>
                  </a:lnTo>
                  <a:close/>
                </a:path>
              </a:pathLst>
            </a:custGeom>
            <a:gradFill rotWithShape="1">
              <a:gsLst>
                <a:gs pos="0">
                  <a:srgbClr val="0CC0DF">
                    <a:alpha val="100000"/>
                  </a:srgbClr>
                </a:gs>
                <a:gs pos="100000">
                  <a:srgbClr val="FFDE59">
                    <a:alpha val="100000"/>
                  </a:srgbClr>
                </a:gs>
              </a:gsLst>
              <a:lin ang="0"/>
            </a:gradFill>
          </p:spPr>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2239"/>
                </a:lnSpc>
              </a:pPr>
              <a:endParaRPr>
                <a:latin typeface="Arial" pitchFamily="34" charset="0"/>
              </a:endParaRPr>
            </a:p>
          </p:txBody>
        </p:sp>
      </p:grpSp>
      <p:grpSp>
        <p:nvGrpSpPr>
          <p:cNvPr id="5" name="Group 5"/>
          <p:cNvGrpSpPr/>
          <p:nvPr/>
        </p:nvGrpSpPr>
        <p:grpSpPr>
          <a:xfrm>
            <a:off x="9527075" y="-606081"/>
            <a:ext cx="2661750" cy="1909133"/>
            <a:chOff x="0" y="0"/>
            <a:chExt cx="5324887" cy="3818265"/>
          </a:xfrm>
        </p:grpSpPr>
        <p:sp>
          <p:nvSpPr>
            <p:cNvPr id="6" name="Freeform 6"/>
            <p:cNvSpPr/>
            <p:nvPr/>
          </p:nvSpPr>
          <p:spPr>
            <a:xfrm rot="-5400000">
              <a:off x="2160332" y="653710"/>
              <a:ext cx="2606104" cy="3723006"/>
            </a:xfrm>
            <a:custGeom>
              <a:avLst/>
              <a:gdLst/>
              <a:ahLst/>
              <a:cxnLst/>
              <a:rect l="l" t="t" r="r" b="b"/>
              <a:pathLst>
                <a:path w="2606104" h="3723006">
                  <a:moveTo>
                    <a:pt x="0" y="0"/>
                  </a:moveTo>
                  <a:lnTo>
                    <a:pt x="2606104" y="0"/>
                  </a:lnTo>
                  <a:lnTo>
                    <a:pt x="2606104" y="3723006"/>
                  </a:lnTo>
                  <a:lnTo>
                    <a:pt x="0" y="372300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Freeform 7"/>
            <p:cNvSpPr/>
            <p:nvPr/>
          </p:nvSpPr>
          <p:spPr>
            <a:xfrm rot="5400000">
              <a:off x="679471" y="-679471"/>
              <a:ext cx="2594344" cy="3953287"/>
            </a:xfrm>
            <a:custGeom>
              <a:avLst/>
              <a:gdLst/>
              <a:ahLst/>
              <a:cxnLst/>
              <a:rect l="l" t="t" r="r" b="b"/>
              <a:pathLst>
                <a:path w="2594344" h="3953287">
                  <a:moveTo>
                    <a:pt x="0" y="0"/>
                  </a:moveTo>
                  <a:lnTo>
                    <a:pt x="2594345" y="0"/>
                  </a:lnTo>
                  <a:lnTo>
                    <a:pt x="2594345" y="3953287"/>
                  </a:lnTo>
                  <a:lnTo>
                    <a:pt x="0" y="395328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grpSp>
        <p:nvGrpSpPr>
          <p:cNvPr id="8" name="Group 8"/>
          <p:cNvGrpSpPr/>
          <p:nvPr/>
        </p:nvGrpSpPr>
        <p:grpSpPr>
          <a:xfrm>
            <a:off x="685620" y="0"/>
            <a:ext cx="7144959" cy="1028700"/>
            <a:chOff x="-2" y="0"/>
            <a:chExt cx="14293640" cy="2057400"/>
          </a:xfrm>
        </p:grpSpPr>
        <p:sp>
          <p:nvSpPr>
            <p:cNvPr id="9" name="Freeform 9"/>
            <p:cNvSpPr/>
            <p:nvPr/>
          </p:nvSpPr>
          <p:spPr>
            <a:xfrm>
              <a:off x="-2" y="0"/>
              <a:ext cx="2164498" cy="2057400"/>
            </a:xfrm>
            <a:custGeom>
              <a:avLst/>
              <a:gdLst/>
              <a:ahLst/>
              <a:cxnLst/>
              <a:rect l="l" t="t" r="r" b="b"/>
              <a:pathLst>
                <a:path w="1967389" h="2057400">
                  <a:moveTo>
                    <a:pt x="0" y="0"/>
                  </a:moveTo>
                  <a:lnTo>
                    <a:pt x="1967389" y="0"/>
                  </a:lnTo>
                  <a:lnTo>
                    <a:pt x="1967389" y="2057400"/>
                  </a:lnTo>
                  <a:lnTo>
                    <a:pt x="0" y="2057400"/>
                  </a:lnTo>
                  <a:lnTo>
                    <a:pt x="0" y="0"/>
                  </a:lnTo>
                  <a:close/>
                </a:path>
              </a:pathLst>
            </a:custGeom>
            <a:blipFill>
              <a:blip r:embed="rId6"/>
              <a:stretch>
                <a:fillRect/>
              </a:stretch>
            </a:blipFill>
          </p:spPr>
        </p:sp>
        <p:sp>
          <p:nvSpPr>
            <p:cNvPr id="10" name="TextBox 10"/>
            <p:cNvSpPr txBox="1"/>
            <p:nvPr/>
          </p:nvSpPr>
          <p:spPr>
            <a:xfrm>
              <a:off x="2315725" y="608542"/>
              <a:ext cx="11977913" cy="846386"/>
            </a:xfrm>
            <a:prstGeom prst="rect">
              <a:avLst/>
            </a:prstGeom>
          </p:spPr>
          <p:txBody>
            <a:bodyPr lIns="0" tIns="0" rIns="0" bIns="0" rtlCol="0" anchor="t">
              <a:spAutoFit/>
            </a:bodyPr>
            <a:lstStyle/>
            <a:p>
              <a:pPr>
                <a:lnSpc>
                  <a:spcPts val="3266"/>
                </a:lnSpc>
                <a:spcBef>
                  <a:spcPct val="0"/>
                </a:spcBef>
              </a:pPr>
              <a:r>
                <a:rPr lang="en-US" sz="2300" b="1" dirty="0">
                  <a:solidFill>
                    <a:srgbClr val="000000"/>
                  </a:solidFill>
                  <a:latin typeface="Arial" pitchFamily="34" charset="0"/>
                </a:rPr>
                <a:t>II. </a:t>
              </a:r>
              <a:r>
                <a:rPr lang="en-US" sz="2300" b="1" dirty="0" smtClean="0">
                  <a:solidFill>
                    <a:srgbClr val="000000"/>
                  </a:solidFill>
                  <a:latin typeface="Arial" pitchFamily="34" charset="0"/>
                </a:rPr>
                <a:t>Ô NHIỄM MÔI </a:t>
              </a:r>
              <a:r>
                <a:rPr lang="en-US" sz="2300" b="1" dirty="0">
                  <a:solidFill>
                    <a:srgbClr val="000000"/>
                  </a:solidFill>
                  <a:latin typeface="Arial" pitchFamily="34" charset="0"/>
                </a:rPr>
                <a:t>TRƯỜNG</a:t>
              </a:r>
            </a:p>
          </p:txBody>
        </p:sp>
      </p:grpSp>
      <p:grpSp>
        <p:nvGrpSpPr>
          <p:cNvPr id="11" name="Group 11"/>
          <p:cNvGrpSpPr/>
          <p:nvPr/>
        </p:nvGrpSpPr>
        <p:grpSpPr>
          <a:xfrm>
            <a:off x="179711" y="2535286"/>
            <a:ext cx="5875916" cy="2242198"/>
            <a:chOff x="0" y="0"/>
            <a:chExt cx="9907876" cy="3779774"/>
          </a:xfrm>
        </p:grpSpPr>
        <p:grpSp>
          <p:nvGrpSpPr>
            <p:cNvPr id="12" name="Group 12"/>
            <p:cNvGrpSpPr/>
            <p:nvPr/>
          </p:nvGrpSpPr>
          <p:grpSpPr>
            <a:xfrm>
              <a:off x="1084669" y="83022"/>
              <a:ext cx="8823207" cy="3696752"/>
              <a:chOff x="0" y="-47625"/>
              <a:chExt cx="2053614" cy="860425"/>
            </a:xfrm>
          </p:grpSpPr>
          <p:sp>
            <p:nvSpPr>
              <p:cNvPr id="13" name="Freeform 13"/>
              <p:cNvSpPr/>
              <p:nvPr/>
            </p:nvSpPr>
            <p:spPr>
              <a:xfrm>
                <a:off x="0" y="0"/>
                <a:ext cx="2053614" cy="371020"/>
              </a:xfrm>
              <a:custGeom>
                <a:avLst/>
                <a:gdLst/>
                <a:ahLst/>
                <a:cxnLst/>
                <a:rect l="l" t="t" r="r" b="b"/>
                <a:pathLst>
                  <a:path w="2053614" h="371020">
                    <a:moveTo>
                      <a:pt x="0" y="0"/>
                    </a:moveTo>
                    <a:lnTo>
                      <a:pt x="2053614" y="0"/>
                    </a:lnTo>
                    <a:lnTo>
                      <a:pt x="2053614" y="371020"/>
                    </a:lnTo>
                    <a:lnTo>
                      <a:pt x="0" y="371020"/>
                    </a:lnTo>
                    <a:close/>
                  </a:path>
                </a:pathLst>
              </a:custGeom>
              <a:gradFill rotWithShape="1">
                <a:gsLst>
                  <a:gs pos="0">
                    <a:srgbClr val="FF5F5F">
                      <a:alpha val="100000"/>
                    </a:srgbClr>
                  </a:gs>
                  <a:gs pos="100000">
                    <a:srgbClr val="FF914D">
                      <a:alpha val="100000"/>
                    </a:srgbClr>
                  </a:gs>
                </a:gsLst>
                <a:lin ang="0"/>
              </a:gradFill>
            </p:spPr>
          </p:sp>
          <p:sp>
            <p:nvSpPr>
              <p:cNvPr id="14" name="TextBox 14"/>
              <p:cNvSpPr txBox="1"/>
              <p:nvPr/>
            </p:nvSpPr>
            <p:spPr>
              <a:xfrm>
                <a:off x="0" y="-47625"/>
                <a:ext cx="812800" cy="860425"/>
              </a:xfrm>
              <a:prstGeom prst="rect">
                <a:avLst/>
              </a:prstGeom>
            </p:spPr>
            <p:txBody>
              <a:bodyPr lIns="96357" tIns="96357" rIns="96357" bIns="96357" rtlCol="0" anchor="ctr"/>
              <a:lstStyle/>
              <a:p>
                <a:pPr algn="ctr">
                  <a:lnSpc>
                    <a:spcPts val="2239"/>
                  </a:lnSpc>
                </a:pPr>
                <a:endParaRPr b="1">
                  <a:latin typeface="Arial" pitchFamily="34" charset="0"/>
                </a:endParaRPr>
              </a:p>
            </p:txBody>
          </p:sp>
        </p:grpSp>
        <p:grpSp>
          <p:nvGrpSpPr>
            <p:cNvPr id="15" name="Group 15"/>
            <p:cNvGrpSpPr/>
            <p:nvPr/>
          </p:nvGrpSpPr>
          <p:grpSpPr>
            <a:xfrm>
              <a:off x="0" y="0"/>
              <a:ext cx="2169337" cy="2169337"/>
              <a:chOff x="0" y="0"/>
              <a:chExt cx="812800" cy="812800"/>
            </a:xfrm>
          </p:grpSpPr>
          <p:sp>
            <p:nvSpPr>
              <p:cNvPr id="16" name="Freeform 1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DE59"/>
              </a:solidFill>
            </p:spPr>
          </p:sp>
          <p:sp>
            <p:nvSpPr>
              <p:cNvPr id="17" name="TextBox 17"/>
              <p:cNvSpPr txBox="1"/>
              <p:nvPr/>
            </p:nvSpPr>
            <p:spPr>
              <a:xfrm>
                <a:off x="76200" y="28575"/>
                <a:ext cx="660400" cy="708025"/>
              </a:xfrm>
              <a:prstGeom prst="rect">
                <a:avLst/>
              </a:prstGeom>
            </p:spPr>
            <p:txBody>
              <a:bodyPr lIns="50800" tIns="50800" rIns="50800" bIns="50800" rtlCol="0" anchor="ctr"/>
              <a:lstStyle/>
              <a:p>
                <a:pPr algn="ctr">
                  <a:lnSpc>
                    <a:spcPts val="2239"/>
                  </a:lnSpc>
                </a:pPr>
                <a:endParaRPr b="1">
                  <a:latin typeface="Arial" pitchFamily="34" charset="0"/>
                </a:endParaRPr>
              </a:p>
            </p:txBody>
          </p:sp>
        </p:grpSp>
        <p:sp>
          <p:nvSpPr>
            <p:cNvPr id="18" name="Freeform 18"/>
            <p:cNvSpPr/>
            <p:nvPr/>
          </p:nvSpPr>
          <p:spPr>
            <a:xfrm>
              <a:off x="225124" y="304632"/>
              <a:ext cx="1719089" cy="1560073"/>
            </a:xfrm>
            <a:custGeom>
              <a:avLst/>
              <a:gdLst/>
              <a:ahLst/>
              <a:cxnLst/>
              <a:rect l="l" t="t" r="r" b="b"/>
              <a:pathLst>
                <a:path w="1719089" h="1560073">
                  <a:moveTo>
                    <a:pt x="0" y="0"/>
                  </a:moveTo>
                  <a:lnTo>
                    <a:pt x="1719089" y="0"/>
                  </a:lnTo>
                  <a:lnTo>
                    <a:pt x="1719089" y="1560073"/>
                  </a:lnTo>
                  <a:lnTo>
                    <a:pt x="0" y="1560073"/>
                  </a:lnTo>
                  <a:lnTo>
                    <a:pt x="0" y="0"/>
                  </a:lnTo>
                  <a:close/>
                </a:path>
              </a:pathLst>
            </a:custGeom>
            <a:blipFill>
              <a:blip r:embed="rId7"/>
              <a:stretch>
                <a:fillRect/>
              </a:stretch>
            </a:blipFill>
          </p:spPr>
        </p:sp>
        <p:sp>
          <p:nvSpPr>
            <p:cNvPr id="19" name="TextBox 19"/>
            <p:cNvSpPr txBox="1"/>
            <p:nvPr/>
          </p:nvSpPr>
          <p:spPr>
            <a:xfrm>
              <a:off x="2363031" y="287640"/>
              <a:ext cx="7146953" cy="1586332"/>
            </a:xfrm>
            <a:prstGeom prst="rect">
              <a:avLst/>
            </a:prstGeom>
          </p:spPr>
          <p:txBody>
            <a:bodyPr lIns="0" tIns="0" rIns="0" bIns="0" rtlCol="0" anchor="t">
              <a:spAutoFit/>
            </a:bodyPr>
            <a:lstStyle/>
            <a:p>
              <a:pPr>
                <a:lnSpc>
                  <a:spcPts val="3266"/>
                </a:lnSpc>
                <a:spcBef>
                  <a:spcPct val="0"/>
                </a:spcBef>
              </a:pPr>
              <a:r>
                <a:rPr lang="en-US" sz="1800" b="1" dirty="0">
                  <a:solidFill>
                    <a:srgbClr val="000000"/>
                  </a:solidFill>
                  <a:latin typeface="Arial" pitchFamily="34" charset="0"/>
                </a:rPr>
                <a:t>Ô </a:t>
              </a:r>
              <a:r>
                <a:rPr lang="en-US" sz="1800" b="1" dirty="0" err="1">
                  <a:solidFill>
                    <a:srgbClr val="000000"/>
                  </a:solidFill>
                  <a:latin typeface="Arial" pitchFamily="34" charset="0"/>
                </a:rPr>
                <a:t>nhiễm</a:t>
              </a:r>
              <a:r>
                <a:rPr lang="en-US" sz="1800" b="1" dirty="0">
                  <a:solidFill>
                    <a:srgbClr val="000000"/>
                  </a:solidFill>
                  <a:latin typeface="Arial" pitchFamily="34" charset="0"/>
                </a:rPr>
                <a:t> do </a:t>
              </a:r>
              <a:r>
                <a:rPr lang="en-US" sz="1800" b="1" dirty="0" err="1" smtClean="0">
                  <a:solidFill>
                    <a:srgbClr val="000000"/>
                  </a:solidFill>
                  <a:latin typeface="Arial" pitchFamily="34" charset="0"/>
                </a:rPr>
                <a:t>chất</a:t>
              </a:r>
              <a:r>
                <a:rPr lang="en-US" sz="1800" b="1" dirty="0" smtClean="0">
                  <a:solidFill>
                    <a:srgbClr val="000000"/>
                  </a:solidFill>
                  <a:latin typeface="Arial" pitchFamily="34" charset="0"/>
                </a:rPr>
                <a:t> </a:t>
              </a:r>
              <a:r>
                <a:rPr lang="en-US" sz="1800" b="1" dirty="0" err="1" smtClean="0">
                  <a:solidFill>
                    <a:srgbClr val="000000"/>
                  </a:solidFill>
                  <a:latin typeface="Arial" pitchFamily="34" charset="0"/>
                </a:rPr>
                <a:t>thải</a:t>
              </a:r>
              <a:r>
                <a:rPr lang="en-US" sz="1800" b="1" dirty="0" smtClean="0">
                  <a:solidFill>
                    <a:srgbClr val="000000"/>
                  </a:solidFill>
                  <a:latin typeface="Arial" pitchFamily="34" charset="0"/>
                </a:rPr>
                <a:t> </a:t>
              </a:r>
              <a:r>
                <a:rPr lang="en-US" sz="1800" b="1" dirty="0" err="1" smtClean="0">
                  <a:solidFill>
                    <a:srgbClr val="000000"/>
                  </a:solidFill>
                  <a:latin typeface="Arial" pitchFamily="34" charset="0"/>
                </a:rPr>
                <a:t>từ</a:t>
              </a:r>
              <a:r>
                <a:rPr lang="en-US" sz="1800" b="1" dirty="0" smtClean="0">
                  <a:solidFill>
                    <a:srgbClr val="000000"/>
                  </a:solidFill>
                  <a:latin typeface="Arial" pitchFamily="34" charset="0"/>
                </a:rPr>
                <a:t> </a:t>
              </a:r>
              <a:r>
                <a:rPr lang="en-US" sz="1800" b="1" dirty="0" err="1" smtClean="0">
                  <a:solidFill>
                    <a:srgbClr val="000000"/>
                  </a:solidFill>
                  <a:latin typeface="Arial" pitchFamily="34" charset="0"/>
                </a:rPr>
                <a:t>hoạt</a:t>
              </a:r>
              <a:r>
                <a:rPr lang="en-US" sz="1800" b="1" dirty="0" smtClean="0">
                  <a:solidFill>
                    <a:srgbClr val="000000"/>
                  </a:solidFill>
                  <a:latin typeface="Arial" pitchFamily="34" charset="0"/>
                </a:rPr>
                <a:t> </a:t>
              </a:r>
              <a:r>
                <a:rPr lang="en-US" sz="1800" b="1" dirty="0" err="1" smtClean="0">
                  <a:solidFill>
                    <a:srgbClr val="000000"/>
                  </a:solidFill>
                  <a:latin typeface="Arial" pitchFamily="34" charset="0"/>
                </a:rPr>
                <a:t>động</a:t>
              </a:r>
              <a:r>
                <a:rPr lang="en-US" sz="1800" b="1" dirty="0" smtClean="0">
                  <a:solidFill>
                    <a:srgbClr val="000000"/>
                  </a:solidFill>
                  <a:latin typeface="Arial" pitchFamily="34" charset="0"/>
                </a:rPr>
                <a:t> </a:t>
              </a:r>
              <a:r>
                <a:rPr lang="en-US" sz="1800" b="1" dirty="0" err="1" smtClean="0">
                  <a:solidFill>
                    <a:srgbClr val="000000"/>
                  </a:solidFill>
                  <a:latin typeface="Arial" pitchFamily="34" charset="0"/>
                </a:rPr>
                <a:t>công</a:t>
              </a:r>
              <a:r>
                <a:rPr lang="en-US" sz="1800" b="1" dirty="0" smtClean="0">
                  <a:solidFill>
                    <a:srgbClr val="000000"/>
                  </a:solidFill>
                  <a:latin typeface="Arial" pitchFamily="34" charset="0"/>
                </a:rPr>
                <a:t> </a:t>
              </a:r>
              <a:r>
                <a:rPr lang="en-US" sz="1800" b="1" dirty="0" err="1" smtClean="0">
                  <a:solidFill>
                    <a:srgbClr val="000000"/>
                  </a:solidFill>
                  <a:latin typeface="Arial" pitchFamily="34" charset="0"/>
                </a:rPr>
                <a:t>nghiệp</a:t>
              </a:r>
              <a:r>
                <a:rPr lang="en-US" sz="1800" b="1" dirty="0" smtClean="0">
                  <a:solidFill>
                    <a:srgbClr val="000000"/>
                  </a:solidFill>
                  <a:latin typeface="Arial" pitchFamily="34" charset="0"/>
                </a:rPr>
                <a:t> </a:t>
              </a:r>
              <a:r>
                <a:rPr lang="en-US" sz="1800" b="1" dirty="0" err="1" smtClean="0">
                  <a:solidFill>
                    <a:srgbClr val="000000"/>
                  </a:solidFill>
                  <a:latin typeface="Arial" pitchFamily="34" charset="0"/>
                </a:rPr>
                <a:t>và</a:t>
              </a:r>
              <a:r>
                <a:rPr lang="en-US" sz="1800" b="1" dirty="0" smtClean="0">
                  <a:solidFill>
                    <a:srgbClr val="000000"/>
                  </a:solidFill>
                  <a:latin typeface="Arial" pitchFamily="34" charset="0"/>
                </a:rPr>
                <a:t> </a:t>
              </a:r>
              <a:r>
                <a:rPr lang="en-US" sz="1800" b="1" dirty="0" err="1" smtClean="0">
                  <a:solidFill>
                    <a:srgbClr val="000000"/>
                  </a:solidFill>
                  <a:latin typeface="Arial" pitchFamily="34" charset="0"/>
                </a:rPr>
                <a:t>sinh</a:t>
              </a:r>
              <a:r>
                <a:rPr lang="en-US" sz="1800" b="1" dirty="0" smtClean="0">
                  <a:solidFill>
                    <a:srgbClr val="000000"/>
                  </a:solidFill>
                  <a:latin typeface="Arial" pitchFamily="34" charset="0"/>
                </a:rPr>
                <a:t> </a:t>
              </a:r>
              <a:r>
                <a:rPr lang="en-US" sz="1800" b="1" dirty="0" err="1" smtClean="0">
                  <a:solidFill>
                    <a:srgbClr val="000000"/>
                  </a:solidFill>
                  <a:latin typeface="Arial" pitchFamily="34" charset="0"/>
                </a:rPr>
                <a:t>hoạt</a:t>
              </a:r>
              <a:endParaRPr lang="en-US" sz="1800" b="1" dirty="0">
                <a:solidFill>
                  <a:srgbClr val="000000"/>
                </a:solidFill>
                <a:latin typeface="Arial" pitchFamily="34" charset="0"/>
              </a:endParaRPr>
            </a:p>
          </p:txBody>
        </p:sp>
      </p:grpSp>
      <p:grpSp>
        <p:nvGrpSpPr>
          <p:cNvPr id="20" name="Group 20"/>
          <p:cNvGrpSpPr/>
          <p:nvPr/>
        </p:nvGrpSpPr>
        <p:grpSpPr>
          <a:xfrm>
            <a:off x="6173369" y="4299432"/>
            <a:ext cx="5875916" cy="1286872"/>
            <a:chOff x="0" y="0"/>
            <a:chExt cx="9907876" cy="2169337"/>
          </a:xfrm>
        </p:grpSpPr>
        <p:grpSp>
          <p:nvGrpSpPr>
            <p:cNvPr id="21" name="Group 21"/>
            <p:cNvGrpSpPr/>
            <p:nvPr/>
          </p:nvGrpSpPr>
          <p:grpSpPr>
            <a:xfrm>
              <a:off x="1084669" y="113023"/>
              <a:ext cx="8823207" cy="1881699"/>
              <a:chOff x="0" y="0"/>
              <a:chExt cx="2053614" cy="437968"/>
            </a:xfrm>
          </p:grpSpPr>
          <p:sp>
            <p:nvSpPr>
              <p:cNvPr id="22" name="Freeform 22"/>
              <p:cNvSpPr/>
              <p:nvPr/>
            </p:nvSpPr>
            <p:spPr>
              <a:xfrm>
                <a:off x="0" y="0"/>
                <a:ext cx="2053614" cy="437968"/>
              </a:xfrm>
              <a:custGeom>
                <a:avLst/>
                <a:gdLst/>
                <a:ahLst/>
                <a:cxnLst/>
                <a:rect l="l" t="t" r="r" b="b"/>
                <a:pathLst>
                  <a:path w="2053614" h="437968">
                    <a:moveTo>
                      <a:pt x="0" y="0"/>
                    </a:moveTo>
                    <a:lnTo>
                      <a:pt x="2053614" y="0"/>
                    </a:lnTo>
                    <a:lnTo>
                      <a:pt x="2053614" y="437968"/>
                    </a:lnTo>
                    <a:lnTo>
                      <a:pt x="0" y="437968"/>
                    </a:lnTo>
                    <a:close/>
                  </a:path>
                </a:pathLst>
              </a:custGeom>
              <a:gradFill rotWithShape="1">
                <a:gsLst>
                  <a:gs pos="0">
                    <a:srgbClr val="FF5F5F">
                      <a:alpha val="100000"/>
                    </a:srgbClr>
                  </a:gs>
                  <a:gs pos="100000">
                    <a:srgbClr val="FF914D">
                      <a:alpha val="100000"/>
                    </a:srgbClr>
                  </a:gs>
                </a:gsLst>
                <a:lin ang="0"/>
              </a:gradFill>
            </p:spPr>
          </p:sp>
          <p:sp>
            <p:nvSpPr>
              <p:cNvPr id="23" name="TextBox 23"/>
              <p:cNvSpPr txBox="1"/>
              <p:nvPr/>
            </p:nvSpPr>
            <p:spPr>
              <a:xfrm>
                <a:off x="0" y="-47625"/>
                <a:ext cx="812800" cy="860425"/>
              </a:xfrm>
              <a:prstGeom prst="rect">
                <a:avLst/>
              </a:prstGeom>
            </p:spPr>
            <p:txBody>
              <a:bodyPr lIns="50800" tIns="50800" rIns="50800" bIns="50800" rtlCol="0" anchor="ctr"/>
              <a:lstStyle/>
              <a:p>
                <a:pPr algn="ctr">
                  <a:lnSpc>
                    <a:spcPts val="2239"/>
                  </a:lnSpc>
                </a:pPr>
                <a:endParaRPr b="1">
                  <a:latin typeface="Arial" pitchFamily="34" charset="0"/>
                </a:endParaRPr>
              </a:p>
            </p:txBody>
          </p:sp>
        </p:grpSp>
        <p:grpSp>
          <p:nvGrpSpPr>
            <p:cNvPr id="24" name="Group 24"/>
            <p:cNvGrpSpPr/>
            <p:nvPr/>
          </p:nvGrpSpPr>
          <p:grpSpPr>
            <a:xfrm>
              <a:off x="0" y="0"/>
              <a:ext cx="2169337" cy="2169337"/>
              <a:chOff x="0" y="0"/>
              <a:chExt cx="812800" cy="812800"/>
            </a:xfrm>
          </p:grpSpPr>
          <p:sp>
            <p:nvSpPr>
              <p:cNvPr id="25" name="Freeform 2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DE59"/>
              </a:solidFill>
            </p:spPr>
          </p:sp>
          <p:sp>
            <p:nvSpPr>
              <p:cNvPr id="26" name="TextBox 26"/>
              <p:cNvSpPr txBox="1"/>
              <p:nvPr/>
            </p:nvSpPr>
            <p:spPr>
              <a:xfrm>
                <a:off x="76200" y="28575"/>
                <a:ext cx="660400" cy="708025"/>
              </a:xfrm>
              <a:prstGeom prst="rect">
                <a:avLst/>
              </a:prstGeom>
            </p:spPr>
            <p:txBody>
              <a:bodyPr lIns="26782" tIns="26782" rIns="26782" bIns="26782" rtlCol="0" anchor="ctr"/>
              <a:lstStyle/>
              <a:p>
                <a:pPr algn="ctr">
                  <a:lnSpc>
                    <a:spcPts val="2239"/>
                  </a:lnSpc>
                </a:pPr>
                <a:endParaRPr b="1">
                  <a:latin typeface="Arial" pitchFamily="34" charset="0"/>
                </a:endParaRPr>
              </a:p>
            </p:txBody>
          </p:sp>
        </p:grpSp>
        <p:sp>
          <p:nvSpPr>
            <p:cNvPr id="27" name="Freeform 27"/>
            <p:cNvSpPr/>
            <p:nvPr/>
          </p:nvSpPr>
          <p:spPr>
            <a:xfrm>
              <a:off x="225124" y="304632"/>
              <a:ext cx="1719089" cy="1560073"/>
            </a:xfrm>
            <a:custGeom>
              <a:avLst/>
              <a:gdLst/>
              <a:ahLst/>
              <a:cxnLst/>
              <a:rect l="l" t="t" r="r" b="b"/>
              <a:pathLst>
                <a:path w="1719089" h="1560073">
                  <a:moveTo>
                    <a:pt x="0" y="0"/>
                  </a:moveTo>
                  <a:lnTo>
                    <a:pt x="1719089" y="0"/>
                  </a:lnTo>
                  <a:lnTo>
                    <a:pt x="1719089" y="1560073"/>
                  </a:lnTo>
                  <a:lnTo>
                    <a:pt x="0" y="1560073"/>
                  </a:lnTo>
                  <a:lnTo>
                    <a:pt x="0" y="0"/>
                  </a:lnTo>
                  <a:close/>
                </a:path>
              </a:pathLst>
            </a:custGeom>
            <a:blipFill>
              <a:blip r:embed="rId7"/>
              <a:stretch>
                <a:fillRect/>
              </a:stretch>
            </a:blipFill>
          </p:spPr>
        </p:sp>
        <p:sp>
          <p:nvSpPr>
            <p:cNvPr id="28" name="TextBox 28"/>
            <p:cNvSpPr txBox="1"/>
            <p:nvPr/>
          </p:nvSpPr>
          <p:spPr>
            <a:xfrm>
              <a:off x="2303556" y="607164"/>
              <a:ext cx="7464620" cy="739946"/>
            </a:xfrm>
            <a:prstGeom prst="rect">
              <a:avLst/>
            </a:prstGeom>
          </p:spPr>
          <p:txBody>
            <a:bodyPr lIns="0" tIns="0" rIns="0" bIns="0" rtlCol="0" anchor="t">
              <a:spAutoFit/>
            </a:bodyPr>
            <a:lstStyle/>
            <a:p>
              <a:pPr>
                <a:lnSpc>
                  <a:spcPts val="3266"/>
                </a:lnSpc>
                <a:spcBef>
                  <a:spcPct val="0"/>
                </a:spcBef>
              </a:pPr>
              <a:r>
                <a:rPr lang="en-US" sz="1800" b="1" dirty="0">
                  <a:solidFill>
                    <a:srgbClr val="000000"/>
                  </a:solidFill>
                  <a:latin typeface="Arial" pitchFamily="34" charset="0"/>
                </a:rPr>
                <a:t>Ô </a:t>
              </a:r>
              <a:r>
                <a:rPr lang="en-US" sz="1800" b="1" dirty="0" err="1">
                  <a:solidFill>
                    <a:srgbClr val="000000"/>
                  </a:solidFill>
                  <a:latin typeface="Arial" pitchFamily="34" charset="0"/>
                </a:rPr>
                <a:t>nhiễm</a:t>
              </a:r>
              <a:r>
                <a:rPr lang="en-US" sz="1800" b="1" dirty="0">
                  <a:solidFill>
                    <a:srgbClr val="000000"/>
                  </a:solidFill>
                  <a:latin typeface="Arial" pitchFamily="34" charset="0"/>
                </a:rPr>
                <a:t> do vi </a:t>
              </a:r>
              <a:r>
                <a:rPr lang="en-US" sz="1800" b="1" dirty="0" err="1">
                  <a:solidFill>
                    <a:srgbClr val="000000"/>
                  </a:solidFill>
                  <a:latin typeface="Arial" pitchFamily="34" charset="0"/>
                </a:rPr>
                <a:t>sinh</a:t>
              </a:r>
              <a:r>
                <a:rPr lang="en-US" sz="1800" b="1" dirty="0">
                  <a:solidFill>
                    <a:srgbClr val="000000"/>
                  </a:solidFill>
                  <a:latin typeface="Arial" pitchFamily="34" charset="0"/>
                </a:rPr>
                <a:t> </a:t>
              </a:r>
              <a:r>
                <a:rPr lang="en-US" sz="1800" b="1" dirty="0" err="1">
                  <a:solidFill>
                    <a:srgbClr val="000000"/>
                  </a:solidFill>
                  <a:latin typeface="Arial" pitchFamily="34" charset="0"/>
                </a:rPr>
                <a:t>vật</a:t>
              </a:r>
              <a:r>
                <a:rPr lang="en-US" sz="1800" b="1" dirty="0">
                  <a:solidFill>
                    <a:srgbClr val="000000"/>
                  </a:solidFill>
                  <a:latin typeface="Arial" pitchFamily="34" charset="0"/>
                </a:rPr>
                <a:t> </a:t>
              </a:r>
              <a:r>
                <a:rPr lang="en-US" sz="1800" b="1" dirty="0" err="1">
                  <a:solidFill>
                    <a:srgbClr val="000000"/>
                  </a:solidFill>
                  <a:latin typeface="Arial" pitchFamily="34" charset="0"/>
                </a:rPr>
                <a:t>gây</a:t>
              </a:r>
              <a:r>
                <a:rPr lang="en-US" sz="1800" b="1" dirty="0">
                  <a:solidFill>
                    <a:srgbClr val="000000"/>
                  </a:solidFill>
                  <a:latin typeface="Arial" pitchFamily="34" charset="0"/>
                </a:rPr>
                <a:t> </a:t>
              </a:r>
              <a:r>
                <a:rPr lang="en-US" sz="1800" b="1" dirty="0" err="1">
                  <a:solidFill>
                    <a:srgbClr val="000000"/>
                  </a:solidFill>
                  <a:latin typeface="Arial" pitchFamily="34" charset="0"/>
                </a:rPr>
                <a:t>bệnh</a:t>
              </a:r>
              <a:endParaRPr lang="en-US" sz="1800" b="1" dirty="0">
                <a:solidFill>
                  <a:srgbClr val="000000"/>
                </a:solidFill>
                <a:latin typeface="Arial" pitchFamily="34" charset="0"/>
              </a:endParaRPr>
            </a:p>
          </p:txBody>
        </p:sp>
      </p:grpSp>
      <p:grpSp>
        <p:nvGrpSpPr>
          <p:cNvPr id="38" name="Group 38"/>
          <p:cNvGrpSpPr/>
          <p:nvPr/>
        </p:nvGrpSpPr>
        <p:grpSpPr>
          <a:xfrm>
            <a:off x="6173369" y="2535286"/>
            <a:ext cx="5875916" cy="1366628"/>
            <a:chOff x="0" y="0"/>
            <a:chExt cx="9907876" cy="2303786"/>
          </a:xfrm>
        </p:grpSpPr>
        <p:grpSp>
          <p:nvGrpSpPr>
            <p:cNvPr id="39" name="Group 39"/>
            <p:cNvGrpSpPr/>
            <p:nvPr/>
          </p:nvGrpSpPr>
          <p:grpSpPr>
            <a:xfrm>
              <a:off x="1084669" y="113023"/>
              <a:ext cx="8823207" cy="1881699"/>
              <a:chOff x="0" y="0"/>
              <a:chExt cx="2053614" cy="437968"/>
            </a:xfrm>
          </p:grpSpPr>
          <p:sp>
            <p:nvSpPr>
              <p:cNvPr id="40" name="Freeform 40"/>
              <p:cNvSpPr/>
              <p:nvPr/>
            </p:nvSpPr>
            <p:spPr>
              <a:xfrm>
                <a:off x="0" y="0"/>
                <a:ext cx="2053614" cy="437968"/>
              </a:xfrm>
              <a:custGeom>
                <a:avLst/>
                <a:gdLst/>
                <a:ahLst/>
                <a:cxnLst/>
                <a:rect l="l" t="t" r="r" b="b"/>
                <a:pathLst>
                  <a:path w="2053614" h="437968">
                    <a:moveTo>
                      <a:pt x="0" y="0"/>
                    </a:moveTo>
                    <a:lnTo>
                      <a:pt x="2053614" y="0"/>
                    </a:lnTo>
                    <a:lnTo>
                      <a:pt x="2053614" y="437968"/>
                    </a:lnTo>
                    <a:lnTo>
                      <a:pt x="0" y="437968"/>
                    </a:lnTo>
                    <a:close/>
                  </a:path>
                </a:pathLst>
              </a:custGeom>
              <a:gradFill rotWithShape="1">
                <a:gsLst>
                  <a:gs pos="0">
                    <a:srgbClr val="FF5F5F">
                      <a:alpha val="100000"/>
                    </a:srgbClr>
                  </a:gs>
                  <a:gs pos="100000">
                    <a:srgbClr val="FF914D">
                      <a:alpha val="100000"/>
                    </a:srgbClr>
                  </a:gs>
                </a:gsLst>
                <a:lin ang="0"/>
              </a:gradFill>
            </p:spPr>
          </p:sp>
          <p:sp>
            <p:nvSpPr>
              <p:cNvPr id="41" name="TextBox 41"/>
              <p:cNvSpPr txBox="1"/>
              <p:nvPr/>
            </p:nvSpPr>
            <p:spPr>
              <a:xfrm>
                <a:off x="0" y="-47625"/>
                <a:ext cx="812800" cy="860425"/>
              </a:xfrm>
              <a:prstGeom prst="rect">
                <a:avLst/>
              </a:prstGeom>
            </p:spPr>
            <p:txBody>
              <a:bodyPr lIns="50800" tIns="50800" rIns="50800" bIns="50800" rtlCol="0" anchor="ctr"/>
              <a:lstStyle/>
              <a:p>
                <a:pPr algn="ctr">
                  <a:lnSpc>
                    <a:spcPts val="2239"/>
                  </a:lnSpc>
                </a:pPr>
                <a:endParaRPr b="1">
                  <a:latin typeface="Arial" pitchFamily="34" charset="0"/>
                </a:endParaRPr>
              </a:p>
            </p:txBody>
          </p:sp>
        </p:grpSp>
        <p:grpSp>
          <p:nvGrpSpPr>
            <p:cNvPr id="42" name="Group 42"/>
            <p:cNvGrpSpPr/>
            <p:nvPr/>
          </p:nvGrpSpPr>
          <p:grpSpPr>
            <a:xfrm>
              <a:off x="0" y="0"/>
              <a:ext cx="2169337" cy="2169337"/>
              <a:chOff x="0" y="0"/>
              <a:chExt cx="812800" cy="812800"/>
            </a:xfrm>
          </p:grpSpPr>
          <p:sp>
            <p:nvSpPr>
              <p:cNvPr id="43" name="Freeform 4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DE59"/>
              </a:solidFill>
            </p:spPr>
          </p:sp>
          <p:sp>
            <p:nvSpPr>
              <p:cNvPr id="44" name="TextBox 44"/>
              <p:cNvSpPr txBox="1"/>
              <p:nvPr/>
            </p:nvSpPr>
            <p:spPr>
              <a:xfrm>
                <a:off x="76200" y="28575"/>
                <a:ext cx="660400" cy="708025"/>
              </a:xfrm>
              <a:prstGeom prst="rect">
                <a:avLst/>
              </a:prstGeom>
            </p:spPr>
            <p:txBody>
              <a:bodyPr lIns="26782" tIns="26782" rIns="26782" bIns="26782" rtlCol="0" anchor="ctr"/>
              <a:lstStyle/>
              <a:p>
                <a:pPr algn="ctr">
                  <a:lnSpc>
                    <a:spcPts val="2239"/>
                  </a:lnSpc>
                </a:pPr>
                <a:endParaRPr b="1">
                  <a:latin typeface="Arial" pitchFamily="34" charset="0"/>
                </a:endParaRPr>
              </a:p>
            </p:txBody>
          </p:sp>
        </p:grpSp>
        <p:sp>
          <p:nvSpPr>
            <p:cNvPr id="45" name="Freeform 45"/>
            <p:cNvSpPr/>
            <p:nvPr/>
          </p:nvSpPr>
          <p:spPr>
            <a:xfrm>
              <a:off x="225124" y="304632"/>
              <a:ext cx="1719089" cy="1560073"/>
            </a:xfrm>
            <a:custGeom>
              <a:avLst/>
              <a:gdLst/>
              <a:ahLst/>
              <a:cxnLst/>
              <a:rect l="l" t="t" r="r" b="b"/>
              <a:pathLst>
                <a:path w="1719089" h="1560073">
                  <a:moveTo>
                    <a:pt x="0" y="0"/>
                  </a:moveTo>
                  <a:lnTo>
                    <a:pt x="1719089" y="0"/>
                  </a:lnTo>
                  <a:lnTo>
                    <a:pt x="1719089" y="1560073"/>
                  </a:lnTo>
                  <a:lnTo>
                    <a:pt x="0" y="1560073"/>
                  </a:lnTo>
                  <a:lnTo>
                    <a:pt x="0" y="0"/>
                  </a:lnTo>
                  <a:close/>
                </a:path>
              </a:pathLst>
            </a:custGeom>
            <a:blipFill>
              <a:blip r:embed="rId7"/>
              <a:stretch>
                <a:fillRect/>
              </a:stretch>
            </a:blipFill>
          </p:spPr>
        </p:sp>
        <p:sp>
          <p:nvSpPr>
            <p:cNvPr id="46" name="TextBox 46"/>
            <p:cNvSpPr txBox="1"/>
            <p:nvPr/>
          </p:nvSpPr>
          <p:spPr>
            <a:xfrm>
              <a:off x="2303557" y="688342"/>
              <a:ext cx="7464621" cy="1615444"/>
            </a:xfrm>
            <a:prstGeom prst="rect">
              <a:avLst/>
            </a:prstGeom>
          </p:spPr>
          <p:txBody>
            <a:bodyPr lIns="0" tIns="0" rIns="0" bIns="0" rtlCol="0" anchor="t">
              <a:spAutoFit/>
            </a:bodyPr>
            <a:lstStyle/>
            <a:p>
              <a:pPr>
                <a:lnSpc>
                  <a:spcPts val="3266"/>
                </a:lnSpc>
                <a:spcBef>
                  <a:spcPct val="0"/>
                </a:spcBef>
              </a:pPr>
              <a:r>
                <a:rPr lang="en-US" sz="1800" b="1" dirty="0">
                  <a:solidFill>
                    <a:srgbClr val="000000"/>
                  </a:solidFill>
                  <a:latin typeface="Arial" pitchFamily="34" charset="0"/>
                </a:rPr>
                <a:t>Ô </a:t>
              </a:r>
              <a:r>
                <a:rPr lang="en-US" sz="1800" b="1" dirty="0" err="1">
                  <a:solidFill>
                    <a:srgbClr val="000000"/>
                  </a:solidFill>
                  <a:latin typeface="Arial" pitchFamily="34" charset="0"/>
                </a:rPr>
                <a:t>nhiễm</a:t>
              </a:r>
              <a:r>
                <a:rPr lang="en-US" sz="1800" b="1" dirty="0">
                  <a:solidFill>
                    <a:srgbClr val="000000"/>
                  </a:solidFill>
                  <a:latin typeface="Arial" pitchFamily="34" charset="0"/>
                </a:rPr>
                <a:t> do </a:t>
              </a:r>
              <a:r>
                <a:rPr lang="en-US" sz="1800" b="1" dirty="0" err="1">
                  <a:solidFill>
                    <a:srgbClr val="000000"/>
                  </a:solidFill>
                  <a:latin typeface="Arial" pitchFamily="34" charset="0"/>
                </a:rPr>
                <a:t>hóa</a:t>
              </a:r>
              <a:r>
                <a:rPr lang="en-US" sz="1800" b="1" dirty="0">
                  <a:solidFill>
                    <a:srgbClr val="000000"/>
                  </a:solidFill>
                  <a:latin typeface="Arial" pitchFamily="34" charset="0"/>
                </a:rPr>
                <a:t> </a:t>
              </a:r>
              <a:r>
                <a:rPr lang="en-US" sz="1800" b="1" dirty="0" err="1">
                  <a:solidFill>
                    <a:srgbClr val="000000"/>
                  </a:solidFill>
                  <a:latin typeface="Arial" pitchFamily="34" charset="0"/>
                </a:rPr>
                <a:t>chất</a:t>
              </a:r>
              <a:r>
                <a:rPr lang="en-US" sz="1800" b="1" dirty="0">
                  <a:solidFill>
                    <a:srgbClr val="000000"/>
                  </a:solidFill>
                  <a:latin typeface="Arial" pitchFamily="34" charset="0"/>
                </a:rPr>
                <a:t> </a:t>
              </a:r>
              <a:r>
                <a:rPr lang="en-US" sz="1800" b="1" dirty="0" err="1">
                  <a:solidFill>
                    <a:srgbClr val="000000"/>
                  </a:solidFill>
                  <a:latin typeface="Arial" pitchFamily="34" charset="0"/>
                </a:rPr>
                <a:t>bảo</a:t>
              </a:r>
              <a:r>
                <a:rPr lang="en-US" sz="1800" b="1" dirty="0">
                  <a:solidFill>
                    <a:srgbClr val="000000"/>
                  </a:solidFill>
                  <a:latin typeface="Arial" pitchFamily="34" charset="0"/>
                </a:rPr>
                <a:t> </a:t>
              </a:r>
              <a:r>
                <a:rPr lang="en-US" sz="1800" b="1" dirty="0" err="1">
                  <a:solidFill>
                    <a:srgbClr val="000000"/>
                  </a:solidFill>
                  <a:latin typeface="Arial" pitchFamily="34" charset="0"/>
                </a:rPr>
                <a:t>vệ</a:t>
              </a:r>
              <a:r>
                <a:rPr lang="en-US" sz="1800" b="1" dirty="0">
                  <a:solidFill>
                    <a:srgbClr val="000000"/>
                  </a:solidFill>
                  <a:latin typeface="Arial" pitchFamily="34" charset="0"/>
                </a:rPr>
                <a:t> </a:t>
              </a:r>
              <a:r>
                <a:rPr lang="en-US" sz="1800" b="1" dirty="0" err="1">
                  <a:solidFill>
                    <a:srgbClr val="000000"/>
                  </a:solidFill>
                  <a:latin typeface="Arial" pitchFamily="34" charset="0"/>
                </a:rPr>
                <a:t>thực</a:t>
              </a:r>
              <a:r>
                <a:rPr lang="en-US" sz="1800" b="1" dirty="0">
                  <a:solidFill>
                    <a:srgbClr val="000000"/>
                  </a:solidFill>
                  <a:latin typeface="Arial" pitchFamily="34" charset="0"/>
                </a:rPr>
                <a:t> </a:t>
              </a:r>
              <a:r>
                <a:rPr lang="en-US" sz="1800" b="1" dirty="0" err="1">
                  <a:solidFill>
                    <a:srgbClr val="000000"/>
                  </a:solidFill>
                  <a:latin typeface="Arial" pitchFamily="34" charset="0"/>
                </a:rPr>
                <a:t>vật</a:t>
              </a:r>
              <a:endParaRPr lang="en-US" sz="1800" b="1" dirty="0">
                <a:solidFill>
                  <a:srgbClr val="000000"/>
                </a:solidFill>
                <a:latin typeface="Arial" pitchFamily="34" charset="0"/>
              </a:endParaRPr>
            </a:p>
          </p:txBody>
        </p:sp>
      </p:grpSp>
      <p:grpSp>
        <p:nvGrpSpPr>
          <p:cNvPr id="47" name="Group 47"/>
          <p:cNvGrpSpPr/>
          <p:nvPr/>
        </p:nvGrpSpPr>
        <p:grpSpPr>
          <a:xfrm>
            <a:off x="179711" y="4300376"/>
            <a:ext cx="5875916" cy="1286872"/>
            <a:chOff x="0" y="0"/>
            <a:chExt cx="9907876" cy="2169337"/>
          </a:xfrm>
        </p:grpSpPr>
        <p:grpSp>
          <p:nvGrpSpPr>
            <p:cNvPr id="48" name="Group 48"/>
            <p:cNvGrpSpPr/>
            <p:nvPr/>
          </p:nvGrpSpPr>
          <p:grpSpPr>
            <a:xfrm>
              <a:off x="1084669" y="287639"/>
              <a:ext cx="8823207" cy="1594060"/>
              <a:chOff x="0" y="0"/>
              <a:chExt cx="2053614" cy="371020"/>
            </a:xfrm>
          </p:grpSpPr>
          <p:sp>
            <p:nvSpPr>
              <p:cNvPr id="49" name="Freeform 49"/>
              <p:cNvSpPr/>
              <p:nvPr/>
            </p:nvSpPr>
            <p:spPr>
              <a:xfrm>
                <a:off x="0" y="0"/>
                <a:ext cx="2053614" cy="371020"/>
              </a:xfrm>
              <a:custGeom>
                <a:avLst/>
                <a:gdLst/>
                <a:ahLst/>
                <a:cxnLst/>
                <a:rect l="l" t="t" r="r" b="b"/>
                <a:pathLst>
                  <a:path w="2053614" h="371020">
                    <a:moveTo>
                      <a:pt x="0" y="0"/>
                    </a:moveTo>
                    <a:lnTo>
                      <a:pt x="2053614" y="0"/>
                    </a:lnTo>
                    <a:lnTo>
                      <a:pt x="2053614" y="371020"/>
                    </a:lnTo>
                    <a:lnTo>
                      <a:pt x="0" y="371020"/>
                    </a:lnTo>
                    <a:close/>
                  </a:path>
                </a:pathLst>
              </a:custGeom>
              <a:gradFill rotWithShape="1">
                <a:gsLst>
                  <a:gs pos="0">
                    <a:srgbClr val="FF5F5F">
                      <a:alpha val="100000"/>
                    </a:srgbClr>
                  </a:gs>
                  <a:gs pos="100000">
                    <a:srgbClr val="FF914D">
                      <a:alpha val="100000"/>
                    </a:srgbClr>
                  </a:gs>
                </a:gsLst>
                <a:lin ang="0"/>
              </a:gradFill>
            </p:spPr>
          </p:sp>
          <p:sp>
            <p:nvSpPr>
              <p:cNvPr id="50" name="TextBox 50"/>
              <p:cNvSpPr txBox="1"/>
              <p:nvPr/>
            </p:nvSpPr>
            <p:spPr>
              <a:xfrm>
                <a:off x="0" y="-47625"/>
                <a:ext cx="812800" cy="860425"/>
              </a:xfrm>
              <a:prstGeom prst="rect">
                <a:avLst/>
              </a:prstGeom>
            </p:spPr>
            <p:txBody>
              <a:bodyPr lIns="50800" tIns="50800" rIns="50800" bIns="50800" rtlCol="0" anchor="ctr"/>
              <a:lstStyle/>
              <a:p>
                <a:pPr algn="ctr">
                  <a:lnSpc>
                    <a:spcPts val="2239"/>
                  </a:lnSpc>
                </a:pPr>
                <a:endParaRPr b="1">
                  <a:latin typeface="Arial" pitchFamily="34" charset="0"/>
                </a:endParaRPr>
              </a:p>
            </p:txBody>
          </p:sp>
        </p:grpSp>
        <p:grpSp>
          <p:nvGrpSpPr>
            <p:cNvPr id="51" name="Group 51"/>
            <p:cNvGrpSpPr/>
            <p:nvPr/>
          </p:nvGrpSpPr>
          <p:grpSpPr>
            <a:xfrm>
              <a:off x="0" y="0"/>
              <a:ext cx="2169337" cy="2169337"/>
              <a:chOff x="0" y="0"/>
              <a:chExt cx="812800" cy="812800"/>
            </a:xfrm>
          </p:grpSpPr>
          <p:sp>
            <p:nvSpPr>
              <p:cNvPr id="52" name="Freeform 5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DE59"/>
              </a:solidFill>
            </p:spPr>
          </p:sp>
          <p:sp>
            <p:nvSpPr>
              <p:cNvPr id="53" name="TextBox 53"/>
              <p:cNvSpPr txBox="1"/>
              <p:nvPr/>
            </p:nvSpPr>
            <p:spPr>
              <a:xfrm>
                <a:off x="76200" y="28575"/>
                <a:ext cx="660400" cy="708025"/>
              </a:xfrm>
              <a:prstGeom prst="rect">
                <a:avLst/>
              </a:prstGeom>
            </p:spPr>
            <p:txBody>
              <a:bodyPr lIns="26782" tIns="26782" rIns="26782" bIns="26782" rtlCol="0" anchor="ctr"/>
              <a:lstStyle/>
              <a:p>
                <a:pPr algn="ctr">
                  <a:lnSpc>
                    <a:spcPts val="2239"/>
                  </a:lnSpc>
                </a:pPr>
                <a:endParaRPr b="1">
                  <a:latin typeface="Arial" pitchFamily="34" charset="0"/>
                </a:endParaRPr>
              </a:p>
            </p:txBody>
          </p:sp>
        </p:grpSp>
        <p:sp>
          <p:nvSpPr>
            <p:cNvPr id="54" name="Freeform 54"/>
            <p:cNvSpPr/>
            <p:nvPr/>
          </p:nvSpPr>
          <p:spPr>
            <a:xfrm>
              <a:off x="225124" y="304632"/>
              <a:ext cx="1719089" cy="1560073"/>
            </a:xfrm>
            <a:custGeom>
              <a:avLst/>
              <a:gdLst/>
              <a:ahLst/>
              <a:cxnLst/>
              <a:rect l="l" t="t" r="r" b="b"/>
              <a:pathLst>
                <a:path w="1719089" h="1560073">
                  <a:moveTo>
                    <a:pt x="0" y="0"/>
                  </a:moveTo>
                  <a:lnTo>
                    <a:pt x="1719089" y="0"/>
                  </a:lnTo>
                  <a:lnTo>
                    <a:pt x="1719089" y="1560073"/>
                  </a:lnTo>
                  <a:lnTo>
                    <a:pt x="0" y="1560073"/>
                  </a:lnTo>
                  <a:lnTo>
                    <a:pt x="0" y="0"/>
                  </a:lnTo>
                  <a:close/>
                </a:path>
              </a:pathLst>
            </a:custGeom>
            <a:blipFill>
              <a:blip r:embed="rId7"/>
              <a:stretch>
                <a:fillRect/>
              </a:stretch>
            </a:blipFill>
          </p:spPr>
        </p:sp>
        <p:sp>
          <p:nvSpPr>
            <p:cNvPr id="55" name="TextBox 55"/>
            <p:cNvSpPr txBox="1"/>
            <p:nvPr/>
          </p:nvSpPr>
          <p:spPr>
            <a:xfrm>
              <a:off x="2369903" y="664510"/>
              <a:ext cx="7537973" cy="739946"/>
            </a:xfrm>
            <a:prstGeom prst="rect">
              <a:avLst/>
            </a:prstGeom>
          </p:spPr>
          <p:txBody>
            <a:bodyPr lIns="0" tIns="0" rIns="0" bIns="0" rtlCol="0" anchor="t">
              <a:spAutoFit/>
            </a:bodyPr>
            <a:lstStyle/>
            <a:p>
              <a:pPr>
                <a:lnSpc>
                  <a:spcPts val="3266"/>
                </a:lnSpc>
                <a:spcBef>
                  <a:spcPct val="0"/>
                </a:spcBef>
              </a:pPr>
              <a:r>
                <a:rPr lang="en-US" sz="1800" b="1" dirty="0">
                  <a:solidFill>
                    <a:srgbClr val="000000"/>
                  </a:solidFill>
                  <a:latin typeface="Arial" pitchFamily="34" charset="0"/>
                </a:rPr>
                <a:t>Ô </a:t>
              </a:r>
              <a:r>
                <a:rPr lang="en-US" sz="1800" b="1" dirty="0" err="1">
                  <a:solidFill>
                    <a:srgbClr val="000000"/>
                  </a:solidFill>
                  <a:latin typeface="Arial" pitchFamily="34" charset="0"/>
                </a:rPr>
                <a:t>nhiễm</a:t>
              </a:r>
              <a:r>
                <a:rPr lang="en-US" sz="1800" b="1" dirty="0">
                  <a:solidFill>
                    <a:srgbClr val="000000"/>
                  </a:solidFill>
                  <a:latin typeface="Arial" pitchFamily="34" charset="0"/>
                </a:rPr>
                <a:t> do </a:t>
              </a:r>
              <a:r>
                <a:rPr lang="en-US" sz="1800" b="1" dirty="0" err="1">
                  <a:solidFill>
                    <a:srgbClr val="000000"/>
                  </a:solidFill>
                  <a:latin typeface="Arial" pitchFamily="34" charset="0"/>
                </a:rPr>
                <a:t>các</a:t>
              </a:r>
              <a:r>
                <a:rPr lang="en-US" sz="1800" b="1" dirty="0">
                  <a:solidFill>
                    <a:srgbClr val="000000"/>
                  </a:solidFill>
                  <a:latin typeface="Arial" pitchFamily="34" charset="0"/>
                </a:rPr>
                <a:t> </a:t>
              </a:r>
              <a:r>
                <a:rPr lang="en-US" sz="1800" b="1" dirty="0" err="1">
                  <a:solidFill>
                    <a:srgbClr val="000000"/>
                  </a:solidFill>
                  <a:latin typeface="Arial" pitchFamily="34" charset="0"/>
                </a:rPr>
                <a:t>chất</a:t>
              </a:r>
              <a:r>
                <a:rPr lang="en-US" sz="1800" b="1" dirty="0">
                  <a:solidFill>
                    <a:srgbClr val="000000"/>
                  </a:solidFill>
                  <a:latin typeface="Arial" pitchFamily="34" charset="0"/>
                </a:rPr>
                <a:t> </a:t>
              </a:r>
              <a:r>
                <a:rPr lang="en-US" sz="1800" b="1" dirty="0" err="1">
                  <a:solidFill>
                    <a:srgbClr val="000000"/>
                  </a:solidFill>
                  <a:latin typeface="Arial" pitchFamily="34" charset="0"/>
                </a:rPr>
                <a:t>phóng</a:t>
              </a:r>
              <a:r>
                <a:rPr lang="en-US" sz="1800" b="1" dirty="0">
                  <a:solidFill>
                    <a:srgbClr val="000000"/>
                  </a:solidFill>
                  <a:latin typeface="Arial" pitchFamily="34" charset="0"/>
                </a:rPr>
                <a:t> </a:t>
              </a:r>
              <a:r>
                <a:rPr lang="en-US" sz="1800" b="1" dirty="0" err="1">
                  <a:solidFill>
                    <a:srgbClr val="000000"/>
                  </a:solidFill>
                  <a:latin typeface="Arial" pitchFamily="34" charset="0"/>
                </a:rPr>
                <a:t>xạ</a:t>
              </a:r>
              <a:endParaRPr lang="en-US" sz="1800" b="1" dirty="0">
                <a:solidFill>
                  <a:srgbClr val="000000"/>
                </a:solidFill>
                <a:latin typeface="Arial" pitchFamily="34" charset="0"/>
              </a:endParaRPr>
            </a:p>
          </p:txBody>
        </p:sp>
      </p:grpSp>
      <p:sp>
        <p:nvSpPr>
          <p:cNvPr id="66" name="TextBox 66"/>
          <p:cNvSpPr txBox="1"/>
          <p:nvPr/>
        </p:nvSpPr>
        <p:spPr>
          <a:xfrm>
            <a:off x="1542177" y="1710407"/>
            <a:ext cx="9104471" cy="423193"/>
          </a:xfrm>
          <a:prstGeom prst="rect">
            <a:avLst/>
          </a:prstGeom>
        </p:spPr>
        <p:txBody>
          <a:bodyPr lIns="0" tIns="0" rIns="0" bIns="0" rtlCol="0" anchor="t">
            <a:spAutoFit/>
          </a:bodyPr>
          <a:lstStyle/>
          <a:p>
            <a:pPr algn="ctr">
              <a:lnSpc>
                <a:spcPts val="3266"/>
              </a:lnSpc>
              <a:spcBef>
                <a:spcPct val="0"/>
              </a:spcBef>
            </a:pPr>
            <a:r>
              <a:rPr lang="en-US" sz="2300" b="1">
                <a:solidFill>
                  <a:srgbClr val="9A0000"/>
                </a:solidFill>
                <a:latin typeface="Arial" pitchFamily="34" charset="0"/>
              </a:rPr>
              <a:t>PHÂN LOẠI Ô NHIỄM MÔI TRƯỜNG</a:t>
            </a:r>
          </a:p>
        </p:txBody>
      </p:sp>
      <p:sp>
        <p:nvSpPr>
          <p:cNvPr id="67" name="TextBox 44"/>
          <p:cNvSpPr txBox="1"/>
          <p:nvPr/>
        </p:nvSpPr>
        <p:spPr>
          <a:xfrm>
            <a:off x="685622" y="1129191"/>
            <a:ext cx="10817582" cy="384529"/>
          </a:xfrm>
          <a:prstGeom prst="rect">
            <a:avLst/>
          </a:prstGeom>
        </p:spPr>
        <p:txBody>
          <a:bodyPr lIns="0" tIns="0" rIns="0" bIns="0" rtlCol="0" anchor="t">
            <a:spAutoFit/>
          </a:bodyPr>
          <a:lstStyle/>
          <a:p>
            <a:pPr>
              <a:lnSpc>
                <a:spcPts val="3266"/>
              </a:lnSpc>
              <a:spcBef>
                <a:spcPct val="0"/>
              </a:spcBef>
            </a:pPr>
            <a:r>
              <a:rPr lang="en-US" sz="2300" b="1" dirty="0">
                <a:solidFill>
                  <a:srgbClr val="000000"/>
                </a:solidFill>
                <a:latin typeface="Arial" pitchFamily="34" charset="0"/>
              </a:rPr>
              <a:t>2. </a:t>
            </a:r>
            <a:r>
              <a:rPr lang="en-US" sz="2300" b="1" dirty="0" err="1" smtClean="0">
                <a:solidFill>
                  <a:srgbClr val="000000"/>
                </a:solidFill>
                <a:latin typeface="Arial" pitchFamily="34" charset="0"/>
              </a:rPr>
              <a:t>Một</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số</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nguyên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nhân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gây</a:t>
            </a:r>
            <a:r>
              <a:rPr lang="en-US" sz="2300" b="1" dirty="0" smtClean="0">
                <a:solidFill>
                  <a:srgbClr val="000000"/>
                </a:solidFill>
                <a:latin typeface="Arial" pitchFamily="34" charset="0"/>
              </a:rPr>
              <a:t> ô </a:t>
            </a:r>
            <a:r>
              <a:rPr lang="en-US" sz="2300" b="1" dirty="0" err="1" smtClean="0">
                <a:solidFill>
                  <a:srgbClr val="000000"/>
                </a:solidFill>
                <a:latin typeface="Arial" pitchFamily="34" charset="0"/>
              </a:rPr>
              <a:t>nhiễm</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môi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trường</a:t>
            </a:r>
            <a:endParaRPr lang="en-US" sz="2300" b="1" dirty="0">
              <a:solidFill>
                <a:srgbClr val="000000"/>
              </a:solidFill>
              <a:latin typeface="Arial"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fade">
                                      <p:cBhvr>
                                        <p:cTn id="7" dur="1000"/>
                                        <p:tgtEl>
                                          <p:spTgt spid="67"/>
                                        </p:tgtEl>
                                      </p:cBhvr>
                                    </p:animEffect>
                                    <p:anim calcmode="lin" valueType="num">
                                      <p:cBhvr>
                                        <p:cTn id="8" dur="1000" fill="hold"/>
                                        <p:tgtEl>
                                          <p:spTgt spid="67"/>
                                        </p:tgtEl>
                                        <p:attrNameLst>
                                          <p:attrName>ppt_x</p:attrName>
                                        </p:attrNameLst>
                                      </p:cBhvr>
                                      <p:tavLst>
                                        <p:tav tm="0">
                                          <p:val>
                                            <p:strVal val="#ppt_x"/>
                                          </p:val>
                                        </p:tav>
                                        <p:tav tm="100000">
                                          <p:val>
                                            <p:strVal val="#ppt_x"/>
                                          </p:val>
                                        </p:tav>
                                      </p:tavLst>
                                    </p:anim>
                                    <p:anim calcmode="lin" valueType="num">
                                      <p:cBhvr>
                                        <p:cTn id="9" dur="1000" fill="hold"/>
                                        <p:tgtEl>
                                          <p:spTgt spid="6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6"/>
                                        </p:tgtEl>
                                        <p:attrNameLst>
                                          <p:attrName>style.visibility</p:attrName>
                                        </p:attrNameLst>
                                      </p:cBhvr>
                                      <p:to>
                                        <p:strVal val="visible"/>
                                      </p:to>
                                    </p:set>
                                    <p:animEffect transition="in" filter="fade">
                                      <p:cBhvr>
                                        <p:cTn id="14" dur="1000"/>
                                        <p:tgtEl>
                                          <p:spTgt spid="66"/>
                                        </p:tgtEl>
                                      </p:cBhvr>
                                    </p:animEffect>
                                    <p:anim calcmode="lin" valueType="num">
                                      <p:cBhvr>
                                        <p:cTn id="15" dur="1000" fill="hold"/>
                                        <p:tgtEl>
                                          <p:spTgt spid="66"/>
                                        </p:tgtEl>
                                        <p:attrNameLst>
                                          <p:attrName>ppt_x</p:attrName>
                                        </p:attrNameLst>
                                      </p:cBhvr>
                                      <p:tavLst>
                                        <p:tav tm="0">
                                          <p:val>
                                            <p:strVal val="#ppt_x"/>
                                          </p:val>
                                        </p:tav>
                                        <p:tav tm="100000">
                                          <p:val>
                                            <p:strVal val="#ppt_x"/>
                                          </p:val>
                                        </p:tav>
                                      </p:tavLst>
                                    </p:anim>
                                    <p:anim calcmode="lin" valueType="num">
                                      <p:cBhvr>
                                        <p:cTn id="16" dur="1000" fill="hold"/>
                                        <p:tgtEl>
                                          <p:spTgt spid="6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fade">
                                      <p:cBhvr>
                                        <p:cTn id="28" dur="1000"/>
                                        <p:tgtEl>
                                          <p:spTgt spid="38"/>
                                        </p:tgtEl>
                                      </p:cBhvr>
                                    </p:animEffect>
                                    <p:anim calcmode="lin" valueType="num">
                                      <p:cBhvr>
                                        <p:cTn id="29" dur="1000" fill="hold"/>
                                        <p:tgtEl>
                                          <p:spTgt spid="38"/>
                                        </p:tgtEl>
                                        <p:attrNameLst>
                                          <p:attrName>ppt_x</p:attrName>
                                        </p:attrNameLst>
                                      </p:cBhvr>
                                      <p:tavLst>
                                        <p:tav tm="0">
                                          <p:val>
                                            <p:strVal val="#ppt_x"/>
                                          </p:val>
                                        </p:tav>
                                        <p:tav tm="100000">
                                          <p:val>
                                            <p:strVal val="#ppt_x"/>
                                          </p:val>
                                        </p:tav>
                                      </p:tavLst>
                                    </p:anim>
                                    <p:anim calcmode="lin" valueType="num">
                                      <p:cBhvr>
                                        <p:cTn id="30"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7"/>
                                        </p:tgtEl>
                                        <p:attrNameLst>
                                          <p:attrName>style.visibility</p:attrName>
                                        </p:attrNameLst>
                                      </p:cBhvr>
                                      <p:to>
                                        <p:strVal val="visible"/>
                                      </p:to>
                                    </p:set>
                                    <p:animEffect transition="in" filter="fade">
                                      <p:cBhvr>
                                        <p:cTn id="35" dur="1000"/>
                                        <p:tgtEl>
                                          <p:spTgt spid="47"/>
                                        </p:tgtEl>
                                      </p:cBhvr>
                                    </p:animEffect>
                                    <p:anim calcmode="lin" valueType="num">
                                      <p:cBhvr>
                                        <p:cTn id="36" dur="1000" fill="hold"/>
                                        <p:tgtEl>
                                          <p:spTgt spid="47"/>
                                        </p:tgtEl>
                                        <p:attrNameLst>
                                          <p:attrName>ppt_x</p:attrName>
                                        </p:attrNameLst>
                                      </p:cBhvr>
                                      <p:tavLst>
                                        <p:tav tm="0">
                                          <p:val>
                                            <p:strVal val="#ppt_x"/>
                                          </p:val>
                                        </p:tav>
                                        <p:tav tm="100000">
                                          <p:val>
                                            <p:strVal val="#ppt_x"/>
                                          </p:val>
                                        </p:tav>
                                      </p:tavLst>
                                    </p:anim>
                                    <p:anim calcmode="lin" valueType="num">
                                      <p:cBhvr>
                                        <p:cTn id="37"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1000"/>
                                        <p:tgtEl>
                                          <p:spTgt spid="20"/>
                                        </p:tgtEl>
                                      </p:cBhvr>
                                    </p:animEffect>
                                    <p:anim calcmode="lin" valueType="num">
                                      <p:cBhvr>
                                        <p:cTn id="43" dur="1000" fill="hold"/>
                                        <p:tgtEl>
                                          <p:spTgt spid="20"/>
                                        </p:tgtEl>
                                        <p:attrNameLst>
                                          <p:attrName>ppt_x</p:attrName>
                                        </p:attrNameLst>
                                      </p:cBhvr>
                                      <p:tavLst>
                                        <p:tav tm="0">
                                          <p:val>
                                            <p:strVal val="#ppt_x"/>
                                          </p:val>
                                        </p:tav>
                                        <p:tav tm="100000">
                                          <p:val>
                                            <p:strVal val="#ppt_x"/>
                                          </p:val>
                                        </p:tav>
                                      </p:tavLst>
                                    </p:anim>
                                    <p:anim calcmode="lin" valueType="num">
                                      <p:cBhvr>
                                        <p:cTn id="4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P spid="6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31854" y="-1028700"/>
            <a:ext cx="15079425" cy="2057400"/>
            <a:chOff x="0" y="0"/>
            <a:chExt cx="5958856" cy="812800"/>
          </a:xfrm>
        </p:grpSpPr>
        <p:sp>
          <p:nvSpPr>
            <p:cNvPr id="3" name="Freeform 3"/>
            <p:cNvSpPr/>
            <p:nvPr/>
          </p:nvSpPr>
          <p:spPr>
            <a:xfrm>
              <a:off x="0" y="0"/>
              <a:ext cx="5958856" cy="812800"/>
            </a:xfrm>
            <a:custGeom>
              <a:avLst/>
              <a:gdLst/>
              <a:ahLst/>
              <a:cxnLst/>
              <a:rect l="l" t="t" r="r" b="b"/>
              <a:pathLst>
                <a:path w="5958856" h="812800">
                  <a:moveTo>
                    <a:pt x="0" y="0"/>
                  </a:moveTo>
                  <a:lnTo>
                    <a:pt x="5958856" y="0"/>
                  </a:lnTo>
                  <a:lnTo>
                    <a:pt x="5958856" y="812800"/>
                  </a:lnTo>
                  <a:lnTo>
                    <a:pt x="0" y="812800"/>
                  </a:lnTo>
                  <a:close/>
                </a:path>
              </a:pathLst>
            </a:custGeom>
            <a:gradFill rotWithShape="1">
              <a:gsLst>
                <a:gs pos="0">
                  <a:srgbClr val="0CC0DF">
                    <a:alpha val="100000"/>
                  </a:srgbClr>
                </a:gs>
                <a:gs pos="100000">
                  <a:srgbClr val="FFDE59">
                    <a:alpha val="100000"/>
                  </a:srgbClr>
                </a:gs>
              </a:gsLst>
              <a:lin ang="0"/>
            </a:gradFill>
          </p:spPr>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2239"/>
                </a:lnSpc>
              </a:pPr>
              <a:endParaRPr>
                <a:latin typeface="Arial" pitchFamily="34" charset="0"/>
              </a:endParaRPr>
            </a:p>
          </p:txBody>
        </p:sp>
      </p:grpSp>
      <p:grpSp>
        <p:nvGrpSpPr>
          <p:cNvPr id="5" name="Group 5"/>
          <p:cNvGrpSpPr/>
          <p:nvPr/>
        </p:nvGrpSpPr>
        <p:grpSpPr>
          <a:xfrm>
            <a:off x="9527075" y="-606081"/>
            <a:ext cx="2661750" cy="1909133"/>
            <a:chOff x="0" y="0"/>
            <a:chExt cx="5324887" cy="3818265"/>
          </a:xfrm>
        </p:grpSpPr>
        <p:sp>
          <p:nvSpPr>
            <p:cNvPr id="6" name="Freeform 6"/>
            <p:cNvSpPr/>
            <p:nvPr/>
          </p:nvSpPr>
          <p:spPr>
            <a:xfrm rot="-5400000">
              <a:off x="2160332" y="653710"/>
              <a:ext cx="2606104" cy="3723006"/>
            </a:xfrm>
            <a:custGeom>
              <a:avLst/>
              <a:gdLst/>
              <a:ahLst/>
              <a:cxnLst/>
              <a:rect l="l" t="t" r="r" b="b"/>
              <a:pathLst>
                <a:path w="2606104" h="3723006">
                  <a:moveTo>
                    <a:pt x="0" y="0"/>
                  </a:moveTo>
                  <a:lnTo>
                    <a:pt x="2606104" y="0"/>
                  </a:lnTo>
                  <a:lnTo>
                    <a:pt x="2606104" y="3723006"/>
                  </a:lnTo>
                  <a:lnTo>
                    <a:pt x="0" y="372300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7" name="Freeform 7"/>
            <p:cNvSpPr/>
            <p:nvPr/>
          </p:nvSpPr>
          <p:spPr>
            <a:xfrm rot="5400000">
              <a:off x="679471" y="-679471"/>
              <a:ext cx="2594344" cy="3953287"/>
            </a:xfrm>
            <a:custGeom>
              <a:avLst/>
              <a:gdLst/>
              <a:ahLst/>
              <a:cxnLst/>
              <a:rect l="l" t="t" r="r" b="b"/>
              <a:pathLst>
                <a:path w="2594344" h="3953287">
                  <a:moveTo>
                    <a:pt x="0" y="0"/>
                  </a:moveTo>
                  <a:lnTo>
                    <a:pt x="2594345" y="0"/>
                  </a:lnTo>
                  <a:lnTo>
                    <a:pt x="2594345" y="3953287"/>
                  </a:lnTo>
                  <a:lnTo>
                    <a:pt x="0" y="3953287"/>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grpSp>
      <p:grpSp>
        <p:nvGrpSpPr>
          <p:cNvPr id="8" name="Group 8"/>
          <p:cNvGrpSpPr/>
          <p:nvPr/>
        </p:nvGrpSpPr>
        <p:grpSpPr>
          <a:xfrm>
            <a:off x="685620" y="0"/>
            <a:ext cx="7144959" cy="1028700"/>
            <a:chOff x="-2" y="0"/>
            <a:chExt cx="14293640" cy="2057400"/>
          </a:xfrm>
        </p:grpSpPr>
        <p:sp>
          <p:nvSpPr>
            <p:cNvPr id="9" name="Freeform 9"/>
            <p:cNvSpPr/>
            <p:nvPr/>
          </p:nvSpPr>
          <p:spPr>
            <a:xfrm>
              <a:off x="-2" y="0"/>
              <a:ext cx="2164498" cy="2057400"/>
            </a:xfrm>
            <a:custGeom>
              <a:avLst/>
              <a:gdLst/>
              <a:ahLst/>
              <a:cxnLst/>
              <a:rect l="l" t="t" r="r" b="b"/>
              <a:pathLst>
                <a:path w="1967389" h="2057400">
                  <a:moveTo>
                    <a:pt x="0" y="0"/>
                  </a:moveTo>
                  <a:lnTo>
                    <a:pt x="1967389" y="0"/>
                  </a:lnTo>
                  <a:lnTo>
                    <a:pt x="1967389" y="2057400"/>
                  </a:lnTo>
                  <a:lnTo>
                    <a:pt x="0" y="2057400"/>
                  </a:lnTo>
                  <a:lnTo>
                    <a:pt x="0" y="0"/>
                  </a:lnTo>
                  <a:close/>
                </a:path>
              </a:pathLst>
            </a:custGeom>
            <a:blipFill>
              <a:blip r:embed="rId6"/>
              <a:stretch>
                <a:fillRect/>
              </a:stretch>
            </a:blipFill>
          </p:spPr>
        </p:sp>
        <p:sp>
          <p:nvSpPr>
            <p:cNvPr id="10" name="TextBox 10"/>
            <p:cNvSpPr txBox="1"/>
            <p:nvPr/>
          </p:nvSpPr>
          <p:spPr>
            <a:xfrm>
              <a:off x="2315725" y="608542"/>
              <a:ext cx="11977913" cy="769058"/>
            </a:xfrm>
            <a:prstGeom prst="rect">
              <a:avLst/>
            </a:prstGeom>
          </p:spPr>
          <p:txBody>
            <a:bodyPr lIns="0" tIns="0" rIns="0" bIns="0" rtlCol="0" anchor="t">
              <a:spAutoFit/>
            </a:bodyPr>
            <a:lstStyle/>
            <a:p>
              <a:pPr>
                <a:lnSpc>
                  <a:spcPts val="3266"/>
                </a:lnSpc>
                <a:spcBef>
                  <a:spcPct val="0"/>
                </a:spcBef>
              </a:pPr>
              <a:r>
                <a:rPr lang="en-US" sz="2300" b="1" dirty="0">
                  <a:solidFill>
                    <a:srgbClr val="000000"/>
                  </a:solidFill>
                  <a:latin typeface="Arial" pitchFamily="34" charset="0"/>
                </a:rPr>
                <a:t>II. </a:t>
              </a:r>
              <a:r>
                <a:rPr lang="en-US" sz="2300" b="1" dirty="0" smtClean="0">
                  <a:solidFill>
                    <a:srgbClr val="000000"/>
                  </a:solidFill>
                  <a:latin typeface="Arial" pitchFamily="34" charset="0"/>
                </a:rPr>
                <a:t>Ô NHIỄM MÔI </a:t>
              </a:r>
              <a:r>
                <a:rPr lang="en-US" sz="2300" b="1" dirty="0">
                  <a:solidFill>
                    <a:srgbClr val="000000"/>
                  </a:solidFill>
                  <a:latin typeface="Arial" pitchFamily="34" charset="0"/>
                </a:rPr>
                <a:t>TRƯỜNG</a:t>
              </a:r>
            </a:p>
          </p:txBody>
        </p:sp>
      </p:grpSp>
      <p:grpSp>
        <p:nvGrpSpPr>
          <p:cNvPr id="11" name="Group 11"/>
          <p:cNvGrpSpPr/>
          <p:nvPr/>
        </p:nvGrpSpPr>
        <p:grpSpPr>
          <a:xfrm>
            <a:off x="685622" y="1673174"/>
            <a:ext cx="4952648" cy="1084669"/>
            <a:chOff x="0" y="0"/>
            <a:chExt cx="9907876" cy="2169337"/>
          </a:xfrm>
        </p:grpSpPr>
        <p:grpSp>
          <p:nvGrpSpPr>
            <p:cNvPr id="12" name="Group 12"/>
            <p:cNvGrpSpPr/>
            <p:nvPr/>
          </p:nvGrpSpPr>
          <p:grpSpPr>
            <a:xfrm>
              <a:off x="1084669" y="287639"/>
              <a:ext cx="8823207" cy="1594060"/>
              <a:chOff x="0" y="0"/>
              <a:chExt cx="2053614" cy="371020"/>
            </a:xfrm>
          </p:grpSpPr>
          <p:sp>
            <p:nvSpPr>
              <p:cNvPr id="13" name="Freeform 13"/>
              <p:cNvSpPr/>
              <p:nvPr/>
            </p:nvSpPr>
            <p:spPr>
              <a:xfrm>
                <a:off x="0" y="0"/>
                <a:ext cx="2053614" cy="371020"/>
              </a:xfrm>
              <a:custGeom>
                <a:avLst/>
                <a:gdLst/>
                <a:ahLst/>
                <a:cxnLst/>
                <a:rect l="l" t="t" r="r" b="b"/>
                <a:pathLst>
                  <a:path w="2053614" h="371020">
                    <a:moveTo>
                      <a:pt x="0" y="0"/>
                    </a:moveTo>
                    <a:lnTo>
                      <a:pt x="2053614" y="0"/>
                    </a:lnTo>
                    <a:lnTo>
                      <a:pt x="2053614" y="371020"/>
                    </a:lnTo>
                    <a:lnTo>
                      <a:pt x="0" y="371020"/>
                    </a:lnTo>
                    <a:close/>
                  </a:path>
                </a:pathLst>
              </a:custGeom>
              <a:gradFill rotWithShape="1">
                <a:gsLst>
                  <a:gs pos="0">
                    <a:srgbClr val="FF5F5F">
                      <a:alpha val="100000"/>
                    </a:srgbClr>
                  </a:gs>
                  <a:gs pos="100000">
                    <a:srgbClr val="FF914D">
                      <a:alpha val="100000"/>
                    </a:srgbClr>
                  </a:gs>
                </a:gsLst>
                <a:lin ang="0"/>
              </a:gradFill>
            </p:spPr>
          </p:sp>
          <p:sp>
            <p:nvSpPr>
              <p:cNvPr id="14" name="TextBox 14"/>
              <p:cNvSpPr txBox="1"/>
              <p:nvPr/>
            </p:nvSpPr>
            <p:spPr>
              <a:xfrm>
                <a:off x="0" y="-47625"/>
                <a:ext cx="812800" cy="860425"/>
              </a:xfrm>
              <a:prstGeom prst="rect">
                <a:avLst/>
              </a:prstGeom>
            </p:spPr>
            <p:txBody>
              <a:bodyPr lIns="96357" tIns="96357" rIns="96357" bIns="96357" rtlCol="0" anchor="ctr"/>
              <a:lstStyle/>
              <a:p>
                <a:pPr algn="ctr">
                  <a:lnSpc>
                    <a:spcPts val="2239"/>
                  </a:lnSpc>
                </a:pPr>
                <a:endParaRPr b="1">
                  <a:latin typeface="Arial" pitchFamily="34" charset="0"/>
                </a:endParaRPr>
              </a:p>
            </p:txBody>
          </p:sp>
        </p:grpSp>
        <p:grpSp>
          <p:nvGrpSpPr>
            <p:cNvPr id="15" name="Group 15"/>
            <p:cNvGrpSpPr/>
            <p:nvPr/>
          </p:nvGrpSpPr>
          <p:grpSpPr>
            <a:xfrm>
              <a:off x="0" y="0"/>
              <a:ext cx="2169337" cy="2169337"/>
              <a:chOff x="0" y="0"/>
              <a:chExt cx="812800" cy="812800"/>
            </a:xfrm>
          </p:grpSpPr>
          <p:sp>
            <p:nvSpPr>
              <p:cNvPr id="16" name="Freeform 1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DE59"/>
              </a:solidFill>
            </p:spPr>
          </p:sp>
          <p:sp>
            <p:nvSpPr>
              <p:cNvPr id="17" name="TextBox 17"/>
              <p:cNvSpPr txBox="1"/>
              <p:nvPr/>
            </p:nvSpPr>
            <p:spPr>
              <a:xfrm>
                <a:off x="76200" y="28575"/>
                <a:ext cx="660400" cy="708025"/>
              </a:xfrm>
              <a:prstGeom prst="rect">
                <a:avLst/>
              </a:prstGeom>
            </p:spPr>
            <p:txBody>
              <a:bodyPr lIns="50800" tIns="50800" rIns="50800" bIns="50800" rtlCol="0" anchor="ctr"/>
              <a:lstStyle/>
              <a:p>
                <a:pPr algn="ctr">
                  <a:lnSpc>
                    <a:spcPts val="2239"/>
                  </a:lnSpc>
                </a:pPr>
                <a:endParaRPr b="1">
                  <a:latin typeface="Arial" pitchFamily="34" charset="0"/>
                </a:endParaRPr>
              </a:p>
            </p:txBody>
          </p:sp>
        </p:grpSp>
        <p:sp>
          <p:nvSpPr>
            <p:cNvPr id="18" name="Freeform 18"/>
            <p:cNvSpPr/>
            <p:nvPr/>
          </p:nvSpPr>
          <p:spPr>
            <a:xfrm>
              <a:off x="225124" y="304632"/>
              <a:ext cx="1719089" cy="1560073"/>
            </a:xfrm>
            <a:custGeom>
              <a:avLst/>
              <a:gdLst/>
              <a:ahLst/>
              <a:cxnLst/>
              <a:rect l="l" t="t" r="r" b="b"/>
              <a:pathLst>
                <a:path w="1719089" h="1560073">
                  <a:moveTo>
                    <a:pt x="0" y="0"/>
                  </a:moveTo>
                  <a:lnTo>
                    <a:pt x="1719089" y="0"/>
                  </a:lnTo>
                  <a:lnTo>
                    <a:pt x="1719089" y="1560073"/>
                  </a:lnTo>
                  <a:lnTo>
                    <a:pt x="0" y="1560073"/>
                  </a:lnTo>
                  <a:lnTo>
                    <a:pt x="0" y="0"/>
                  </a:lnTo>
                  <a:close/>
                </a:path>
              </a:pathLst>
            </a:custGeom>
            <a:blipFill>
              <a:blip r:embed="rId7"/>
              <a:stretch>
                <a:fillRect/>
              </a:stretch>
            </a:blipFill>
          </p:spPr>
        </p:sp>
        <p:sp>
          <p:nvSpPr>
            <p:cNvPr id="19" name="TextBox 19"/>
            <p:cNvSpPr txBox="1"/>
            <p:nvPr/>
          </p:nvSpPr>
          <p:spPr>
            <a:xfrm>
              <a:off x="2466184" y="227948"/>
              <a:ext cx="7146953" cy="1586331"/>
            </a:xfrm>
            <a:prstGeom prst="rect">
              <a:avLst/>
            </a:prstGeom>
          </p:spPr>
          <p:txBody>
            <a:bodyPr lIns="0" tIns="0" rIns="0" bIns="0" rtlCol="0" anchor="t">
              <a:spAutoFit/>
            </a:bodyPr>
            <a:lstStyle/>
            <a:p>
              <a:pPr>
                <a:lnSpc>
                  <a:spcPts val="3266"/>
                </a:lnSpc>
                <a:spcBef>
                  <a:spcPct val="0"/>
                </a:spcBef>
              </a:pPr>
              <a:r>
                <a:rPr lang="en-US" sz="1800" b="1" dirty="0">
                  <a:solidFill>
                    <a:srgbClr val="000000"/>
                  </a:solidFill>
                  <a:latin typeface="Arial" pitchFamily="34" charset="0"/>
                </a:rPr>
                <a:t>Ô </a:t>
              </a:r>
              <a:r>
                <a:rPr lang="en-US" sz="1800" b="1" dirty="0" err="1">
                  <a:solidFill>
                    <a:srgbClr val="000000"/>
                  </a:solidFill>
                  <a:latin typeface="Arial" pitchFamily="34" charset="0"/>
                </a:rPr>
                <a:t>nhiễm</a:t>
              </a:r>
              <a:r>
                <a:rPr lang="en-US" sz="1800" b="1" dirty="0">
                  <a:solidFill>
                    <a:srgbClr val="000000"/>
                  </a:solidFill>
                  <a:latin typeface="Arial" pitchFamily="34" charset="0"/>
                </a:rPr>
                <a:t> do </a:t>
              </a:r>
              <a:r>
                <a:rPr lang="en-US" sz="1800" b="1" dirty="0" err="1">
                  <a:solidFill>
                    <a:srgbClr val="000000"/>
                  </a:solidFill>
                  <a:latin typeface="Arial" pitchFamily="34" charset="0"/>
                </a:rPr>
                <a:t>chất</a:t>
              </a:r>
              <a:r>
                <a:rPr lang="en-US" sz="1800" b="1" dirty="0">
                  <a:solidFill>
                    <a:srgbClr val="000000"/>
                  </a:solidFill>
                  <a:latin typeface="Arial" pitchFamily="34" charset="0"/>
                </a:rPr>
                <a:t> </a:t>
              </a:r>
              <a:r>
                <a:rPr lang="en-US" sz="1800" b="1" dirty="0" err="1">
                  <a:solidFill>
                    <a:srgbClr val="000000"/>
                  </a:solidFill>
                  <a:latin typeface="Arial" pitchFamily="34" charset="0"/>
                </a:rPr>
                <a:t>thải</a:t>
              </a:r>
              <a:r>
                <a:rPr lang="en-US" sz="1800" b="1" dirty="0">
                  <a:solidFill>
                    <a:srgbClr val="000000"/>
                  </a:solidFill>
                  <a:latin typeface="Arial" pitchFamily="34" charset="0"/>
                </a:rPr>
                <a:t> </a:t>
              </a:r>
              <a:r>
                <a:rPr lang="en-US" sz="1800" b="1" dirty="0" err="1">
                  <a:solidFill>
                    <a:srgbClr val="000000"/>
                  </a:solidFill>
                  <a:latin typeface="Arial" pitchFamily="34" charset="0"/>
                </a:rPr>
                <a:t>từ</a:t>
              </a:r>
              <a:r>
                <a:rPr lang="en-US" sz="1800" b="1" dirty="0">
                  <a:solidFill>
                    <a:srgbClr val="000000"/>
                  </a:solidFill>
                  <a:latin typeface="Arial" pitchFamily="34" charset="0"/>
                </a:rPr>
                <a:t> </a:t>
              </a:r>
              <a:r>
                <a:rPr lang="en-US" sz="1800" b="1" dirty="0" err="1">
                  <a:solidFill>
                    <a:srgbClr val="000000"/>
                  </a:solidFill>
                  <a:latin typeface="Arial" pitchFamily="34" charset="0"/>
                </a:rPr>
                <a:t>hoạt</a:t>
              </a:r>
              <a:r>
                <a:rPr lang="en-US" sz="1800" b="1" dirty="0">
                  <a:solidFill>
                    <a:srgbClr val="000000"/>
                  </a:solidFill>
                  <a:latin typeface="Arial" pitchFamily="34" charset="0"/>
                </a:rPr>
                <a:t> </a:t>
              </a:r>
              <a:r>
                <a:rPr lang="en-US" sz="1800" b="1" dirty="0" err="1">
                  <a:solidFill>
                    <a:srgbClr val="000000"/>
                  </a:solidFill>
                  <a:latin typeface="Arial" pitchFamily="34" charset="0"/>
                </a:rPr>
                <a:t>động</a:t>
              </a:r>
              <a:r>
                <a:rPr lang="en-US" sz="1800" b="1" dirty="0">
                  <a:solidFill>
                    <a:srgbClr val="000000"/>
                  </a:solidFill>
                  <a:latin typeface="Arial" pitchFamily="34" charset="0"/>
                </a:rPr>
                <a:t> </a:t>
              </a:r>
              <a:r>
                <a:rPr lang="en-US" sz="1800" b="1" dirty="0" err="1">
                  <a:solidFill>
                    <a:srgbClr val="000000"/>
                  </a:solidFill>
                  <a:latin typeface="Arial" pitchFamily="34" charset="0"/>
                </a:rPr>
                <a:t>công</a:t>
              </a:r>
              <a:r>
                <a:rPr lang="en-US" sz="1800" b="1" dirty="0">
                  <a:solidFill>
                    <a:srgbClr val="000000"/>
                  </a:solidFill>
                  <a:latin typeface="Arial" pitchFamily="34" charset="0"/>
                </a:rPr>
                <a:t> </a:t>
              </a:r>
              <a:r>
                <a:rPr lang="en-US" sz="1800" b="1" dirty="0" err="1">
                  <a:solidFill>
                    <a:srgbClr val="000000"/>
                  </a:solidFill>
                  <a:latin typeface="Arial" pitchFamily="34" charset="0"/>
                </a:rPr>
                <a:t>nghiệp</a:t>
              </a:r>
              <a:r>
                <a:rPr lang="en-US" sz="1800" b="1" dirty="0">
                  <a:solidFill>
                    <a:srgbClr val="000000"/>
                  </a:solidFill>
                  <a:latin typeface="Arial" pitchFamily="34" charset="0"/>
                </a:rPr>
                <a:t> </a:t>
              </a:r>
              <a:r>
                <a:rPr lang="en-US" sz="1800" b="1" dirty="0" err="1">
                  <a:solidFill>
                    <a:srgbClr val="000000"/>
                  </a:solidFill>
                  <a:latin typeface="Arial" pitchFamily="34" charset="0"/>
                </a:rPr>
                <a:t>và</a:t>
              </a:r>
              <a:r>
                <a:rPr lang="en-US" sz="1800" b="1" dirty="0">
                  <a:solidFill>
                    <a:srgbClr val="000000"/>
                  </a:solidFill>
                  <a:latin typeface="Arial" pitchFamily="34" charset="0"/>
                </a:rPr>
                <a:t> </a:t>
              </a:r>
              <a:r>
                <a:rPr lang="en-US" sz="1800" b="1" dirty="0" err="1">
                  <a:solidFill>
                    <a:srgbClr val="000000"/>
                  </a:solidFill>
                  <a:latin typeface="Arial" pitchFamily="34" charset="0"/>
                </a:rPr>
                <a:t>sinh</a:t>
              </a:r>
              <a:r>
                <a:rPr lang="en-US" sz="1800" b="1" dirty="0">
                  <a:solidFill>
                    <a:srgbClr val="000000"/>
                  </a:solidFill>
                  <a:latin typeface="Arial" pitchFamily="34" charset="0"/>
                </a:rPr>
                <a:t> </a:t>
              </a:r>
              <a:r>
                <a:rPr lang="en-US" sz="1800" b="1" dirty="0" err="1">
                  <a:solidFill>
                    <a:srgbClr val="000000"/>
                  </a:solidFill>
                  <a:latin typeface="Arial" pitchFamily="34" charset="0"/>
                </a:rPr>
                <a:t>hoạt</a:t>
              </a:r>
              <a:endParaRPr lang="en-US" sz="1800" b="1" dirty="0">
                <a:solidFill>
                  <a:srgbClr val="000000"/>
                </a:solidFill>
                <a:latin typeface="Arial" pitchFamily="34" charset="0"/>
              </a:endParaRPr>
            </a:p>
          </p:txBody>
        </p:sp>
      </p:grpSp>
      <p:grpSp>
        <p:nvGrpSpPr>
          <p:cNvPr id="20" name="Group 20"/>
          <p:cNvGrpSpPr/>
          <p:nvPr/>
        </p:nvGrpSpPr>
        <p:grpSpPr>
          <a:xfrm>
            <a:off x="685622" y="2870556"/>
            <a:ext cx="10817582" cy="849463"/>
            <a:chOff x="0" y="-66674"/>
            <a:chExt cx="21640800" cy="1698927"/>
          </a:xfrm>
        </p:grpSpPr>
        <p:grpSp>
          <p:nvGrpSpPr>
            <p:cNvPr id="21" name="Group 21"/>
            <p:cNvGrpSpPr/>
            <p:nvPr/>
          </p:nvGrpSpPr>
          <p:grpSpPr>
            <a:xfrm>
              <a:off x="0" y="193795"/>
              <a:ext cx="1144876" cy="1144876"/>
              <a:chOff x="0" y="0"/>
              <a:chExt cx="812800" cy="812800"/>
            </a:xfrm>
          </p:grpSpPr>
          <p:sp>
            <p:nvSpPr>
              <p:cNvPr id="22" name="Freeform 2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A0000"/>
              </a:solidFill>
            </p:spPr>
          </p:sp>
          <p:sp>
            <p:nvSpPr>
              <p:cNvPr id="23" name="TextBox 23"/>
              <p:cNvSpPr txBox="1"/>
              <p:nvPr/>
            </p:nvSpPr>
            <p:spPr>
              <a:xfrm>
                <a:off x="76200" y="28575"/>
                <a:ext cx="660400" cy="708025"/>
              </a:xfrm>
              <a:prstGeom prst="rect">
                <a:avLst/>
              </a:prstGeom>
            </p:spPr>
            <p:txBody>
              <a:bodyPr lIns="50800" tIns="50800" rIns="50800" bIns="50800" rtlCol="0" anchor="ctr"/>
              <a:lstStyle/>
              <a:p>
                <a:pPr algn="ctr">
                  <a:lnSpc>
                    <a:spcPts val="2239"/>
                  </a:lnSpc>
                </a:pPr>
                <a:endParaRPr b="1">
                  <a:latin typeface="Arial" pitchFamily="34" charset="0"/>
                </a:endParaRPr>
              </a:p>
            </p:txBody>
          </p:sp>
        </p:grpSp>
        <p:sp>
          <p:nvSpPr>
            <p:cNvPr id="24" name="TextBox 24"/>
            <p:cNvSpPr txBox="1"/>
            <p:nvPr/>
          </p:nvSpPr>
          <p:spPr>
            <a:xfrm>
              <a:off x="1635616" y="-66674"/>
              <a:ext cx="20005184" cy="1698927"/>
            </a:xfrm>
            <a:prstGeom prst="rect">
              <a:avLst/>
            </a:prstGeom>
          </p:spPr>
          <p:txBody>
            <a:bodyPr lIns="0" tIns="0" rIns="0" bIns="0" rtlCol="0" anchor="t">
              <a:spAutoFit/>
            </a:bodyPr>
            <a:lstStyle/>
            <a:p>
              <a:pPr algn="just">
                <a:lnSpc>
                  <a:spcPct val="120000"/>
                </a:lnSpc>
                <a:spcBef>
                  <a:spcPct val="0"/>
                </a:spcBef>
              </a:pPr>
              <a:r>
                <a:rPr lang="en-US" sz="2300" b="1" dirty="0" err="1" smtClean="0">
                  <a:solidFill>
                    <a:srgbClr val="000000"/>
                  </a:solidFill>
                  <a:latin typeface="Arial" pitchFamily="34" charset="0"/>
                </a:rPr>
                <a:t>Các</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chất</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thải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sinh</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ra</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từ</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hoạt</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động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công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nghiệp</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và</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sinh</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hoạt</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như</a:t>
              </a:r>
              <a:r>
                <a:rPr lang="en-US" sz="2300" b="1" dirty="0" smtClean="0">
                  <a:solidFill>
                    <a:srgbClr val="000000"/>
                  </a:solidFill>
                  <a:latin typeface="Arial" pitchFamily="34" charset="0"/>
                </a:rPr>
                <a:t> CO</a:t>
              </a:r>
              <a:r>
                <a:rPr lang="en-US" sz="2300" b="1" baseline="-25000" dirty="0" smtClean="0">
                  <a:solidFill>
                    <a:srgbClr val="000000"/>
                  </a:solidFill>
                  <a:latin typeface="Arial" pitchFamily="34" charset="0"/>
                </a:rPr>
                <a:t>2</a:t>
              </a:r>
              <a:r>
                <a:rPr lang="en-US" sz="2300" b="1" dirty="0" smtClean="0">
                  <a:solidFill>
                    <a:srgbClr val="000000"/>
                  </a:solidFill>
                  <a:latin typeface="Arial" pitchFamily="34" charset="0"/>
                </a:rPr>
                <a:t>, SO</a:t>
              </a:r>
              <a:r>
                <a:rPr lang="en-US" sz="2300" b="1" baseline="-25000" dirty="0" smtClean="0">
                  <a:solidFill>
                    <a:srgbClr val="000000"/>
                  </a:solidFill>
                  <a:latin typeface="Arial" pitchFamily="34" charset="0"/>
                </a:rPr>
                <a:t>2</a:t>
              </a:r>
              <a:r>
                <a:rPr lang="en-US" sz="2300" b="1" dirty="0" smtClean="0">
                  <a:solidFill>
                    <a:srgbClr val="000000"/>
                  </a:solidFill>
                  <a:latin typeface="Arial" pitchFamily="34" charset="0"/>
                </a:rPr>
                <a:t>, CO, NO</a:t>
              </a:r>
              <a:r>
                <a:rPr lang="en-US" sz="2300" b="1" baseline="-25000" dirty="0" smtClean="0">
                  <a:solidFill>
                    <a:srgbClr val="000000"/>
                  </a:solidFill>
                  <a:latin typeface="Arial" pitchFamily="34" charset="0"/>
                </a:rPr>
                <a:t>2</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có</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ảnh</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hưởng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không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tốt</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tới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cơ</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thể</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sinh</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vật</a:t>
              </a:r>
              <a:r>
                <a:rPr lang="en-US" sz="2300" b="1" dirty="0" smtClean="0">
                  <a:solidFill>
                    <a:srgbClr val="000000"/>
                  </a:solidFill>
                  <a:latin typeface="Arial" pitchFamily="34" charset="0"/>
                </a:rPr>
                <a:t>.</a:t>
              </a:r>
              <a:endParaRPr lang="en-US" sz="2300" b="1" dirty="0">
                <a:solidFill>
                  <a:srgbClr val="000000"/>
                </a:solidFill>
                <a:latin typeface="Arial" pitchFamily="34" charset="0"/>
              </a:endParaRPr>
            </a:p>
          </p:txBody>
        </p:sp>
      </p:grpSp>
      <p:grpSp>
        <p:nvGrpSpPr>
          <p:cNvPr id="30" name="Group 30"/>
          <p:cNvGrpSpPr/>
          <p:nvPr/>
        </p:nvGrpSpPr>
        <p:grpSpPr>
          <a:xfrm>
            <a:off x="654696" y="3872944"/>
            <a:ext cx="5637390" cy="922526"/>
            <a:chOff x="0" y="0"/>
            <a:chExt cx="11277717" cy="1845052"/>
          </a:xfrm>
        </p:grpSpPr>
        <p:grpSp>
          <p:nvGrpSpPr>
            <p:cNvPr id="31" name="Group 31"/>
            <p:cNvGrpSpPr/>
            <p:nvPr/>
          </p:nvGrpSpPr>
          <p:grpSpPr>
            <a:xfrm>
              <a:off x="0" y="0"/>
              <a:ext cx="1144876" cy="1144876"/>
              <a:chOff x="0" y="0"/>
              <a:chExt cx="812800" cy="812800"/>
            </a:xfrm>
          </p:grpSpPr>
          <p:sp>
            <p:nvSpPr>
              <p:cNvPr id="32" name="Freeform 3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A0000"/>
              </a:solidFill>
            </p:spPr>
          </p:sp>
          <p:sp>
            <p:nvSpPr>
              <p:cNvPr id="33" name="TextBox 33"/>
              <p:cNvSpPr txBox="1"/>
              <p:nvPr/>
            </p:nvSpPr>
            <p:spPr>
              <a:xfrm>
                <a:off x="76200" y="28575"/>
                <a:ext cx="660400" cy="708025"/>
              </a:xfrm>
              <a:prstGeom prst="rect">
                <a:avLst/>
              </a:prstGeom>
            </p:spPr>
            <p:txBody>
              <a:bodyPr lIns="50800" tIns="50800" rIns="50800" bIns="50800" rtlCol="0" anchor="ctr"/>
              <a:lstStyle/>
              <a:p>
                <a:pPr algn="ctr">
                  <a:lnSpc>
                    <a:spcPts val="2239"/>
                  </a:lnSpc>
                </a:pPr>
                <a:endParaRPr b="1">
                  <a:latin typeface="Arial" pitchFamily="34" charset="0"/>
                </a:endParaRPr>
              </a:p>
            </p:txBody>
          </p:sp>
        </p:grpSp>
        <p:sp>
          <p:nvSpPr>
            <p:cNvPr id="34" name="TextBox 34"/>
            <p:cNvSpPr txBox="1"/>
            <p:nvPr/>
          </p:nvSpPr>
          <p:spPr>
            <a:xfrm>
              <a:off x="1635616" y="152280"/>
              <a:ext cx="9642101" cy="1692772"/>
            </a:xfrm>
            <a:prstGeom prst="rect">
              <a:avLst/>
            </a:prstGeom>
          </p:spPr>
          <p:txBody>
            <a:bodyPr wrap="square" lIns="0" tIns="0" rIns="0" bIns="0" rtlCol="0" anchor="t">
              <a:spAutoFit/>
            </a:bodyPr>
            <a:lstStyle/>
            <a:p>
              <a:pPr algn="just">
                <a:lnSpc>
                  <a:spcPts val="3266"/>
                </a:lnSpc>
                <a:spcBef>
                  <a:spcPct val="0"/>
                </a:spcBef>
              </a:pPr>
              <a:r>
                <a:rPr lang="en-US" sz="2300" b="1" dirty="0" err="1" smtClean="0">
                  <a:solidFill>
                    <a:srgbClr val="000000"/>
                  </a:solidFill>
                  <a:latin typeface="Arial" pitchFamily="34" charset="0"/>
                </a:rPr>
                <a:t>Một</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trong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nhưng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nguyên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nhân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gây</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hiệu</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ứng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nhà</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kính</a:t>
              </a:r>
              <a:endParaRPr lang="en-US" sz="2300" b="1" dirty="0">
                <a:solidFill>
                  <a:srgbClr val="000000"/>
                </a:solidFill>
                <a:latin typeface="Arial" pitchFamily="34" charset="0"/>
              </a:endParaRPr>
            </a:p>
          </p:txBody>
        </p:sp>
      </p:grpSp>
      <p:sp>
        <p:nvSpPr>
          <p:cNvPr id="35" name="Freeform 35"/>
          <p:cNvSpPr/>
          <p:nvPr/>
        </p:nvSpPr>
        <p:spPr>
          <a:xfrm>
            <a:off x="8012169" y="3912861"/>
            <a:ext cx="3861316" cy="2602239"/>
          </a:xfrm>
          <a:custGeom>
            <a:avLst/>
            <a:gdLst/>
            <a:ahLst/>
            <a:cxnLst/>
            <a:rect l="l" t="t" r="r" b="b"/>
            <a:pathLst>
              <a:path w="5793482" h="3903358">
                <a:moveTo>
                  <a:pt x="0" y="0"/>
                </a:moveTo>
                <a:lnTo>
                  <a:pt x="5793481" y="0"/>
                </a:lnTo>
                <a:lnTo>
                  <a:pt x="5793481" y="3903358"/>
                </a:lnTo>
                <a:lnTo>
                  <a:pt x="0" y="3903358"/>
                </a:lnTo>
                <a:lnTo>
                  <a:pt x="0" y="0"/>
                </a:lnTo>
                <a:close/>
              </a:path>
            </a:pathLst>
          </a:custGeom>
          <a:blipFill>
            <a:blip r:embed="rId8"/>
            <a:stretch>
              <a:fillRect/>
            </a:stretch>
          </a:blipFill>
        </p:spPr>
      </p:sp>
      <p:sp>
        <p:nvSpPr>
          <p:cNvPr id="36" name="Freeform 36"/>
          <p:cNvSpPr/>
          <p:nvPr/>
        </p:nvSpPr>
        <p:spPr>
          <a:xfrm>
            <a:off x="3161946" y="4809468"/>
            <a:ext cx="2144891" cy="1705633"/>
          </a:xfrm>
          <a:custGeom>
            <a:avLst/>
            <a:gdLst/>
            <a:ahLst/>
            <a:cxnLst/>
            <a:rect l="l" t="t" r="r" b="b"/>
            <a:pathLst>
              <a:path w="3218175" h="2558449">
                <a:moveTo>
                  <a:pt x="0" y="0"/>
                </a:moveTo>
                <a:lnTo>
                  <a:pt x="3218176" y="0"/>
                </a:lnTo>
                <a:lnTo>
                  <a:pt x="3218176" y="2558449"/>
                </a:lnTo>
                <a:lnTo>
                  <a:pt x="0" y="2558449"/>
                </a:lnTo>
                <a:lnTo>
                  <a:pt x="0" y="0"/>
                </a:lnTo>
                <a:close/>
              </a:path>
            </a:pathLst>
          </a:custGeom>
          <a:blipFill>
            <a:blip r:embed="rId9"/>
            <a:stretch>
              <a:fillRect/>
            </a:stretch>
          </a:blipFill>
        </p:spPr>
      </p:sp>
      <p:sp>
        <p:nvSpPr>
          <p:cNvPr id="37" name="Freeform 37"/>
          <p:cNvSpPr/>
          <p:nvPr/>
        </p:nvSpPr>
        <p:spPr>
          <a:xfrm>
            <a:off x="5490939" y="4534664"/>
            <a:ext cx="2339641" cy="1980437"/>
          </a:xfrm>
          <a:custGeom>
            <a:avLst/>
            <a:gdLst/>
            <a:ahLst/>
            <a:cxnLst/>
            <a:rect l="l" t="t" r="r" b="b"/>
            <a:pathLst>
              <a:path w="3510375" h="2970655">
                <a:moveTo>
                  <a:pt x="0" y="0"/>
                </a:moveTo>
                <a:lnTo>
                  <a:pt x="3510374" y="0"/>
                </a:lnTo>
                <a:lnTo>
                  <a:pt x="3510374" y="2970655"/>
                </a:lnTo>
                <a:lnTo>
                  <a:pt x="0" y="2970655"/>
                </a:lnTo>
                <a:lnTo>
                  <a:pt x="0" y="0"/>
                </a:lnTo>
                <a:close/>
              </a:path>
            </a:pathLst>
          </a:custGeom>
          <a:blipFill>
            <a:blip r:embed="rId10"/>
            <a:stretch>
              <a:fillRect/>
            </a:stretch>
          </a:blipFill>
        </p:spPr>
      </p:sp>
      <p:sp>
        <p:nvSpPr>
          <p:cNvPr id="38" name="TextBox 38"/>
          <p:cNvSpPr txBox="1"/>
          <p:nvPr/>
        </p:nvSpPr>
        <p:spPr>
          <a:xfrm>
            <a:off x="685622" y="1129191"/>
            <a:ext cx="10817582" cy="423193"/>
          </a:xfrm>
          <a:prstGeom prst="rect">
            <a:avLst/>
          </a:prstGeom>
        </p:spPr>
        <p:txBody>
          <a:bodyPr lIns="0" tIns="0" rIns="0" bIns="0" rtlCol="0" anchor="t">
            <a:spAutoFit/>
          </a:bodyPr>
          <a:lstStyle/>
          <a:p>
            <a:pPr>
              <a:lnSpc>
                <a:spcPts val="3266"/>
              </a:lnSpc>
              <a:spcBef>
                <a:spcPct val="0"/>
              </a:spcBef>
            </a:pPr>
            <a:r>
              <a:rPr lang="en-US" sz="2300" b="1" dirty="0">
                <a:solidFill>
                  <a:srgbClr val="000000"/>
                </a:solidFill>
                <a:latin typeface="Arial" pitchFamily="34" charset="0"/>
              </a:rPr>
              <a:t>2. </a:t>
            </a:r>
            <a:r>
              <a:rPr lang="en-US" sz="2300" b="1" dirty="0" err="1" smtClean="0">
                <a:solidFill>
                  <a:srgbClr val="000000"/>
                </a:solidFill>
                <a:latin typeface="Arial" pitchFamily="34" charset="0"/>
              </a:rPr>
              <a:t>Một</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số</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nguyên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nhân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gây</a:t>
            </a:r>
            <a:r>
              <a:rPr lang="en-US" sz="2300" b="1" dirty="0" smtClean="0">
                <a:solidFill>
                  <a:srgbClr val="000000"/>
                </a:solidFill>
                <a:latin typeface="Arial" pitchFamily="34" charset="0"/>
              </a:rPr>
              <a:t> ô </a:t>
            </a:r>
            <a:r>
              <a:rPr lang="en-US" sz="2300" b="1" dirty="0" err="1" smtClean="0">
                <a:solidFill>
                  <a:srgbClr val="000000"/>
                </a:solidFill>
                <a:latin typeface="Arial" pitchFamily="34" charset="0"/>
              </a:rPr>
              <a:t>nhiễm</a:t>
            </a:r>
            <a:r>
              <a:rPr lang="en-US" sz="2300" b="1" dirty="0" smtClean="0">
                <a:solidFill>
                  <a:srgbClr val="000000"/>
                </a:solidFill>
                <a:latin typeface="Arial" pitchFamily="34" charset="0"/>
              </a:rPr>
              <a:t> </a:t>
            </a:r>
            <a:r>
              <a:rPr lang="en-US" sz="2300" b="1" dirty="0" err="1">
                <a:solidFill>
                  <a:srgbClr val="000000"/>
                </a:solidFill>
                <a:latin typeface="Arial" pitchFamily="34" charset="0"/>
              </a:rPr>
              <a:t>môi</a:t>
            </a:r>
            <a:r>
              <a:rPr lang="en-US" sz="2300" b="1" dirty="0">
                <a:solidFill>
                  <a:srgbClr val="000000"/>
                </a:solidFill>
                <a:latin typeface="Arial" pitchFamily="34" charset="0"/>
              </a:rPr>
              <a:t> </a:t>
            </a:r>
            <a:r>
              <a:rPr lang="en-US" sz="2300" b="1" dirty="0" err="1">
                <a:solidFill>
                  <a:srgbClr val="000000"/>
                </a:solidFill>
                <a:latin typeface="Arial" pitchFamily="34" charset="0"/>
              </a:rPr>
              <a:t>trường</a:t>
            </a:r>
            <a:endParaRPr lang="en-US" sz="2300" b="1" dirty="0">
              <a:solidFill>
                <a:srgbClr val="000000"/>
              </a:solidFill>
              <a:latin typeface="Arial" pitchFamily="34" charset="0"/>
            </a:endParaRPr>
          </a:p>
        </p:txBody>
      </p:sp>
    </p:spTree>
    <p:extLst>
      <p:ext uri="{BB962C8B-B14F-4D97-AF65-F5344CB8AC3E}">
        <p14:creationId xmlns:p14="http://schemas.microsoft.com/office/powerpoint/2010/main" val="128013479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1000"/>
                                        <p:tgtEl>
                                          <p:spTgt spid="30"/>
                                        </p:tgtEl>
                                      </p:cBhvr>
                                    </p:animEffect>
                                    <p:anim calcmode="lin" valueType="num">
                                      <p:cBhvr>
                                        <p:cTn id="22" dur="1000" fill="hold"/>
                                        <p:tgtEl>
                                          <p:spTgt spid="30"/>
                                        </p:tgtEl>
                                        <p:attrNameLst>
                                          <p:attrName>ppt_x</p:attrName>
                                        </p:attrNameLst>
                                      </p:cBhvr>
                                      <p:tavLst>
                                        <p:tav tm="0">
                                          <p:val>
                                            <p:strVal val="#ppt_x"/>
                                          </p:val>
                                        </p:tav>
                                        <p:tav tm="100000">
                                          <p:val>
                                            <p:strVal val="#ppt_x"/>
                                          </p:val>
                                        </p:tav>
                                      </p:tavLst>
                                    </p:anim>
                                    <p:anim calcmode="lin" valueType="num">
                                      <p:cBhvr>
                                        <p:cTn id="23"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6"/>
                                        </p:tgtEl>
                                        <p:attrNameLst>
                                          <p:attrName>style.visibility</p:attrName>
                                        </p:attrNameLst>
                                      </p:cBhvr>
                                      <p:to>
                                        <p:strVal val="visible"/>
                                      </p:to>
                                    </p:set>
                                    <p:animEffect transition="in" filter="fade">
                                      <p:cBhvr>
                                        <p:cTn id="28" dur="1000"/>
                                        <p:tgtEl>
                                          <p:spTgt spid="36"/>
                                        </p:tgtEl>
                                      </p:cBhvr>
                                    </p:animEffect>
                                    <p:anim calcmode="lin" valueType="num">
                                      <p:cBhvr>
                                        <p:cTn id="29" dur="1000" fill="hold"/>
                                        <p:tgtEl>
                                          <p:spTgt spid="36"/>
                                        </p:tgtEl>
                                        <p:attrNameLst>
                                          <p:attrName>ppt_x</p:attrName>
                                        </p:attrNameLst>
                                      </p:cBhvr>
                                      <p:tavLst>
                                        <p:tav tm="0">
                                          <p:val>
                                            <p:strVal val="#ppt_x"/>
                                          </p:val>
                                        </p:tav>
                                        <p:tav tm="100000">
                                          <p:val>
                                            <p:strVal val="#ppt_x"/>
                                          </p:val>
                                        </p:tav>
                                      </p:tavLst>
                                    </p:anim>
                                    <p:anim calcmode="lin" valueType="num">
                                      <p:cBhvr>
                                        <p:cTn id="30" dur="1000" fill="hold"/>
                                        <p:tgtEl>
                                          <p:spTgt spid="36"/>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37"/>
                                        </p:tgtEl>
                                        <p:attrNameLst>
                                          <p:attrName>style.visibility</p:attrName>
                                        </p:attrNameLst>
                                      </p:cBhvr>
                                      <p:to>
                                        <p:strVal val="visible"/>
                                      </p:to>
                                    </p:set>
                                    <p:animEffect transition="in" filter="fade">
                                      <p:cBhvr>
                                        <p:cTn id="33" dur="1000"/>
                                        <p:tgtEl>
                                          <p:spTgt spid="37"/>
                                        </p:tgtEl>
                                      </p:cBhvr>
                                    </p:animEffect>
                                    <p:anim calcmode="lin" valueType="num">
                                      <p:cBhvr>
                                        <p:cTn id="34" dur="1000" fill="hold"/>
                                        <p:tgtEl>
                                          <p:spTgt spid="37"/>
                                        </p:tgtEl>
                                        <p:attrNameLst>
                                          <p:attrName>ppt_x</p:attrName>
                                        </p:attrNameLst>
                                      </p:cBhvr>
                                      <p:tavLst>
                                        <p:tav tm="0">
                                          <p:val>
                                            <p:strVal val="#ppt_x"/>
                                          </p:val>
                                        </p:tav>
                                        <p:tav tm="100000">
                                          <p:val>
                                            <p:strVal val="#ppt_x"/>
                                          </p:val>
                                        </p:tav>
                                      </p:tavLst>
                                    </p:anim>
                                    <p:anim calcmode="lin" valueType="num">
                                      <p:cBhvr>
                                        <p:cTn id="35" dur="1000" fill="hold"/>
                                        <p:tgtEl>
                                          <p:spTgt spid="37"/>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35"/>
                                        </p:tgtEl>
                                        <p:attrNameLst>
                                          <p:attrName>style.visibility</p:attrName>
                                        </p:attrNameLst>
                                      </p:cBhvr>
                                      <p:to>
                                        <p:strVal val="visible"/>
                                      </p:to>
                                    </p:set>
                                    <p:animEffect transition="in" filter="fade">
                                      <p:cBhvr>
                                        <p:cTn id="38" dur="1000"/>
                                        <p:tgtEl>
                                          <p:spTgt spid="35"/>
                                        </p:tgtEl>
                                      </p:cBhvr>
                                    </p:animEffect>
                                    <p:anim calcmode="lin" valueType="num">
                                      <p:cBhvr>
                                        <p:cTn id="39" dur="1000" fill="hold"/>
                                        <p:tgtEl>
                                          <p:spTgt spid="35"/>
                                        </p:tgtEl>
                                        <p:attrNameLst>
                                          <p:attrName>ppt_x</p:attrName>
                                        </p:attrNameLst>
                                      </p:cBhvr>
                                      <p:tavLst>
                                        <p:tav tm="0">
                                          <p:val>
                                            <p:strVal val="#ppt_x"/>
                                          </p:val>
                                        </p:tav>
                                        <p:tav tm="100000">
                                          <p:val>
                                            <p:strVal val="#ppt_x"/>
                                          </p:val>
                                        </p:tav>
                                      </p:tavLst>
                                    </p:anim>
                                    <p:anim calcmode="lin" valueType="num">
                                      <p:cBhvr>
                                        <p:cTn id="40"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575C1F01-5F20-4F65-A85B-8ECBBFFA44E8}"/>
              </a:ext>
            </a:extLst>
          </p:cNvPr>
          <p:cNvGrpSpPr/>
          <p:nvPr/>
        </p:nvGrpSpPr>
        <p:grpSpPr>
          <a:xfrm>
            <a:off x="156851" y="158359"/>
            <a:ext cx="2941141" cy="662128"/>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57"/>
            </a:xfrm>
            <a:prstGeom prst="rect">
              <a:avLst/>
            </a:prstGeom>
            <a:noFill/>
          </p:spPr>
          <p:txBody>
            <a:bodyPr wrap="square" rtlCol="0">
              <a:spAutoFit/>
            </a:bodyPr>
            <a:lstStyle/>
            <a:p>
              <a:pPr algn="ctr"/>
              <a:r>
                <a:rPr lang="en-US" sz="2399" b="1" dirty="0" err="1">
                  <a:solidFill>
                    <a:schemeClr val="bg1"/>
                  </a:solidFill>
                  <a:effectLst>
                    <a:outerShdw blurRad="38100" dist="38100" dir="2700000" algn="tl">
                      <a:srgbClr val="000000">
                        <a:alpha val="43137"/>
                      </a:srgbClr>
                    </a:outerShdw>
                  </a:effectLst>
                  <a:latin typeface="Times New Roman" panose="02020603050405020304" pitchFamily="18" charset="0"/>
                </a:rPr>
                <a:t>Câu</a:t>
              </a:r>
              <a:r>
                <a:rPr lang="en-US" sz="2399" b="1" dirty="0">
                  <a:solidFill>
                    <a:schemeClr val="bg1"/>
                  </a:solidFill>
                  <a:effectLst>
                    <a:outerShdw blurRad="38100" dist="38100" dir="2700000" algn="tl">
                      <a:srgbClr val="000000">
                        <a:alpha val="43137"/>
                      </a:srgbClr>
                    </a:outerShdw>
                  </a:effectLst>
                  <a:latin typeface="Times New Roman" panose="02020603050405020304" pitchFamily="18" charset="0"/>
                </a:rPr>
                <a:t> </a:t>
              </a:r>
              <a:r>
                <a:rPr lang="en-US" sz="2399" b="1" dirty="0" err="1">
                  <a:solidFill>
                    <a:schemeClr val="bg1"/>
                  </a:solidFill>
                  <a:effectLst>
                    <a:outerShdw blurRad="38100" dist="38100" dir="2700000" algn="tl">
                      <a:srgbClr val="000000">
                        <a:alpha val="43137"/>
                      </a:srgbClr>
                    </a:outerShdw>
                  </a:effectLst>
                  <a:latin typeface="Times New Roman" panose="02020603050405020304" pitchFamily="18" charset="0"/>
                </a:rPr>
                <a:t>hỏi</a:t>
              </a:r>
              <a:r>
                <a:rPr lang="en-US" sz="2399" b="1" dirty="0">
                  <a:solidFill>
                    <a:schemeClr val="bg1"/>
                  </a:solidFill>
                  <a:effectLst>
                    <a:outerShdw blurRad="38100" dist="38100" dir="2700000" algn="tl">
                      <a:srgbClr val="000000">
                        <a:alpha val="43137"/>
                      </a:srgbClr>
                    </a:outerShdw>
                  </a:effectLst>
                  <a:latin typeface="Times New Roman" panose="02020603050405020304" pitchFamily="18" charset="0"/>
                </a:rPr>
                <a:t> </a:t>
              </a:r>
              <a:r>
                <a:rPr lang="en-US" sz="2399" b="1" dirty="0" err="1">
                  <a:solidFill>
                    <a:schemeClr val="bg1"/>
                  </a:solidFill>
                  <a:effectLst>
                    <a:outerShdw blurRad="38100" dist="38100" dir="2700000" algn="tl">
                      <a:srgbClr val="000000">
                        <a:alpha val="43137"/>
                      </a:srgbClr>
                    </a:outerShdw>
                  </a:effectLst>
                  <a:latin typeface="Times New Roman" panose="02020603050405020304" pitchFamily="18" charset="0"/>
                </a:rPr>
                <a:t>số</a:t>
              </a:r>
              <a:r>
                <a:rPr lang="en-US" sz="2399" b="1" dirty="0">
                  <a:solidFill>
                    <a:schemeClr val="bg1"/>
                  </a:solidFill>
                  <a:effectLst>
                    <a:outerShdw blurRad="38100" dist="38100" dir="2700000" algn="tl">
                      <a:srgbClr val="000000">
                        <a:alpha val="43137"/>
                      </a:srgbClr>
                    </a:outerShdw>
                  </a:effectLst>
                  <a:latin typeface="Times New Roman" panose="02020603050405020304" pitchFamily="18" charset="0"/>
                </a:rPr>
                <a:t> 1</a:t>
              </a:r>
            </a:p>
          </p:txBody>
        </p:sp>
      </p:grpSp>
      <p:sp>
        <p:nvSpPr>
          <p:cNvPr id="7" name="!!MatThu1">
            <a:extLst>
              <a:ext uri="{FF2B5EF4-FFF2-40B4-BE49-F238E27FC236}">
                <a16:creationId xmlns:a16="http://schemas.microsoft.com/office/drawing/2014/main" id="{4CC2E6FF-770D-4CD7-BB82-1937CA04DF8F}"/>
              </a:ext>
            </a:extLst>
          </p:cNvPr>
          <p:cNvSpPr/>
          <p:nvPr/>
        </p:nvSpPr>
        <p:spPr>
          <a:xfrm>
            <a:off x="156851" y="158359"/>
            <a:ext cx="662128" cy="66212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283596" y="361127"/>
            <a:ext cx="394383" cy="256587"/>
          </a:xfrm>
          <a:prstGeom prst="rect">
            <a:avLst/>
          </a:prstGeom>
        </p:spPr>
      </p:pic>
      <p:sp>
        <p:nvSpPr>
          <p:cNvPr id="29" name="Rectangle: Rounded Corners 28">
            <a:extLst>
              <a:ext uri="{FF2B5EF4-FFF2-40B4-BE49-F238E27FC236}">
                <a16:creationId xmlns:a16="http://schemas.microsoft.com/office/drawing/2014/main" id="{79081DE3-25B1-4AC5-88E2-CA1A582D540E}"/>
              </a:ext>
            </a:extLst>
          </p:cNvPr>
          <p:cNvSpPr/>
          <p:nvPr/>
        </p:nvSpPr>
        <p:spPr>
          <a:xfrm>
            <a:off x="906730" y="1130251"/>
            <a:ext cx="10177373" cy="2897152"/>
          </a:xfrm>
          <a:prstGeom prst="roundRect">
            <a:avLst>
              <a:gd name="adj" fmla="val 17818"/>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4" name="Group 63">
            <a:extLst>
              <a:ext uri="{FF2B5EF4-FFF2-40B4-BE49-F238E27FC236}">
                <a16:creationId xmlns:a16="http://schemas.microsoft.com/office/drawing/2014/main" id="{DC4D4389-3269-48E5-9314-DCEC10EC78A8}"/>
              </a:ext>
            </a:extLst>
          </p:cNvPr>
          <p:cNvGrpSpPr/>
          <p:nvPr/>
        </p:nvGrpSpPr>
        <p:grpSpPr>
          <a:xfrm>
            <a:off x="11457708" y="156246"/>
            <a:ext cx="662823" cy="662823"/>
            <a:chOff x="11409342" y="180900"/>
            <a:chExt cx="662996" cy="662996"/>
          </a:xfrm>
        </p:grpSpPr>
        <p:sp>
          <p:nvSpPr>
            <p:cNvPr id="61" name="!!MatThu1">
              <a:hlinkClick r:id="rId6"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3" name="Graphic 62">
              <a:hlinkClick r:id="rId7"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tretch>
              <a:fillRect/>
            </a:stretch>
          </p:blipFill>
          <p:spPr>
            <a:xfrm>
              <a:off x="11528358" y="343470"/>
              <a:ext cx="424964" cy="337856"/>
            </a:xfrm>
            <a:prstGeom prst="rect">
              <a:avLst/>
            </a:prstGeom>
          </p:spPr>
        </p:pic>
      </p:grpSp>
      <p:grpSp>
        <p:nvGrpSpPr>
          <p:cNvPr id="68" name="Group 67">
            <a:extLst>
              <a:ext uri="{FF2B5EF4-FFF2-40B4-BE49-F238E27FC236}">
                <a16:creationId xmlns:a16="http://schemas.microsoft.com/office/drawing/2014/main" id="{63858ED7-2267-4CC5-88D9-750AC4B510B7}"/>
              </a:ext>
            </a:extLst>
          </p:cNvPr>
          <p:cNvGrpSpPr/>
          <p:nvPr/>
        </p:nvGrpSpPr>
        <p:grpSpPr>
          <a:xfrm>
            <a:off x="4335508" y="4321182"/>
            <a:ext cx="3288080" cy="880242"/>
            <a:chOff x="4037538" y="4547895"/>
            <a:chExt cx="3288936" cy="880471"/>
          </a:xfrm>
        </p:grpSpPr>
        <p:sp>
          <p:nvSpPr>
            <p:cNvPr id="69" name="!!Ques3">
              <a:extLst>
                <a:ext uri="{FF2B5EF4-FFF2-40B4-BE49-F238E27FC236}">
                  <a16:creationId xmlns:a16="http://schemas.microsoft.com/office/drawing/2014/main" id="{314ADFB0-1525-4AD3-A5A1-47427C8A33F9}"/>
                </a:ext>
              </a:extLst>
            </p:cNvPr>
            <p:cNvSpPr/>
            <p:nvPr/>
          </p:nvSpPr>
          <p:spPr>
            <a:xfrm>
              <a:off x="4069285" y="4547895"/>
              <a:ext cx="3257189"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Quesion1">
              <a:extLst>
                <a:ext uri="{FF2B5EF4-FFF2-40B4-BE49-F238E27FC236}">
                  <a16:creationId xmlns:a16="http://schemas.microsoft.com/office/drawing/2014/main" id="{C4425022-16BA-4BDD-9D76-C5A7629E652F}"/>
                </a:ext>
              </a:extLst>
            </p:cNvPr>
            <p:cNvSpPr txBox="1"/>
            <p:nvPr/>
          </p:nvSpPr>
          <p:spPr>
            <a:xfrm>
              <a:off x="5073934" y="4726520"/>
              <a:ext cx="1895428" cy="523220"/>
            </a:xfrm>
            <a:prstGeom prst="rect">
              <a:avLst/>
            </a:prstGeom>
            <a:noFill/>
          </p:spPr>
          <p:txBody>
            <a:bodyPr wrap="square">
              <a:spAutoFit/>
            </a:bodyPr>
            <a:lstStyle/>
            <a:p>
              <a:pPr algn="ctr"/>
              <a:r>
                <a:rPr lang="en-US" sz="2699" b="1" dirty="0" err="1">
                  <a:solidFill>
                    <a:srgbClr val="EE4036"/>
                  </a:solidFill>
                  <a:latin typeface="Times New Roman" panose="02020603050405020304" pitchFamily="18" charset="0"/>
                </a:rPr>
                <a:t>Đây</a:t>
              </a:r>
              <a:r>
                <a:rPr lang="en-US" sz="2699" b="1" dirty="0">
                  <a:solidFill>
                    <a:srgbClr val="EE4036"/>
                  </a:solidFill>
                  <a:latin typeface="Times New Roman" panose="02020603050405020304" pitchFamily="18" charset="0"/>
                </a:rPr>
                <a:t> </a:t>
              </a:r>
              <a:r>
                <a:rPr lang="en-US" sz="2699" b="1" dirty="0" err="1">
                  <a:solidFill>
                    <a:srgbClr val="EE4036"/>
                  </a:solidFill>
                  <a:latin typeface="Times New Roman" panose="02020603050405020304" pitchFamily="18" charset="0"/>
                </a:rPr>
                <a:t>là</a:t>
              </a:r>
              <a:r>
                <a:rPr lang="en-US" sz="2699" b="1" dirty="0">
                  <a:solidFill>
                    <a:srgbClr val="EE4036"/>
                  </a:solidFill>
                  <a:latin typeface="Times New Roman" panose="02020603050405020304" pitchFamily="18" charset="0"/>
                </a:rPr>
                <a:t> </a:t>
              </a:r>
              <a:r>
                <a:rPr lang="en-US" sz="2699" b="1" dirty="0" err="1">
                  <a:solidFill>
                    <a:srgbClr val="EE4036"/>
                  </a:solidFill>
                  <a:latin typeface="Times New Roman" panose="02020603050405020304" pitchFamily="18" charset="0"/>
                </a:rPr>
                <a:t>gì</a:t>
              </a:r>
              <a:r>
                <a:rPr lang="en-US" sz="2699" b="1" dirty="0">
                  <a:solidFill>
                    <a:srgbClr val="EE4036"/>
                  </a:solidFill>
                  <a:latin typeface="Times New Roman" panose="02020603050405020304" pitchFamily="18" charset="0"/>
                </a:rPr>
                <a:t>?</a:t>
              </a:r>
            </a:p>
          </p:txBody>
        </p:sp>
        <p:grpSp>
          <p:nvGrpSpPr>
            <p:cNvPr id="71"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3" name="Group 72">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dirty="0"/>
                </a:p>
              </p:txBody>
            </p:sp>
            <p:sp>
              <p:nvSpPr>
                <p:cNvPr id="75"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dirty="0"/>
                </a:p>
              </p:txBody>
            </p:sp>
          </p:grpSp>
        </p:grpSp>
      </p:grpSp>
      <p:sp>
        <p:nvSpPr>
          <p:cNvPr id="78" name="TextBox 77">
            <a:extLst>
              <a:ext uri="{FF2B5EF4-FFF2-40B4-BE49-F238E27FC236}">
                <a16:creationId xmlns:a16="http://schemas.microsoft.com/office/drawing/2014/main" id="{32846A3D-BAE2-4FFE-B054-AE802C1398BF}"/>
              </a:ext>
            </a:extLst>
          </p:cNvPr>
          <p:cNvSpPr txBox="1"/>
          <p:nvPr/>
        </p:nvSpPr>
        <p:spPr>
          <a:xfrm>
            <a:off x="5319312" y="1299924"/>
            <a:ext cx="5367972" cy="2553904"/>
          </a:xfrm>
          <a:prstGeom prst="rect">
            <a:avLst/>
          </a:prstGeom>
          <a:noFill/>
          <a:ln>
            <a:noFill/>
          </a:ln>
        </p:spPr>
        <p:txBody>
          <a:bodyPr wrap="square">
            <a:spAutoFit/>
          </a:bodyPr>
          <a:lstStyle/>
          <a:p>
            <a:pPr lvl="0" algn="ctr">
              <a:buClr>
                <a:srgbClr val="000000"/>
              </a:buClr>
              <a:buSzPts val="1700"/>
            </a:pPr>
            <a:r>
              <a:rPr lang="vi-VN" sz="3199" b="1" dirty="0">
                <a:solidFill>
                  <a:srgbClr val="EE4036"/>
                </a:solidFill>
                <a:latin typeface="Times New Roman" panose="02020603050405020304" pitchFamily="18" charset="0"/>
                <a:sym typeface="Times New Roman"/>
              </a:rPr>
              <a:t>Con người vứt rác bừa bãi, làm ô nhiễm môi trường, ô nhiễm nguồn nước, hành động đó bắt nguồn từ cái gì của con người?</a:t>
            </a:r>
            <a:endParaRPr lang="vi-VN" sz="3199" b="1" dirty="0">
              <a:solidFill>
                <a:srgbClr val="EE4036"/>
              </a:solidFill>
              <a:latin typeface="Times New Roman" panose="02020603050405020304" pitchFamily="18" charset="0"/>
              <a:sym typeface="Arial"/>
            </a:endParaRPr>
          </a:p>
        </p:txBody>
      </p:sp>
      <p:sp>
        <p:nvSpPr>
          <p:cNvPr id="86" name="!!o2b">
            <a:extLst>
              <a:ext uri="{FF2B5EF4-FFF2-40B4-BE49-F238E27FC236}">
                <a16:creationId xmlns:a16="http://schemas.microsoft.com/office/drawing/2014/main" id="{78069A1B-D926-4C5A-B89C-A303ADAD4239}"/>
              </a:ext>
            </a:extLst>
          </p:cNvPr>
          <p:cNvSpPr/>
          <p:nvPr/>
        </p:nvSpPr>
        <p:spPr>
          <a:xfrm>
            <a:off x="5390056" y="5554184"/>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99"/>
          </a:p>
        </p:txBody>
      </p:sp>
      <p:sp>
        <p:nvSpPr>
          <p:cNvPr id="87" name="!!o2c">
            <a:extLst>
              <a:ext uri="{FF2B5EF4-FFF2-40B4-BE49-F238E27FC236}">
                <a16:creationId xmlns:a16="http://schemas.microsoft.com/office/drawing/2014/main" id="{25117B70-0FC6-4C2D-91BD-44B574FE73BA}"/>
              </a:ext>
            </a:extLst>
          </p:cNvPr>
          <p:cNvSpPr/>
          <p:nvPr/>
        </p:nvSpPr>
        <p:spPr>
          <a:xfrm>
            <a:off x="6534778" y="5554184"/>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99"/>
          </a:p>
        </p:txBody>
      </p:sp>
      <p:sp>
        <p:nvSpPr>
          <p:cNvPr id="89" name="!!1b">
            <a:extLst>
              <a:ext uri="{FF2B5EF4-FFF2-40B4-BE49-F238E27FC236}">
                <a16:creationId xmlns:a16="http://schemas.microsoft.com/office/drawing/2014/main" id="{1CD069B4-5CF6-458A-B83D-7557A574044E}"/>
              </a:ext>
            </a:extLst>
          </p:cNvPr>
          <p:cNvSpPr txBox="1"/>
          <p:nvPr/>
        </p:nvSpPr>
        <p:spPr>
          <a:xfrm>
            <a:off x="5564526" y="5653445"/>
            <a:ext cx="695485" cy="830781"/>
          </a:xfrm>
          <a:prstGeom prst="rect">
            <a:avLst/>
          </a:prstGeom>
          <a:noFill/>
        </p:spPr>
        <p:txBody>
          <a:bodyPr wrap="square" rtlCol="0">
            <a:spAutoFit/>
          </a:bodyPr>
          <a:lstStyle/>
          <a:p>
            <a:pPr algn="ctr"/>
            <a:r>
              <a:rPr lang="en-US" sz="4799" b="1" dirty="0">
                <a:solidFill>
                  <a:schemeClr val="bg1"/>
                </a:solidFill>
                <a:effectLst>
                  <a:outerShdw blurRad="38100" dist="38100" dir="2700000" algn="tl">
                    <a:srgbClr val="000000">
                      <a:alpha val="43137"/>
                    </a:srgbClr>
                  </a:outerShdw>
                </a:effectLst>
                <a:latin typeface="Times New Roman" panose="02020603050405020304" pitchFamily="18" charset="0"/>
              </a:rPr>
              <a:t>h</a:t>
            </a:r>
          </a:p>
        </p:txBody>
      </p:sp>
      <p:sp>
        <p:nvSpPr>
          <p:cNvPr id="90" name="!!2c">
            <a:extLst>
              <a:ext uri="{FF2B5EF4-FFF2-40B4-BE49-F238E27FC236}">
                <a16:creationId xmlns:a16="http://schemas.microsoft.com/office/drawing/2014/main" id="{F4982626-B297-4298-81A0-46C7C0A1CACB}"/>
              </a:ext>
            </a:extLst>
          </p:cNvPr>
          <p:cNvSpPr txBox="1"/>
          <p:nvPr/>
        </p:nvSpPr>
        <p:spPr>
          <a:xfrm>
            <a:off x="6710963" y="5653445"/>
            <a:ext cx="695485" cy="830781"/>
          </a:xfrm>
          <a:prstGeom prst="rect">
            <a:avLst/>
          </a:prstGeom>
          <a:noFill/>
        </p:spPr>
        <p:txBody>
          <a:bodyPr wrap="square" rtlCol="0">
            <a:spAutoFit/>
          </a:bodyPr>
          <a:lstStyle/>
          <a:p>
            <a:pPr algn="ctr"/>
            <a:r>
              <a:rPr lang="en-US" sz="4799" b="1" dirty="0">
                <a:solidFill>
                  <a:schemeClr val="bg1"/>
                </a:solidFill>
                <a:effectLst>
                  <a:outerShdw blurRad="38100" dist="38100" dir="2700000" algn="tl">
                    <a:srgbClr val="000000">
                      <a:alpha val="43137"/>
                    </a:srgbClr>
                  </a:outerShdw>
                </a:effectLst>
                <a:latin typeface="Times New Roman" panose="02020603050405020304" pitchFamily="18" charset="0"/>
              </a:rPr>
              <a:t>ứ</a:t>
            </a:r>
          </a:p>
        </p:txBody>
      </p:sp>
      <p:pic>
        <p:nvPicPr>
          <p:cNvPr id="95" name="Picture 94">
            <a:extLst>
              <a:ext uri="{FF2B5EF4-FFF2-40B4-BE49-F238E27FC236}">
                <a16:creationId xmlns:a16="http://schemas.microsoft.com/office/drawing/2014/main" id="{1045EAEC-7CAA-4B81-B22A-BBDE414E6E99}"/>
              </a:ext>
            </a:extLst>
          </p:cNvPr>
          <p:cNvPicPr>
            <a:picLocks noChangeAspect="1"/>
          </p:cNvPicPr>
          <p:nvPr/>
        </p:nvPicPr>
        <p:blipFill>
          <a:blip r:embed="rId10"/>
          <a:stretch>
            <a:fillRect/>
          </a:stretch>
        </p:blipFill>
        <p:spPr>
          <a:xfrm>
            <a:off x="11999612" y="-913387"/>
            <a:ext cx="359906" cy="214559"/>
          </a:xfrm>
          <a:prstGeom prst="rect">
            <a:avLst/>
          </a:prstGeom>
        </p:spPr>
      </p:pic>
      <p:pic>
        <p:nvPicPr>
          <p:cNvPr id="115" name="Picture 114">
            <a:extLst>
              <a:ext uri="{FF2B5EF4-FFF2-40B4-BE49-F238E27FC236}">
                <a16:creationId xmlns:a16="http://schemas.microsoft.com/office/drawing/2014/main" id="{B54F87DA-BE54-437B-85B3-5691899ADA41}"/>
              </a:ext>
            </a:extLst>
          </p:cNvPr>
          <p:cNvPicPr>
            <a:picLocks noChangeAspect="1"/>
          </p:cNvPicPr>
          <p:nvPr/>
        </p:nvPicPr>
        <p:blipFill>
          <a:blip r:embed="rId11"/>
          <a:stretch>
            <a:fillRect/>
          </a:stretch>
        </p:blipFill>
        <p:spPr>
          <a:xfrm>
            <a:off x="4552971" y="-329583"/>
            <a:ext cx="359906" cy="214559"/>
          </a:xfrm>
          <a:prstGeom prst="rect">
            <a:avLst/>
          </a:prstGeom>
        </p:spPr>
      </p:pic>
      <p:pic>
        <p:nvPicPr>
          <p:cNvPr id="117" name="Picture 116">
            <a:extLst>
              <a:ext uri="{FF2B5EF4-FFF2-40B4-BE49-F238E27FC236}">
                <a16:creationId xmlns:a16="http://schemas.microsoft.com/office/drawing/2014/main" id="{8845B16D-EB99-4335-B391-498FC4C4C7E4}"/>
              </a:ext>
            </a:extLst>
          </p:cNvPr>
          <p:cNvPicPr>
            <a:picLocks noChangeAspect="1"/>
          </p:cNvPicPr>
          <p:nvPr/>
        </p:nvPicPr>
        <p:blipFill>
          <a:blip r:embed="rId12"/>
          <a:stretch>
            <a:fillRect/>
          </a:stretch>
        </p:blipFill>
        <p:spPr>
          <a:xfrm>
            <a:off x="5279766" y="-354830"/>
            <a:ext cx="359906" cy="218018"/>
          </a:xfrm>
          <a:prstGeom prst="rect">
            <a:avLst/>
          </a:prstGeom>
        </p:spPr>
      </p:pic>
      <p:sp>
        <p:nvSpPr>
          <p:cNvPr id="67" name="!!o2c">
            <a:extLst>
              <a:ext uri="{FF2B5EF4-FFF2-40B4-BE49-F238E27FC236}">
                <a16:creationId xmlns:a16="http://schemas.microsoft.com/office/drawing/2014/main" id="{25117B70-0FC6-4C2D-91BD-44B574FE73BA}"/>
              </a:ext>
            </a:extLst>
          </p:cNvPr>
          <p:cNvSpPr/>
          <p:nvPr/>
        </p:nvSpPr>
        <p:spPr>
          <a:xfrm>
            <a:off x="4244024" y="5554184"/>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99"/>
          </a:p>
        </p:txBody>
      </p:sp>
      <p:sp>
        <p:nvSpPr>
          <p:cNvPr id="77" name="!!2c">
            <a:extLst>
              <a:ext uri="{FF2B5EF4-FFF2-40B4-BE49-F238E27FC236}">
                <a16:creationId xmlns:a16="http://schemas.microsoft.com/office/drawing/2014/main" id="{F4982626-B297-4298-81A0-46C7C0A1CACB}"/>
              </a:ext>
            </a:extLst>
          </p:cNvPr>
          <p:cNvSpPr txBox="1"/>
          <p:nvPr/>
        </p:nvSpPr>
        <p:spPr>
          <a:xfrm>
            <a:off x="4420209" y="5653445"/>
            <a:ext cx="695485" cy="830781"/>
          </a:xfrm>
          <a:prstGeom prst="rect">
            <a:avLst/>
          </a:prstGeom>
          <a:noFill/>
        </p:spPr>
        <p:txBody>
          <a:bodyPr wrap="square" rtlCol="0">
            <a:spAutoFit/>
          </a:bodyPr>
          <a:lstStyle/>
          <a:p>
            <a:pPr algn="ctr"/>
            <a:r>
              <a:rPr lang="en-US" sz="4799" b="1" dirty="0">
                <a:solidFill>
                  <a:schemeClr val="bg1"/>
                </a:solidFill>
                <a:effectLst>
                  <a:outerShdw blurRad="38100" dist="38100" dir="2700000" algn="tl">
                    <a:srgbClr val="000000">
                      <a:alpha val="43137"/>
                    </a:srgbClr>
                  </a:outerShdw>
                </a:effectLst>
                <a:latin typeface="Times New Roman" panose="02020603050405020304" pitchFamily="18" charset="0"/>
              </a:rPr>
              <a:t>t</a:t>
            </a:r>
          </a:p>
        </p:txBody>
      </p:sp>
      <p:sp>
        <p:nvSpPr>
          <p:cNvPr id="55" name="!!o2c">
            <a:extLst>
              <a:ext uri="{FF2B5EF4-FFF2-40B4-BE49-F238E27FC236}">
                <a16:creationId xmlns:a16="http://schemas.microsoft.com/office/drawing/2014/main" id="{25117B70-0FC6-4C2D-91BD-44B574FE73BA}"/>
              </a:ext>
            </a:extLst>
          </p:cNvPr>
          <p:cNvSpPr/>
          <p:nvPr/>
        </p:nvSpPr>
        <p:spPr>
          <a:xfrm>
            <a:off x="7689476" y="5554184"/>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99"/>
          </a:p>
        </p:txBody>
      </p:sp>
      <p:sp>
        <p:nvSpPr>
          <p:cNvPr id="56" name="!!2c">
            <a:extLst>
              <a:ext uri="{FF2B5EF4-FFF2-40B4-BE49-F238E27FC236}">
                <a16:creationId xmlns:a16="http://schemas.microsoft.com/office/drawing/2014/main" id="{F4982626-B297-4298-81A0-46C7C0A1CACB}"/>
              </a:ext>
            </a:extLst>
          </p:cNvPr>
          <p:cNvSpPr txBox="1"/>
          <p:nvPr/>
        </p:nvSpPr>
        <p:spPr>
          <a:xfrm>
            <a:off x="7865662" y="5632729"/>
            <a:ext cx="695485" cy="830781"/>
          </a:xfrm>
          <a:prstGeom prst="rect">
            <a:avLst/>
          </a:prstGeom>
          <a:noFill/>
        </p:spPr>
        <p:txBody>
          <a:bodyPr wrap="square" rtlCol="0">
            <a:spAutoFit/>
          </a:bodyPr>
          <a:lstStyle/>
          <a:p>
            <a:pPr algn="ctr"/>
            <a:r>
              <a:rPr lang="en-US" sz="4799" b="1" dirty="0">
                <a:solidFill>
                  <a:schemeClr val="bg1"/>
                </a:solidFill>
                <a:effectLst>
                  <a:outerShdw blurRad="38100" dist="38100" dir="2700000" algn="tl">
                    <a:srgbClr val="000000">
                      <a:alpha val="43137"/>
                    </a:srgbClr>
                  </a:outerShdw>
                </a:effectLst>
                <a:latin typeface="Times New Roman" panose="02020603050405020304" pitchFamily="18" charset="0"/>
              </a:rPr>
              <a:t>c</a:t>
            </a:r>
          </a:p>
        </p:txBody>
      </p:sp>
      <p:sp>
        <p:nvSpPr>
          <p:cNvPr id="58" name="!!o2c">
            <a:extLst>
              <a:ext uri="{FF2B5EF4-FFF2-40B4-BE49-F238E27FC236}">
                <a16:creationId xmlns:a16="http://schemas.microsoft.com/office/drawing/2014/main" id="{25117B70-0FC6-4C2D-91BD-44B574FE73BA}"/>
              </a:ext>
            </a:extLst>
          </p:cNvPr>
          <p:cNvSpPr/>
          <p:nvPr/>
        </p:nvSpPr>
        <p:spPr>
          <a:xfrm>
            <a:off x="3097991" y="5554184"/>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99"/>
          </a:p>
        </p:txBody>
      </p:sp>
      <p:sp>
        <p:nvSpPr>
          <p:cNvPr id="60" name="!!2c">
            <a:extLst>
              <a:ext uri="{FF2B5EF4-FFF2-40B4-BE49-F238E27FC236}">
                <a16:creationId xmlns:a16="http://schemas.microsoft.com/office/drawing/2014/main" id="{F4982626-B297-4298-81A0-46C7C0A1CACB}"/>
              </a:ext>
            </a:extLst>
          </p:cNvPr>
          <p:cNvSpPr txBox="1"/>
          <p:nvPr/>
        </p:nvSpPr>
        <p:spPr>
          <a:xfrm>
            <a:off x="3274177" y="5653445"/>
            <a:ext cx="695485" cy="830781"/>
          </a:xfrm>
          <a:prstGeom prst="rect">
            <a:avLst/>
          </a:prstGeom>
          <a:noFill/>
        </p:spPr>
        <p:txBody>
          <a:bodyPr wrap="square" rtlCol="0">
            <a:spAutoFit/>
          </a:bodyPr>
          <a:lstStyle/>
          <a:p>
            <a:pPr algn="ctr"/>
            <a:r>
              <a:rPr lang="en-US" sz="4799" b="1" dirty="0">
                <a:solidFill>
                  <a:schemeClr val="bg1"/>
                </a:solidFill>
                <a:effectLst>
                  <a:outerShdw blurRad="38100" dist="38100" dir="2700000" algn="tl">
                    <a:srgbClr val="000000">
                      <a:alpha val="43137"/>
                    </a:srgbClr>
                  </a:outerShdw>
                </a:effectLst>
                <a:latin typeface="Times New Roman" panose="02020603050405020304" pitchFamily="18" charset="0"/>
              </a:rPr>
              <a:t>ý</a:t>
            </a:r>
          </a:p>
        </p:txBody>
      </p:sp>
      <p:pic>
        <p:nvPicPr>
          <p:cNvPr id="1026" name="Picture 2" descr="Thải Clip nghệ thuật - Không chú ý đến sức khỏe cộng đồng, xả rác png tải  về - Miễn phí trong suốt đứng png Tải về."/>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5222" b="91222" l="2444" r="96111">
                        <a14:foregroundMark x1="61111" y1="44889" x2="61111" y2="44889"/>
                        <a14:foregroundMark x1="57889" y1="40111" x2="59333" y2="44778"/>
                        <a14:foregroundMark x1="24667" y1="68111" x2="28444" y2="65222"/>
                        <a14:foregroundMark x1="16111" y1="79889" x2="52889" y2="89000"/>
                        <a14:foregroundMark x1="9111" y1="63000" x2="84667" y2="85889"/>
                        <a14:foregroundMark x1="8889" y1="76778" x2="18444" y2="69333"/>
                        <a14:foregroundMark x1="11556" y1="84000" x2="22889" y2="75889"/>
                        <a14:foregroundMark x1="28111" y1="79667" x2="36556" y2="74778"/>
                        <a14:foregroundMark x1="33778" y1="82222" x2="41889" y2="78222"/>
                        <a14:foregroundMark x1="45778" y1="83889" x2="48444" y2="79889"/>
                        <a14:foregroundMark x1="41556" y1="81778" x2="41556" y2="81778"/>
                        <a14:foregroundMark x1="35111" y1="78111" x2="35111" y2="78111"/>
                        <a14:foregroundMark x1="15333" y1="84778" x2="15333" y2="84778"/>
                        <a14:foregroundMark x1="9333" y1="85222" x2="9333" y2="85222"/>
                        <a14:foregroundMark x1="10667" y1="81000" x2="10667" y2="81000"/>
                        <a14:foregroundMark x1="10889" y1="77444" x2="10889" y2="77444"/>
                        <a14:foregroundMark x1="16222" y1="74222" x2="16222" y2="74222"/>
                        <a14:foregroundMark x1="20222" y1="72111" x2="20222" y2="72111"/>
                        <a14:foregroundMark x1="11667" y1="78111" x2="11667" y2="78111"/>
                        <a14:foregroundMark x1="9556" y1="70778" x2="9556" y2="70778"/>
                        <a14:foregroundMark x1="12667" y1="69889" x2="12667" y2="69889"/>
                        <a14:foregroundMark x1="61444" y1="88333" x2="61444" y2="88333"/>
                        <a14:foregroundMark x1="58444" y1="87000" x2="58444" y2="87000"/>
                        <a14:foregroundMark x1="69556" y1="85444" x2="70000" y2="85444"/>
                        <a14:foregroundMark x1="71111" y1="84111" x2="66000" y2="87444"/>
                        <a14:foregroundMark x1="72000" y1="88556" x2="56667" y2="86667"/>
                        <a14:foregroundMark x1="54667" y1="88444" x2="86000" y2="87556"/>
                        <a14:foregroundMark x1="80556" y1="83556" x2="80556" y2="83556"/>
                        <a14:foregroundMark x1="60556" y1="82778" x2="60556" y2="82778"/>
                        <a14:foregroundMark x1="58889" y1="79667" x2="58889" y2="79667"/>
                        <a14:foregroundMark x1="65889" y1="76778" x2="65889" y2="76778"/>
                        <a14:foregroundMark x1="66222" y1="76556" x2="66222" y2="76556"/>
                        <a14:foregroundMark x1="68444" y1="76889" x2="68444" y2="76889"/>
                        <a14:foregroundMark x1="83111" y1="80889" x2="83111" y2="80889"/>
                        <a14:foregroundMark x1="32556" y1="67111" x2="47222" y2="71111"/>
                        <a14:foregroundMark x1="55111" y1="74111" x2="88222" y2="83444"/>
                        <a14:backgroundMark x1="56444" y1="45333" x2="56444" y2="45333"/>
                      </a14:backgroundRemoval>
                    </a14:imgEffect>
                  </a14:imgLayer>
                </a14:imgProps>
              </a:ext>
              <a:ext uri="{28A0092B-C50C-407E-A947-70E740481C1C}">
                <a14:useLocalDpi xmlns:a14="http://schemas.microsoft.com/office/drawing/2010/main" val="0"/>
              </a:ext>
            </a:extLst>
          </a:blip>
          <a:srcRect/>
          <a:stretch>
            <a:fillRect/>
          </a:stretch>
        </p:blipFill>
        <p:spPr bwMode="auto">
          <a:xfrm>
            <a:off x="696821" y="195010"/>
            <a:ext cx="4198784" cy="4198784"/>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90">
            <a:extLst>
              <a:ext uri="{FF2B5EF4-FFF2-40B4-BE49-F238E27FC236}">
                <a16:creationId xmlns:a16="http://schemas.microsoft.com/office/drawing/2014/main" id="{E2A24C98-35A3-45FF-9431-2BE835010581}"/>
              </a:ext>
            </a:extLst>
          </p:cNvPr>
          <p:cNvPicPr>
            <a:picLocks noChangeAspect="1"/>
          </p:cNvPicPr>
          <p:nvPr/>
        </p:nvPicPr>
        <p:blipFill>
          <a:blip r:embed="rId15"/>
          <a:stretch>
            <a:fillRect/>
          </a:stretch>
        </p:blipFill>
        <p:spPr>
          <a:xfrm>
            <a:off x="1466352" y="-1081272"/>
            <a:ext cx="359906" cy="214559"/>
          </a:xfrm>
          <a:prstGeom prst="rect">
            <a:avLst/>
          </a:prstGeom>
        </p:spPr>
      </p:pic>
      <p:pic>
        <p:nvPicPr>
          <p:cNvPr id="92" name="Picture 91">
            <a:extLst>
              <a:ext uri="{FF2B5EF4-FFF2-40B4-BE49-F238E27FC236}">
                <a16:creationId xmlns:a16="http://schemas.microsoft.com/office/drawing/2014/main" id="{6F0C86CA-0091-4117-BFEC-2073208776D8}"/>
              </a:ext>
            </a:extLst>
          </p:cNvPr>
          <p:cNvPicPr>
            <a:picLocks noChangeAspect="1"/>
          </p:cNvPicPr>
          <p:nvPr/>
        </p:nvPicPr>
        <p:blipFill>
          <a:blip r:embed="rId11"/>
          <a:stretch>
            <a:fillRect/>
          </a:stretch>
        </p:blipFill>
        <p:spPr>
          <a:xfrm>
            <a:off x="11484724" y="-1116180"/>
            <a:ext cx="359906" cy="214559"/>
          </a:xfrm>
          <a:prstGeom prst="rect">
            <a:avLst/>
          </a:prstGeom>
        </p:spPr>
      </p:pic>
      <p:pic>
        <p:nvPicPr>
          <p:cNvPr id="93" name="Picture 92">
            <a:extLst>
              <a:ext uri="{FF2B5EF4-FFF2-40B4-BE49-F238E27FC236}">
                <a16:creationId xmlns:a16="http://schemas.microsoft.com/office/drawing/2014/main" id="{68C8D11E-0AFE-4F7B-B87C-5545F5E6C086}"/>
              </a:ext>
            </a:extLst>
          </p:cNvPr>
          <p:cNvPicPr>
            <a:picLocks noChangeAspect="1"/>
          </p:cNvPicPr>
          <p:nvPr/>
        </p:nvPicPr>
        <p:blipFill>
          <a:blip r:embed="rId16"/>
          <a:stretch>
            <a:fillRect/>
          </a:stretch>
        </p:blipFill>
        <p:spPr>
          <a:xfrm>
            <a:off x="3561476" y="-1010630"/>
            <a:ext cx="359906" cy="218018"/>
          </a:xfrm>
          <a:prstGeom prst="rect">
            <a:avLst/>
          </a:prstGeom>
        </p:spPr>
      </p:pic>
      <p:pic>
        <p:nvPicPr>
          <p:cNvPr id="94" name="Picture 93">
            <a:extLst>
              <a:ext uri="{FF2B5EF4-FFF2-40B4-BE49-F238E27FC236}">
                <a16:creationId xmlns:a16="http://schemas.microsoft.com/office/drawing/2014/main" id="{0D814C9E-BF3B-4291-BE98-A970F732C6DC}"/>
              </a:ext>
            </a:extLst>
          </p:cNvPr>
          <p:cNvPicPr>
            <a:picLocks noChangeAspect="1"/>
          </p:cNvPicPr>
          <p:nvPr/>
        </p:nvPicPr>
        <p:blipFill>
          <a:blip r:embed="rId17"/>
          <a:stretch>
            <a:fillRect/>
          </a:stretch>
        </p:blipFill>
        <p:spPr>
          <a:xfrm>
            <a:off x="7119509" y="-438592"/>
            <a:ext cx="359906" cy="218018"/>
          </a:xfrm>
          <a:prstGeom prst="rect">
            <a:avLst/>
          </a:prstGeom>
        </p:spPr>
      </p:pic>
      <p:pic>
        <p:nvPicPr>
          <p:cNvPr id="96" name="Picture 95">
            <a:extLst>
              <a:ext uri="{FF2B5EF4-FFF2-40B4-BE49-F238E27FC236}">
                <a16:creationId xmlns:a16="http://schemas.microsoft.com/office/drawing/2014/main" id="{E1EAAEDC-5B63-4ABF-950D-A3661A34B2A3}"/>
              </a:ext>
            </a:extLst>
          </p:cNvPr>
          <p:cNvPicPr>
            <a:picLocks noChangeAspect="1"/>
          </p:cNvPicPr>
          <p:nvPr/>
        </p:nvPicPr>
        <p:blipFill>
          <a:blip r:embed="rId18"/>
          <a:stretch>
            <a:fillRect/>
          </a:stretch>
        </p:blipFill>
        <p:spPr>
          <a:xfrm>
            <a:off x="9387945" y="-1735910"/>
            <a:ext cx="359906" cy="218018"/>
          </a:xfrm>
          <a:prstGeom prst="rect">
            <a:avLst/>
          </a:prstGeom>
        </p:spPr>
      </p:pic>
      <p:pic>
        <p:nvPicPr>
          <p:cNvPr id="97" name="Picture 96">
            <a:extLst>
              <a:ext uri="{FF2B5EF4-FFF2-40B4-BE49-F238E27FC236}">
                <a16:creationId xmlns:a16="http://schemas.microsoft.com/office/drawing/2014/main" id="{396E1D2C-F1DE-4F25-81DA-6E6028E048F9}"/>
              </a:ext>
            </a:extLst>
          </p:cNvPr>
          <p:cNvPicPr>
            <a:picLocks noChangeAspect="1"/>
          </p:cNvPicPr>
          <p:nvPr/>
        </p:nvPicPr>
        <p:blipFill>
          <a:blip r:embed="rId19"/>
          <a:stretch>
            <a:fillRect/>
          </a:stretch>
        </p:blipFill>
        <p:spPr>
          <a:xfrm>
            <a:off x="8381505" y="-592875"/>
            <a:ext cx="359906" cy="214559"/>
          </a:xfrm>
          <a:prstGeom prst="rect">
            <a:avLst/>
          </a:prstGeom>
        </p:spPr>
      </p:pic>
      <p:pic>
        <p:nvPicPr>
          <p:cNvPr id="98" name="Picture 97">
            <a:extLst>
              <a:ext uri="{FF2B5EF4-FFF2-40B4-BE49-F238E27FC236}">
                <a16:creationId xmlns:a16="http://schemas.microsoft.com/office/drawing/2014/main" id="{C67324EB-D3F2-4F0B-B911-CDA7A8304F3D}"/>
              </a:ext>
            </a:extLst>
          </p:cNvPr>
          <p:cNvPicPr>
            <a:picLocks noChangeAspect="1"/>
          </p:cNvPicPr>
          <p:nvPr/>
        </p:nvPicPr>
        <p:blipFill>
          <a:blip r:embed="rId20"/>
          <a:stretch>
            <a:fillRect/>
          </a:stretch>
        </p:blipFill>
        <p:spPr>
          <a:xfrm>
            <a:off x="9156703" y="-634549"/>
            <a:ext cx="359906" cy="218018"/>
          </a:xfrm>
          <a:prstGeom prst="rect">
            <a:avLst/>
          </a:prstGeom>
        </p:spPr>
      </p:pic>
      <p:pic>
        <p:nvPicPr>
          <p:cNvPr id="99" name="Picture 98">
            <a:extLst>
              <a:ext uri="{FF2B5EF4-FFF2-40B4-BE49-F238E27FC236}">
                <a16:creationId xmlns:a16="http://schemas.microsoft.com/office/drawing/2014/main" id="{BDB067EA-AB66-4605-8786-F0BD17037F44}"/>
              </a:ext>
            </a:extLst>
          </p:cNvPr>
          <p:cNvPicPr>
            <a:picLocks noChangeAspect="1"/>
          </p:cNvPicPr>
          <p:nvPr/>
        </p:nvPicPr>
        <p:blipFill>
          <a:blip r:embed="rId21"/>
          <a:stretch>
            <a:fillRect/>
          </a:stretch>
        </p:blipFill>
        <p:spPr>
          <a:xfrm>
            <a:off x="3561473" y="-773389"/>
            <a:ext cx="359906" cy="218018"/>
          </a:xfrm>
          <a:prstGeom prst="rect">
            <a:avLst/>
          </a:prstGeom>
        </p:spPr>
      </p:pic>
      <p:pic>
        <p:nvPicPr>
          <p:cNvPr id="100" name="Picture 99">
            <a:extLst>
              <a:ext uri="{FF2B5EF4-FFF2-40B4-BE49-F238E27FC236}">
                <a16:creationId xmlns:a16="http://schemas.microsoft.com/office/drawing/2014/main" id="{D59F442C-9BB5-43D0-B284-8EFE7D9150AA}"/>
              </a:ext>
            </a:extLst>
          </p:cNvPr>
          <p:cNvPicPr>
            <a:picLocks noChangeAspect="1"/>
          </p:cNvPicPr>
          <p:nvPr/>
        </p:nvPicPr>
        <p:blipFill>
          <a:blip r:embed="rId12"/>
          <a:stretch>
            <a:fillRect/>
          </a:stretch>
        </p:blipFill>
        <p:spPr>
          <a:xfrm>
            <a:off x="2749158" y="-705460"/>
            <a:ext cx="359906" cy="218018"/>
          </a:xfrm>
          <a:prstGeom prst="rect">
            <a:avLst/>
          </a:prstGeom>
        </p:spPr>
      </p:pic>
      <p:pic>
        <p:nvPicPr>
          <p:cNvPr id="101" name="Picture 100">
            <a:extLst>
              <a:ext uri="{FF2B5EF4-FFF2-40B4-BE49-F238E27FC236}">
                <a16:creationId xmlns:a16="http://schemas.microsoft.com/office/drawing/2014/main" id="{7DB10253-8425-4F19-B995-DCA5C90F411A}"/>
              </a:ext>
            </a:extLst>
          </p:cNvPr>
          <p:cNvPicPr>
            <a:picLocks noChangeAspect="1"/>
          </p:cNvPicPr>
          <p:nvPr/>
        </p:nvPicPr>
        <p:blipFill>
          <a:blip r:embed="rId11"/>
          <a:stretch>
            <a:fillRect/>
          </a:stretch>
        </p:blipFill>
        <p:spPr>
          <a:xfrm>
            <a:off x="6139148" y="-1507233"/>
            <a:ext cx="359906" cy="214559"/>
          </a:xfrm>
          <a:prstGeom prst="rect">
            <a:avLst/>
          </a:prstGeom>
        </p:spPr>
      </p:pic>
      <p:pic>
        <p:nvPicPr>
          <p:cNvPr id="102" name="Picture 101">
            <a:extLst>
              <a:ext uri="{FF2B5EF4-FFF2-40B4-BE49-F238E27FC236}">
                <a16:creationId xmlns:a16="http://schemas.microsoft.com/office/drawing/2014/main" id="{A9DFF7EA-3F47-420E-BAB4-B4D4EAC8CE20}"/>
              </a:ext>
            </a:extLst>
          </p:cNvPr>
          <p:cNvPicPr>
            <a:picLocks noChangeAspect="1"/>
          </p:cNvPicPr>
          <p:nvPr/>
        </p:nvPicPr>
        <p:blipFill>
          <a:blip r:embed="rId16"/>
          <a:stretch>
            <a:fillRect/>
          </a:stretch>
        </p:blipFill>
        <p:spPr>
          <a:xfrm>
            <a:off x="9028039" y="-1201634"/>
            <a:ext cx="359906" cy="218018"/>
          </a:xfrm>
          <a:prstGeom prst="rect">
            <a:avLst/>
          </a:prstGeom>
        </p:spPr>
      </p:pic>
      <p:pic>
        <p:nvPicPr>
          <p:cNvPr id="103" name="Picture 102">
            <a:extLst>
              <a:ext uri="{FF2B5EF4-FFF2-40B4-BE49-F238E27FC236}">
                <a16:creationId xmlns:a16="http://schemas.microsoft.com/office/drawing/2014/main" id="{CB19D85A-DBE2-4D1C-81E5-7D5F799CB541}"/>
              </a:ext>
            </a:extLst>
          </p:cNvPr>
          <p:cNvPicPr>
            <a:picLocks noChangeAspect="1"/>
          </p:cNvPicPr>
          <p:nvPr/>
        </p:nvPicPr>
        <p:blipFill>
          <a:blip r:embed="rId12"/>
          <a:stretch>
            <a:fillRect/>
          </a:stretch>
        </p:blipFill>
        <p:spPr>
          <a:xfrm>
            <a:off x="8221256" y="-1068275"/>
            <a:ext cx="359906" cy="218018"/>
          </a:xfrm>
          <a:prstGeom prst="rect">
            <a:avLst/>
          </a:prstGeom>
        </p:spPr>
      </p:pic>
      <p:pic>
        <p:nvPicPr>
          <p:cNvPr id="104" name="Picture 103">
            <a:extLst>
              <a:ext uri="{FF2B5EF4-FFF2-40B4-BE49-F238E27FC236}">
                <a16:creationId xmlns:a16="http://schemas.microsoft.com/office/drawing/2014/main" id="{1571BFB6-F40C-4995-A85E-E041985AA4EE}"/>
              </a:ext>
            </a:extLst>
          </p:cNvPr>
          <p:cNvPicPr>
            <a:picLocks noChangeAspect="1"/>
          </p:cNvPicPr>
          <p:nvPr/>
        </p:nvPicPr>
        <p:blipFill>
          <a:blip r:embed="rId17"/>
          <a:stretch>
            <a:fillRect/>
          </a:stretch>
        </p:blipFill>
        <p:spPr>
          <a:xfrm>
            <a:off x="700152" y="-564631"/>
            <a:ext cx="359906" cy="218018"/>
          </a:xfrm>
          <a:prstGeom prst="rect">
            <a:avLst/>
          </a:prstGeom>
        </p:spPr>
      </p:pic>
      <p:pic>
        <p:nvPicPr>
          <p:cNvPr id="105" name="Picture 104">
            <a:extLst>
              <a:ext uri="{FF2B5EF4-FFF2-40B4-BE49-F238E27FC236}">
                <a16:creationId xmlns:a16="http://schemas.microsoft.com/office/drawing/2014/main" id="{4CE6C58B-82FB-4AC7-AD34-D55656BEEFAF}"/>
              </a:ext>
            </a:extLst>
          </p:cNvPr>
          <p:cNvPicPr>
            <a:picLocks noChangeAspect="1"/>
          </p:cNvPicPr>
          <p:nvPr/>
        </p:nvPicPr>
        <p:blipFill>
          <a:blip r:embed="rId10"/>
          <a:stretch>
            <a:fillRect/>
          </a:stretch>
        </p:blipFill>
        <p:spPr>
          <a:xfrm>
            <a:off x="1630835" y="-979817"/>
            <a:ext cx="359906" cy="214559"/>
          </a:xfrm>
          <a:prstGeom prst="rect">
            <a:avLst/>
          </a:prstGeom>
        </p:spPr>
      </p:pic>
      <p:pic>
        <p:nvPicPr>
          <p:cNvPr id="106" name="Picture 105">
            <a:extLst>
              <a:ext uri="{FF2B5EF4-FFF2-40B4-BE49-F238E27FC236}">
                <a16:creationId xmlns:a16="http://schemas.microsoft.com/office/drawing/2014/main" id="{669FFAF8-4030-42C1-8181-04368FB8726A}"/>
              </a:ext>
            </a:extLst>
          </p:cNvPr>
          <p:cNvPicPr>
            <a:picLocks noChangeAspect="1"/>
          </p:cNvPicPr>
          <p:nvPr/>
        </p:nvPicPr>
        <p:blipFill>
          <a:blip r:embed="rId18"/>
          <a:stretch>
            <a:fillRect/>
          </a:stretch>
        </p:blipFill>
        <p:spPr>
          <a:xfrm>
            <a:off x="10684619" y="-1253390"/>
            <a:ext cx="359906" cy="218018"/>
          </a:xfrm>
          <a:prstGeom prst="rect">
            <a:avLst/>
          </a:prstGeom>
        </p:spPr>
      </p:pic>
      <p:pic>
        <p:nvPicPr>
          <p:cNvPr id="107" name="Picture 106">
            <a:extLst>
              <a:ext uri="{FF2B5EF4-FFF2-40B4-BE49-F238E27FC236}">
                <a16:creationId xmlns:a16="http://schemas.microsoft.com/office/drawing/2014/main" id="{91E80C74-3176-4BBC-BD54-D2910A4B7BAC}"/>
              </a:ext>
            </a:extLst>
          </p:cNvPr>
          <p:cNvPicPr>
            <a:picLocks noChangeAspect="1"/>
          </p:cNvPicPr>
          <p:nvPr/>
        </p:nvPicPr>
        <p:blipFill>
          <a:blip r:embed="rId11"/>
          <a:stretch>
            <a:fillRect/>
          </a:stretch>
        </p:blipFill>
        <p:spPr>
          <a:xfrm>
            <a:off x="2242746" y="-698828"/>
            <a:ext cx="359906" cy="214559"/>
          </a:xfrm>
          <a:prstGeom prst="rect">
            <a:avLst/>
          </a:prstGeom>
        </p:spPr>
      </p:pic>
      <p:pic>
        <p:nvPicPr>
          <p:cNvPr id="108" name="Picture 107">
            <a:extLst>
              <a:ext uri="{FF2B5EF4-FFF2-40B4-BE49-F238E27FC236}">
                <a16:creationId xmlns:a16="http://schemas.microsoft.com/office/drawing/2014/main" id="{BF80EC7E-5859-465E-8871-B259D7CF0038}"/>
              </a:ext>
            </a:extLst>
          </p:cNvPr>
          <p:cNvPicPr>
            <a:picLocks noChangeAspect="1"/>
          </p:cNvPicPr>
          <p:nvPr/>
        </p:nvPicPr>
        <p:blipFill>
          <a:blip r:embed="rId16"/>
          <a:stretch>
            <a:fillRect/>
          </a:stretch>
        </p:blipFill>
        <p:spPr>
          <a:xfrm>
            <a:off x="4722323" y="-1574858"/>
            <a:ext cx="359906" cy="188342"/>
          </a:xfrm>
          <a:prstGeom prst="rect">
            <a:avLst/>
          </a:prstGeom>
        </p:spPr>
      </p:pic>
      <p:pic>
        <p:nvPicPr>
          <p:cNvPr id="109" name="Picture 108">
            <a:extLst>
              <a:ext uri="{FF2B5EF4-FFF2-40B4-BE49-F238E27FC236}">
                <a16:creationId xmlns:a16="http://schemas.microsoft.com/office/drawing/2014/main" id="{CFCC4645-75D6-4985-BB16-8B625A7F7030}"/>
              </a:ext>
            </a:extLst>
          </p:cNvPr>
          <p:cNvPicPr>
            <a:picLocks noChangeAspect="1"/>
          </p:cNvPicPr>
          <p:nvPr/>
        </p:nvPicPr>
        <p:blipFill>
          <a:blip r:embed="rId12"/>
          <a:stretch>
            <a:fillRect/>
          </a:stretch>
        </p:blipFill>
        <p:spPr>
          <a:xfrm>
            <a:off x="2969542" y="-724075"/>
            <a:ext cx="359906" cy="218018"/>
          </a:xfrm>
          <a:prstGeom prst="rect">
            <a:avLst/>
          </a:prstGeom>
        </p:spPr>
      </p:pic>
      <p:pic>
        <p:nvPicPr>
          <p:cNvPr id="110" name="Picture 109">
            <a:extLst>
              <a:ext uri="{FF2B5EF4-FFF2-40B4-BE49-F238E27FC236}">
                <a16:creationId xmlns:a16="http://schemas.microsoft.com/office/drawing/2014/main" id="{2A628FAA-7798-4AE3-9E71-65587129DF17}"/>
              </a:ext>
            </a:extLst>
          </p:cNvPr>
          <p:cNvPicPr>
            <a:picLocks noChangeAspect="1"/>
          </p:cNvPicPr>
          <p:nvPr/>
        </p:nvPicPr>
        <p:blipFill>
          <a:blip r:embed="rId16"/>
          <a:stretch>
            <a:fillRect/>
          </a:stretch>
        </p:blipFill>
        <p:spPr>
          <a:xfrm>
            <a:off x="5979548" y="-1009014"/>
            <a:ext cx="359906" cy="218018"/>
          </a:xfrm>
          <a:prstGeom prst="rect">
            <a:avLst/>
          </a:prstGeom>
        </p:spPr>
      </p:pic>
      <p:pic>
        <p:nvPicPr>
          <p:cNvPr id="111" name="Picture 110">
            <a:extLst>
              <a:ext uri="{FF2B5EF4-FFF2-40B4-BE49-F238E27FC236}">
                <a16:creationId xmlns:a16="http://schemas.microsoft.com/office/drawing/2014/main" id="{9A00F9A9-3E3F-4628-9532-16A3E13760BC}"/>
              </a:ext>
            </a:extLst>
          </p:cNvPr>
          <p:cNvPicPr>
            <a:picLocks noChangeAspect="1"/>
          </p:cNvPicPr>
          <p:nvPr/>
        </p:nvPicPr>
        <p:blipFill>
          <a:blip r:embed="rId10"/>
          <a:stretch>
            <a:fillRect/>
          </a:stretch>
        </p:blipFill>
        <p:spPr>
          <a:xfrm>
            <a:off x="1668635" y="-1036945"/>
            <a:ext cx="359906" cy="214559"/>
          </a:xfrm>
          <a:prstGeom prst="rect">
            <a:avLst/>
          </a:prstGeom>
        </p:spPr>
      </p:pic>
      <p:pic>
        <p:nvPicPr>
          <p:cNvPr id="112" name="Picture 111">
            <a:extLst>
              <a:ext uri="{FF2B5EF4-FFF2-40B4-BE49-F238E27FC236}">
                <a16:creationId xmlns:a16="http://schemas.microsoft.com/office/drawing/2014/main" id="{177AA96B-48C8-4C60-B922-9ABA2EE54110}"/>
              </a:ext>
            </a:extLst>
          </p:cNvPr>
          <p:cNvPicPr>
            <a:picLocks noChangeAspect="1"/>
          </p:cNvPicPr>
          <p:nvPr/>
        </p:nvPicPr>
        <p:blipFill>
          <a:blip r:embed="rId18"/>
          <a:stretch>
            <a:fillRect/>
          </a:stretch>
        </p:blipFill>
        <p:spPr>
          <a:xfrm>
            <a:off x="5266837" y="-945010"/>
            <a:ext cx="359906" cy="218018"/>
          </a:xfrm>
          <a:prstGeom prst="rect">
            <a:avLst/>
          </a:prstGeom>
        </p:spPr>
      </p:pic>
      <p:pic>
        <p:nvPicPr>
          <p:cNvPr id="113" name="Picture 112">
            <a:extLst>
              <a:ext uri="{FF2B5EF4-FFF2-40B4-BE49-F238E27FC236}">
                <a16:creationId xmlns:a16="http://schemas.microsoft.com/office/drawing/2014/main" id="{7D34D429-619F-4567-AE95-0002F7F728BE}"/>
              </a:ext>
            </a:extLst>
          </p:cNvPr>
          <p:cNvPicPr>
            <a:picLocks noChangeAspect="1"/>
          </p:cNvPicPr>
          <p:nvPr/>
        </p:nvPicPr>
        <p:blipFill>
          <a:blip r:embed="rId16"/>
          <a:stretch>
            <a:fillRect/>
          </a:stretch>
        </p:blipFill>
        <p:spPr>
          <a:xfrm>
            <a:off x="156851" y="-1472731"/>
            <a:ext cx="359906" cy="218018"/>
          </a:xfrm>
          <a:prstGeom prst="rect">
            <a:avLst/>
          </a:prstGeom>
        </p:spPr>
      </p:pic>
      <p:pic>
        <p:nvPicPr>
          <p:cNvPr id="114" name="Picture 113">
            <a:extLst>
              <a:ext uri="{FF2B5EF4-FFF2-40B4-BE49-F238E27FC236}">
                <a16:creationId xmlns:a16="http://schemas.microsoft.com/office/drawing/2014/main" id="{77044C68-7973-4EA4-AFFF-3066205CECAF}"/>
              </a:ext>
            </a:extLst>
          </p:cNvPr>
          <p:cNvPicPr>
            <a:picLocks noChangeAspect="1"/>
          </p:cNvPicPr>
          <p:nvPr/>
        </p:nvPicPr>
        <p:blipFill>
          <a:blip r:embed="rId18"/>
          <a:stretch>
            <a:fillRect/>
          </a:stretch>
        </p:blipFill>
        <p:spPr>
          <a:xfrm>
            <a:off x="5158989" y="-577380"/>
            <a:ext cx="359906" cy="218018"/>
          </a:xfrm>
          <a:prstGeom prst="rect">
            <a:avLst/>
          </a:prstGeom>
        </p:spPr>
      </p:pic>
      <p:pic>
        <p:nvPicPr>
          <p:cNvPr id="116" name="Picture 115">
            <a:extLst>
              <a:ext uri="{FF2B5EF4-FFF2-40B4-BE49-F238E27FC236}">
                <a16:creationId xmlns:a16="http://schemas.microsoft.com/office/drawing/2014/main" id="{750F0249-3D57-4EA8-B6F3-CA5D1360BF14}"/>
              </a:ext>
            </a:extLst>
          </p:cNvPr>
          <p:cNvPicPr>
            <a:picLocks noChangeAspect="1"/>
          </p:cNvPicPr>
          <p:nvPr/>
        </p:nvPicPr>
        <p:blipFill>
          <a:blip r:embed="rId16"/>
          <a:stretch>
            <a:fillRect/>
          </a:stretch>
        </p:blipFill>
        <p:spPr>
          <a:xfrm>
            <a:off x="10781333" y="-606720"/>
            <a:ext cx="359906" cy="218018"/>
          </a:xfrm>
          <a:prstGeom prst="rect">
            <a:avLst/>
          </a:prstGeom>
        </p:spPr>
      </p:pic>
      <p:pic>
        <p:nvPicPr>
          <p:cNvPr id="118" name="Picture 117">
            <a:extLst>
              <a:ext uri="{FF2B5EF4-FFF2-40B4-BE49-F238E27FC236}">
                <a16:creationId xmlns:a16="http://schemas.microsoft.com/office/drawing/2014/main" id="{1C125569-1989-4359-9AB3-9A5179BE08F7}"/>
              </a:ext>
            </a:extLst>
          </p:cNvPr>
          <p:cNvPicPr>
            <a:picLocks noChangeAspect="1"/>
          </p:cNvPicPr>
          <p:nvPr/>
        </p:nvPicPr>
        <p:blipFill>
          <a:blip r:embed="rId16"/>
          <a:stretch>
            <a:fillRect/>
          </a:stretch>
        </p:blipFill>
        <p:spPr>
          <a:xfrm>
            <a:off x="3661617" y="-485341"/>
            <a:ext cx="359906" cy="218018"/>
          </a:xfrm>
          <a:prstGeom prst="rect">
            <a:avLst/>
          </a:prstGeom>
        </p:spPr>
      </p:pic>
      <p:pic>
        <p:nvPicPr>
          <p:cNvPr id="119" name="Picture 118">
            <a:extLst>
              <a:ext uri="{FF2B5EF4-FFF2-40B4-BE49-F238E27FC236}">
                <a16:creationId xmlns:a16="http://schemas.microsoft.com/office/drawing/2014/main" id="{292483AD-5130-449D-A62E-D13857C9C572}"/>
              </a:ext>
            </a:extLst>
          </p:cNvPr>
          <p:cNvPicPr>
            <a:picLocks noChangeAspect="1"/>
          </p:cNvPicPr>
          <p:nvPr/>
        </p:nvPicPr>
        <p:blipFill>
          <a:blip r:embed="rId16"/>
          <a:stretch>
            <a:fillRect/>
          </a:stretch>
        </p:blipFill>
        <p:spPr>
          <a:xfrm>
            <a:off x="3882001" y="-503957"/>
            <a:ext cx="359906" cy="218018"/>
          </a:xfrm>
          <a:prstGeom prst="rect">
            <a:avLst/>
          </a:prstGeom>
        </p:spPr>
      </p:pic>
    </p:spTree>
    <p:extLst>
      <p:ext uri="{BB962C8B-B14F-4D97-AF65-F5344CB8AC3E}">
        <p14:creationId xmlns:p14="http://schemas.microsoft.com/office/powerpoint/2010/main" val="92906324"/>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86"/>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9"/>
                                        </p:tgtEl>
                                        <p:attrNameLst>
                                          <p:attrName>style.visibility</p:attrName>
                                        </p:attrNameLst>
                                      </p:cBhvr>
                                      <p:to>
                                        <p:strVal val="visible"/>
                                      </p:to>
                                    </p:set>
                                    <p:anim calcmode="lin" valueType="num">
                                      <p:cBhvr>
                                        <p:cTn id="7" dur="500" fill="hold"/>
                                        <p:tgtEl>
                                          <p:spTgt spid="89"/>
                                        </p:tgtEl>
                                        <p:attrNameLst>
                                          <p:attrName>ppt_w</p:attrName>
                                        </p:attrNameLst>
                                      </p:cBhvr>
                                      <p:tavLst>
                                        <p:tav tm="0">
                                          <p:val>
                                            <p:fltVal val="0"/>
                                          </p:val>
                                        </p:tav>
                                        <p:tav tm="100000">
                                          <p:val>
                                            <p:strVal val="#ppt_w"/>
                                          </p:val>
                                        </p:tav>
                                      </p:tavLst>
                                    </p:anim>
                                    <p:anim calcmode="lin" valueType="num">
                                      <p:cBhvr>
                                        <p:cTn id="8" dur="500" fill="hold"/>
                                        <p:tgtEl>
                                          <p:spTgt spid="89"/>
                                        </p:tgtEl>
                                        <p:attrNameLst>
                                          <p:attrName>ppt_h</p:attrName>
                                        </p:attrNameLst>
                                      </p:cBhvr>
                                      <p:tavLst>
                                        <p:tav tm="0">
                                          <p:val>
                                            <p:fltVal val="0"/>
                                          </p:val>
                                        </p:tav>
                                        <p:tav tm="100000">
                                          <p:val>
                                            <p:strVal val="#ppt_h"/>
                                          </p:val>
                                        </p:tav>
                                      </p:tavLst>
                                    </p:anim>
                                    <p:animEffect transition="in" filter="fade">
                                      <p:cBhvr>
                                        <p:cTn id="9" dur="500"/>
                                        <p:tgtEl>
                                          <p:spTgt spid="89"/>
                                        </p:tgtEl>
                                      </p:cBhvr>
                                    </p:animEffect>
                                  </p:childTnLst>
                                  <p:subTnLst>
                                    <p:audio>
                                      <p:cMediaNode>
                                        <p:cTn display="0" masterRel="sameClick">
                                          <p:stCondLst>
                                            <p:cond evt="begin" delay="0">
                                              <p:tn val="5"/>
                                            </p:cond>
                                          </p:stCondLst>
                                          <p:endCondLst>
                                            <p:cond evt="onStopAudio" delay="0">
                                              <p:tgtEl>
                                                <p:sldTgt/>
                                              </p:tgtEl>
                                            </p:cond>
                                          </p:endCondLst>
                                        </p:cTn>
                                        <p:tgtEl>
                                          <p:sndTgt r:embed="rId2"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89"/>
                                        </p:tgtEl>
                                      </p:cBhvr>
                                    </p:animEffect>
                                    <p:animScale>
                                      <p:cBhvr>
                                        <p:cTn id="12" dur="250" autoRev="1" fill="hold"/>
                                        <p:tgtEl>
                                          <p:spTgt spid="89"/>
                                        </p:tgtEl>
                                      </p:cBhvr>
                                      <p:by x="105000" y="105000"/>
                                    </p:animScale>
                                  </p:childTnLst>
                                </p:cTn>
                              </p:par>
                            </p:childTnLst>
                          </p:cTn>
                        </p:par>
                      </p:childTnLst>
                    </p:cTn>
                  </p:par>
                </p:childTnLst>
              </p:cTn>
              <p:nextCondLst>
                <p:cond evt="onClick" delay="0">
                  <p:tgtEl>
                    <p:spTgt spid="86"/>
                  </p:tgtEl>
                </p:cond>
              </p:nextCondLst>
            </p:seq>
            <p:seq concurrent="1" nextAc="seek">
              <p:cTn id="13" restart="whenNotActive" fill="hold" evtFilter="cancelBubble" nodeType="interactiveSeq">
                <p:stCondLst>
                  <p:cond evt="onClick" delay="0">
                    <p:tgtEl>
                      <p:spTgt spid="87"/>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grpId="0" nodeType="withEffect">
                                  <p:stCondLst>
                                    <p:cond delay="0"/>
                                  </p:stCondLst>
                                  <p:childTnLst>
                                    <p:set>
                                      <p:cBhvr>
                                        <p:cTn id="17" dur="1" fill="hold">
                                          <p:stCondLst>
                                            <p:cond delay="0"/>
                                          </p:stCondLst>
                                        </p:cTn>
                                        <p:tgtEl>
                                          <p:spTgt spid="90"/>
                                        </p:tgtEl>
                                        <p:attrNameLst>
                                          <p:attrName>style.visibility</p:attrName>
                                        </p:attrNameLst>
                                      </p:cBhvr>
                                      <p:to>
                                        <p:strVal val="visible"/>
                                      </p:to>
                                    </p:set>
                                    <p:anim calcmode="lin" valueType="num">
                                      <p:cBhvr>
                                        <p:cTn id="18" dur="500" fill="hold"/>
                                        <p:tgtEl>
                                          <p:spTgt spid="90"/>
                                        </p:tgtEl>
                                        <p:attrNameLst>
                                          <p:attrName>ppt_w</p:attrName>
                                        </p:attrNameLst>
                                      </p:cBhvr>
                                      <p:tavLst>
                                        <p:tav tm="0">
                                          <p:val>
                                            <p:fltVal val="0"/>
                                          </p:val>
                                        </p:tav>
                                        <p:tav tm="100000">
                                          <p:val>
                                            <p:strVal val="#ppt_w"/>
                                          </p:val>
                                        </p:tav>
                                      </p:tavLst>
                                    </p:anim>
                                    <p:anim calcmode="lin" valueType="num">
                                      <p:cBhvr>
                                        <p:cTn id="19" dur="500" fill="hold"/>
                                        <p:tgtEl>
                                          <p:spTgt spid="90"/>
                                        </p:tgtEl>
                                        <p:attrNameLst>
                                          <p:attrName>ppt_h</p:attrName>
                                        </p:attrNameLst>
                                      </p:cBhvr>
                                      <p:tavLst>
                                        <p:tav tm="0">
                                          <p:val>
                                            <p:fltVal val="0"/>
                                          </p:val>
                                        </p:tav>
                                        <p:tav tm="100000">
                                          <p:val>
                                            <p:strVal val="#ppt_h"/>
                                          </p:val>
                                        </p:tav>
                                      </p:tavLst>
                                    </p:anim>
                                    <p:animEffect transition="in" filter="fade">
                                      <p:cBhvr>
                                        <p:cTn id="20" dur="500"/>
                                        <p:tgtEl>
                                          <p:spTgt spid="90"/>
                                        </p:tgtEl>
                                      </p:cBhvr>
                                    </p:animEffect>
                                  </p:childTnLst>
                                  <p:subTnLst>
                                    <p:audio>
                                      <p:cMediaNode>
                                        <p:cTn display="0" masterRel="sameClick">
                                          <p:stCondLst>
                                            <p:cond evt="begin" delay="0">
                                              <p:tn val="16"/>
                                            </p:cond>
                                          </p:stCondLst>
                                          <p:endCondLst>
                                            <p:cond evt="onStopAudio" delay="0">
                                              <p:tgtEl>
                                                <p:sldTgt/>
                                              </p:tgtEl>
                                            </p:cond>
                                          </p:endCondLst>
                                        </p:cTn>
                                        <p:tgtEl>
                                          <p:sndTgt r:embed="rId2" name="Bling.wav"/>
                                        </p:tgtEl>
                                      </p:cMediaNode>
                                    </p:audio>
                                  </p:subTnLst>
                                </p:cTn>
                              </p:par>
                              <p:par>
                                <p:cTn id="21" presetID="26" presetClass="emph" presetSubtype="0" fill="hold" grpId="1" nodeType="withEffect">
                                  <p:stCondLst>
                                    <p:cond delay="500"/>
                                  </p:stCondLst>
                                  <p:childTnLst>
                                    <p:animEffect transition="out" filter="fade">
                                      <p:cBhvr>
                                        <p:cTn id="22" dur="500" tmFilter="0, 0; .2, .5; .8, .5; 1, 0"/>
                                        <p:tgtEl>
                                          <p:spTgt spid="90"/>
                                        </p:tgtEl>
                                      </p:cBhvr>
                                    </p:animEffect>
                                    <p:animScale>
                                      <p:cBhvr>
                                        <p:cTn id="23" dur="250" autoRev="1" fill="hold"/>
                                        <p:tgtEl>
                                          <p:spTgt spid="90"/>
                                        </p:tgtEl>
                                      </p:cBhvr>
                                      <p:by x="105000" y="105000"/>
                                    </p:animScale>
                                  </p:childTnLst>
                                </p:cTn>
                              </p:par>
                            </p:childTnLst>
                          </p:cTn>
                        </p:par>
                      </p:childTnLst>
                    </p:cTn>
                  </p:par>
                </p:childTnLst>
              </p:cTn>
              <p:nextCondLst>
                <p:cond evt="onClick" delay="0">
                  <p:tgtEl>
                    <p:spTgt spid="87"/>
                  </p:tgtEl>
                </p:cond>
              </p:nextCondLst>
            </p:seq>
            <p:seq concurrent="1" nextAc="seek">
              <p:cTn id="24" restart="whenNotActive" fill="hold" evtFilter="cancelBubble" nodeType="interactiveSeq">
                <p:stCondLst>
                  <p:cond evt="onClick" delay="0">
                    <p:tgtEl>
                      <p:spTgt spid="67"/>
                    </p:tgtEl>
                  </p:cond>
                </p:stCondLst>
                <p:endSync evt="end" delay="0">
                  <p:rtn val="all"/>
                </p:endSync>
                <p:childTnLst>
                  <p:par>
                    <p:cTn id="25" fill="hold">
                      <p:stCondLst>
                        <p:cond delay="0"/>
                      </p:stCondLst>
                      <p:childTnLst>
                        <p:par>
                          <p:cTn id="26" fill="hold">
                            <p:stCondLst>
                              <p:cond delay="0"/>
                            </p:stCondLst>
                            <p:childTnLst>
                              <p:par>
                                <p:cTn id="27" presetID="53" presetClass="entr" presetSubtype="16" fill="hold" grpId="0" nodeType="withEffect">
                                  <p:stCondLst>
                                    <p:cond delay="0"/>
                                  </p:stCondLst>
                                  <p:childTnLst>
                                    <p:set>
                                      <p:cBhvr>
                                        <p:cTn id="28" dur="1" fill="hold">
                                          <p:stCondLst>
                                            <p:cond delay="0"/>
                                          </p:stCondLst>
                                        </p:cTn>
                                        <p:tgtEl>
                                          <p:spTgt spid="77"/>
                                        </p:tgtEl>
                                        <p:attrNameLst>
                                          <p:attrName>style.visibility</p:attrName>
                                        </p:attrNameLst>
                                      </p:cBhvr>
                                      <p:to>
                                        <p:strVal val="visible"/>
                                      </p:to>
                                    </p:set>
                                    <p:anim calcmode="lin" valueType="num">
                                      <p:cBhvr>
                                        <p:cTn id="29" dur="500" fill="hold"/>
                                        <p:tgtEl>
                                          <p:spTgt spid="77"/>
                                        </p:tgtEl>
                                        <p:attrNameLst>
                                          <p:attrName>ppt_w</p:attrName>
                                        </p:attrNameLst>
                                      </p:cBhvr>
                                      <p:tavLst>
                                        <p:tav tm="0">
                                          <p:val>
                                            <p:fltVal val="0"/>
                                          </p:val>
                                        </p:tav>
                                        <p:tav tm="100000">
                                          <p:val>
                                            <p:strVal val="#ppt_w"/>
                                          </p:val>
                                        </p:tav>
                                      </p:tavLst>
                                    </p:anim>
                                    <p:anim calcmode="lin" valueType="num">
                                      <p:cBhvr>
                                        <p:cTn id="30" dur="500" fill="hold"/>
                                        <p:tgtEl>
                                          <p:spTgt spid="77"/>
                                        </p:tgtEl>
                                        <p:attrNameLst>
                                          <p:attrName>ppt_h</p:attrName>
                                        </p:attrNameLst>
                                      </p:cBhvr>
                                      <p:tavLst>
                                        <p:tav tm="0">
                                          <p:val>
                                            <p:fltVal val="0"/>
                                          </p:val>
                                        </p:tav>
                                        <p:tav tm="100000">
                                          <p:val>
                                            <p:strVal val="#ppt_h"/>
                                          </p:val>
                                        </p:tav>
                                      </p:tavLst>
                                    </p:anim>
                                    <p:animEffect transition="in" filter="fade">
                                      <p:cBhvr>
                                        <p:cTn id="31" dur="500"/>
                                        <p:tgtEl>
                                          <p:spTgt spid="77"/>
                                        </p:tgtEl>
                                      </p:cBhvr>
                                    </p:animEffect>
                                  </p:childTnLst>
                                  <p:subTnLst>
                                    <p:audio>
                                      <p:cMediaNode>
                                        <p:cTn display="0" masterRel="sameClick">
                                          <p:stCondLst>
                                            <p:cond evt="begin" delay="0">
                                              <p:tn val="27"/>
                                            </p:cond>
                                          </p:stCondLst>
                                          <p:endCondLst>
                                            <p:cond evt="onStopAudio" delay="0">
                                              <p:tgtEl>
                                                <p:sldTgt/>
                                              </p:tgtEl>
                                            </p:cond>
                                          </p:endCondLst>
                                        </p:cTn>
                                        <p:tgtEl>
                                          <p:sndTgt r:embed="rId2" name="Bling.wav"/>
                                        </p:tgtEl>
                                      </p:cMediaNode>
                                    </p:audio>
                                  </p:subTnLst>
                                </p:cTn>
                              </p:par>
                              <p:par>
                                <p:cTn id="32" presetID="26" presetClass="emph" presetSubtype="0" fill="hold" grpId="1" nodeType="withEffect">
                                  <p:stCondLst>
                                    <p:cond delay="500"/>
                                  </p:stCondLst>
                                  <p:childTnLst>
                                    <p:animEffect transition="out" filter="fade">
                                      <p:cBhvr>
                                        <p:cTn id="33" dur="500" tmFilter="0, 0; .2, .5; .8, .5; 1, 0"/>
                                        <p:tgtEl>
                                          <p:spTgt spid="77"/>
                                        </p:tgtEl>
                                      </p:cBhvr>
                                    </p:animEffect>
                                    <p:animScale>
                                      <p:cBhvr>
                                        <p:cTn id="34" dur="250" autoRev="1" fill="hold"/>
                                        <p:tgtEl>
                                          <p:spTgt spid="77"/>
                                        </p:tgtEl>
                                      </p:cBhvr>
                                      <p:by x="105000" y="105000"/>
                                    </p:animScale>
                                  </p:childTnLst>
                                </p:cTn>
                              </p:par>
                            </p:childTnLst>
                          </p:cTn>
                        </p:par>
                      </p:childTnLst>
                    </p:cTn>
                  </p:par>
                </p:childTnLst>
              </p:cTn>
              <p:nextCondLst>
                <p:cond evt="onClick" delay="0">
                  <p:tgtEl>
                    <p:spTgt spid="67"/>
                  </p:tgtEl>
                </p:cond>
              </p:nextCondLst>
            </p:seq>
            <p:seq concurrent="1" nextAc="seek">
              <p:cTn id="35" restart="whenNotActive" fill="hold" evtFilter="cancelBubble" nodeType="interactiveSeq">
                <p:stCondLst>
                  <p:cond evt="onClick" delay="0">
                    <p:tgtEl>
                      <p:spTgt spid="55"/>
                    </p:tgtEl>
                  </p:cond>
                </p:stCondLst>
                <p:endSync evt="end" delay="0">
                  <p:rtn val="all"/>
                </p:endSync>
                <p:childTnLst>
                  <p:par>
                    <p:cTn id="36" fill="hold">
                      <p:stCondLst>
                        <p:cond delay="0"/>
                      </p:stCondLst>
                      <p:childTnLst>
                        <p:par>
                          <p:cTn id="37" fill="hold">
                            <p:stCondLst>
                              <p:cond delay="0"/>
                            </p:stCondLst>
                            <p:childTnLst>
                              <p:par>
                                <p:cTn id="38" presetID="53" presetClass="entr" presetSubtype="16" fill="hold" grpId="0" nodeType="withEffect">
                                  <p:stCondLst>
                                    <p:cond delay="0"/>
                                  </p:stCondLst>
                                  <p:childTnLst>
                                    <p:set>
                                      <p:cBhvr>
                                        <p:cTn id="39" dur="1" fill="hold">
                                          <p:stCondLst>
                                            <p:cond delay="0"/>
                                          </p:stCondLst>
                                        </p:cTn>
                                        <p:tgtEl>
                                          <p:spTgt spid="56"/>
                                        </p:tgtEl>
                                        <p:attrNameLst>
                                          <p:attrName>style.visibility</p:attrName>
                                        </p:attrNameLst>
                                      </p:cBhvr>
                                      <p:to>
                                        <p:strVal val="visible"/>
                                      </p:to>
                                    </p:set>
                                    <p:anim calcmode="lin" valueType="num">
                                      <p:cBhvr>
                                        <p:cTn id="40" dur="500" fill="hold"/>
                                        <p:tgtEl>
                                          <p:spTgt spid="56"/>
                                        </p:tgtEl>
                                        <p:attrNameLst>
                                          <p:attrName>ppt_w</p:attrName>
                                        </p:attrNameLst>
                                      </p:cBhvr>
                                      <p:tavLst>
                                        <p:tav tm="0">
                                          <p:val>
                                            <p:fltVal val="0"/>
                                          </p:val>
                                        </p:tav>
                                        <p:tav tm="100000">
                                          <p:val>
                                            <p:strVal val="#ppt_w"/>
                                          </p:val>
                                        </p:tav>
                                      </p:tavLst>
                                    </p:anim>
                                    <p:anim calcmode="lin" valueType="num">
                                      <p:cBhvr>
                                        <p:cTn id="41" dur="500" fill="hold"/>
                                        <p:tgtEl>
                                          <p:spTgt spid="56"/>
                                        </p:tgtEl>
                                        <p:attrNameLst>
                                          <p:attrName>ppt_h</p:attrName>
                                        </p:attrNameLst>
                                      </p:cBhvr>
                                      <p:tavLst>
                                        <p:tav tm="0">
                                          <p:val>
                                            <p:fltVal val="0"/>
                                          </p:val>
                                        </p:tav>
                                        <p:tav tm="100000">
                                          <p:val>
                                            <p:strVal val="#ppt_h"/>
                                          </p:val>
                                        </p:tav>
                                      </p:tavLst>
                                    </p:anim>
                                    <p:animEffect transition="in" filter="fade">
                                      <p:cBhvr>
                                        <p:cTn id="42" dur="500"/>
                                        <p:tgtEl>
                                          <p:spTgt spid="56"/>
                                        </p:tgtEl>
                                      </p:cBhvr>
                                    </p:animEffect>
                                  </p:childTnLst>
                                  <p:subTnLst>
                                    <p:audio>
                                      <p:cMediaNode>
                                        <p:cTn display="0" masterRel="sameClick">
                                          <p:stCondLst>
                                            <p:cond evt="begin" delay="0">
                                              <p:tn val="38"/>
                                            </p:cond>
                                          </p:stCondLst>
                                          <p:endCondLst>
                                            <p:cond evt="onStopAudio" delay="0">
                                              <p:tgtEl>
                                                <p:sldTgt/>
                                              </p:tgtEl>
                                            </p:cond>
                                          </p:endCondLst>
                                        </p:cTn>
                                        <p:tgtEl>
                                          <p:sndTgt r:embed="rId3" name="applause.wav"/>
                                        </p:tgtEl>
                                      </p:cMediaNode>
                                    </p:audio>
                                  </p:subTnLst>
                                </p:cTn>
                              </p:par>
                              <p:par>
                                <p:cTn id="43" presetID="26" presetClass="emph" presetSubtype="0" fill="hold" grpId="1" nodeType="withEffect">
                                  <p:stCondLst>
                                    <p:cond delay="500"/>
                                  </p:stCondLst>
                                  <p:childTnLst>
                                    <p:animEffect transition="out" filter="fade">
                                      <p:cBhvr>
                                        <p:cTn id="44" dur="500" tmFilter="0, 0; .2, .5; .8, .5; 1, 0"/>
                                        <p:tgtEl>
                                          <p:spTgt spid="56"/>
                                        </p:tgtEl>
                                      </p:cBhvr>
                                    </p:animEffect>
                                    <p:animScale>
                                      <p:cBhvr>
                                        <p:cTn id="45" dur="250" autoRev="1" fill="hold"/>
                                        <p:tgtEl>
                                          <p:spTgt spid="56"/>
                                        </p:tgtEl>
                                      </p:cBhvr>
                                      <p:by x="105000" y="105000"/>
                                    </p:animScale>
                                  </p:childTnLst>
                                </p:cTn>
                              </p:par>
                              <p:par>
                                <p:cTn id="46" presetID="0" presetClass="path" presetSubtype="0" fill="hold" nodeType="withEffect">
                                  <p:stCondLst>
                                    <p:cond delay="500"/>
                                  </p:stCondLst>
                                  <p:childTnLst>
                                    <p:animMotion origin="layout" path="M 0.00443 0.01273 L 0.00443 0.01296 C 0.00339 0.02315 0.0013 0.03356 0.0013 0.04398 C 0.00078 0.08542 0.00143 0.12731 0.00287 0.16875 C 0.003 0.17292 0.0043 0.17708 0.00599 0.18009 C 0.00925 0.18495 0.01315 0.18889 0.01719 0.19143 C 0.02449 0.1956 0.03204 0.19722 0.03959 0.19977 C 0.04858 0.20301 0.0577 0.20555 0.06668 0.20833 C 0.06082 0.21319 0.05392 0.21505 0.0491 0.22222 C 0.03725 0.2412 0.03855 0.26574 0.03634 0.29074 C 0.03543 0.30208 0.03425 0.31343 0.03321 0.32477 C 0.03425 0.34838 0.03438 0.37222 0.03634 0.3956 C 0.03803 0.41574 0.04702 0.44352 0.05548 0.45509 C 0.06551 0.46875 0.08909 0.48634 0.08909 0.48657 C 0.08427 0.49491 0.07867 0.50208 0.07463 0.5118 C 0.06994 0.52338 0.06734 0.54352 0.06512 0.55741 C 0.07111 0.60694 0.0659 0.64352 0.09377 0.66505 C 0.10276 0.67199 0.11305 0.67083 0.12256 0.67338 C 0.14392 0.67176 0.16541 0.67454 0.18638 0.66782 C 0.18911 0.66713 0.18729 0.65555 0.18481 0.6537 C 0.17791 0.64884 0.16997 0.65185 0.16254 0.65093 C 0.15785 0.65718 0.14782 0.66713 0.14496 0.67917 C 0.1417 0.69305 0.13688 0.72176 0.13688 0.72199 C 0.13636 0.7294 0.1348 0.73704 0.13532 0.74444 C 0.13649 0.75903 0.14717 0.77546 0.1529 0.78148 C 0.17895 0.8081 0.18299 0.8044 0.21203 0.8125 C 0.20188 0.82685 0.18963 0.83727 0.18169 0.85509 C 0.17348 0.87361 0.17765 0.92338 0.17999 0.94028 C 0.18807 0.99745 0.21464 1.07245 0.22949 1.11343 C 0.2429 1.15 0.24902 1.16296 0.25814 1.20116 C 0.26153 1.21505 0.26127 1.21528 0.26127 1.22384 " pathEditMode="relative" rAng="0" ptsTypes="AAAAAAAAAAAAAAAAAAAAAAAAAAAAAAA">
                                      <p:cBhvr>
                                        <p:cTn id="47" dur="2000" fill="hold"/>
                                        <p:tgtEl>
                                          <p:spTgt spid="92"/>
                                        </p:tgtEl>
                                        <p:attrNameLst>
                                          <p:attrName>ppt_x</p:attrName>
                                          <p:attrName>ppt_y</p:attrName>
                                        </p:attrNameLst>
                                      </p:cBhvr>
                                      <p:rCtr x="12673" y="60556"/>
                                    </p:animMotion>
                                  </p:childTnLst>
                                </p:cTn>
                              </p:par>
                              <p:par>
                                <p:cTn id="48"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49" dur="2000" fill="hold"/>
                                        <p:tgtEl>
                                          <p:spTgt spid="100"/>
                                        </p:tgtEl>
                                        <p:attrNameLst>
                                          <p:attrName>ppt_x</p:attrName>
                                          <p:attrName>ppt_y</p:attrName>
                                        </p:attrNameLst>
                                      </p:cBhvr>
                                    </p:animMotion>
                                  </p:childTnLst>
                                </p:cTn>
                              </p:par>
                              <p:par>
                                <p:cTn id="5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1" dur="2000" fill="hold"/>
                                        <p:tgtEl>
                                          <p:spTgt spid="93"/>
                                        </p:tgtEl>
                                        <p:attrNameLst>
                                          <p:attrName>ppt_x</p:attrName>
                                          <p:attrName>ppt_y</p:attrName>
                                        </p:attrNameLst>
                                      </p:cBhvr>
                                    </p:animMotion>
                                  </p:childTnLst>
                                </p:cTn>
                              </p:par>
                              <p:par>
                                <p:cTn id="52" presetID="0" presetClass="path" presetSubtype="0" fill="hold" nodeType="withEffect">
                                  <p:stCondLst>
                                    <p:cond delay="500"/>
                                  </p:stCondLst>
                                  <p:childTnLst>
                                    <p:animMotion origin="layout" path="M -0.00026 0.00834 L -0.00026 0.00857 L 0.14665 0.11042 C 0.19224 0.14236 0.20162 0.13959 0.23287 0.18982 C 0.23548 0.19445 0.23704 0.20116 0.23926 0.20671 C 0.23118 0.23148 0.22832 0.26435 0.21529 0.28056 C 0.19602 0.30463 0.17101 0.30949 0.14822 0.32037 C 0.13102 0.32847 0.11305 0.33125 0.0956 0.33727 C 0.05288 0.35185 0.06017 0.35 0.01732 0.3713 C 0.0125 0.38171 0.00638 0.39051 0.003 0.40255 C 0.00026 0.41204 -0.00065 0.42315 -0.00026 0.4338 C 0.00261 0.49769 0.00117 0.51296 0.02696 0.54722 C 0.04858 0.57616 0.07867 0.58982 0.10354 0.60116 C 0.13741 0.61644 0.15238 0.61621 0.18651 0.62107 C 0.21581 0.61806 0.24499 0.61667 0.27416 0.6125 C 0.27755 0.61204 0.28627 0.61088 0.2838 0.60671 C 0.27533 0.59306 0.26348 0.58796 0.25345 0.57847 C 0.20604 0.58033 0.17244 0.57454 0.12751 0.60116 C 0.08948 0.62361 0.01576 0.68056 0.01576 0.68079 C 0.00104 0.70671 -0.01628 0.72431 0.03647 0.74861 C 0.0659 0.76227 0.09716 0.7544 0.12751 0.75718 C 0.16046 0.76389 0.19367 0.76736 0.22649 0.77709 C 0.36364 0.81806 0.34944 0.81412 0.44491 0.86783 C 0.44712 0.87546 0.45233 0.88218 0.45129 0.89051 C 0.444 0.94908 0.37015 0.93218 0.3652 0.9331 L 0.21204 0.92732 C 0.17101 0.92269 0.13011 0.91597 0.08922 0.91042 C 0.07802 0.90093 0.06486 0.89676 0.05561 0.88195 C 0.03986 0.85671 0.03946 0.82894 0.03647 0.79699 C 0.04441 0.79306 0.05223 0.78542 0.06043 0.78565 C 0.14392 0.7875 0.15538 0.79537 0.22949 0.85371 C 0.27559 0.88982 0.31988 0.91065 0.35244 0.9757 C 0.35895 0.98889 0.36481 1.00301 0.36989 1.01829 C 0.37445 1.03171 0.37744 1.04653 0.38109 1.06065 C 0.38956 1.16134 0.38409 1.11227 0.39711 1.20834 L 0.39711 1.20857 L 0.40024 1.23959 " pathEditMode="relative" rAng="0" ptsTypes="AAAAAAAAAAAAAAAAAAAAAAAAAAAAAAAAAAAAA">
                                      <p:cBhvr>
                                        <p:cTn id="53" dur="2000" fill="hold"/>
                                        <p:tgtEl>
                                          <p:spTgt spid="91"/>
                                        </p:tgtEl>
                                        <p:attrNameLst>
                                          <p:attrName>ppt_x</p:attrName>
                                          <p:attrName>ppt_y</p:attrName>
                                        </p:attrNameLst>
                                      </p:cBhvr>
                                      <p:rCtr x="22571" y="61551"/>
                                    </p:animMotion>
                                  </p:childTnLst>
                                </p:cTn>
                              </p:par>
                              <p:par>
                                <p:cTn id="54" presetID="0" presetClass="path" presetSubtype="0" fill="hold" nodeType="withEffect">
                                  <p:stCondLst>
                                    <p:cond delay="500"/>
                                  </p:stCondLst>
                                  <p:childTnLst>
                                    <p:animMotion origin="layout" path="M -0.00026 0.00672 L -0.00026 0.00695 C 0.00873 0.0713 0.006 0.07454 0.02527 0.12848 C 0.02827 0.13704 0.03204 0.14491 0.03634 0.15139 C 0.05484 0.17848 0.07607 0.18982 0.0986 0.2051 C 0.15161 0.24098 0.13754 0.23218 0.18638 0.25047 C 0.20448 0.24769 0.22324 0.2507 0.24069 0.24213 C 0.24903 0.23773 0.22363 0.23357 0.21516 0.23635 C 0.20631 0.23936 0.19914 0.25162 0.1912 0.25903 C 0.18964 0.26667 0.18612 0.27361 0.18638 0.28148 C 0.18886 0.33727 0.19354 0.37778 0.21516 0.41783 C 0.24147 0.46667 0.28224 0.52107 0.31246 0.56551 C 0.33603 0.6 0.34619 0.61088 0.36182 0.65348 C 0.36468 0.66088 0.36611 0.67037 0.3682 0.67894 C 0.36898 0.69028 0.37211 0.72593 0.3682 0.73565 C 0.36025 0.75602 0.3428 0.75394 0.3316 0.75556 C 0.30698 0.74537 0.29891 0.74746 0.27885 0.71551 C 0.27234 0.70533 0.26817 0.69121 0.26296 0.67894 C 0.26127 0.66667 0.25697 0.65463 0.25827 0.64213 C 0.26101 0.60973 0.29943 0.62755 0.30125 0.62755 C 0.31688 0.63334 0.35335 0.63473 0.3682 0.66482 C 0.37211 0.67223 0.3725 0.68334 0.37471 0.69283 C 0.37406 0.71204 0.37562 0.73148 0.37302 0.74954 C 0.36937 0.77709 0.35843 0.80579 0.34749 0.82639 C 0.34254 0.83565 0.33616 0.84213 0.3316 0.85186 C 0.32704 0.86111 0.32379 0.87223 0.3204 0.88287 C 0.31259 0.90764 0.32366 0.89121 0.30764 0.92292 C 0.29448 0.94885 0.26987 0.98125 0.25502 0.99954 C 0.24525 1.01158 0.23522 1.02338 0.2248 1.03357 C 0.20487 1.05278 0.18352 1.0669 0.16411 1.0875 C 0.14809 1.1044 0.13038 1.11667 0.11618 1.13843 C 0.11253 1.14422 0.10837 1.14908 0.10498 1.15556 C 0.09456 1.17616 0.10498 1.16551 0.09703 1.17223 " pathEditMode="relative" rAng="0" ptsTypes="AAAAAAAAAAAAAAAAAAAAAAAAAAAAAAAAA">
                                      <p:cBhvr>
                                        <p:cTn id="55" dur="2000" fill="hold"/>
                                        <p:tgtEl>
                                          <p:spTgt spid="94"/>
                                        </p:tgtEl>
                                        <p:attrNameLst>
                                          <p:attrName>ppt_x</p:attrName>
                                          <p:attrName>ppt_y</p:attrName>
                                        </p:attrNameLst>
                                      </p:cBhvr>
                                      <p:rCtr x="18742" y="58287"/>
                                    </p:animMotion>
                                  </p:childTnLst>
                                </p:cTn>
                              </p:par>
                              <p:par>
                                <p:cTn id="56" presetID="0" presetClass="path" presetSubtype="0" fill="hold" nodeType="withEffect">
                                  <p:stCondLst>
                                    <p:cond delay="500"/>
                                  </p:stCondLst>
                                  <p:childTnLst>
                                    <p:animMotion origin="layout" path="M -0.00013 0.00509 L -0.00013 0.00532 C -0.0452 0.08542 -0.04832 0.08287 -0.07984 0.16088 C -0.08883 0.1831 -0.09833 0.20486 -0.10537 0.22917 C -0.11279 0.2544 -0.11709 0.28194 -0.12295 0.30856 C -0.12621 0.33981 -0.13428 0.38264 -0.12621 0.4162 C -0.11488 0.46273 -0.09339 0.47176 -0.06708 0.48426 C -0.02735 0.50324 0.00117 0.49954 0.04298 0.50139 C 0.05796 0.4956 0.07346 0.49398 0.08765 0.48426 C 0.09455 0.47963 0.1051 0.44815 0.09403 0.43611 C 0.08036 0.42106 0.06317 0.41921 0.0478 0.41065 C 0.02761 0.41435 0.00716 0.41574 -0.0129 0.42199 C -0.03386 0.42847 -0.06187 0.44815 -0.08153 0.46412 C -0.09078 0.47222 -0.09964 0.48148 -0.10862 0.49005 C -0.11344 0.50231 -0.11982 0.51296 -0.12295 0.52685 C -0.12582 0.53935 -0.12595 0.55324 -0.12621 0.56667 C -0.12647 0.57986 -0.12829 0.59491 -0.12451 0.60625 C -0.11969 0.62153 -0.11084 0.63194 -0.10224 0.64028 C -0.06265 0.67893 -0.01381 0.66898 0.02865 0.67454 C 0.05678 0.67245 0.08518 0.67361 0.11318 0.66829 C 0.12529 0.66667 0.13832 0.64259 0.11956 0.6206 C 0.10615 0.60463 0.08869 0.60347 0.07332 0.59491 C 0.04129 0.59907 0.00026 0.59884 -0.03204 0.61759 C -0.04741 0.62662 -0.06161 0.64097 -0.07671 0.65162 C -0.09625 0.66551 -0.11631 0.67708 -0.13571 0.69097 C -0.14718 0.69977 -0.15851 0.7088 -0.16932 0.71991 C -0.18482 0.73588 -0.20644 0.76643 -0.21868 0.79074 C -0.22167 0.79583 -0.22298 0.80393 -0.22506 0.81065 C -0.22246 0.82893 -0.22206 0.84977 -0.21712 0.86736 C -0.21321 0.88102 -0.20735 0.89467 -0.19953 0.90139 C -0.17961 0.91829 -0.07854 0.94653 -0.07033 0.94954 C -0.05653 0.95995 -0.04155 0.96667 -0.02878 0.98079 C -0.00899 1.00278 -0.02188 1.07083 -0.03035 1.08866 C -0.03816 1.10486 -0.05379 1.09792 -0.06551 1.10278 C -0.15759 1.09213 -0.17817 1.15023 -0.20435 1.04028 C -0.20787 1.02592 -0.20865 1.01018 -0.21073 0.99491 C -0.20709 0.98264 -0.2067 0.96412 -0.19953 0.9581 C -0.15252 0.91805 -0.09859 0.93449 -0.04962 0.93819 C -0.02436 0.95185 0.04272 0.97546 0.06694 1.02338 C 0.07202 1.03333 0.06903 1.04977 0.0702 1.06296 C 0.06486 1.09051 0.06108 1.11898 0.05418 1.14537 C 0.03907 1.20347 0.02605 1.2243 0.00469 1.27292 C 0.00195 1.2794 -0.00039 1.28657 -0.00326 1.29282 C -0.01029 1.30833 -0.01185 1.31088 -0.01758 1.3213 " pathEditMode="relative" rAng="0" ptsTypes="AAAAAAAAAAAAAAAAAAAAAAAAAAAAAAAAAAAAAAAAAAAA">
                                      <p:cBhvr>
                                        <p:cTn id="57" dur="2000" fill="hold"/>
                                        <p:tgtEl>
                                          <p:spTgt spid="95"/>
                                        </p:tgtEl>
                                        <p:attrNameLst>
                                          <p:attrName>ppt_x</p:attrName>
                                          <p:attrName>ppt_y</p:attrName>
                                        </p:attrNameLst>
                                      </p:cBhvr>
                                      <p:rCtr x="-4793" y="65810"/>
                                    </p:animMotion>
                                  </p:childTnLst>
                                </p:cTn>
                              </p:par>
                              <p:par>
                                <p:cTn id="58" presetID="0" presetClass="path" presetSubtype="0" fill="hold" nodeType="withEffect">
                                  <p:stCondLst>
                                    <p:cond delay="500"/>
                                  </p:stCondLst>
                                  <p:childTnLst>
                                    <p:animMotion origin="layout" path="M 0.00039 0.00833 L 0.00039 0.00857 C 0.11006 0.08542 0.06682 0.0375 0.1361 0.1331 C 0.15199 0.21782 0.15981 0.22014 0.13285 0.32593 C 0.12972 0.33866 0.11917 0.33912 0.11214 0.34583 C 0.08765 0.3382 0.06213 0.3382 0.03881 0.32315 C 0.02527 0.31435 0.03347 0.28125 0.04025 0.275 C 0.06043 0.25625 0.08257 0.25602 0.10419 0.25232 C 0.16853 0.29792 0.14027 0.28565 0.18729 0.30046 C 0.20031 0.32361 0.19276 0.30625 0.19992 0.35995 C 0.20162 0.3713 0.20487 0.39398 0.20487 0.39421 C 0.20318 0.41019 0.20305 0.42685 0.19992 0.44236 C 0.19497 0.46782 0.18234 0.49838 0.16801 0.51042 C 0.15811 0.51875 0.14678 0.51991 0.1361 0.52454 C 0.10459 0.52222 0.10016 0.53171 0.0771 0.50185 C 0.07502 0.49931 0.07502 0.49421 0.07398 0.49051 C 0.07502 0.48472 0.07411 0.47593 0.0771 0.47338 C 0.11123 0.4456 0.12503 0.46435 0.16176 0.47917 C 0.16919 0.48958 0.17791 0.49722 0.1839 0.51042 C 0.19953 0.54421 0.20409 0.57639 0.18091 0.60972 C 0.17413 0.61921 0.16372 0.61505 0.15525 0.61528 C 0.10315 0.61782 0.05106 0.61713 -0.00104 0.61829 C -0.00286 0.61898 -0.04285 0.6338 -0.05236 0.64653 C -0.05535 0.6507 -0.05652 0.65787 -0.05861 0.66366 C -0.06004 0.68657 -0.06212 0.71157 -0.05861 0.73449 C -0.05705 0.74514 -0.05379 0.75579 -0.04897 0.76296 C -0.0405 0.77523 -0.03087 0.78634 -0.02019 0.7912 C -0.00208 0.79977 0.0168 0.79884 0.03556 0.80255 C 0.0702 0.79792 0.10537 0.80046 0.13936 0.78843 C 0.14457 0.78657 0.14809 0.77245 0.1473 0.76296 C 0.14574 0.74144 0.14314 0.71482 0.13285 0.70324 C 0.12126 0.69028 0.10537 0.70139 0.09143 0.70046 C 0.05145 0.71458 0.04389 0.70787 0.01329 0.74861 C 0.00339 0.76204 -0.00352 0.78195 -0.0138 0.79398 C -0.04363 0.82847 -0.07671 0.85347 -0.10654 0.88773 C -0.15772 0.9463 -0.17075 0.95556 -0.21177 1.01829 C -0.2218 1.03333 -0.2317 1.04884 -0.24043 1.06644 C -0.24485 1.07546 -0.25723 1.11968 -0.25957 1.12894 C -0.26322 1.14329 -0.26517 1.15625 -0.26752 1.1713 C -0.26934 1.18357 -0.26687 1.18264 -0.27064 1.18264 " pathEditMode="relative" rAng="0" ptsTypes="AAAAAAAAAAAAAAAAAAAAAAAAAAAAAAAAAAAAAAAA">
                                      <p:cBhvr>
                                        <p:cTn id="59" dur="2000" fill="hold"/>
                                        <p:tgtEl>
                                          <p:spTgt spid="99"/>
                                        </p:tgtEl>
                                        <p:attrNameLst>
                                          <p:attrName>ppt_x</p:attrName>
                                          <p:attrName>ppt_y</p:attrName>
                                        </p:attrNameLst>
                                      </p:cBhvr>
                                      <p:rCtr x="-3334" y="58704"/>
                                    </p:animMotion>
                                  </p:childTnLst>
                                </p:cTn>
                              </p:par>
                              <p:par>
                                <p:cTn id="60" presetID="0" presetClass="path" presetSubtype="0" fill="hold" nodeType="withEffect">
                                  <p:stCondLst>
                                    <p:cond delay="500"/>
                                  </p:stCondLst>
                                  <p:childTnLst>
                                    <p:animMotion origin="layout" path="M 0.04168 -0.06643 L 0.04168 -0.0662 C 0.02878 -0.03148 -0.01315 0.07824 -0.0237 0.12084 C -0.0465 0.21297 -0.08596 0.40162 -0.08596 0.40185 C -0.09377 0.47246 -0.11618 0.58195 -0.0956 0.65973 C -0.09039 0.6794 -0.07802 0.69098 -0.06681 0.69954 C -0.05027 0.71227 -0.03178 0.71459 -0.0142 0.72223 C 0.04676 0.71065 0.0999 0.72269 0.14861 0.64838 C 0.15577 0.6375 0.15395 0.61621 0.15668 0.60023 C 0.14444 0.5632 0.13806 0.5176 0.11995 0.48959 C 0.10276 0.4632 0.031 0.47454 0.01615 0.47547 C -0.00612 0.4838 -0.02943 0.48681 -0.05092 0.50093 C -0.12933 0.55255 -0.09872 0.54005 -0.14027 0.55486 C -0.16098 0.54908 -0.18312 0.55209 -0.20253 0.53773 C -0.21099 0.53148 -0.22584 0.45949 -0.22805 0.44977 C -0.22649 0.43565 -0.22871 0.41783 -0.2231 0.40718 C -0.20539 0.37269 -0.17283 0.3713 -0.14978 0.36482 C -0.10797 0.37894 -0.05275 0.38843 -0.01732 0.43843 C -0.0056 0.4551 -0.00352 0.48565 0.00339 0.50949 C 0.00234 0.53125 0.00599 0.55533 0.00026 0.57477 C -0.01563 0.62778 -0.08192 0.71621 -0.10198 0.74769 C -0.18169 0.87315 -0.12373 0.7831 -0.19458 0.92639 C -0.22467 0.98773 -0.21269 0.95324 -0.24707 0.99746 C -0.25189 1.00371 -0.25488 1.01412 -0.25983 1.02014 C -0.26361 1.02477 -0.26843 1.02547 -0.2726 1.02871 C -0.27481 1.03033 -0.27689 1.03241 -0.27898 1.03426 C -0.30112 1.02593 -0.31271 1.0257 -0.3316 0.99445 C -0.33746 0.98519 -0.33915 0.96991 -0.3428 0.95764 C -0.34332 0.94815 -0.34605 0.93843 -0.34449 0.9294 C -0.33746 0.89074 -0.33616 0.89213 -0.32365 0.88102 C -0.30503 0.88866 -0.28458 0.8875 -0.26778 0.90371 C -0.25593 0.91551 -0.24837 0.93889 -0.24225 0.96042 C -0.23431 0.98889 -0.23066 1.0206 -0.22649 1.05139 C -0.21555 1.12755 -0.22167 1.26713 -0.22167 1.31528 " pathEditMode="relative" rAng="0" ptsTypes="AAAAAAAAAAAAAAAAAAAAAAAAAAAAAAAAAA">
                                      <p:cBhvr>
                                        <p:cTn id="61" dur="2000" fill="hold"/>
                                        <p:tgtEl>
                                          <p:spTgt spid="96"/>
                                        </p:tgtEl>
                                        <p:attrNameLst>
                                          <p:attrName>ppt_x</p:attrName>
                                          <p:attrName>ppt_y</p:attrName>
                                        </p:attrNameLst>
                                      </p:cBhvr>
                                      <p:rCtr x="-13584" y="69074"/>
                                    </p:animMotion>
                                  </p:childTnLst>
                                </p:cTn>
                              </p:par>
                              <p:par>
                                <p:cTn id="62" presetID="0" presetClass="path" presetSubtype="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63" dur="2000" fill="hold"/>
                                        <p:tgtEl>
                                          <p:spTgt spid="97"/>
                                        </p:tgtEl>
                                        <p:attrNameLst>
                                          <p:attrName>ppt_x</p:attrName>
                                          <p:attrName>ppt_y</p:attrName>
                                        </p:attrNameLst>
                                      </p:cBhvr>
                                    </p:animMotion>
                                  </p:childTnLst>
                                </p:cTn>
                              </p:par>
                              <p:par>
                                <p:cTn id="64" presetID="0" presetClass="path" presetSubtype="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65" dur="2000" fill="hold"/>
                                        <p:tgtEl>
                                          <p:spTgt spid="98"/>
                                        </p:tgtEl>
                                        <p:attrNameLst>
                                          <p:attrName>ppt_x</p:attrName>
                                          <p:attrName>ppt_y</p:attrName>
                                        </p:attrNameLst>
                                      </p:cBhvr>
                                    </p:animMotion>
                                  </p:childTnLst>
                                </p:cTn>
                              </p:par>
                              <p:par>
                                <p:cTn id="66" presetID="0" presetClass="path" presetSubtype="0" fill="hold" nodeType="withEffect">
                                  <p:stCondLst>
                                    <p:cond delay="500"/>
                                  </p:stCondLst>
                                  <p:childTnLst>
                                    <p:animMotion origin="layout" path="M 4.80594E-6 -1.85185E-6 L 4.80594E-6 0.00023 C -0.00105 0.01042 -0.00313 0.02084 -0.00313 0.03125 C -0.00365 0.07269 -0.003 0.11459 -0.00157 0.15602 C -0.00144 0.16019 -0.00014 0.16435 0.00156 0.16736 C 0.00481 0.17222 0.00872 0.17616 0.01276 0.17894 C 0.02005 0.18287 0.02761 0.18449 0.03516 0.18704 C 0.04415 0.19028 0.05326 0.19283 0.06225 0.1956 C 0.05639 0.20046 0.04949 0.20232 0.04467 0.20949 C 0.03282 0.22847 0.03412 0.25301 0.0319 0.27801 C 0.03099 0.28935 0.02982 0.3007 0.02878 0.31204 C 0.02982 0.33565 0.02995 0.35949 0.0319 0.38287 C 0.0336 0.40301 0.04258 0.43079 0.05105 0.44236 C 0.06108 0.45602 0.08465 0.47361 0.08465 0.47384 C 0.07983 0.48218 0.07423 0.48935 0.0702 0.49908 C 0.06551 0.51065 0.0629 0.53079 0.06069 0.54468 C 0.06668 0.59421 0.06147 0.63079 0.08934 0.65232 C 0.09833 0.65926 0.10862 0.6581 0.11812 0.66065 C 0.13948 0.65903 0.16097 0.66181 0.18194 0.65509 C 0.18468 0.6544 0.18286 0.64283 0.18038 0.64097 C 0.17348 0.63611 0.16553 0.63912 0.15811 0.6382 C 0.15342 0.64445 0.14339 0.6544 0.14053 0.66644 C 0.13727 0.68033 0.13245 0.70903 0.13245 0.70926 C 0.13193 0.71667 0.13037 0.72431 0.13089 0.73171 C 0.13206 0.7463 0.14274 0.76273 0.14847 0.76875 C 0.17452 0.79537 0.17856 0.79167 0.2076 0.79977 C 0.19744 0.81412 0.1852 0.82454 0.17725 0.84236 C 0.16905 0.86088 0.17322 0.91065 0.17556 0.92755 C 0.18364 0.98472 0.21021 1.05972 0.22505 1.1007 C 0.23847 1.13727 0.24459 1.15023 0.25371 1.18843 C 0.25709 1.20232 0.25683 1.20255 0.25683 1.21111 " pathEditMode="relative" rAng="0" ptsTypes="AAAAAAAAAAAAAAAAAAAAAAAAAAAAAAA">
                                      <p:cBhvr>
                                        <p:cTn id="67" dur="2000" fill="hold"/>
                                        <p:tgtEl>
                                          <p:spTgt spid="101"/>
                                        </p:tgtEl>
                                        <p:attrNameLst>
                                          <p:attrName>ppt_x</p:attrName>
                                          <p:attrName>ppt_y</p:attrName>
                                        </p:attrNameLst>
                                      </p:cBhvr>
                                      <p:rCtr x="12673" y="60556"/>
                                    </p:animMotion>
                                  </p:childTnLst>
                                </p:cTn>
                              </p:par>
                              <p:par>
                                <p:cTn id="68" presetID="0" presetClass="path" presetSubtype="0" fill="hold" nodeType="withEffect">
                                  <p:stCondLst>
                                    <p:cond delay="500"/>
                                  </p:stCondLst>
                                  <p:childTnLst>
                                    <p:animMotion origin="layout" path="M 0.00065 0.00185 L 0.00065 0.00208 C -0.01537 0.04699 -0.02331 0.05393 -0.02331 0.10671 C -0.02331 0.11967 -0.02553 0.24814 -0.00417 0.27407 C 0.03113 0.31666 0.1292 0.32453 0.15707 0.33055 C 0.16775 0.3449 0.17909 0.35763 0.18898 0.37314 C 0.19927 0.39004 0.21464 0.43032 0.22246 0.45 C 0.22311 0.46041 0.2248 0.47083 0.22415 0.48125 C 0.22207 0.51597 0.2149 0.55462 0.19862 0.57754 C 0.18065 0.60277 0.14561 0.61018 0.12516 0.61736 C 0.09912 0.60856 0.04546 0.61203 0.0198 0.5662 C 0.01641 0.56041 0.0155 0.55115 0.01342 0.54328 C 0.0155 0.53611 0.0155 0.5243 0.0198 0.52083 C 0.06473 0.48495 0.17531 0.50856 0.19693 0.50949 C 0.22819 0.5206 0.24564 0.52129 0.27182 0.54652 C 0.28406 0.5581 0.29513 0.57337 0.30698 0.58611 C 0.32222 0.60277 0.35322 0.63449 0.35322 0.63472 C 0.35843 0.65717 0.36416 0.67037 0.35804 0.69652 C 0.35648 0.70347 0.35244 0.70902 0.34853 0.71087 C 0.34085 0.71458 0.33251 0.71296 0.32457 0.71388 C 0.2894 0.71296 0.25423 0.71782 0.21933 0.71087 C 0.21594 0.71018 0.21933 0.69583 0.22246 0.69375 C 0.23574 0.68634 0.25007 0.68819 0.264 0.68541 C 0.32378 0.69814 0.35283 0.67638 0.38995 0.75069 C 0.39802 0.76689 0.40167 0.78842 0.40753 0.80717 C 0.41013 0.88935 0.41 0.8375 0.4044 0.94328 C 0.40323 0.96527 0.40362 0.9875 0.40115 1.00879 C 0.39281 1.08356 0.39646 1.04652 0.38995 1.11944 C 0.38825 1.18564 0.38838 1.15902 0.38838 1.19884 " pathEditMode="relative" rAng="0" ptsTypes="AAAAAAAAAAAAAAAAAAAAAAAAAAAAA">
                                      <p:cBhvr>
                                        <p:cTn id="69" dur="2000" fill="hold"/>
                                        <p:tgtEl>
                                          <p:spTgt spid="103"/>
                                        </p:tgtEl>
                                        <p:attrNameLst>
                                          <p:attrName>ppt_x</p:attrName>
                                          <p:attrName>ppt_y</p:attrName>
                                        </p:attrNameLst>
                                      </p:cBhvr>
                                      <p:rCtr x="19211" y="59838"/>
                                    </p:animMotion>
                                  </p:childTnLst>
                                </p:cTn>
                              </p:par>
                              <p:par>
                                <p:cTn id="70" presetID="0" presetClass="path" presetSubtype="0" fill="hold" nodeType="withEffect">
                                  <p:stCondLst>
                                    <p:cond delay="500"/>
                                  </p:stCondLst>
                                  <p:childTnLst>
                                    <p:animMotion origin="layout" path="M -0.11722 0.00162 L -0.11722 0.00185 C -0.11826 0.0338 -0.12035 0.06597 -0.11722 0.09861 C -0.11553 0.11458 -0.11227 0.13032 -0.10915 0.1463 C -0.10068 0.19028 -0.09274 0.22801 -0.07086 0.25972 C -0.03921 0.30556 0.00143 0.30579 0.0392 0.31921 C 0.12581 0.35 0.06863 0.33588 0.13974 0.35046 C 0.15355 0.34861 0.16749 0.34861 0.18116 0.34468 C 0.18468 0.34375 0.18833 0.34097 0.1908 0.33634 C 0.19301 0.33171 0.19288 0.325 0.19393 0.31921 C 0.18806 0.31065 0.18364 0.29745 0.17634 0.29375 C 0.12646 0.26713 0.09481 0.28403 0.04245 0.29375 C 0.03959 0.2956 -0.02149 0.325 -0.02462 0.35903 C -0.03113 0.43079 -0.01394 0.4662 0.02175 0.4838 C 0.08869 0.5169 0.12672 0.52107 0.18754 0.53195 C 0.22271 0.52732 0.258 0.52593 0.29291 0.51782 C 0.29525 0.51736 0.29682 0.51042 0.29604 0.50648 C 0.29434 0.49676 0.292 0.48357 0.28653 0.48102 C 0.26543 0.4706 0.2429 0.47338 0.22102 0.46968 C 0.16358 0.48125 0.11552 0.48009 0.06316 0.52338 C 0.04297 0.54028 0.0151 0.58704 -0.00222 0.61435 C -0.00704 0.6294 -0.01381 0.64306 -0.01668 0.65972 C -0.02058 0.6831 -0.0185 0.74236 -0.01029 0.76181 C -0.00131 0.78287 0.01172 0.79815 0.02487 0.80995 C 0.07814 0.85741 0.11448 0.85232 0.17478 0.86389 C 0.23326 0.86111 0.292 0.86227 0.35035 0.85532 C 0.38629 0.85116 0.35373 0.79352 0.33602 0.78171 C 0.31258 0.76574 0.28601 0.77407 0.261 0.77037 C 0.23912 0.78542 0.21411 0.79028 0.19549 0.81574 C 0.18676 0.82778 0.18611 0.85278 0.18598 0.87245 C 0.18559 0.93032 0.19028 0.98796 0.19393 1.04537 C 0.19562 1.07222 0.20122 1.09792 0.20187 1.125 C 0.20395 1.20995 0.20187 1.29514 0.20187 1.38032 " pathEditMode="relative" rAng="0" ptsTypes="AAAAAAAAAAAAAAAAAAAAAAAAAAAAAAAAA">
                                      <p:cBhvr>
                                        <p:cTn id="71" dur="2000" fill="hold"/>
                                        <p:tgtEl>
                                          <p:spTgt spid="102"/>
                                        </p:tgtEl>
                                        <p:attrNameLst>
                                          <p:attrName>ppt_x</p:attrName>
                                          <p:attrName>ppt_y</p:attrName>
                                        </p:attrNameLst>
                                      </p:cBhvr>
                                      <p:rCtr x="24095" y="68935"/>
                                    </p:animMotion>
                                  </p:childTnLst>
                                </p:cTn>
                              </p:par>
                              <p:par>
                                <p:cTn id="72" presetID="0" presetClass="path" presetSubtype="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73" dur="2000" fill="hold"/>
                                        <p:tgtEl>
                                          <p:spTgt spid="104"/>
                                        </p:tgtEl>
                                        <p:attrNameLst>
                                          <p:attrName>ppt_x</p:attrName>
                                          <p:attrName>ppt_y</p:attrName>
                                        </p:attrNameLst>
                                      </p:cBhvr>
                                      <p:rCtr x="18750" y="58287"/>
                                    </p:animMotion>
                                  </p:childTnLst>
                                </p:cTn>
                              </p:par>
                              <p:par>
                                <p:cTn id="74"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75" dur="2000" fill="hold"/>
                                        <p:tgtEl>
                                          <p:spTgt spid="105"/>
                                        </p:tgtEl>
                                        <p:attrNameLst>
                                          <p:attrName>ppt_x</p:attrName>
                                          <p:attrName>ppt_y</p:attrName>
                                        </p:attrNameLst>
                                      </p:cBhvr>
                                    </p:animMotion>
                                  </p:childTnLst>
                                </p:cTn>
                              </p:par>
                              <p:par>
                                <p:cTn id="76" presetID="0" presetClass="path" presetSubtype="0" fill="hold" nodeType="withEffect">
                                  <p:stCondLst>
                                    <p:cond delay="500"/>
                                  </p:stCondLst>
                                  <p:childTnLst>
                                    <p:animMotion origin="layout" path="M 0.00364 -0.01713 L 0.00364 -0.0169 C -0.00925 0.01783 -0.05119 0.12755 -0.06174 0.16991 C -0.08453 0.26227 -0.12399 0.45093 -0.12399 0.45116 C -0.13181 0.52176 -0.15421 0.63125 -0.13363 0.70903 C -0.12842 0.72871 -0.11605 0.74028 -0.10485 0.74884 C -0.08831 0.76158 -0.06981 0.76389 -0.05223 0.77153 C 0.00872 0.75996 0.06186 0.77199 0.11057 0.69769 C 0.11774 0.68681 0.11591 0.66551 0.11865 0.64954 C 0.10641 0.6125 0.10002 0.5669 0.08192 0.53889 C 0.06473 0.5125 -0.00704 0.52384 -0.02188 0.52477 C -0.04415 0.5331 -0.06747 0.53611 -0.08896 0.55023 C -0.16736 0.60185 -0.13676 0.58935 -0.1783 0.60417 C -0.19901 0.59838 -0.22115 0.60139 -0.24056 0.58704 C -0.24903 0.58079 -0.26387 0.5088 -0.26609 0.49908 C -0.26452 0.48496 -0.26674 0.46713 -0.26114 0.45648 C -0.24343 0.42199 -0.21086 0.4206 -0.18781 0.41412 C -0.146 0.42824 -0.09078 0.43773 -0.05536 0.48773 C -0.04363 0.5044 -0.04155 0.53496 -0.03465 0.5588 C -0.03569 0.58056 -0.03204 0.60463 -0.03777 0.62408 C -0.05366 0.67709 -0.11996 0.76551 -0.14001 0.79699 C -0.21972 0.92246 -0.16176 0.83241 -0.23261 0.9757 C -0.2627 1.03704 -0.25072 1.00255 -0.2851 1.04676 C -0.28992 1.05301 -0.29292 1.06343 -0.29787 1.06945 C -0.30164 1.07408 -0.30646 1.07477 -0.31063 1.07801 C -0.31284 1.07963 -0.31493 1.08171 -0.31701 1.08357 C -0.33915 1.07523 -0.35074 1.075 -0.36963 1.04375 C -0.37549 1.03449 -0.37718 1.01921 -0.38083 1.00695 C -0.38135 0.99746 -0.38409 0.98773 -0.38252 0.97871 C -0.37549 0.94005 -0.37419 0.94144 -0.36169 0.93033 C -0.34306 0.93796 -0.32261 0.93681 -0.30581 0.95301 C -0.29396 0.96482 -0.2864 0.9882 -0.28028 1.00972 C -0.27234 1.0382 -0.26869 1.06991 -0.26452 1.1007 C -0.25358 1.17685 -0.25971 1.31644 -0.25971 1.36459 " pathEditMode="relative" rAng="0" ptsTypes="AAAAAAAAAAAAAAAAAAAAAAAAAAAAAAAAAA">
                                      <p:cBhvr>
                                        <p:cTn id="77" dur="2000" fill="hold"/>
                                        <p:tgtEl>
                                          <p:spTgt spid="106"/>
                                        </p:tgtEl>
                                        <p:attrNameLst>
                                          <p:attrName>ppt_x</p:attrName>
                                          <p:attrName>ppt_y</p:attrName>
                                        </p:attrNameLst>
                                      </p:cBhvr>
                                      <p:rCtr x="-13584" y="69074"/>
                                    </p:animMotion>
                                  </p:childTnLst>
                                </p:cTn>
                              </p:par>
                              <p:par>
                                <p:cTn id="78"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79" dur="2000" fill="hold"/>
                                        <p:tgtEl>
                                          <p:spTgt spid="107"/>
                                        </p:tgtEl>
                                        <p:attrNameLst>
                                          <p:attrName>ppt_x</p:attrName>
                                          <p:attrName>ppt_y</p:attrName>
                                        </p:attrNameLst>
                                      </p:cBhvr>
                                    </p:animMotion>
                                  </p:childTnLst>
                                </p:cTn>
                              </p:par>
                              <p:par>
                                <p:cTn id="80" presetID="0" presetClass="path" presetSubtype="0" fill="hold" nodeType="withEffect">
                                  <p:stCondLst>
                                    <p:cond delay="500"/>
                                  </p:stCondLst>
                                  <p:childTnLst>
                                    <p:animMotion origin="layout" path="M -0.05626 0.02592 L -0.05626 0.02615 C -0.07228 0.07106 -0.08023 0.07801 -0.08023 0.13078 C -0.08023 0.14375 -0.08244 0.27222 -0.06108 0.29814 C -0.02579 0.34051 0.07229 0.34861 0.10016 0.35439 C 0.11084 0.36898 0.12217 0.38171 0.13207 0.39722 C 0.14236 0.41412 0.15772 0.45439 0.16554 0.47407 C 0.16619 0.48449 0.16788 0.4949 0.1671 0.50532 C 0.16515 0.54004 0.15798 0.5787 0.1417 0.60162 C 0.12373 0.62685 0.0887 0.63426 0.06825 0.64143 C 0.0422 0.63217 -0.01146 0.63611 -0.03712 0.59027 C -0.0405 0.58449 -0.04142 0.57523 -0.0435 0.56736 C -0.04142 0.56018 -0.04142 0.54838 -0.03712 0.5449 C 0.00782 0.50902 0.11839 0.53264 0.14001 0.53356 C 0.17127 0.54467 0.18872 0.54537 0.2149 0.5706 C 0.22714 0.58217 0.23821 0.59745 0.25007 0.61018 C 0.2653 0.62685 0.2963 0.65856 0.2963 0.65879 C 0.30151 0.68078 0.30724 0.69444 0.30112 0.7199 C 0.29956 0.72685 0.29552 0.7331 0.29161 0.73495 C 0.28393 0.73842 0.27559 0.73703 0.26765 0.73796 C 0.23248 0.73703 0.19732 0.74189 0.16241 0.73495 C 0.1589 0.73379 0.16241 0.7199 0.16554 0.71759 C 0.17882 0.71041 0.19315 0.71227 0.20709 0.70949 C 0.26687 0.72222 0.29591 0.70046 0.33303 0.77477 C 0.34111 0.79097 0.34475 0.8125 0.35061 0.83078 C 0.35322 0.91342 0.35309 0.86088 0.34749 0.96713 C 0.34631 0.98935 0.34671 1.01157 0.34423 1.03287 C 0.3359 1.10764 0.33954 1.0706 0.33303 1.14352 C 0.33134 1.20972 0.33147 1.1831 0.33147 1.22291 " pathEditMode="relative" rAng="0" ptsTypes="AAAAAAAAAAAAAAAAAAAAAAAAAAAAA">
                                      <p:cBhvr>
                                        <p:cTn id="81" dur="2000" fill="hold"/>
                                        <p:tgtEl>
                                          <p:spTgt spid="109"/>
                                        </p:tgtEl>
                                        <p:attrNameLst>
                                          <p:attrName>ppt_x</p:attrName>
                                          <p:attrName>ppt_y</p:attrName>
                                        </p:attrNameLst>
                                      </p:cBhvr>
                                      <p:rCtr x="19211" y="59838"/>
                                    </p:animMotion>
                                  </p:childTnLst>
                                </p:cTn>
                              </p:par>
                              <p:par>
                                <p:cTn id="82" presetID="0" presetClass="path" presetSubtype="0" fill="hold" nodeType="withEffect">
                                  <p:stCondLst>
                                    <p:cond delay="500"/>
                                  </p:stCondLst>
                                  <p:childTnLst>
                                    <p:animMotion origin="layout" path="M -3.2248E-6 4.81481E-6 L -3.2248E-6 0.00023 C -0.00104 0.03217 -0.00312 0.06435 -3.2248E-6 0.09699 C 0.0017 0.11296 0.00495 0.1287 0.00808 0.14467 C 0.01654 0.18865 0.02449 0.22638 0.04637 0.2581 C 0.07802 0.30393 0.11865 0.30416 0.15642 0.31759 C 0.24304 0.34837 0.18586 0.33425 0.25697 0.34884 C 0.27065 0.34699 0.28458 0.34699 0.29826 0.34305 C 0.30177 0.34212 0.30542 0.33935 0.3079 0.33472 C 0.31011 0.33009 0.31011 0.32337 0.31115 0.31759 C 0.30529 0.30902 0.30073 0.29583 0.29357 0.29212 C 0.24369 0.2655 0.21204 0.2824 0.15968 0.29212 C 0.15668 0.29398 0.09573 0.32337 0.09261 0.3574 C 0.08609 0.42916 0.10329 0.46458 0.13897 0.48217 C 0.20592 0.51527 0.24395 0.51944 0.30464 0.53032 C 0.33981 0.52569 0.37523 0.5243 0.41014 0.5162 C 0.41248 0.51574 0.41404 0.50879 0.41313 0.50486 C 0.41144 0.49513 0.40909 0.48194 0.40349 0.47939 C 0.38265 0.46898 0.36012 0.47175 0.33811 0.46805 C 0.28068 0.47962 0.23262 0.47847 0.18039 0.52175 C 0.16007 0.53865 0.13233 0.58541 0.11501 0.61273 C 0.11019 0.62777 0.10342 0.64143 0.10055 0.6581 C 0.09664 0.68148 0.09873 0.74074 0.10693 0.76018 C 0.11592 0.78125 0.12894 0.79652 0.14197 0.80833 C 0.19524 0.85578 0.2317 0.85069 0.29201 0.86226 C 0.35035 0.85949 0.40909 0.86064 0.46757 0.8537 C 0.50339 0.84953 0.47096 0.79189 0.45312 0.78009 C 0.4298 0.76412 0.4031 0.77245 0.3781 0.76875 C 0.35622 0.78379 0.33121 0.78865 0.31271 0.81412 C 0.30386 0.82615 0.30321 0.85115 0.30308 0.87083 C 0.30282 0.9287 0.30724 0.98634 0.31115 1.04375 C 0.31285 1.0706 0.31845 1.09629 0.31897 1.12337 C 0.32118 1.20833 0.31897 1.29351 0.31897 1.3787 " pathEditMode="relative" rAng="0" ptsTypes="AAAAAAAAAAAAAAAAAAAAAAAAAAAAAAAAA">
                                      <p:cBhvr>
                                        <p:cTn id="83" dur="2000" fill="hold"/>
                                        <p:tgtEl>
                                          <p:spTgt spid="108"/>
                                        </p:tgtEl>
                                        <p:attrNameLst>
                                          <p:attrName>ppt_x</p:attrName>
                                          <p:attrName>ppt_y</p:attrName>
                                        </p:attrNameLst>
                                      </p:cBhvr>
                                      <p:rCtr x="24095" y="68935"/>
                                    </p:animMotion>
                                  </p:childTnLst>
                                </p:cTn>
                              </p:par>
                              <p:par>
                                <p:cTn id="84" presetID="0" presetClass="path" presetSubtype="0" fill="hold" nodeType="withEffect">
                                  <p:stCondLst>
                                    <p:cond delay="500"/>
                                  </p:stCondLst>
                                  <p:childTnLst>
                                    <p:animMotion origin="layout" path="M -0.28718 -0.00509 L -0.28718 -0.00486 C -0.28823 0.02708 -0.29031 0.05926 -0.28718 0.09167 C -0.28549 0.10787 -0.28224 0.12361 -0.27911 0.13958 C -0.27064 0.18356 -0.2627 0.2213 -0.24082 0.25301 C -0.20917 0.29884 -0.16853 0.29907 -0.13076 0.3125 C -0.04415 0.34329 -0.10133 0.32917 -0.03022 0.34375 C -0.01641 0.3419 -0.00247 0.3419 0.0112 0.33796 C 0.01459 0.33704 0.01836 0.33426 0.02071 0.32963 C 0.02292 0.325 0.02292 0.31829 0.02396 0.3125 C 0.0181 0.30394 0.01368 0.29074 0.00638 0.28704 C -0.0435 0.26042 -0.07515 0.27731 -0.12751 0.28704 C -0.13037 0.28889 -0.19146 0.31829 -0.19458 0.35231 C -0.20109 0.42407 -0.1839 0.45949 -0.14822 0.47708 C -0.08127 0.51019 -0.04324 0.51435 0.01758 0.52523 C 0.05275 0.5206 0.08804 0.51921 0.12295 0.51111 C 0.12529 0.51065 0.12686 0.5037 0.12607 0.49977 C 0.12438 0.49005 0.12204 0.47685 0.11657 0.47431 C 0.09547 0.46389 0.07294 0.46667 0.05105 0.46296 C -0.00638 0.47454 -0.05444 0.47338 -0.1068 0.51667 C -0.12699 0.53356 -0.15486 0.58032 -0.17218 0.60764 C -0.177 0.62269 -0.18377 0.63634 -0.18664 0.65301 C -0.19054 0.67639 -0.18846 0.73565 -0.18026 0.75509 C -0.17127 0.77616 -0.15824 0.79144 -0.14509 0.80324 C -0.09182 0.85069 -0.05548 0.8456 0.00482 0.85718 C 0.0633 0.8544 0.12204 0.85556 0.18039 0.84861 C 0.21633 0.84444 0.18377 0.78681 0.16606 0.775 C 0.14262 0.75903 0.11605 0.76736 0.09104 0.76366 C 0.06916 0.7787 0.04415 0.78356 0.02553 0.80903 C 0.0168 0.82106 0.01615 0.84606 0.01602 0.86574 C 0.01563 0.92361 0.02019 0.98125 0.02396 1.03866 C 0.02566 1.06551 0.03126 1.0912 0.03191 1.11829 C 0.03399 1.20324 0.03191 1.28843 0.03191 1.37361 " pathEditMode="relative" rAng="0" ptsTypes="AAAAAAAAAAAAAAAAAAAAAAAAAAAAAAAAA">
                                      <p:cBhvr>
                                        <p:cTn id="85" dur="2000" fill="hold"/>
                                        <p:tgtEl>
                                          <p:spTgt spid="110"/>
                                        </p:tgtEl>
                                        <p:attrNameLst>
                                          <p:attrName>ppt_x</p:attrName>
                                          <p:attrName>ppt_y</p:attrName>
                                        </p:attrNameLst>
                                      </p:cBhvr>
                                      <p:rCtr x="24095" y="68935"/>
                                    </p:animMotion>
                                  </p:childTnLst>
                                </p:cTn>
                              </p:par>
                              <p:par>
                                <p:cTn id="86" presetID="0" presetClass="path" presetSubtype="0" fill="hold" nodeType="withEffect">
                                  <p:stCondLst>
                                    <p:cond delay="500"/>
                                  </p:stCondLst>
                                  <p:childTnLst>
                                    <p:animMotion origin="layout" path="M -0.00026 0.0051 L -0.00026 0.00533 C -0.04519 0.08542 -0.04832 0.08287 -0.07984 0.16088 C -0.08882 0.18311 -0.09833 0.20486 -0.10536 0.22917 C -0.11292 0.2544 -0.11709 0.28195 -0.12295 0.30857 C -0.1262 0.33982 -0.13428 0.38287 -0.1262 0.41621 C -0.11487 0.46273 -0.09338 0.47176 -0.06707 0.48426 C -0.02735 0.50324 0.00117 0.49954 0.04298 0.50139 C 0.05796 0.49561 0.07346 0.49398 0.08766 0.48426 C 0.09456 0.47963 0.10511 0.44815 0.09404 0.43611 C 0.08036 0.42107 0.06317 0.41922 0.0478 0.41065 C 0.02761 0.41436 0.00717 0.41574 -0.01302 0.42199 C -0.03399 0.42848 -0.06186 0.44815 -0.08153 0.46436 C -0.09078 0.47223 -0.09976 0.48148 -0.10862 0.49005 C -0.11344 0.50232 -0.11982 0.51297 -0.12295 0.52686 C -0.12581 0.53936 -0.12594 0.55324 -0.1262 0.56667 C -0.12646 0.57986 -0.12829 0.59491 -0.12451 0.60625 C -0.11969 0.62153 -0.11083 0.63195 -0.10224 0.64028 C -0.06264 0.67917 -0.0138 0.66922 0.02866 0.67454 C 0.05679 0.67246 0.08518 0.67361 0.11318 0.66852 C 0.1253 0.66667 0.13819 0.6426 0.11956 0.62061 C 0.10615 0.60463 0.0887 0.60348 0.07333 0.59491 C 0.04129 0.59908 0.00013 0.59885 -0.03204 0.6176 C -0.04741 0.62662 -0.0616 0.64098 -0.07671 0.65162 C -0.09625 0.66551 -0.11643 0.67709 -0.13571 0.69121 C -0.14717 0.69977 -0.1585 0.7088 -0.16931 0.71991 C -0.18481 0.73588 -0.20643 0.76644 -0.21867 0.79074 C -0.22167 0.79607 -0.22297 0.80394 -0.22506 0.81065 C -0.22245 0.82917 -0.22206 0.84977 -0.21711 0.86736 C -0.2132 0.88102 -0.20734 0.89468 -0.19953 0.90139 C -0.1796 0.91829 -0.07853 0.94676 -0.07033 0.94954 C -0.05652 0.95996 -0.04155 0.96667 -0.02878 0.98079 C -0.00898 1.00278 -0.02188 1.07084 -0.03034 1.08866 C -0.03816 1.10486 -0.05379 1.09792 -0.06551 1.10278 C -0.15759 1.09213 -0.17817 1.15023 -0.20435 1.04028 C -0.20786 1.02593 -0.20865 1.01019 -0.21073 0.99491 C -0.20708 0.98264 -0.20669 0.96412 -0.19953 0.95811 C -0.15251 0.91806 -0.09872 0.93473 -0.04962 0.9382 C -0.02435 0.95186 0.04272 0.97547 0.06695 1.02338 C 0.07203 1.03334 0.06903 1.04977 0.0702 1.06297 C 0.06486 1.09051 0.06109 1.11898 0.05418 1.14537 C 0.03907 1.20348 0.02605 1.22431 0.00469 1.27292 C 0.00183 1.2794 -0.00039 1.28658 -0.00325 1.29283 C -0.01029 1.30834 -0.01185 1.31088 -0.01758 1.3213 " pathEditMode="relative" rAng="0" ptsTypes="AAAAAAAAAAAAAAAAAAAAAAAAAAAAAAAAAAAAAAAAAAAA">
                                      <p:cBhvr>
                                        <p:cTn id="87" dur="2000" fill="hold"/>
                                        <p:tgtEl>
                                          <p:spTgt spid="111"/>
                                        </p:tgtEl>
                                        <p:attrNameLst>
                                          <p:attrName>ppt_x</p:attrName>
                                          <p:attrName>ppt_y</p:attrName>
                                        </p:attrNameLst>
                                      </p:cBhvr>
                                      <p:rCtr x="-4780" y="65810"/>
                                    </p:animMotion>
                                  </p:childTnLst>
                                </p:cTn>
                              </p:par>
                              <p:par>
                                <p:cTn id="88"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89" dur="2000" fill="hold"/>
                                        <p:tgtEl>
                                          <p:spTgt spid="112"/>
                                        </p:tgtEl>
                                        <p:attrNameLst>
                                          <p:attrName>ppt_x</p:attrName>
                                          <p:attrName>ppt_y</p:attrName>
                                        </p:attrNameLst>
                                      </p:cBhvr>
                                    </p:animMotion>
                                  </p:childTnLst>
                                </p:cTn>
                              </p:par>
                              <p:par>
                                <p:cTn id="90" presetID="0" presetClass="path" presetSubtype="0" fill="hold" nodeType="withEffect">
                                  <p:stCondLst>
                                    <p:cond delay="500"/>
                                  </p:stCondLst>
                                  <p:childTnLst>
                                    <p:animMotion origin="layout" path="M -4.81636E-6 3.7037E-7 L -4.81636E-6 0.00023 C -0.00078 0.03218 -0.00234 0.06435 -4.81636E-6 0.09699 C 0.00131 0.11296 0.00378 0.1287 0.00626 0.14468 C 0.01264 0.18866 0.01876 0.22639 0.03543 0.2581 C 0.05979 0.30393 0.09065 0.30417 0.11944 0.31759 C 0.1856 0.34884 0.14197 0.33472 0.19615 0.34931 C 0.2067 0.34745 0.21738 0.34745 0.2278 0.34306 C 0.23053 0.34213 0.23314 0.33935 0.23522 0.33495 C 0.23692 0.33009 0.23679 0.32338 0.23757 0.31759 C 0.23314 0.30926 0.22975 0.2963 0.22415 0.29213 C 0.18612 0.26551 0.1619 0.28241 0.12178 0.29213 C 0.1197 0.29398 0.07307 0.32338 0.07073 0.35741 C 0.06578 0.42917 0.07893 0.46458 0.10615 0.48218 C 0.15721 0.51528 0.18612 0.51944 0.23275 0.53032 C 0.25958 0.52569 0.28654 0.52431 0.31311 0.5162 C 0.31493 0.51574 0.3161 0.5088 0.31558 0.50486 C 0.31428 0.49514 0.31246 0.48194 0.30829 0.4794 C 0.29214 0.46898 0.27495 0.47176 0.25814 0.46806 C 0.21438 0.47963 0.17779 0.47847 0.1378 0.52176 C 0.1223 0.53866 0.10107 0.58542 0.08779 0.61273 C 0.08414 0.62778 0.07906 0.64143 0.07685 0.6581 C 0.07385 0.68148 0.07542 0.74074 0.08167 0.76018 C 0.08857 0.78125 0.09847 0.79653 0.1085 0.80833 C 0.14913 0.85579 0.17687 0.85069 0.22298 0.86227 C 0.26765 0.85949 0.31246 0.86065 0.357 0.8537 C 0.38448 0.84954 0.3596 0.7919 0.34606 0.78009 C 0.32809 0.76412 0.3079 0.77245 0.28875 0.76875 C 0.27208 0.7838 0.25294 0.78866 0.23874 0.81412 C 0.2321 0.82616 0.23158 0.85116 0.23145 0.87083 C 0.23118 0.9287 0.23483 0.98634 0.23757 1.04375 C 0.23874 1.0706 0.24317 1.0963 0.24369 1.12338 C 0.24525 1.20833 0.24369 1.29352 0.24369 1.3787 " pathEditMode="relative" rAng="0" ptsTypes="AAAAAAAAAAAAAAAAAAAAAAAAAAAAAAAAA">
                                      <p:cBhvr>
                                        <p:cTn id="91" dur="2000" fill="hold"/>
                                        <p:tgtEl>
                                          <p:spTgt spid="113"/>
                                        </p:tgtEl>
                                        <p:attrNameLst>
                                          <p:attrName>ppt_x</p:attrName>
                                          <p:attrName>ppt_y</p:attrName>
                                        </p:attrNameLst>
                                      </p:cBhvr>
                                      <p:rCtr x="18403" y="68935"/>
                                    </p:animMotion>
                                  </p:childTnLst>
                                </p:cTn>
                              </p:par>
                              <p:par>
                                <p:cTn id="92"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93" dur="2000" fill="hold"/>
                                        <p:tgtEl>
                                          <p:spTgt spid="114"/>
                                        </p:tgtEl>
                                        <p:attrNameLst>
                                          <p:attrName>ppt_x</p:attrName>
                                          <p:attrName>ppt_y</p:attrName>
                                        </p:attrNameLst>
                                      </p:cBhvr>
                                    </p:animMotion>
                                  </p:childTnLst>
                                </p:cTn>
                              </p:par>
                              <p:par>
                                <p:cTn id="94"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95" dur="2000" fill="hold"/>
                                        <p:tgtEl>
                                          <p:spTgt spid="115"/>
                                        </p:tgtEl>
                                        <p:attrNameLst>
                                          <p:attrName>ppt_x</p:attrName>
                                          <p:attrName>ppt_y</p:attrName>
                                        </p:attrNameLst>
                                      </p:cBhvr>
                                    </p:animMotion>
                                  </p:childTnLst>
                                </p:cTn>
                              </p:par>
                              <p:par>
                                <p:cTn id="96" presetID="0" presetClass="path" presetSubtype="0" fill="hold" nodeType="withEffect">
                                  <p:stCondLst>
                                    <p:cond delay="500"/>
                                  </p:stCondLst>
                                  <p:childTnLst>
                                    <p:animMotion origin="layout" path="M -0.31961 -0.04028 L -0.31961 -0.04005 C -0.33563 0.00486 -0.34358 0.01181 -0.34358 0.06458 C -0.34358 0.07755 -0.34579 0.20602 -0.32443 0.23194 C -0.28913 0.27454 -0.19106 0.28241 -0.16319 0.28843 C -0.15251 0.30278 -0.14118 0.31551 -0.13128 0.33102 C -0.12099 0.34792 -0.10562 0.38819 -0.09781 0.40787 C -0.09716 0.41829 -0.09546 0.4287 -0.09612 0.43912 C -0.0982 0.47384 -0.10536 0.5125 -0.12164 0.53542 C -0.13962 0.56065 -0.17465 0.56806 -0.1951 0.57523 C -0.22115 0.56644 -0.27481 0.56991 -0.30047 0.52407 C -0.30385 0.51829 -0.30476 0.50903 -0.30685 0.50116 C -0.30476 0.49398 -0.30476 0.48218 -0.30047 0.4787 C -0.25553 0.44282 -0.14496 0.46644 -0.12334 0.46736 C -0.09208 0.47847 -0.07463 0.47917 -0.04845 0.5044 C -0.0362 0.51597 -0.02513 0.53125 -0.01328 0.54398 C 0.00196 0.56065 0.03295 0.59236 0.03295 0.59259 C 0.03816 0.61505 0.04389 0.62824 0.03777 0.6544 C 0.03621 0.66134 0.03217 0.6669 0.02827 0.66875 C 0.02058 0.67245 0.01225 0.67083 0.0043 0.67176 C -0.03086 0.67083 -0.06603 0.67569 -0.10093 0.66875 C -0.10432 0.66806 -0.10093 0.6537 -0.09781 0.65162 C -0.08452 0.64421 -0.0702 0.64607 -0.05626 0.64329 C 0.00352 0.65602 0.03256 0.63426 0.06968 0.70857 C 0.07776 0.72477 0.0814 0.7463 0.08727 0.76505 C 0.08987 0.84722 0.08974 0.79537 0.08414 0.90116 C 0.08297 0.92315 0.08336 0.94537 0.08088 0.96667 C 0.07255 1.04144 0.07619 1.0044 0.06968 1.07732 C 0.06799 1.14352 0.06812 1.1169 0.06812 1.15671 " pathEditMode="relative" rAng="0" ptsTypes="AAAAAAAAAAAAAAAAAAAAAAAAAAAAA">
                                      <p:cBhvr>
                                        <p:cTn id="97" dur="2000" fill="hold"/>
                                        <p:tgtEl>
                                          <p:spTgt spid="117"/>
                                        </p:tgtEl>
                                        <p:attrNameLst>
                                          <p:attrName>ppt_x</p:attrName>
                                          <p:attrName>ppt_y</p:attrName>
                                        </p:attrNameLst>
                                      </p:cBhvr>
                                      <p:rCtr x="19211" y="59838"/>
                                    </p:animMotion>
                                  </p:childTnLst>
                                </p:cTn>
                              </p:par>
                              <p:par>
                                <p:cTn id="98" presetID="0" presetClass="path" presetSubtype="0" fill="hold" nodeType="withEffect">
                                  <p:stCondLst>
                                    <p:cond delay="500"/>
                                  </p:stCondLst>
                                  <p:childTnLst>
                                    <p:animMotion origin="layout" path="M -0.00104 3.7037E-6 L -0.00104 0.00023 C -0.00104 0.03217 -0.00117 0.06435 -0.00104 0.09652 C -0.00091 0.11296 -0.00065 0.1287 -0.00052 0.14467 C -2.49805E-6 0.18865 0.00052 0.22639 0.00196 0.2581 C 0.00404 0.30393 0.00664 0.30416 0.00899 0.31759 C 0.01459 0.34838 0.01094 0.33426 0.0155 0.34884 C 0.01641 0.34699 0.01732 0.34699 0.01811 0.34305 C 0.01837 0.34213 0.01863 0.33935 0.01876 0.33472 C 0.01889 0.33009 0.01889 0.32338 0.01902 0.31759 C 0.01863 0.30902 0.01837 0.29583 0.01785 0.29213 C 0.01459 0.26551 0.01264 0.2824 0.00925 0.29213 C 0.00912 0.29398 0.00521 0.32338 0.00495 0.3574 C 0.00456 0.42916 0.0056 0.46458 0.00795 0.48217 C 0.01225 0.51527 0.01459 0.51944 0.0185 0.53032 C 0.02084 0.52569 0.02306 0.5243 0.02527 0.5162 C 0.0254 0.51574 0.02553 0.50879 0.02553 0.50486 C 0.0254 0.49514 0.02527 0.48194 0.02488 0.47939 C 0.02358 0.46898 0.02214 0.47176 0.02071 0.46805 C 0.01706 0.47963 0.01394 0.47847 0.01055 0.52176 C 0.00925 0.53865 0.00756 0.58541 0.00638 0.61273 C 0.00612 0.62777 0.0056 0.64143 0.00547 0.6581 C 0.00521 0.68148 0.00534 0.74074 0.00586 0.76018 C 0.00638 0.78125 0.0073 0.79652 0.00808 0.80833 C 0.01159 0.85578 0.01394 0.85069 0.01772 0.86226 C 0.02149 0.85949 0.02527 0.86064 0.02905 0.8537 C 0.03126 0.84953 0.02918 0.79189 0.02813 0.78009 C 0.02657 0.76412 0.02488 0.77245 0.02332 0.76875 C 0.02188 0.78379 0.02019 0.78865 0.01902 0.81412 C 0.0185 0.82615 0.0185 0.85115 0.0185 0.87083 C 0.0185 0.9287 0.01876 0.98634 0.01902 1.04375 C 0.01902 1.0706 0.01941 1.09629 0.01941 1.12338 C 0.01967 1.20833 0.01941 1.29351 0.01941 1.3787 " pathEditMode="relative" rAng="0" ptsTypes="AAAAAAAAAAAAAAAAAAAAAAAAAAAAAAAAA">
                                      <p:cBhvr>
                                        <p:cTn id="99" dur="2000" fill="hold"/>
                                        <p:tgtEl>
                                          <p:spTgt spid="116"/>
                                        </p:tgtEl>
                                        <p:attrNameLst>
                                          <p:attrName>ppt_x</p:attrName>
                                          <p:attrName>ppt_y</p:attrName>
                                        </p:attrNameLst>
                                      </p:cBhvr>
                                      <p:rCtr x="1537" y="68935"/>
                                    </p:animMotion>
                                  </p:childTnLst>
                                </p:cTn>
                              </p:par>
                              <p:par>
                                <p:cTn id="100" presetID="0" presetClass="path" presetSubtype="0" fill="hold" nodeType="withEffect">
                                  <p:stCondLst>
                                    <p:cond delay="500"/>
                                  </p:stCondLst>
                                  <p:childTnLst>
                                    <p:animMotion origin="layout" path="M -0.2683 -0.01343 L -0.2683 -0.0132 C -0.26934 0.01875 -0.27143 0.05092 -0.2683 0.0831 C -0.26661 0.09954 -0.26335 0.11528 -0.26023 0.13125 C -0.25176 0.17523 -0.24382 0.21296 -0.22194 0.24467 C -0.19029 0.29051 -0.14965 0.29074 -0.11188 0.30417 C -0.02527 0.33495 -0.08245 0.32083 -0.01133 0.33542 C 0.00247 0.33356 0.01641 0.33356 0.03008 0.32963 C 0.03347 0.3287 0.03725 0.32592 0.03959 0.3213 C 0.0418 0.31667 0.0418 0.30995 0.04285 0.30417 C 0.03699 0.2956 0.03256 0.28241 0.02526 0.2787 C -0.02462 0.25208 -0.05627 0.26898 -0.10863 0.2787 C -0.11162 0.28055 -0.17257 0.30995 -0.1757 0.34398 C -0.18221 0.41574 -0.16502 0.45116 -0.12933 0.46875 C -0.06239 0.50185 -0.02436 0.50602 0.03646 0.5169 C 0.07163 0.51227 0.10693 0.51088 0.14183 0.50278 C 0.14417 0.50231 0.14574 0.49537 0.14483 0.49143 C 0.14313 0.48171 0.14079 0.46852 0.13532 0.46597 C 0.11435 0.45555 0.09182 0.45833 0.06994 0.45463 C 0.0125 0.4662 -0.03556 0.46505 -0.08792 0.50833 C -0.10824 0.52523 -0.13598 0.57199 -0.1533 0.5993 C -0.15812 0.61435 -0.16489 0.62801 -0.16776 0.64467 C -0.17166 0.66805 -0.16958 0.72731 -0.16137 0.74676 C -0.15239 0.76782 -0.13936 0.7831 -0.12621 0.79491 C -0.07307 0.84236 -0.0366 0.83727 0.0237 0.84884 C 0.08218 0.84606 0.14079 0.84722 0.19927 0.84028 C 0.23521 0.83611 0.20265 0.77847 0.18481 0.76667 C 0.1615 0.75069 0.13493 0.75903 0.10992 0.75532 C 0.08804 0.77037 0.06303 0.77523 0.04441 0.80069 C 0.03568 0.81273 0.03503 0.83773 0.0349 0.85741 C 0.03451 0.91528 0.03907 0.97292 0.04285 1.03032 C 0.04454 1.05717 0.05014 1.08287 0.05079 1.10995 C 0.05287 1.19491 0.05079 1.28009 0.05079 1.36528 " pathEditMode="relative" rAng="0" ptsTypes="AAAAAAAAAAAAAAAAAAAAAAAAAAAAAAAAA">
                                      <p:cBhvr>
                                        <p:cTn id="101" dur="2000" fill="hold"/>
                                        <p:tgtEl>
                                          <p:spTgt spid="118"/>
                                        </p:tgtEl>
                                        <p:attrNameLst>
                                          <p:attrName>ppt_x</p:attrName>
                                          <p:attrName>ppt_y</p:attrName>
                                        </p:attrNameLst>
                                      </p:cBhvr>
                                      <p:rCtr x="24095" y="68935"/>
                                    </p:animMotion>
                                  </p:childTnLst>
                                </p:cTn>
                              </p:par>
                              <p:par>
                                <p:cTn id="102"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03" dur="2000" fill="hold"/>
                                        <p:tgtEl>
                                          <p:spTgt spid="119"/>
                                        </p:tgtEl>
                                        <p:attrNameLst>
                                          <p:attrName>ppt_x</p:attrName>
                                          <p:attrName>ppt_y</p:attrName>
                                        </p:attrNameLst>
                                      </p:cBhvr>
                                    </p:animMotion>
                                  </p:childTnLst>
                                </p:cTn>
                              </p:par>
                            </p:childTnLst>
                          </p:cTn>
                        </p:par>
                      </p:childTnLst>
                    </p:cTn>
                  </p:par>
                </p:childTnLst>
              </p:cTn>
              <p:nextCondLst>
                <p:cond evt="onClick" delay="0">
                  <p:tgtEl>
                    <p:spTgt spid="55"/>
                  </p:tgtEl>
                </p:cond>
              </p:nextCondLst>
            </p:seq>
            <p:seq concurrent="1" nextAc="seek">
              <p:cTn id="104" restart="whenNotActive" fill="hold" evtFilter="cancelBubble" nodeType="interactiveSeq">
                <p:stCondLst>
                  <p:cond evt="onClick" delay="0">
                    <p:tgtEl>
                      <p:spTgt spid="58"/>
                    </p:tgtEl>
                  </p:cond>
                </p:stCondLst>
                <p:endSync evt="end" delay="0">
                  <p:rtn val="all"/>
                </p:endSync>
                <p:childTnLst>
                  <p:par>
                    <p:cTn id="105" fill="hold">
                      <p:stCondLst>
                        <p:cond delay="0"/>
                      </p:stCondLst>
                      <p:childTnLst>
                        <p:par>
                          <p:cTn id="106" fill="hold">
                            <p:stCondLst>
                              <p:cond delay="0"/>
                            </p:stCondLst>
                            <p:childTnLst>
                              <p:par>
                                <p:cTn id="107" presetID="53" presetClass="entr" presetSubtype="16" fill="hold" grpId="0" nodeType="withEffect">
                                  <p:stCondLst>
                                    <p:cond delay="0"/>
                                  </p:stCondLst>
                                  <p:childTnLst>
                                    <p:set>
                                      <p:cBhvr>
                                        <p:cTn id="108" dur="1" fill="hold">
                                          <p:stCondLst>
                                            <p:cond delay="0"/>
                                          </p:stCondLst>
                                        </p:cTn>
                                        <p:tgtEl>
                                          <p:spTgt spid="60"/>
                                        </p:tgtEl>
                                        <p:attrNameLst>
                                          <p:attrName>style.visibility</p:attrName>
                                        </p:attrNameLst>
                                      </p:cBhvr>
                                      <p:to>
                                        <p:strVal val="visible"/>
                                      </p:to>
                                    </p:set>
                                    <p:anim calcmode="lin" valueType="num">
                                      <p:cBhvr>
                                        <p:cTn id="109" dur="500" fill="hold"/>
                                        <p:tgtEl>
                                          <p:spTgt spid="60"/>
                                        </p:tgtEl>
                                        <p:attrNameLst>
                                          <p:attrName>ppt_w</p:attrName>
                                        </p:attrNameLst>
                                      </p:cBhvr>
                                      <p:tavLst>
                                        <p:tav tm="0">
                                          <p:val>
                                            <p:fltVal val="0"/>
                                          </p:val>
                                        </p:tav>
                                        <p:tav tm="100000">
                                          <p:val>
                                            <p:strVal val="#ppt_w"/>
                                          </p:val>
                                        </p:tav>
                                      </p:tavLst>
                                    </p:anim>
                                    <p:anim calcmode="lin" valueType="num">
                                      <p:cBhvr>
                                        <p:cTn id="110" dur="500" fill="hold"/>
                                        <p:tgtEl>
                                          <p:spTgt spid="60"/>
                                        </p:tgtEl>
                                        <p:attrNameLst>
                                          <p:attrName>ppt_h</p:attrName>
                                        </p:attrNameLst>
                                      </p:cBhvr>
                                      <p:tavLst>
                                        <p:tav tm="0">
                                          <p:val>
                                            <p:fltVal val="0"/>
                                          </p:val>
                                        </p:tav>
                                        <p:tav tm="100000">
                                          <p:val>
                                            <p:strVal val="#ppt_h"/>
                                          </p:val>
                                        </p:tav>
                                      </p:tavLst>
                                    </p:anim>
                                    <p:animEffect transition="in" filter="fade">
                                      <p:cBhvr>
                                        <p:cTn id="111" dur="500"/>
                                        <p:tgtEl>
                                          <p:spTgt spid="60"/>
                                        </p:tgtEl>
                                      </p:cBhvr>
                                    </p:animEffect>
                                  </p:childTnLst>
                                  <p:subTnLst>
                                    <p:audio>
                                      <p:cMediaNode>
                                        <p:cTn display="0" masterRel="sameClick">
                                          <p:stCondLst>
                                            <p:cond evt="begin" delay="0">
                                              <p:tn val="107"/>
                                            </p:cond>
                                          </p:stCondLst>
                                          <p:endCondLst>
                                            <p:cond evt="onStopAudio" delay="0">
                                              <p:tgtEl>
                                                <p:sldTgt/>
                                              </p:tgtEl>
                                            </p:cond>
                                          </p:endCondLst>
                                        </p:cTn>
                                        <p:tgtEl>
                                          <p:sndTgt r:embed="rId2" name="Bling.wav"/>
                                        </p:tgtEl>
                                      </p:cMediaNode>
                                    </p:audio>
                                  </p:subTnLst>
                                </p:cTn>
                              </p:par>
                              <p:par>
                                <p:cTn id="112" presetID="26" presetClass="emph" presetSubtype="0" fill="hold" grpId="1" nodeType="withEffect">
                                  <p:stCondLst>
                                    <p:cond delay="500"/>
                                  </p:stCondLst>
                                  <p:childTnLst>
                                    <p:animEffect transition="out" filter="fade">
                                      <p:cBhvr>
                                        <p:cTn id="113" dur="500" tmFilter="0, 0; .2, .5; .8, .5; 1, 0"/>
                                        <p:tgtEl>
                                          <p:spTgt spid="60"/>
                                        </p:tgtEl>
                                      </p:cBhvr>
                                    </p:animEffect>
                                    <p:animScale>
                                      <p:cBhvr>
                                        <p:cTn id="114" dur="250" autoRev="1" fill="hold"/>
                                        <p:tgtEl>
                                          <p:spTgt spid="60"/>
                                        </p:tgtEl>
                                      </p:cBhvr>
                                      <p:by x="105000" y="105000"/>
                                    </p:animScale>
                                  </p:childTnLst>
                                </p:cTn>
                              </p:par>
                            </p:childTnLst>
                          </p:cTn>
                        </p:par>
                      </p:childTnLst>
                    </p:cTn>
                  </p:par>
                </p:childTnLst>
              </p:cTn>
              <p:nextCondLst>
                <p:cond evt="onClick" delay="0">
                  <p:tgtEl>
                    <p:spTgt spid="58"/>
                  </p:tgtEl>
                </p:cond>
              </p:nextCondLst>
            </p:seq>
          </p:childTnLst>
        </p:cTn>
      </p:par>
    </p:tnLst>
    <p:bldLst>
      <p:bldP spid="89" grpId="0"/>
      <p:bldP spid="89" grpId="1"/>
      <p:bldP spid="90" grpId="0"/>
      <p:bldP spid="90" grpId="1"/>
      <p:bldP spid="77" grpId="0"/>
      <p:bldP spid="77" grpId="1"/>
      <p:bldP spid="56" grpId="0"/>
      <p:bldP spid="56" grpId="1"/>
      <p:bldP spid="60" grpId="0"/>
      <p:bldP spid="60"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31854" y="-1028700"/>
            <a:ext cx="15079425" cy="2057400"/>
            <a:chOff x="0" y="0"/>
            <a:chExt cx="5958856" cy="812800"/>
          </a:xfrm>
        </p:grpSpPr>
        <p:sp>
          <p:nvSpPr>
            <p:cNvPr id="3" name="Freeform 3"/>
            <p:cNvSpPr/>
            <p:nvPr/>
          </p:nvSpPr>
          <p:spPr>
            <a:xfrm>
              <a:off x="0" y="0"/>
              <a:ext cx="5958856" cy="812800"/>
            </a:xfrm>
            <a:custGeom>
              <a:avLst/>
              <a:gdLst/>
              <a:ahLst/>
              <a:cxnLst/>
              <a:rect l="l" t="t" r="r" b="b"/>
              <a:pathLst>
                <a:path w="5958856" h="812800">
                  <a:moveTo>
                    <a:pt x="0" y="0"/>
                  </a:moveTo>
                  <a:lnTo>
                    <a:pt x="5958856" y="0"/>
                  </a:lnTo>
                  <a:lnTo>
                    <a:pt x="5958856" y="812800"/>
                  </a:lnTo>
                  <a:lnTo>
                    <a:pt x="0" y="812800"/>
                  </a:lnTo>
                  <a:close/>
                </a:path>
              </a:pathLst>
            </a:custGeom>
            <a:gradFill rotWithShape="1">
              <a:gsLst>
                <a:gs pos="0">
                  <a:srgbClr val="0CC0DF">
                    <a:alpha val="100000"/>
                  </a:srgbClr>
                </a:gs>
                <a:gs pos="100000">
                  <a:srgbClr val="FFDE59">
                    <a:alpha val="100000"/>
                  </a:srgbClr>
                </a:gs>
              </a:gsLst>
              <a:lin ang="0"/>
            </a:gradFill>
          </p:spPr>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2239"/>
                </a:lnSpc>
              </a:pPr>
              <a:endParaRPr>
                <a:latin typeface="Arial" pitchFamily="34" charset="0"/>
              </a:endParaRPr>
            </a:p>
          </p:txBody>
        </p:sp>
      </p:grpSp>
      <p:grpSp>
        <p:nvGrpSpPr>
          <p:cNvPr id="5" name="Group 5"/>
          <p:cNvGrpSpPr/>
          <p:nvPr/>
        </p:nvGrpSpPr>
        <p:grpSpPr>
          <a:xfrm>
            <a:off x="9527075" y="-606081"/>
            <a:ext cx="2661750" cy="1909133"/>
            <a:chOff x="0" y="0"/>
            <a:chExt cx="5324887" cy="3818265"/>
          </a:xfrm>
        </p:grpSpPr>
        <p:sp>
          <p:nvSpPr>
            <p:cNvPr id="6" name="Freeform 6"/>
            <p:cNvSpPr/>
            <p:nvPr/>
          </p:nvSpPr>
          <p:spPr>
            <a:xfrm rot="-5400000">
              <a:off x="2160332" y="653710"/>
              <a:ext cx="2606104" cy="3723006"/>
            </a:xfrm>
            <a:custGeom>
              <a:avLst/>
              <a:gdLst/>
              <a:ahLst/>
              <a:cxnLst/>
              <a:rect l="l" t="t" r="r" b="b"/>
              <a:pathLst>
                <a:path w="2606104" h="3723006">
                  <a:moveTo>
                    <a:pt x="0" y="0"/>
                  </a:moveTo>
                  <a:lnTo>
                    <a:pt x="2606104" y="0"/>
                  </a:lnTo>
                  <a:lnTo>
                    <a:pt x="2606104" y="3723006"/>
                  </a:lnTo>
                  <a:lnTo>
                    <a:pt x="0" y="372300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7" name="Freeform 7"/>
            <p:cNvSpPr/>
            <p:nvPr/>
          </p:nvSpPr>
          <p:spPr>
            <a:xfrm rot="5400000">
              <a:off x="679471" y="-679471"/>
              <a:ext cx="2594344" cy="3953287"/>
            </a:xfrm>
            <a:custGeom>
              <a:avLst/>
              <a:gdLst/>
              <a:ahLst/>
              <a:cxnLst/>
              <a:rect l="l" t="t" r="r" b="b"/>
              <a:pathLst>
                <a:path w="2594344" h="3953287">
                  <a:moveTo>
                    <a:pt x="0" y="0"/>
                  </a:moveTo>
                  <a:lnTo>
                    <a:pt x="2594345" y="0"/>
                  </a:lnTo>
                  <a:lnTo>
                    <a:pt x="2594345" y="3953287"/>
                  </a:lnTo>
                  <a:lnTo>
                    <a:pt x="0" y="3953287"/>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grpSp>
      <p:grpSp>
        <p:nvGrpSpPr>
          <p:cNvPr id="11" name="Group 11"/>
          <p:cNvGrpSpPr/>
          <p:nvPr/>
        </p:nvGrpSpPr>
        <p:grpSpPr>
          <a:xfrm>
            <a:off x="686898" y="2924018"/>
            <a:ext cx="10816306" cy="1748786"/>
            <a:chOff x="2552" y="40250"/>
            <a:chExt cx="21638248" cy="3497572"/>
          </a:xfrm>
        </p:grpSpPr>
        <p:grpSp>
          <p:nvGrpSpPr>
            <p:cNvPr id="12" name="Group 12"/>
            <p:cNvGrpSpPr/>
            <p:nvPr/>
          </p:nvGrpSpPr>
          <p:grpSpPr>
            <a:xfrm>
              <a:off x="2552" y="40250"/>
              <a:ext cx="1139767" cy="1939246"/>
              <a:chOff x="1812" y="28575"/>
              <a:chExt cx="809173" cy="1376760"/>
            </a:xfrm>
          </p:grpSpPr>
          <p:sp>
            <p:nvSpPr>
              <p:cNvPr id="13" name="Freeform 13"/>
              <p:cNvSpPr/>
              <p:nvPr/>
            </p:nvSpPr>
            <p:spPr>
              <a:xfrm>
                <a:off x="1812" y="592535"/>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A0000"/>
              </a:solidFill>
            </p:spPr>
          </p:sp>
          <p:sp>
            <p:nvSpPr>
              <p:cNvPr id="14" name="TextBox 14"/>
              <p:cNvSpPr txBox="1"/>
              <p:nvPr/>
            </p:nvSpPr>
            <p:spPr>
              <a:xfrm>
                <a:off x="76200" y="28575"/>
                <a:ext cx="660400" cy="708025"/>
              </a:xfrm>
              <a:prstGeom prst="rect">
                <a:avLst/>
              </a:prstGeom>
            </p:spPr>
            <p:txBody>
              <a:bodyPr lIns="50800" tIns="50800" rIns="50800" bIns="50800" rtlCol="0" anchor="ctr"/>
              <a:lstStyle/>
              <a:p>
                <a:pPr algn="ctr">
                  <a:lnSpc>
                    <a:spcPts val="2239"/>
                  </a:lnSpc>
                </a:pPr>
                <a:endParaRPr b="1">
                  <a:latin typeface="Arial" pitchFamily="34" charset="0"/>
                </a:endParaRPr>
              </a:p>
            </p:txBody>
          </p:sp>
        </p:grpSp>
        <p:sp>
          <p:nvSpPr>
            <p:cNvPr id="15" name="TextBox 15"/>
            <p:cNvSpPr txBox="1"/>
            <p:nvPr/>
          </p:nvSpPr>
          <p:spPr>
            <a:xfrm>
              <a:off x="1635616" y="152280"/>
              <a:ext cx="20005184" cy="3385542"/>
            </a:xfrm>
            <a:prstGeom prst="rect">
              <a:avLst/>
            </a:prstGeom>
          </p:spPr>
          <p:txBody>
            <a:bodyPr lIns="0" tIns="0" rIns="0" bIns="0" rtlCol="0" anchor="t">
              <a:spAutoFit/>
            </a:bodyPr>
            <a:lstStyle/>
            <a:p>
              <a:pPr algn="just">
                <a:lnSpc>
                  <a:spcPts val="3266"/>
                </a:lnSpc>
                <a:spcBef>
                  <a:spcPct val="0"/>
                </a:spcBef>
              </a:pPr>
              <a:r>
                <a:rPr lang="en-US" sz="2300" b="1" dirty="0" err="1">
                  <a:solidFill>
                    <a:srgbClr val="000000"/>
                  </a:solidFill>
                  <a:latin typeface="Arial" pitchFamily="34" charset="0"/>
                </a:rPr>
                <a:t>Các</a:t>
              </a:r>
              <a:r>
                <a:rPr lang="en-US" sz="2300" b="1" dirty="0">
                  <a:solidFill>
                    <a:srgbClr val="000000"/>
                  </a:solidFill>
                  <a:latin typeface="Arial" pitchFamily="34" charset="0"/>
                </a:rPr>
                <a:t> </a:t>
              </a:r>
              <a:r>
                <a:rPr lang="en-US" sz="2300" b="1" dirty="0" err="1">
                  <a:solidFill>
                    <a:srgbClr val="000000"/>
                  </a:solidFill>
                  <a:latin typeface="Arial" pitchFamily="34" charset="0"/>
                </a:rPr>
                <a:t>loại</a:t>
              </a:r>
              <a:r>
                <a:rPr lang="en-US" sz="2300" b="1" dirty="0">
                  <a:solidFill>
                    <a:srgbClr val="000000"/>
                  </a:solidFill>
                  <a:latin typeface="Arial" pitchFamily="34" charset="0"/>
                </a:rPr>
                <a:t> </a:t>
              </a:r>
              <a:r>
                <a:rPr lang="en-US" sz="2300" b="1" dirty="0" err="1">
                  <a:solidFill>
                    <a:srgbClr val="000000"/>
                  </a:solidFill>
                  <a:latin typeface="Arial" pitchFamily="34" charset="0"/>
                </a:rPr>
                <a:t>thuốc</a:t>
              </a:r>
              <a:r>
                <a:rPr lang="en-US" sz="2300" b="1" dirty="0">
                  <a:solidFill>
                    <a:srgbClr val="000000"/>
                  </a:solidFill>
                  <a:latin typeface="Arial" pitchFamily="34" charset="0"/>
                </a:rPr>
                <a:t> </a:t>
              </a:r>
              <a:r>
                <a:rPr lang="en-US" sz="2300" b="1" dirty="0" err="1">
                  <a:solidFill>
                    <a:srgbClr val="000000"/>
                  </a:solidFill>
                  <a:latin typeface="Arial" pitchFamily="34" charset="0"/>
                </a:rPr>
                <a:t>hóa</a:t>
              </a:r>
              <a:r>
                <a:rPr lang="en-US" sz="2300" b="1" dirty="0">
                  <a:solidFill>
                    <a:srgbClr val="000000"/>
                  </a:solidFill>
                  <a:latin typeface="Arial" pitchFamily="34" charset="0"/>
                </a:rPr>
                <a:t> </a:t>
              </a:r>
              <a:r>
                <a:rPr lang="en-US" sz="2300" b="1" dirty="0" err="1">
                  <a:solidFill>
                    <a:srgbClr val="000000"/>
                  </a:solidFill>
                  <a:latin typeface="Arial" pitchFamily="34" charset="0"/>
                </a:rPr>
                <a:t>học</a:t>
              </a:r>
              <a:r>
                <a:rPr lang="en-US" sz="2300" b="1" dirty="0">
                  <a:solidFill>
                    <a:srgbClr val="000000"/>
                  </a:solidFill>
                  <a:latin typeface="Arial" pitchFamily="34" charset="0"/>
                </a:rPr>
                <a:t> </a:t>
              </a:r>
              <a:r>
                <a:rPr lang="en-US" sz="2300" b="1" dirty="0" err="1">
                  <a:solidFill>
                    <a:srgbClr val="000000"/>
                  </a:solidFill>
                  <a:latin typeface="Arial" pitchFamily="34" charset="0"/>
                </a:rPr>
                <a:t>như</a:t>
              </a:r>
              <a:r>
                <a:rPr lang="en-US" sz="2300" b="1" dirty="0">
                  <a:solidFill>
                    <a:srgbClr val="000000"/>
                  </a:solidFill>
                  <a:latin typeface="Arial" pitchFamily="34" charset="0"/>
                </a:rPr>
                <a:t>: </a:t>
              </a:r>
              <a:r>
                <a:rPr lang="en-US" sz="2300" b="1" dirty="0" err="1">
                  <a:solidFill>
                    <a:srgbClr val="000000"/>
                  </a:solidFill>
                  <a:latin typeface="Arial" pitchFamily="34" charset="0"/>
                </a:rPr>
                <a:t>thuốc</a:t>
              </a:r>
              <a:r>
                <a:rPr lang="en-US" sz="2300" b="1" dirty="0">
                  <a:solidFill>
                    <a:srgbClr val="000000"/>
                  </a:solidFill>
                  <a:latin typeface="Arial" pitchFamily="34" charset="0"/>
                </a:rPr>
                <a:t> </a:t>
              </a:r>
              <a:r>
                <a:rPr lang="en-US" sz="2300" b="1" dirty="0" err="1">
                  <a:solidFill>
                    <a:srgbClr val="000000"/>
                  </a:solidFill>
                  <a:latin typeface="Arial" pitchFamily="34" charset="0"/>
                </a:rPr>
                <a:t>trừ</a:t>
              </a:r>
              <a:r>
                <a:rPr lang="en-US" sz="2300" b="1" dirty="0">
                  <a:solidFill>
                    <a:srgbClr val="000000"/>
                  </a:solidFill>
                  <a:latin typeface="Arial" pitchFamily="34" charset="0"/>
                </a:rPr>
                <a:t> </a:t>
              </a:r>
              <a:r>
                <a:rPr lang="en-US" sz="2300" b="1" dirty="0" err="1">
                  <a:solidFill>
                    <a:srgbClr val="000000"/>
                  </a:solidFill>
                  <a:latin typeface="Arial" pitchFamily="34" charset="0"/>
                </a:rPr>
                <a:t>sâu</a:t>
              </a:r>
              <a:r>
                <a:rPr lang="en-US" sz="2300" b="1" dirty="0">
                  <a:solidFill>
                    <a:srgbClr val="000000"/>
                  </a:solidFill>
                  <a:latin typeface="Arial" pitchFamily="34" charset="0"/>
                </a:rPr>
                <a:t>, </a:t>
              </a:r>
              <a:r>
                <a:rPr lang="en-US" sz="2300" b="1" dirty="0" err="1">
                  <a:solidFill>
                    <a:srgbClr val="000000"/>
                  </a:solidFill>
                  <a:latin typeface="Arial" pitchFamily="34" charset="0"/>
                </a:rPr>
                <a:t>diệt</a:t>
              </a:r>
              <a:r>
                <a:rPr lang="en-US" sz="2300" b="1" dirty="0">
                  <a:solidFill>
                    <a:srgbClr val="000000"/>
                  </a:solidFill>
                  <a:latin typeface="Arial" pitchFamily="34" charset="0"/>
                </a:rPr>
                <a:t> </a:t>
              </a:r>
              <a:r>
                <a:rPr lang="en-US" sz="2300" b="1" dirty="0" err="1">
                  <a:solidFill>
                    <a:srgbClr val="000000"/>
                  </a:solidFill>
                  <a:latin typeface="Arial" pitchFamily="34" charset="0"/>
                </a:rPr>
                <a:t>cỏ</a:t>
              </a:r>
              <a:r>
                <a:rPr lang="en-US" sz="2300" b="1" dirty="0">
                  <a:solidFill>
                    <a:srgbClr val="000000"/>
                  </a:solidFill>
                  <a:latin typeface="Arial" pitchFamily="34" charset="0"/>
                </a:rPr>
                <a:t>, </a:t>
              </a:r>
              <a:r>
                <a:rPr lang="en-US" sz="2300" b="1" dirty="0" err="1">
                  <a:solidFill>
                    <a:srgbClr val="000000"/>
                  </a:solidFill>
                  <a:latin typeface="Arial" pitchFamily="34" charset="0"/>
                </a:rPr>
                <a:t>diệt</a:t>
              </a:r>
              <a:r>
                <a:rPr lang="en-US" sz="2300" b="1" dirty="0">
                  <a:solidFill>
                    <a:srgbClr val="000000"/>
                  </a:solidFill>
                  <a:latin typeface="Arial" pitchFamily="34" charset="0"/>
                </a:rPr>
                <a:t> </a:t>
              </a:r>
              <a:r>
                <a:rPr lang="en-US" sz="2300" b="1" dirty="0" err="1">
                  <a:solidFill>
                    <a:srgbClr val="000000"/>
                  </a:solidFill>
                  <a:latin typeface="Arial" pitchFamily="34" charset="0"/>
                </a:rPr>
                <a:t>nấm</a:t>
              </a:r>
              <a:r>
                <a:rPr lang="en-US" sz="2300" b="1" dirty="0">
                  <a:solidFill>
                    <a:srgbClr val="000000"/>
                  </a:solidFill>
                  <a:latin typeface="Arial" pitchFamily="34" charset="0"/>
                </a:rPr>
                <a:t> </a:t>
              </a:r>
              <a:r>
                <a:rPr lang="en-US" sz="2300" b="1" dirty="0" err="1">
                  <a:solidFill>
                    <a:srgbClr val="000000"/>
                  </a:solidFill>
                  <a:latin typeface="Arial" pitchFamily="34" charset="0"/>
                </a:rPr>
                <a:t>bệnh</a:t>
              </a:r>
              <a:r>
                <a:rPr lang="en-US" sz="2300" b="1" dirty="0" smtClean="0">
                  <a:solidFill>
                    <a:srgbClr val="000000"/>
                  </a:solidFill>
                  <a:latin typeface="Arial" pitchFamily="34" charset="0"/>
                </a:rPr>
                <a:t>,…</a:t>
              </a:r>
            </a:p>
            <a:p>
              <a:pPr algn="just">
                <a:lnSpc>
                  <a:spcPts val="3266"/>
                </a:lnSpc>
                <a:spcBef>
                  <a:spcPct val="0"/>
                </a:spcBef>
              </a:pPr>
              <a:r>
                <a:rPr lang="en-US" sz="2300" b="1" dirty="0" err="1">
                  <a:solidFill>
                    <a:srgbClr val="000000"/>
                  </a:solidFill>
                  <a:latin typeface="Arial" pitchFamily="34" charset="0"/>
                </a:rPr>
                <a:t>Những</a:t>
              </a:r>
              <a:r>
                <a:rPr lang="en-US" sz="2300" b="1" dirty="0">
                  <a:solidFill>
                    <a:srgbClr val="000000"/>
                  </a:solidFill>
                  <a:latin typeface="Arial" pitchFamily="34" charset="0"/>
                </a:rPr>
                <a:t> </a:t>
              </a:r>
              <a:r>
                <a:rPr lang="en-US" sz="2300" b="1" dirty="0" err="1">
                  <a:solidFill>
                    <a:srgbClr val="000000"/>
                  </a:solidFill>
                  <a:latin typeface="Arial" pitchFamily="34" charset="0"/>
                </a:rPr>
                <a:t>hóa</a:t>
              </a:r>
              <a:r>
                <a:rPr lang="en-US" sz="2300" b="1" dirty="0">
                  <a:solidFill>
                    <a:srgbClr val="000000"/>
                  </a:solidFill>
                  <a:latin typeface="Arial" pitchFamily="34" charset="0"/>
                </a:rPr>
                <a:t> </a:t>
              </a:r>
              <a:r>
                <a:rPr lang="en-US" sz="2300" b="1" dirty="0" err="1">
                  <a:solidFill>
                    <a:srgbClr val="000000"/>
                  </a:solidFill>
                  <a:latin typeface="Arial" pitchFamily="34" charset="0"/>
                </a:rPr>
                <a:t>chất</a:t>
              </a:r>
              <a:r>
                <a:rPr lang="en-US" sz="2300" b="1" dirty="0">
                  <a:solidFill>
                    <a:srgbClr val="000000"/>
                  </a:solidFill>
                  <a:latin typeface="Arial" pitchFamily="34" charset="0"/>
                </a:rPr>
                <a:t> </a:t>
              </a:r>
              <a:r>
                <a:rPr lang="en-US" sz="2300" b="1" dirty="0" err="1">
                  <a:solidFill>
                    <a:srgbClr val="000000"/>
                  </a:solidFill>
                  <a:latin typeface="Arial" pitchFamily="34" charset="0"/>
                </a:rPr>
                <a:t>này</a:t>
              </a:r>
              <a:r>
                <a:rPr lang="en-US" sz="2300" b="1" dirty="0">
                  <a:solidFill>
                    <a:srgbClr val="000000"/>
                  </a:solidFill>
                  <a:latin typeface="Arial" pitchFamily="34" charset="0"/>
                </a:rPr>
                <a:t> </a:t>
              </a:r>
              <a:r>
                <a:rPr lang="en-US" sz="2300" b="1" dirty="0" err="1">
                  <a:solidFill>
                    <a:srgbClr val="000000"/>
                  </a:solidFill>
                  <a:latin typeface="Arial" pitchFamily="34" charset="0"/>
                </a:rPr>
                <a:t>gây</a:t>
              </a:r>
              <a:r>
                <a:rPr lang="en-US" sz="2300" b="1" dirty="0">
                  <a:solidFill>
                    <a:srgbClr val="000000"/>
                  </a:solidFill>
                  <a:latin typeface="Arial" pitchFamily="34" charset="0"/>
                </a:rPr>
                <a:t> </a:t>
              </a:r>
              <a:r>
                <a:rPr lang="en-US" sz="2300" b="1" dirty="0" err="1">
                  <a:solidFill>
                    <a:srgbClr val="000000"/>
                  </a:solidFill>
                  <a:latin typeface="Arial" pitchFamily="34" charset="0"/>
                </a:rPr>
                <a:t>hại</a:t>
              </a:r>
              <a:r>
                <a:rPr lang="en-US" sz="2300" b="1" dirty="0">
                  <a:solidFill>
                    <a:srgbClr val="000000"/>
                  </a:solidFill>
                  <a:latin typeface="Arial" pitchFamily="34" charset="0"/>
                </a:rPr>
                <a:t> </a:t>
              </a:r>
              <a:r>
                <a:rPr lang="en-US" sz="2300" b="1" dirty="0" err="1">
                  <a:solidFill>
                    <a:srgbClr val="000000"/>
                  </a:solidFill>
                  <a:latin typeface="Arial" pitchFamily="34" charset="0"/>
                </a:rPr>
                <a:t>cho</a:t>
              </a:r>
              <a:r>
                <a:rPr lang="en-US" sz="2300" b="1" dirty="0">
                  <a:solidFill>
                    <a:srgbClr val="000000"/>
                  </a:solidFill>
                  <a:latin typeface="Arial" pitchFamily="34" charset="0"/>
                </a:rPr>
                <a:t> </a:t>
              </a:r>
              <a:r>
                <a:rPr lang="en-US" sz="2300" b="1" dirty="0" err="1">
                  <a:solidFill>
                    <a:srgbClr val="000000"/>
                  </a:solidFill>
                  <a:latin typeface="Arial" pitchFamily="34" charset="0"/>
                </a:rPr>
                <a:t>sức</a:t>
              </a:r>
              <a:r>
                <a:rPr lang="en-US" sz="2300" b="1" dirty="0">
                  <a:solidFill>
                    <a:srgbClr val="000000"/>
                  </a:solidFill>
                  <a:latin typeface="Arial" pitchFamily="34" charset="0"/>
                </a:rPr>
                <a:t> </a:t>
              </a:r>
              <a:r>
                <a:rPr lang="en-US" sz="2300" b="1" dirty="0" err="1">
                  <a:solidFill>
                    <a:srgbClr val="000000"/>
                  </a:solidFill>
                  <a:latin typeface="Arial" pitchFamily="34" charset="0"/>
                </a:rPr>
                <a:t>khỏe</a:t>
              </a:r>
              <a:r>
                <a:rPr lang="en-US" sz="2300" b="1" dirty="0">
                  <a:solidFill>
                    <a:srgbClr val="000000"/>
                  </a:solidFill>
                  <a:latin typeface="Arial" pitchFamily="34" charset="0"/>
                </a:rPr>
                <a:t> con </a:t>
              </a:r>
              <a:r>
                <a:rPr lang="en-US" sz="2300" b="1" dirty="0" err="1">
                  <a:solidFill>
                    <a:srgbClr val="000000"/>
                  </a:solidFill>
                  <a:latin typeface="Arial" pitchFamily="34" charset="0"/>
                </a:rPr>
                <a:t>người</a:t>
              </a:r>
              <a:r>
                <a:rPr lang="en-US" sz="2300" b="1" dirty="0">
                  <a:solidFill>
                    <a:srgbClr val="000000"/>
                  </a:solidFill>
                  <a:latin typeface="Arial" pitchFamily="34" charset="0"/>
                </a:rPr>
                <a:t> </a:t>
              </a:r>
              <a:r>
                <a:rPr lang="en-US" sz="2300" b="1" dirty="0" err="1">
                  <a:solidFill>
                    <a:srgbClr val="000000"/>
                  </a:solidFill>
                  <a:latin typeface="Arial" pitchFamily="34" charset="0"/>
                </a:rPr>
                <a:t>và</a:t>
              </a:r>
              <a:r>
                <a:rPr lang="en-US" sz="2300" b="1" dirty="0">
                  <a:solidFill>
                    <a:srgbClr val="000000"/>
                  </a:solidFill>
                  <a:latin typeface="Arial" pitchFamily="34" charset="0"/>
                </a:rPr>
                <a:t> </a:t>
              </a:r>
              <a:r>
                <a:rPr lang="en-US" sz="2300" b="1" dirty="0" err="1">
                  <a:solidFill>
                    <a:srgbClr val="000000"/>
                  </a:solidFill>
                  <a:latin typeface="Arial" pitchFamily="34" charset="0"/>
                </a:rPr>
                <a:t>ảnh</a:t>
              </a:r>
              <a:r>
                <a:rPr lang="en-US" sz="2300" b="1" dirty="0">
                  <a:solidFill>
                    <a:srgbClr val="000000"/>
                  </a:solidFill>
                  <a:latin typeface="Arial" pitchFamily="34" charset="0"/>
                </a:rPr>
                <a:t> </a:t>
              </a:r>
              <a:r>
                <a:rPr lang="en-US" sz="2300" b="1" dirty="0" err="1">
                  <a:solidFill>
                    <a:srgbClr val="000000"/>
                  </a:solidFill>
                  <a:latin typeface="Arial" pitchFamily="34" charset="0"/>
                </a:rPr>
                <a:t>hưởng</a:t>
              </a:r>
              <a:r>
                <a:rPr lang="en-US" sz="2300" b="1" dirty="0">
                  <a:solidFill>
                    <a:srgbClr val="000000"/>
                  </a:solidFill>
                  <a:latin typeface="Arial" pitchFamily="34" charset="0"/>
                </a:rPr>
                <a:t> </a:t>
              </a:r>
              <a:r>
                <a:rPr lang="en-US" sz="2300" b="1" dirty="0" err="1">
                  <a:solidFill>
                    <a:srgbClr val="000000"/>
                  </a:solidFill>
                  <a:latin typeface="Arial" pitchFamily="34" charset="0"/>
                </a:rPr>
                <a:t>đến</a:t>
              </a:r>
              <a:r>
                <a:rPr lang="en-US" sz="2300" b="1" dirty="0">
                  <a:solidFill>
                    <a:srgbClr val="000000"/>
                  </a:solidFill>
                  <a:latin typeface="Arial" pitchFamily="34" charset="0"/>
                </a:rPr>
                <a:t> </a:t>
              </a:r>
              <a:r>
                <a:rPr lang="en-US" sz="2300" b="1" dirty="0" err="1">
                  <a:solidFill>
                    <a:srgbClr val="000000"/>
                  </a:solidFill>
                  <a:latin typeface="Arial" pitchFamily="34" charset="0"/>
                </a:rPr>
                <a:t>toàn</a:t>
              </a:r>
              <a:r>
                <a:rPr lang="en-US" sz="2300" b="1" dirty="0">
                  <a:solidFill>
                    <a:srgbClr val="000000"/>
                  </a:solidFill>
                  <a:latin typeface="Arial" pitchFamily="34" charset="0"/>
                </a:rPr>
                <a:t> </a:t>
              </a:r>
              <a:r>
                <a:rPr lang="en-US" sz="2300" b="1" dirty="0" err="1">
                  <a:solidFill>
                    <a:srgbClr val="000000"/>
                  </a:solidFill>
                  <a:latin typeface="Arial" pitchFamily="34" charset="0"/>
                </a:rPr>
                <a:t>bộ</a:t>
              </a:r>
              <a:r>
                <a:rPr lang="en-US" sz="2300" b="1" dirty="0">
                  <a:solidFill>
                    <a:srgbClr val="000000"/>
                  </a:solidFill>
                  <a:latin typeface="Arial" pitchFamily="34" charset="0"/>
                </a:rPr>
                <a:t> </a:t>
              </a:r>
              <a:r>
                <a:rPr lang="en-US" sz="2300" b="1" dirty="0" err="1">
                  <a:solidFill>
                    <a:srgbClr val="000000"/>
                  </a:solidFill>
                  <a:latin typeface="Arial" pitchFamily="34" charset="0"/>
                </a:rPr>
                <a:t>hệ</a:t>
              </a:r>
              <a:r>
                <a:rPr lang="en-US" sz="2300" b="1" dirty="0">
                  <a:solidFill>
                    <a:srgbClr val="000000"/>
                  </a:solidFill>
                  <a:latin typeface="Arial" pitchFamily="34" charset="0"/>
                </a:rPr>
                <a:t> </a:t>
              </a:r>
              <a:r>
                <a:rPr lang="en-US" sz="2300" b="1" dirty="0" err="1">
                  <a:solidFill>
                    <a:srgbClr val="000000"/>
                  </a:solidFill>
                  <a:latin typeface="Arial" pitchFamily="34" charset="0"/>
                </a:rPr>
                <a:t>sinh</a:t>
              </a:r>
              <a:r>
                <a:rPr lang="en-US" sz="2300" b="1" dirty="0">
                  <a:solidFill>
                    <a:srgbClr val="000000"/>
                  </a:solidFill>
                  <a:latin typeface="Arial" pitchFamily="34" charset="0"/>
                </a:rPr>
                <a:t> </a:t>
              </a:r>
              <a:r>
                <a:rPr lang="en-US" sz="2300" b="1" dirty="0" err="1">
                  <a:solidFill>
                    <a:srgbClr val="000000"/>
                  </a:solidFill>
                  <a:latin typeface="Arial" pitchFamily="34" charset="0"/>
                </a:rPr>
                <a:t>thái</a:t>
              </a:r>
              <a:r>
                <a:rPr lang="en-US" sz="2300" b="1" dirty="0">
                  <a:solidFill>
                    <a:srgbClr val="000000"/>
                  </a:solidFill>
                  <a:latin typeface="Arial" pitchFamily="34" charset="0"/>
                </a:rPr>
                <a:t> </a:t>
              </a:r>
              <a:r>
                <a:rPr lang="en-US" sz="2300" b="1" dirty="0" err="1">
                  <a:solidFill>
                    <a:srgbClr val="000000"/>
                  </a:solidFill>
                  <a:latin typeface="Arial" pitchFamily="34" charset="0"/>
                </a:rPr>
                <a:t>nếu</a:t>
              </a:r>
              <a:r>
                <a:rPr lang="en-US" sz="2300" b="1" dirty="0">
                  <a:solidFill>
                    <a:srgbClr val="000000"/>
                  </a:solidFill>
                  <a:latin typeface="Arial" pitchFamily="34" charset="0"/>
                </a:rPr>
                <a:t> </a:t>
              </a:r>
              <a:r>
                <a:rPr lang="en-US" sz="2300" b="1" dirty="0" err="1">
                  <a:solidFill>
                    <a:srgbClr val="000000"/>
                  </a:solidFill>
                  <a:latin typeface="Arial" pitchFamily="34" charset="0"/>
                </a:rPr>
                <a:t>không</a:t>
              </a:r>
              <a:r>
                <a:rPr lang="en-US" sz="2300" b="1" dirty="0">
                  <a:solidFill>
                    <a:srgbClr val="000000"/>
                  </a:solidFill>
                  <a:latin typeface="Arial" pitchFamily="34" charset="0"/>
                </a:rPr>
                <a:t> </a:t>
              </a:r>
              <a:r>
                <a:rPr lang="en-US" sz="2300" b="1" dirty="0" err="1">
                  <a:solidFill>
                    <a:srgbClr val="000000"/>
                  </a:solidFill>
                  <a:latin typeface="Arial" pitchFamily="34" charset="0"/>
                </a:rPr>
                <a:t>sử</a:t>
              </a:r>
              <a:r>
                <a:rPr lang="en-US" sz="2300" b="1" dirty="0">
                  <a:solidFill>
                    <a:srgbClr val="000000"/>
                  </a:solidFill>
                  <a:latin typeface="Arial" pitchFamily="34" charset="0"/>
                </a:rPr>
                <a:t> </a:t>
              </a:r>
              <a:r>
                <a:rPr lang="en-US" sz="2300" b="1" dirty="0" err="1">
                  <a:solidFill>
                    <a:srgbClr val="000000"/>
                  </a:solidFill>
                  <a:latin typeface="Arial" pitchFamily="34" charset="0"/>
                </a:rPr>
                <a:t>dụng</a:t>
              </a:r>
              <a:r>
                <a:rPr lang="en-US" sz="2300" b="1" dirty="0">
                  <a:solidFill>
                    <a:srgbClr val="000000"/>
                  </a:solidFill>
                  <a:latin typeface="Arial" pitchFamily="34" charset="0"/>
                </a:rPr>
                <a:t> </a:t>
              </a:r>
              <a:r>
                <a:rPr lang="en-US" sz="2300" b="1" dirty="0" err="1">
                  <a:solidFill>
                    <a:srgbClr val="000000"/>
                  </a:solidFill>
                  <a:latin typeface="Arial" pitchFamily="34" charset="0"/>
                </a:rPr>
                <a:t>đúng</a:t>
              </a:r>
              <a:r>
                <a:rPr lang="en-US" sz="2300" b="1" dirty="0">
                  <a:solidFill>
                    <a:srgbClr val="000000"/>
                  </a:solidFill>
                  <a:latin typeface="Arial" pitchFamily="34" charset="0"/>
                </a:rPr>
                <a:t> </a:t>
              </a:r>
              <a:r>
                <a:rPr lang="en-US" sz="2300" b="1" dirty="0" err="1">
                  <a:solidFill>
                    <a:srgbClr val="000000"/>
                  </a:solidFill>
                  <a:latin typeface="Arial" pitchFamily="34" charset="0"/>
                </a:rPr>
                <a:t>cách</a:t>
              </a:r>
              <a:r>
                <a:rPr lang="en-US" sz="2300" b="1" dirty="0">
                  <a:solidFill>
                    <a:srgbClr val="000000"/>
                  </a:solidFill>
                  <a:latin typeface="Arial" pitchFamily="34" charset="0"/>
                </a:rPr>
                <a:t>.</a:t>
              </a:r>
            </a:p>
            <a:p>
              <a:pPr algn="just">
                <a:lnSpc>
                  <a:spcPts val="3266"/>
                </a:lnSpc>
                <a:spcBef>
                  <a:spcPct val="0"/>
                </a:spcBef>
              </a:pPr>
              <a:endParaRPr lang="en-US" sz="2300" b="1" dirty="0">
                <a:solidFill>
                  <a:srgbClr val="000000"/>
                </a:solidFill>
                <a:latin typeface="Arial" pitchFamily="34" charset="0"/>
              </a:endParaRPr>
            </a:p>
          </p:txBody>
        </p:sp>
      </p:grpSp>
      <p:grpSp>
        <p:nvGrpSpPr>
          <p:cNvPr id="16" name="Group 16"/>
          <p:cNvGrpSpPr/>
          <p:nvPr/>
        </p:nvGrpSpPr>
        <p:grpSpPr>
          <a:xfrm>
            <a:off x="685622" y="1673174"/>
            <a:ext cx="4952648" cy="1084669"/>
            <a:chOff x="0" y="0"/>
            <a:chExt cx="9907876" cy="2169337"/>
          </a:xfrm>
        </p:grpSpPr>
        <p:grpSp>
          <p:nvGrpSpPr>
            <p:cNvPr id="17" name="Group 17"/>
            <p:cNvGrpSpPr/>
            <p:nvPr/>
          </p:nvGrpSpPr>
          <p:grpSpPr>
            <a:xfrm>
              <a:off x="1084669" y="113023"/>
              <a:ext cx="8823207" cy="1881699"/>
              <a:chOff x="0" y="0"/>
              <a:chExt cx="2053614" cy="437968"/>
            </a:xfrm>
          </p:grpSpPr>
          <p:sp>
            <p:nvSpPr>
              <p:cNvPr id="18" name="Freeform 18"/>
              <p:cNvSpPr/>
              <p:nvPr/>
            </p:nvSpPr>
            <p:spPr>
              <a:xfrm>
                <a:off x="0" y="0"/>
                <a:ext cx="2053614" cy="437968"/>
              </a:xfrm>
              <a:custGeom>
                <a:avLst/>
                <a:gdLst/>
                <a:ahLst/>
                <a:cxnLst/>
                <a:rect l="l" t="t" r="r" b="b"/>
                <a:pathLst>
                  <a:path w="2053614" h="437968">
                    <a:moveTo>
                      <a:pt x="0" y="0"/>
                    </a:moveTo>
                    <a:lnTo>
                      <a:pt x="2053614" y="0"/>
                    </a:lnTo>
                    <a:lnTo>
                      <a:pt x="2053614" y="437968"/>
                    </a:lnTo>
                    <a:lnTo>
                      <a:pt x="0" y="437968"/>
                    </a:lnTo>
                    <a:close/>
                  </a:path>
                </a:pathLst>
              </a:custGeom>
              <a:gradFill rotWithShape="1">
                <a:gsLst>
                  <a:gs pos="0">
                    <a:srgbClr val="FF5F5F">
                      <a:alpha val="100000"/>
                    </a:srgbClr>
                  </a:gs>
                  <a:gs pos="100000">
                    <a:srgbClr val="FF914D">
                      <a:alpha val="100000"/>
                    </a:srgbClr>
                  </a:gs>
                </a:gsLst>
                <a:lin ang="0"/>
              </a:gradFill>
            </p:spPr>
          </p:sp>
          <p:sp>
            <p:nvSpPr>
              <p:cNvPr id="19" name="TextBox 19"/>
              <p:cNvSpPr txBox="1"/>
              <p:nvPr/>
            </p:nvSpPr>
            <p:spPr>
              <a:xfrm>
                <a:off x="0" y="-47625"/>
                <a:ext cx="812800" cy="860425"/>
              </a:xfrm>
              <a:prstGeom prst="rect">
                <a:avLst/>
              </a:prstGeom>
            </p:spPr>
            <p:txBody>
              <a:bodyPr lIns="50800" tIns="50800" rIns="50800" bIns="50800" rtlCol="0" anchor="ctr"/>
              <a:lstStyle/>
              <a:p>
                <a:pPr algn="ctr">
                  <a:lnSpc>
                    <a:spcPts val="2239"/>
                  </a:lnSpc>
                </a:pPr>
                <a:endParaRPr b="1">
                  <a:latin typeface="Arial" pitchFamily="34" charset="0"/>
                </a:endParaRPr>
              </a:p>
            </p:txBody>
          </p:sp>
        </p:grpSp>
        <p:grpSp>
          <p:nvGrpSpPr>
            <p:cNvPr id="20" name="Group 20"/>
            <p:cNvGrpSpPr/>
            <p:nvPr/>
          </p:nvGrpSpPr>
          <p:grpSpPr>
            <a:xfrm>
              <a:off x="0" y="0"/>
              <a:ext cx="2169337" cy="2169337"/>
              <a:chOff x="0" y="0"/>
              <a:chExt cx="812800" cy="812800"/>
            </a:xfrm>
          </p:grpSpPr>
          <p:sp>
            <p:nvSpPr>
              <p:cNvPr id="21" name="Freeform 2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DE59"/>
              </a:solidFill>
            </p:spPr>
          </p:sp>
          <p:sp>
            <p:nvSpPr>
              <p:cNvPr id="22" name="TextBox 22"/>
              <p:cNvSpPr txBox="1"/>
              <p:nvPr/>
            </p:nvSpPr>
            <p:spPr>
              <a:xfrm>
                <a:off x="76200" y="28575"/>
                <a:ext cx="660400" cy="708025"/>
              </a:xfrm>
              <a:prstGeom prst="rect">
                <a:avLst/>
              </a:prstGeom>
            </p:spPr>
            <p:txBody>
              <a:bodyPr lIns="26782" tIns="26782" rIns="26782" bIns="26782" rtlCol="0" anchor="ctr"/>
              <a:lstStyle/>
              <a:p>
                <a:pPr algn="ctr">
                  <a:lnSpc>
                    <a:spcPts val="2239"/>
                  </a:lnSpc>
                </a:pPr>
                <a:endParaRPr b="1">
                  <a:latin typeface="Arial" pitchFamily="34" charset="0"/>
                </a:endParaRPr>
              </a:p>
            </p:txBody>
          </p:sp>
        </p:grpSp>
        <p:sp>
          <p:nvSpPr>
            <p:cNvPr id="23" name="Freeform 23"/>
            <p:cNvSpPr/>
            <p:nvPr/>
          </p:nvSpPr>
          <p:spPr>
            <a:xfrm>
              <a:off x="225124" y="304632"/>
              <a:ext cx="1719089" cy="1560073"/>
            </a:xfrm>
            <a:custGeom>
              <a:avLst/>
              <a:gdLst/>
              <a:ahLst/>
              <a:cxnLst/>
              <a:rect l="l" t="t" r="r" b="b"/>
              <a:pathLst>
                <a:path w="1719089" h="1560073">
                  <a:moveTo>
                    <a:pt x="0" y="0"/>
                  </a:moveTo>
                  <a:lnTo>
                    <a:pt x="1719089" y="0"/>
                  </a:lnTo>
                  <a:lnTo>
                    <a:pt x="1719089" y="1560073"/>
                  </a:lnTo>
                  <a:lnTo>
                    <a:pt x="0" y="1560073"/>
                  </a:lnTo>
                  <a:lnTo>
                    <a:pt x="0" y="0"/>
                  </a:lnTo>
                  <a:close/>
                </a:path>
              </a:pathLst>
            </a:custGeom>
            <a:blipFill>
              <a:blip r:embed="rId6"/>
              <a:stretch>
                <a:fillRect/>
              </a:stretch>
            </a:blipFill>
          </p:spPr>
        </p:sp>
        <p:sp>
          <p:nvSpPr>
            <p:cNvPr id="24" name="TextBox 24"/>
            <p:cNvSpPr txBox="1"/>
            <p:nvPr/>
          </p:nvSpPr>
          <p:spPr>
            <a:xfrm>
              <a:off x="2303556" y="265564"/>
              <a:ext cx="7464620" cy="1615443"/>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Ô nhiễm do hóa chất bảo vệ thực vật</a:t>
              </a:r>
            </a:p>
          </p:txBody>
        </p:sp>
      </p:grpSp>
      <p:sp>
        <p:nvSpPr>
          <p:cNvPr id="25" name="Freeform 25"/>
          <p:cNvSpPr/>
          <p:nvPr/>
        </p:nvSpPr>
        <p:spPr>
          <a:xfrm>
            <a:off x="685621" y="4343400"/>
            <a:ext cx="5408792" cy="2316639"/>
          </a:xfrm>
          <a:custGeom>
            <a:avLst/>
            <a:gdLst/>
            <a:ahLst/>
            <a:cxnLst/>
            <a:rect l="l" t="t" r="r" b="b"/>
            <a:pathLst>
              <a:path w="8115300" h="4556490">
                <a:moveTo>
                  <a:pt x="0" y="0"/>
                </a:moveTo>
                <a:lnTo>
                  <a:pt x="8115300" y="0"/>
                </a:lnTo>
                <a:lnTo>
                  <a:pt x="8115300" y="4556491"/>
                </a:lnTo>
                <a:lnTo>
                  <a:pt x="0" y="4556491"/>
                </a:lnTo>
                <a:lnTo>
                  <a:pt x="0" y="0"/>
                </a:lnTo>
                <a:close/>
              </a:path>
            </a:pathLst>
          </a:custGeom>
          <a:blipFill>
            <a:blip r:embed="rId7"/>
            <a:stretch>
              <a:fillRect t="-8663" b="-8663"/>
            </a:stretch>
          </a:blipFill>
        </p:spPr>
      </p:sp>
      <p:sp>
        <p:nvSpPr>
          <p:cNvPr id="26" name="Freeform 26"/>
          <p:cNvSpPr/>
          <p:nvPr/>
        </p:nvSpPr>
        <p:spPr>
          <a:xfrm>
            <a:off x="6232706" y="4343400"/>
            <a:ext cx="5270498" cy="2316639"/>
          </a:xfrm>
          <a:custGeom>
            <a:avLst/>
            <a:gdLst/>
            <a:ahLst/>
            <a:cxnLst/>
            <a:rect l="l" t="t" r="r" b="b"/>
            <a:pathLst>
              <a:path w="7907806" h="4556490">
                <a:moveTo>
                  <a:pt x="0" y="0"/>
                </a:moveTo>
                <a:lnTo>
                  <a:pt x="7907806" y="0"/>
                </a:lnTo>
                <a:lnTo>
                  <a:pt x="7907806" y="4556491"/>
                </a:lnTo>
                <a:lnTo>
                  <a:pt x="0" y="4556491"/>
                </a:lnTo>
                <a:lnTo>
                  <a:pt x="0" y="0"/>
                </a:lnTo>
                <a:close/>
              </a:path>
            </a:pathLst>
          </a:custGeom>
          <a:blipFill>
            <a:blip r:embed="rId8"/>
            <a:stretch>
              <a:fillRect t="-7813" b="-7813"/>
            </a:stretch>
          </a:blipFill>
        </p:spPr>
      </p:sp>
      <p:sp>
        <p:nvSpPr>
          <p:cNvPr id="32" name="TextBox 38"/>
          <p:cNvSpPr txBox="1"/>
          <p:nvPr/>
        </p:nvSpPr>
        <p:spPr>
          <a:xfrm>
            <a:off x="685622" y="1129191"/>
            <a:ext cx="10817582" cy="384529"/>
          </a:xfrm>
          <a:prstGeom prst="rect">
            <a:avLst/>
          </a:prstGeom>
        </p:spPr>
        <p:txBody>
          <a:bodyPr lIns="0" tIns="0" rIns="0" bIns="0" rtlCol="0" anchor="t">
            <a:spAutoFit/>
          </a:bodyPr>
          <a:lstStyle/>
          <a:p>
            <a:pPr>
              <a:lnSpc>
                <a:spcPts val="3266"/>
              </a:lnSpc>
              <a:spcBef>
                <a:spcPct val="0"/>
              </a:spcBef>
            </a:pPr>
            <a:r>
              <a:rPr lang="en-US" sz="2300" b="1" dirty="0">
                <a:solidFill>
                  <a:srgbClr val="000000"/>
                </a:solidFill>
                <a:latin typeface="Arial" pitchFamily="34" charset="0"/>
              </a:rPr>
              <a:t>2. </a:t>
            </a:r>
            <a:r>
              <a:rPr lang="en-US" sz="2300" b="1" dirty="0" err="1" smtClean="0">
                <a:solidFill>
                  <a:srgbClr val="000000"/>
                </a:solidFill>
                <a:latin typeface="Arial" pitchFamily="34" charset="0"/>
              </a:rPr>
              <a:t>Một</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số</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nguyên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nhân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gây</a:t>
            </a:r>
            <a:r>
              <a:rPr lang="en-US" sz="2300" b="1" dirty="0" smtClean="0">
                <a:solidFill>
                  <a:srgbClr val="000000"/>
                </a:solidFill>
                <a:latin typeface="Arial" pitchFamily="34" charset="0"/>
              </a:rPr>
              <a:t> </a:t>
            </a:r>
            <a:r>
              <a:rPr lang="en-US" sz="2300" b="1" dirty="0" err="1">
                <a:solidFill>
                  <a:srgbClr val="000000"/>
                </a:solidFill>
                <a:latin typeface="Arial" pitchFamily="34" charset="0"/>
              </a:rPr>
              <a:t>môi</a:t>
            </a:r>
            <a:r>
              <a:rPr lang="en-US" sz="2300" b="1" dirty="0">
                <a:solidFill>
                  <a:srgbClr val="000000"/>
                </a:solidFill>
                <a:latin typeface="Arial" pitchFamily="34" charset="0"/>
              </a:rPr>
              <a:t> </a:t>
            </a:r>
            <a:r>
              <a:rPr lang="en-US" sz="2300" b="1" dirty="0" err="1">
                <a:solidFill>
                  <a:srgbClr val="000000"/>
                </a:solidFill>
                <a:latin typeface="Arial" pitchFamily="34" charset="0"/>
              </a:rPr>
              <a:t>trường</a:t>
            </a:r>
            <a:endParaRPr lang="en-US" sz="2300" b="1" dirty="0">
              <a:solidFill>
                <a:srgbClr val="000000"/>
              </a:solidFill>
              <a:latin typeface="Arial" pitchFamily="34" charset="0"/>
            </a:endParaRPr>
          </a:p>
        </p:txBody>
      </p:sp>
      <p:grpSp>
        <p:nvGrpSpPr>
          <p:cNvPr id="33" name="Group 8"/>
          <p:cNvGrpSpPr/>
          <p:nvPr/>
        </p:nvGrpSpPr>
        <p:grpSpPr>
          <a:xfrm>
            <a:off x="685620" y="0"/>
            <a:ext cx="7144959" cy="1028700"/>
            <a:chOff x="-2" y="0"/>
            <a:chExt cx="14293640" cy="2057400"/>
          </a:xfrm>
        </p:grpSpPr>
        <p:sp>
          <p:nvSpPr>
            <p:cNvPr id="34" name="Freeform 9"/>
            <p:cNvSpPr/>
            <p:nvPr/>
          </p:nvSpPr>
          <p:spPr>
            <a:xfrm>
              <a:off x="-2" y="0"/>
              <a:ext cx="2164498" cy="2057400"/>
            </a:xfrm>
            <a:custGeom>
              <a:avLst/>
              <a:gdLst/>
              <a:ahLst/>
              <a:cxnLst/>
              <a:rect l="l" t="t" r="r" b="b"/>
              <a:pathLst>
                <a:path w="1967389" h="2057400">
                  <a:moveTo>
                    <a:pt x="0" y="0"/>
                  </a:moveTo>
                  <a:lnTo>
                    <a:pt x="1967389" y="0"/>
                  </a:lnTo>
                  <a:lnTo>
                    <a:pt x="1967389" y="2057400"/>
                  </a:lnTo>
                  <a:lnTo>
                    <a:pt x="0" y="2057400"/>
                  </a:lnTo>
                  <a:lnTo>
                    <a:pt x="0" y="0"/>
                  </a:lnTo>
                  <a:close/>
                </a:path>
              </a:pathLst>
            </a:custGeom>
            <a:blipFill>
              <a:blip r:embed="rId9"/>
              <a:stretch>
                <a:fillRect/>
              </a:stretch>
            </a:blipFill>
          </p:spPr>
        </p:sp>
        <p:sp>
          <p:nvSpPr>
            <p:cNvPr id="35" name="TextBox 10"/>
            <p:cNvSpPr txBox="1"/>
            <p:nvPr/>
          </p:nvSpPr>
          <p:spPr>
            <a:xfrm>
              <a:off x="2315725" y="608542"/>
              <a:ext cx="11977913" cy="769058"/>
            </a:xfrm>
            <a:prstGeom prst="rect">
              <a:avLst/>
            </a:prstGeom>
          </p:spPr>
          <p:txBody>
            <a:bodyPr lIns="0" tIns="0" rIns="0" bIns="0" rtlCol="0" anchor="t">
              <a:spAutoFit/>
            </a:bodyPr>
            <a:lstStyle/>
            <a:p>
              <a:pPr>
                <a:lnSpc>
                  <a:spcPts val="3266"/>
                </a:lnSpc>
                <a:spcBef>
                  <a:spcPct val="0"/>
                </a:spcBef>
              </a:pPr>
              <a:r>
                <a:rPr lang="en-US" sz="2300" b="1" dirty="0">
                  <a:solidFill>
                    <a:srgbClr val="000000"/>
                  </a:solidFill>
                  <a:latin typeface="Arial" pitchFamily="34" charset="0"/>
                </a:rPr>
                <a:t>II. </a:t>
              </a:r>
              <a:r>
                <a:rPr lang="en-US" sz="2300" b="1" dirty="0" smtClean="0">
                  <a:solidFill>
                    <a:srgbClr val="000000"/>
                  </a:solidFill>
                  <a:latin typeface="Arial" pitchFamily="34" charset="0"/>
                </a:rPr>
                <a:t>Ô NHIỄM MÔI </a:t>
              </a:r>
              <a:r>
                <a:rPr lang="en-US" sz="2300" b="1" dirty="0">
                  <a:solidFill>
                    <a:srgbClr val="000000"/>
                  </a:solidFill>
                  <a:latin typeface="Arial" pitchFamily="34" charset="0"/>
                </a:rPr>
                <a:t>TRƯỜNG</a:t>
              </a:r>
            </a:p>
          </p:txBody>
        </p:sp>
      </p:grpSp>
    </p:spTree>
    <p:extLst>
      <p:ext uri="{BB962C8B-B14F-4D97-AF65-F5344CB8AC3E}">
        <p14:creationId xmlns:p14="http://schemas.microsoft.com/office/powerpoint/2010/main" val="202906540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1000"/>
                                        <p:tgtEl>
                                          <p:spTgt spid="25"/>
                                        </p:tgtEl>
                                      </p:cBhvr>
                                    </p:animEffect>
                                    <p:anim calcmode="lin" valueType="num">
                                      <p:cBhvr>
                                        <p:cTn id="20" dur="1000" fill="hold"/>
                                        <p:tgtEl>
                                          <p:spTgt spid="25"/>
                                        </p:tgtEl>
                                        <p:attrNameLst>
                                          <p:attrName>ppt_x</p:attrName>
                                        </p:attrNameLst>
                                      </p:cBhvr>
                                      <p:tavLst>
                                        <p:tav tm="0">
                                          <p:val>
                                            <p:strVal val="#ppt_x"/>
                                          </p:val>
                                        </p:tav>
                                        <p:tav tm="100000">
                                          <p:val>
                                            <p:strVal val="#ppt_x"/>
                                          </p:val>
                                        </p:tav>
                                      </p:tavLst>
                                    </p:anim>
                                    <p:anim calcmode="lin" valueType="num">
                                      <p:cBhvr>
                                        <p:cTn id="21" dur="1000" fill="hold"/>
                                        <p:tgtEl>
                                          <p:spTgt spid="2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1000"/>
                                        <p:tgtEl>
                                          <p:spTgt spid="26"/>
                                        </p:tgtEl>
                                      </p:cBhvr>
                                    </p:animEffect>
                                    <p:anim calcmode="lin" valueType="num">
                                      <p:cBhvr>
                                        <p:cTn id="25" dur="1000" fill="hold"/>
                                        <p:tgtEl>
                                          <p:spTgt spid="26"/>
                                        </p:tgtEl>
                                        <p:attrNameLst>
                                          <p:attrName>ppt_x</p:attrName>
                                        </p:attrNameLst>
                                      </p:cBhvr>
                                      <p:tavLst>
                                        <p:tav tm="0">
                                          <p:val>
                                            <p:strVal val="#ppt_x"/>
                                          </p:val>
                                        </p:tav>
                                        <p:tav tm="100000">
                                          <p:val>
                                            <p:strVal val="#ppt_x"/>
                                          </p:val>
                                        </p:tav>
                                      </p:tavLst>
                                    </p:anim>
                                    <p:anim calcmode="lin" valueType="num">
                                      <p:cBhvr>
                                        <p:cTn id="26"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31854" y="-1028700"/>
            <a:ext cx="15079425" cy="2057400"/>
            <a:chOff x="0" y="0"/>
            <a:chExt cx="5958856" cy="812800"/>
          </a:xfrm>
        </p:grpSpPr>
        <p:sp>
          <p:nvSpPr>
            <p:cNvPr id="3" name="Freeform 3"/>
            <p:cNvSpPr/>
            <p:nvPr/>
          </p:nvSpPr>
          <p:spPr>
            <a:xfrm>
              <a:off x="0" y="0"/>
              <a:ext cx="5958856" cy="812800"/>
            </a:xfrm>
            <a:custGeom>
              <a:avLst/>
              <a:gdLst/>
              <a:ahLst/>
              <a:cxnLst/>
              <a:rect l="l" t="t" r="r" b="b"/>
              <a:pathLst>
                <a:path w="5958856" h="812800">
                  <a:moveTo>
                    <a:pt x="0" y="0"/>
                  </a:moveTo>
                  <a:lnTo>
                    <a:pt x="5958856" y="0"/>
                  </a:lnTo>
                  <a:lnTo>
                    <a:pt x="5958856" y="812800"/>
                  </a:lnTo>
                  <a:lnTo>
                    <a:pt x="0" y="812800"/>
                  </a:lnTo>
                  <a:close/>
                </a:path>
              </a:pathLst>
            </a:custGeom>
            <a:gradFill rotWithShape="1">
              <a:gsLst>
                <a:gs pos="0">
                  <a:srgbClr val="0CC0DF">
                    <a:alpha val="100000"/>
                  </a:srgbClr>
                </a:gs>
                <a:gs pos="100000">
                  <a:srgbClr val="FFDE59">
                    <a:alpha val="100000"/>
                  </a:srgbClr>
                </a:gs>
              </a:gsLst>
              <a:lin ang="0"/>
            </a:gradFill>
          </p:spPr>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2239"/>
                </a:lnSpc>
              </a:pPr>
              <a:endParaRPr>
                <a:latin typeface="Arial" pitchFamily="34" charset="0"/>
              </a:endParaRPr>
            </a:p>
          </p:txBody>
        </p:sp>
      </p:grpSp>
      <p:grpSp>
        <p:nvGrpSpPr>
          <p:cNvPr id="5" name="Group 5"/>
          <p:cNvGrpSpPr/>
          <p:nvPr/>
        </p:nvGrpSpPr>
        <p:grpSpPr>
          <a:xfrm>
            <a:off x="9527075" y="-606081"/>
            <a:ext cx="2661750" cy="1909133"/>
            <a:chOff x="0" y="0"/>
            <a:chExt cx="5324887" cy="3818265"/>
          </a:xfrm>
        </p:grpSpPr>
        <p:sp>
          <p:nvSpPr>
            <p:cNvPr id="6" name="Freeform 6"/>
            <p:cNvSpPr/>
            <p:nvPr/>
          </p:nvSpPr>
          <p:spPr>
            <a:xfrm rot="-5400000">
              <a:off x="2160332" y="653710"/>
              <a:ext cx="2606104" cy="3723006"/>
            </a:xfrm>
            <a:custGeom>
              <a:avLst/>
              <a:gdLst/>
              <a:ahLst/>
              <a:cxnLst/>
              <a:rect l="l" t="t" r="r" b="b"/>
              <a:pathLst>
                <a:path w="2606104" h="3723006">
                  <a:moveTo>
                    <a:pt x="0" y="0"/>
                  </a:moveTo>
                  <a:lnTo>
                    <a:pt x="2606104" y="0"/>
                  </a:lnTo>
                  <a:lnTo>
                    <a:pt x="2606104" y="3723006"/>
                  </a:lnTo>
                  <a:lnTo>
                    <a:pt x="0" y="372300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7" name="Freeform 7"/>
            <p:cNvSpPr/>
            <p:nvPr/>
          </p:nvSpPr>
          <p:spPr>
            <a:xfrm rot="5400000">
              <a:off x="679471" y="-679471"/>
              <a:ext cx="2594344" cy="3953287"/>
            </a:xfrm>
            <a:custGeom>
              <a:avLst/>
              <a:gdLst/>
              <a:ahLst/>
              <a:cxnLst/>
              <a:rect l="l" t="t" r="r" b="b"/>
              <a:pathLst>
                <a:path w="2594344" h="3953287">
                  <a:moveTo>
                    <a:pt x="0" y="0"/>
                  </a:moveTo>
                  <a:lnTo>
                    <a:pt x="2594345" y="0"/>
                  </a:lnTo>
                  <a:lnTo>
                    <a:pt x="2594345" y="3953287"/>
                  </a:lnTo>
                  <a:lnTo>
                    <a:pt x="0" y="3953287"/>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grpSp>
      <p:grpSp>
        <p:nvGrpSpPr>
          <p:cNvPr id="11" name="Group 11"/>
          <p:cNvGrpSpPr/>
          <p:nvPr/>
        </p:nvGrpSpPr>
        <p:grpSpPr>
          <a:xfrm>
            <a:off x="685622" y="1673174"/>
            <a:ext cx="4952648" cy="1084669"/>
            <a:chOff x="0" y="0"/>
            <a:chExt cx="9907876" cy="2169337"/>
          </a:xfrm>
        </p:grpSpPr>
        <p:grpSp>
          <p:nvGrpSpPr>
            <p:cNvPr id="12" name="Group 12"/>
            <p:cNvGrpSpPr/>
            <p:nvPr/>
          </p:nvGrpSpPr>
          <p:grpSpPr>
            <a:xfrm>
              <a:off x="1084669" y="113023"/>
              <a:ext cx="8823207" cy="1881699"/>
              <a:chOff x="0" y="0"/>
              <a:chExt cx="2053614" cy="437968"/>
            </a:xfrm>
          </p:grpSpPr>
          <p:sp>
            <p:nvSpPr>
              <p:cNvPr id="13" name="Freeform 13"/>
              <p:cNvSpPr/>
              <p:nvPr/>
            </p:nvSpPr>
            <p:spPr>
              <a:xfrm>
                <a:off x="0" y="0"/>
                <a:ext cx="2053614" cy="437968"/>
              </a:xfrm>
              <a:custGeom>
                <a:avLst/>
                <a:gdLst/>
                <a:ahLst/>
                <a:cxnLst/>
                <a:rect l="l" t="t" r="r" b="b"/>
                <a:pathLst>
                  <a:path w="2053614" h="437968">
                    <a:moveTo>
                      <a:pt x="0" y="0"/>
                    </a:moveTo>
                    <a:lnTo>
                      <a:pt x="2053614" y="0"/>
                    </a:lnTo>
                    <a:lnTo>
                      <a:pt x="2053614" y="437968"/>
                    </a:lnTo>
                    <a:lnTo>
                      <a:pt x="0" y="437968"/>
                    </a:lnTo>
                    <a:close/>
                  </a:path>
                </a:pathLst>
              </a:custGeom>
              <a:gradFill rotWithShape="1">
                <a:gsLst>
                  <a:gs pos="0">
                    <a:srgbClr val="FF5F5F">
                      <a:alpha val="100000"/>
                    </a:srgbClr>
                  </a:gs>
                  <a:gs pos="100000">
                    <a:srgbClr val="FF914D">
                      <a:alpha val="100000"/>
                    </a:srgbClr>
                  </a:gs>
                </a:gsLst>
                <a:lin ang="0"/>
              </a:gradFill>
            </p:spPr>
          </p:sp>
          <p:sp>
            <p:nvSpPr>
              <p:cNvPr id="14" name="TextBox 14"/>
              <p:cNvSpPr txBox="1"/>
              <p:nvPr/>
            </p:nvSpPr>
            <p:spPr>
              <a:xfrm>
                <a:off x="0" y="-47625"/>
                <a:ext cx="812800" cy="860425"/>
              </a:xfrm>
              <a:prstGeom prst="rect">
                <a:avLst/>
              </a:prstGeom>
            </p:spPr>
            <p:txBody>
              <a:bodyPr lIns="50800" tIns="50800" rIns="50800" bIns="50800" rtlCol="0" anchor="ctr"/>
              <a:lstStyle/>
              <a:p>
                <a:pPr algn="ctr">
                  <a:lnSpc>
                    <a:spcPts val="2239"/>
                  </a:lnSpc>
                </a:pPr>
                <a:endParaRPr b="1">
                  <a:latin typeface="Arial" pitchFamily="34" charset="0"/>
                </a:endParaRPr>
              </a:p>
            </p:txBody>
          </p:sp>
        </p:grpSp>
        <p:grpSp>
          <p:nvGrpSpPr>
            <p:cNvPr id="15" name="Group 15"/>
            <p:cNvGrpSpPr/>
            <p:nvPr/>
          </p:nvGrpSpPr>
          <p:grpSpPr>
            <a:xfrm>
              <a:off x="0" y="0"/>
              <a:ext cx="2169337" cy="2169337"/>
              <a:chOff x="0" y="0"/>
              <a:chExt cx="812800" cy="812800"/>
            </a:xfrm>
          </p:grpSpPr>
          <p:sp>
            <p:nvSpPr>
              <p:cNvPr id="16" name="Freeform 1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DE59"/>
              </a:solidFill>
            </p:spPr>
          </p:sp>
          <p:sp>
            <p:nvSpPr>
              <p:cNvPr id="17" name="TextBox 17"/>
              <p:cNvSpPr txBox="1"/>
              <p:nvPr/>
            </p:nvSpPr>
            <p:spPr>
              <a:xfrm>
                <a:off x="76200" y="28575"/>
                <a:ext cx="660400" cy="708025"/>
              </a:xfrm>
              <a:prstGeom prst="rect">
                <a:avLst/>
              </a:prstGeom>
            </p:spPr>
            <p:txBody>
              <a:bodyPr lIns="26782" tIns="26782" rIns="26782" bIns="26782" rtlCol="0" anchor="ctr"/>
              <a:lstStyle/>
              <a:p>
                <a:pPr algn="ctr">
                  <a:lnSpc>
                    <a:spcPts val="2239"/>
                  </a:lnSpc>
                </a:pPr>
                <a:endParaRPr b="1">
                  <a:latin typeface="Arial" pitchFamily="34" charset="0"/>
                </a:endParaRPr>
              </a:p>
            </p:txBody>
          </p:sp>
        </p:grpSp>
        <p:sp>
          <p:nvSpPr>
            <p:cNvPr id="18" name="Freeform 18"/>
            <p:cNvSpPr/>
            <p:nvPr/>
          </p:nvSpPr>
          <p:spPr>
            <a:xfrm>
              <a:off x="225124" y="304632"/>
              <a:ext cx="1719089" cy="1560073"/>
            </a:xfrm>
            <a:custGeom>
              <a:avLst/>
              <a:gdLst/>
              <a:ahLst/>
              <a:cxnLst/>
              <a:rect l="l" t="t" r="r" b="b"/>
              <a:pathLst>
                <a:path w="1719089" h="1560073">
                  <a:moveTo>
                    <a:pt x="0" y="0"/>
                  </a:moveTo>
                  <a:lnTo>
                    <a:pt x="1719089" y="0"/>
                  </a:lnTo>
                  <a:lnTo>
                    <a:pt x="1719089" y="1560073"/>
                  </a:lnTo>
                  <a:lnTo>
                    <a:pt x="0" y="1560073"/>
                  </a:lnTo>
                  <a:lnTo>
                    <a:pt x="0" y="0"/>
                  </a:lnTo>
                  <a:close/>
                </a:path>
              </a:pathLst>
            </a:custGeom>
            <a:blipFill>
              <a:blip r:embed="rId6"/>
              <a:stretch>
                <a:fillRect/>
              </a:stretch>
            </a:blipFill>
          </p:spPr>
        </p:sp>
        <p:sp>
          <p:nvSpPr>
            <p:cNvPr id="19" name="TextBox 19"/>
            <p:cNvSpPr txBox="1"/>
            <p:nvPr/>
          </p:nvSpPr>
          <p:spPr>
            <a:xfrm>
              <a:off x="2303556" y="265564"/>
              <a:ext cx="7464620" cy="1615443"/>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Ô nhiễm do các chất phóng xạ</a:t>
              </a:r>
            </a:p>
          </p:txBody>
        </p:sp>
      </p:grpSp>
      <p:grpSp>
        <p:nvGrpSpPr>
          <p:cNvPr id="20" name="Group 20"/>
          <p:cNvGrpSpPr/>
          <p:nvPr/>
        </p:nvGrpSpPr>
        <p:grpSpPr>
          <a:xfrm>
            <a:off x="685622" y="2903893"/>
            <a:ext cx="10817582" cy="572438"/>
            <a:chOff x="0" y="0"/>
            <a:chExt cx="21640800" cy="1144876"/>
          </a:xfrm>
        </p:grpSpPr>
        <p:grpSp>
          <p:nvGrpSpPr>
            <p:cNvPr id="21" name="Group 21"/>
            <p:cNvGrpSpPr/>
            <p:nvPr/>
          </p:nvGrpSpPr>
          <p:grpSpPr>
            <a:xfrm>
              <a:off x="0" y="0"/>
              <a:ext cx="1144876" cy="1144876"/>
              <a:chOff x="0" y="0"/>
              <a:chExt cx="812800" cy="812800"/>
            </a:xfrm>
          </p:grpSpPr>
          <p:sp>
            <p:nvSpPr>
              <p:cNvPr id="22" name="Freeform 2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A0000"/>
              </a:solidFill>
            </p:spPr>
          </p:sp>
          <p:sp>
            <p:nvSpPr>
              <p:cNvPr id="23" name="TextBox 23"/>
              <p:cNvSpPr txBox="1"/>
              <p:nvPr/>
            </p:nvSpPr>
            <p:spPr>
              <a:xfrm>
                <a:off x="76200" y="28575"/>
                <a:ext cx="660400" cy="708025"/>
              </a:xfrm>
              <a:prstGeom prst="rect">
                <a:avLst/>
              </a:prstGeom>
            </p:spPr>
            <p:txBody>
              <a:bodyPr lIns="50800" tIns="50800" rIns="50800" bIns="50800" rtlCol="0" anchor="ctr"/>
              <a:lstStyle/>
              <a:p>
                <a:pPr algn="ctr">
                  <a:lnSpc>
                    <a:spcPts val="2239"/>
                  </a:lnSpc>
                </a:pPr>
                <a:endParaRPr b="1">
                  <a:latin typeface="Arial" pitchFamily="34" charset="0"/>
                </a:endParaRPr>
              </a:p>
            </p:txBody>
          </p:sp>
        </p:grpSp>
        <p:sp>
          <p:nvSpPr>
            <p:cNvPr id="24" name="TextBox 24"/>
            <p:cNvSpPr txBox="1"/>
            <p:nvPr/>
          </p:nvSpPr>
          <p:spPr>
            <a:xfrm>
              <a:off x="1635616" y="152280"/>
              <a:ext cx="20005184" cy="769058"/>
            </a:xfrm>
            <a:prstGeom prst="rect">
              <a:avLst/>
            </a:prstGeom>
          </p:spPr>
          <p:txBody>
            <a:bodyPr lIns="0" tIns="0" rIns="0" bIns="0" rtlCol="0" anchor="t">
              <a:spAutoFit/>
            </a:bodyPr>
            <a:lstStyle/>
            <a:p>
              <a:pPr algn="just">
                <a:lnSpc>
                  <a:spcPts val="3266"/>
                </a:lnSpc>
                <a:spcBef>
                  <a:spcPct val="0"/>
                </a:spcBef>
              </a:pPr>
              <a:r>
                <a:rPr lang="en-US" sz="2300" b="1">
                  <a:solidFill>
                    <a:srgbClr val="000000"/>
                  </a:solidFill>
                  <a:latin typeface="Arial" pitchFamily="34" charset="0"/>
                </a:rPr>
                <a:t>Từ các nhà máy điện nguyên tử</a:t>
              </a:r>
            </a:p>
          </p:txBody>
        </p:sp>
      </p:grpSp>
      <p:grpSp>
        <p:nvGrpSpPr>
          <p:cNvPr id="25" name="Group 25"/>
          <p:cNvGrpSpPr/>
          <p:nvPr/>
        </p:nvGrpSpPr>
        <p:grpSpPr>
          <a:xfrm>
            <a:off x="649023" y="4002383"/>
            <a:ext cx="10817582" cy="572438"/>
            <a:chOff x="0" y="0"/>
            <a:chExt cx="21640800" cy="1144876"/>
          </a:xfrm>
        </p:grpSpPr>
        <p:grpSp>
          <p:nvGrpSpPr>
            <p:cNvPr id="26" name="Group 26"/>
            <p:cNvGrpSpPr/>
            <p:nvPr/>
          </p:nvGrpSpPr>
          <p:grpSpPr>
            <a:xfrm>
              <a:off x="0" y="0"/>
              <a:ext cx="1144876" cy="1144876"/>
              <a:chOff x="0" y="0"/>
              <a:chExt cx="812800" cy="812800"/>
            </a:xfrm>
          </p:grpSpPr>
          <p:sp>
            <p:nvSpPr>
              <p:cNvPr id="27" name="Freeform 2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A0000"/>
              </a:solidFill>
            </p:spPr>
          </p:sp>
          <p:sp>
            <p:nvSpPr>
              <p:cNvPr id="28" name="TextBox 28"/>
              <p:cNvSpPr txBox="1"/>
              <p:nvPr/>
            </p:nvSpPr>
            <p:spPr>
              <a:xfrm>
                <a:off x="76200" y="28575"/>
                <a:ext cx="660400" cy="708025"/>
              </a:xfrm>
              <a:prstGeom prst="rect">
                <a:avLst/>
              </a:prstGeom>
            </p:spPr>
            <p:txBody>
              <a:bodyPr lIns="50800" tIns="50800" rIns="50800" bIns="50800" rtlCol="0" anchor="ctr"/>
              <a:lstStyle/>
              <a:p>
                <a:pPr algn="ctr">
                  <a:lnSpc>
                    <a:spcPts val="2239"/>
                  </a:lnSpc>
                </a:pPr>
                <a:endParaRPr b="1">
                  <a:latin typeface="Arial" pitchFamily="34" charset="0"/>
                </a:endParaRPr>
              </a:p>
            </p:txBody>
          </p:sp>
        </p:grpSp>
        <p:sp>
          <p:nvSpPr>
            <p:cNvPr id="29" name="TextBox 29"/>
            <p:cNvSpPr txBox="1"/>
            <p:nvPr/>
          </p:nvSpPr>
          <p:spPr>
            <a:xfrm>
              <a:off x="1635616" y="152280"/>
              <a:ext cx="20005184" cy="769058"/>
            </a:xfrm>
            <a:prstGeom prst="rect">
              <a:avLst/>
            </a:prstGeom>
          </p:spPr>
          <p:txBody>
            <a:bodyPr lIns="0" tIns="0" rIns="0" bIns="0" rtlCol="0" anchor="t">
              <a:spAutoFit/>
            </a:bodyPr>
            <a:lstStyle/>
            <a:p>
              <a:pPr algn="just">
                <a:lnSpc>
                  <a:spcPts val="3266"/>
                </a:lnSpc>
                <a:spcBef>
                  <a:spcPct val="0"/>
                </a:spcBef>
              </a:pPr>
              <a:r>
                <a:rPr lang="en-US" sz="2300" b="1" dirty="0" err="1">
                  <a:solidFill>
                    <a:srgbClr val="000000"/>
                  </a:solidFill>
                  <a:latin typeface="Arial" pitchFamily="34" charset="0"/>
                </a:rPr>
                <a:t>Từ</a:t>
              </a:r>
              <a:r>
                <a:rPr lang="en-US" sz="2300" b="1" dirty="0">
                  <a:solidFill>
                    <a:srgbClr val="000000"/>
                  </a:solidFill>
                  <a:latin typeface="Arial" pitchFamily="34" charset="0"/>
                </a:rPr>
                <a:t> </a:t>
              </a:r>
              <a:r>
                <a:rPr lang="en-US" sz="2300" b="1" dirty="0" err="1">
                  <a:solidFill>
                    <a:srgbClr val="000000"/>
                  </a:solidFill>
                  <a:latin typeface="Arial" pitchFamily="34" charset="0"/>
                </a:rPr>
                <a:t>các</a:t>
              </a:r>
              <a:r>
                <a:rPr lang="en-US" sz="2300" b="1" dirty="0">
                  <a:solidFill>
                    <a:srgbClr val="000000"/>
                  </a:solidFill>
                  <a:latin typeface="Arial" pitchFamily="34" charset="0"/>
                </a:rPr>
                <a:t> </a:t>
              </a:r>
              <a:r>
                <a:rPr lang="en-US" sz="2300" b="1" dirty="0" err="1">
                  <a:solidFill>
                    <a:srgbClr val="000000"/>
                  </a:solidFill>
                  <a:latin typeface="Arial" pitchFamily="34" charset="0"/>
                </a:rPr>
                <a:t>vụ</a:t>
              </a:r>
              <a:r>
                <a:rPr lang="en-US" sz="2300" b="1" dirty="0">
                  <a:solidFill>
                    <a:srgbClr val="000000"/>
                  </a:solidFill>
                  <a:latin typeface="Arial" pitchFamily="34" charset="0"/>
                </a:rPr>
                <a:t> </a:t>
              </a:r>
              <a:r>
                <a:rPr lang="en-US" sz="2300" b="1" dirty="0" err="1">
                  <a:solidFill>
                    <a:srgbClr val="000000"/>
                  </a:solidFill>
                  <a:latin typeface="Arial" pitchFamily="34" charset="0"/>
                </a:rPr>
                <a:t>thử</a:t>
              </a:r>
              <a:r>
                <a:rPr lang="en-US" sz="2300" b="1" dirty="0">
                  <a:solidFill>
                    <a:srgbClr val="000000"/>
                  </a:solidFill>
                  <a:latin typeface="Arial" pitchFamily="34" charset="0"/>
                </a:rPr>
                <a:t> </a:t>
              </a:r>
              <a:r>
                <a:rPr lang="en-US" sz="2300" b="1" dirty="0" err="1">
                  <a:solidFill>
                    <a:srgbClr val="000000"/>
                  </a:solidFill>
                  <a:latin typeface="Arial" pitchFamily="34" charset="0"/>
                </a:rPr>
                <a:t>vũ</a:t>
              </a:r>
              <a:r>
                <a:rPr lang="en-US" sz="2300" b="1" dirty="0">
                  <a:solidFill>
                    <a:srgbClr val="000000"/>
                  </a:solidFill>
                  <a:latin typeface="Arial" pitchFamily="34" charset="0"/>
                </a:rPr>
                <a:t> </a:t>
              </a:r>
              <a:r>
                <a:rPr lang="en-US" sz="2300" b="1" dirty="0" err="1">
                  <a:solidFill>
                    <a:srgbClr val="000000"/>
                  </a:solidFill>
                  <a:latin typeface="Arial" pitchFamily="34" charset="0"/>
                </a:rPr>
                <a:t>khí</a:t>
              </a:r>
              <a:r>
                <a:rPr lang="en-US" sz="2300" b="1" dirty="0">
                  <a:solidFill>
                    <a:srgbClr val="000000"/>
                  </a:solidFill>
                  <a:latin typeface="Arial" pitchFamily="34" charset="0"/>
                </a:rPr>
                <a:t> </a:t>
              </a:r>
              <a:r>
                <a:rPr lang="en-US" sz="2300" b="1" dirty="0" err="1">
                  <a:solidFill>
                    <a:srgbClr val="000000"/>
                  </a:solidFill>
                  <a:latin typeface="Arial" pitchFamily="34" charset="0"/>
                </a:rPr>
                <a:t>hạt</a:t>
              </a:r>
              <a:r>
                <a:rPr lang="en-US" sz="2300" b="1" dirty="0">
                  <a:solidFill>
                    <a:srgbClr val="000000"/>
                  </a:solidFill>
                  <a:latin typeface="Arial" pitchFamily="34" charset="0"/>
                </a:rPr>
                <a:t> </a:t>
              </a:r>
              <a:r>
                <a:rPr lang="en-US" sz="2300" b="1" dirty="0" err="1">
                  <a:solidFill>
                    <a:srgbClr val="000000"/>
                  </a:solidFill>
                  <a:latin typeface="Arial" pitchFamily="34" charset="0"/>
                </a:rPr>
                <a:t>nhân</a:t>
              </a:r>
              <a:endParaRPr lang="en-US" sz="2300" b="1" dirty="0">
                <a:solidFill>
                  <a:srgbClr val="000000"/>
                </a:solidFill>
                <a:latin typeface="Arial" pitchFamily="34" charset="0"/>
              </a:endParaRPr>
            </a:p>
          </p:txBody>
        </p:sp>
      </p:grpSp>
      <p:sp>
        <p:nvSpPr>
          <p:cNvPr id="31" name="Freeform 31"/>
          <p:cNvSpPr/>
          <p:nvPr/>
        </p:nvSpPr>
        <p:spPr>
          <a:xfrm>
            <a:off x="6395514" y="2757843"/>
            <a:ext cx="5107690" cy="3846929"/>
          </a:xfrm>
          <a:custGeom>
            <a:avLst/>
            <a:gdLst/>
            <a:ahLst/>
            <a:cxnLst/>
            <a:rect l="l" t="t" r="r" b="b"/>
            <a:pathLst>
              <a:path w="7663531" h="5770393">
                <a:moveTo>
                  <a:pt x="0" y="0"/>
                </a:moveTo>
                <a:lnTo>
                  <a:pt x="7663531" y="0"/>
                </a:lnTo>
                <a:lnTo>
                  <a:pt x="7663531" y="5770392"/>
                </a:lnTo>
                <a:lnTo>
                  <a:pt x="0" y="5770392"/>
                </a:lnTo>
                <a:lnTo>
                  <a:pt x="0" y="0"/>
                </a:lnTo>
                <a:close/>
              </a:path>
            </a:pathLst>
          </a:custGeom>
          <a:blipFill>
            <a:blip r:embed="rId7"/>
            <a:stretch>
              <a:fillRect t="-8103" b="-8103"/>
            </a:stretch>
          </a:blipFill>
        </p:spPr>
      </p:sp>
      <p:sp>
        <p:nvSpPr>
          <p:cNvPr id="32" name="Freeform 32"/>
          <p:cNvSpPr/>
          <p:nvPr/>
        </p:nvSpPr>
        <p:spPr>
          <a:xfrm>
            <a:off x="6395514" y="1113711"/>
            <a:ext cx="5177202" cy="1491816"/>
          </a:xfrm>
          <a:custGeom>
            <a:avLst/>
            <a:gdLst/>
            <a:ahLst/>
            <a:cxnLst/>
            <a:rect l="l" t="t" r="r" b="b"/>
            <a:pathLst>
              <a:path w="4961697" h="3107263">
                <a:moveTo>
                  <a:pt x="0" y="0"/>
                </a:moveTo>
                <a:lnTo>
                  <a:pt x="4961697" y="0"/>
                </a:lnTo>
                <a:lnTo>
                  <a:pt x="4961697" y="3107263"/>
                </a:lnTo>
                <a:lnTo>
                  <a:pt x="0" y="3107263"/>
                </a:lnTo>
                <a:lnTo>
                  <a:pt x="0" y="0"/>
                </a:lnTo>
                <a:close/>
              </a:path>
            </a:pathLst>
          </a:custGeom>
          <a:blipFill>
            <a:blip r:embed="rId8"/>
            <a:stretch>
              <a:fillRect/>
            </a:stretch>
          </a:blipFill>
        </p:spPr>
      </p:sp>
      <p:sp>
        <p:nvSpPr>
          <p:cNvPr id="42" name="TextBox 38"/>
          <p:cNvSpPr txBox="1"/>
          <p:nvPr/>
        </p:nvSpPr>
        <p:spPr>
          <a:xfrm>
            <a:off x="685622" y="1129191"/>
            <a:ext cx="10817582" cy="384529"/>
          </a:xfrm>
          <a:prstGeom prst="rect">
            <a:avLst/>
          </a:prstGeom>
        </p:spPr>
        <p:txBody>
          <a:bodyPr lIns="0" tIns="0" rIns="0" bIns="0" rtlCol="0" anchor="t">
            <a:spAutoFit/>
          </a:bodyPr>
          <a:lstStyle/>
          <a:p>
            <a:pPr>
              <a:lnSpc>
                <a:spcPts val="3266"/>
              </a:lnSpc>
              <a:spcBef>
                <a:spcPct val="0"/>
              </a:spcBef>
            </a:pPr>
            <a:r>
              <a:rPr lang="en-US" sz="2300" b="1" dirty="0">
                <a:solidFill>
                  <a:srgbClr val="000000"/>
                </a:solidFill>
                <a:latin typeface="Arial" pitchFamily="34" charset="0"/>
              </a:rPr>
              <a:t>2. </a:t>
            </a:r>
            <a:r>
              <a:rPr lang="en-US" sz="2300" b="1" dirty="0" err="1" smtClean="0">
                <a:solidFill>
                  <a:srgbClr val="000000"/>
                </a:solidFill>
                <a:latin typeface="Arial" pitchFamily="34" charset="0"/>
              </a:rPr>
              <a:t>Một</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số</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nguyên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nhân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gây</a:t>
            </a:r>
            <a:r>
              <a:rPr lang="en-US" sz="2300" b="1" dirty="0" smtClean="0">
                <a:solidFill>
                  <a:srgbClr val="000000"/>
                </a:solidFill>
                <a:latin typeface="Arial" pitchFamily="34" charset="0"/>
              </a:rPr>
              <a:t> </a:t>
            </a:r>
            <a:r>
              <a:rPr lang="en-US" sz="2300" b="1" dirty="0" err="1">
                <a:solidFill>
                  <a:srgbClr val="000000"/>
                </a:solidFill>
                <a:latin typeface="Arial" pitchFamily="34" charset="0"/>
              </a:rPr>
              <a:t>môi</a:t>
            </a:r>
            <a:r>
              <a:rPr lang="en-US" sz="2300" b="1" dirty="0">
                <a:solidFill>
                  <a:srgbClr val="000000"/>
                </a:solidFill>
                <a:latin typeface="Arial" pitchFamily="34" charset="0"/>
              </a:rPr>
              <a:t> </a:t>
            </a:r>
            <a:r>
              <a:rPr lang="en-US" sz="2300" b="1" dirty="0" err="1">
                <a:solidFill>
                  <a:srgbClr val="000000"/>
                </a:solidFill>
                <a:latin typeface="Arial" pitchFamily="34" charset="0"/>
              </a:rPr>
              <a:t>trường</a:t>
            </a:r>
            <a:endParaRPr lang="en-US" sz="2300" b="1" dirty="0">
              <a:solidFill>
                <a:srgbClr val="000000"/>
              </a:solidFill>
              <a:latin typeface="Arial" pitchFamily="34" charset="0"/>
            </a:endParaRPr>
          </a:p>
        </p:txBody>
      </p:sp>
      <p:sp>
        <p:nvSpPr>
          <p:cNvPr id="37" name="TextBox 10"/>
          <p:cNvSpPr txBox="1"/>
          <p:nvPr/>
        </p:nvSpPr>
        <p:spPr>
          <a:xfrm>
            <a:off x="1843182" y="304271"/>
            <a:ext cx="5987397" cy="384529"/>
          </a:xfrm>
          <a:prstGeom prst="rect">
            <a:avLst/>
          </a:prstGeom>
        </p:spPr>
        <p:txBody>
          <a:bodyPr lIns="0" tIns="0" rIns="0" bIns="0" rtlCol="0" anchor="t">
            <a:spAutoFit/>
          </a:bodyPr>
          <a:lstStyle/>
          <a:p>
            <a:pPr>
              <a:lnSpc>
                <a:spcPts val="3266"/>
              </a:lnSpc>
              <a:spcBef>
                <a:spcPct val="0"/>
              </a:spcBef>
            </a:pPr>
            <a:r>
              <a:rPr lang="en-US" sz="2300" b="1" dirty="0">
                <a:solidFill>
                  <a:srgbClr val="000000"/>
                </a:solidFill>
                <a:latin typeface="Arial" pitchFamily="34" charset="0"/>
              </a:rPr>
              <a:t>II. </a:t>
            </a:r>
            <a:r>
              <a:rPr lang="en-US" sz="2300" b="1" dirty="0" smtClean="0">
                <a:solidFill>
                  <a:srgbClr val="000000"/>
                </a:solidFill>
                <a:latin typeface="Arial" pitchFamily="34" charset="0"/>
              </a:rPr>
              <a:t>Ô NHIỄM MÔI </a:t>
            </a:r>
            <a:r>
              <a:rPr lang="en-US" sz="2300" b="1" dirty="0">
                <a:solidFill>
                  <a:srgbClr val="000000"/>
                </a:solidFill>
                <a:latin typeface="Arial" pitchFamily="34" charset="0"/>
              </a:rPr>
              <a:t>TRƯỜNG</a:t>
            </a:r>
          </a:p>
        </p:txBody>
      </p:sp>
      <p:grpSp>
        <p:nvGrpSpPr>
          <p:cNvPr id="38" name="Group 25"/>
          <p:cNvGrpSpPr/>
          <p:nvPr/>
        </p:nvGrpSpPr>
        <p:grpSpPr>
          <a:xfrm>
            <a:off x="647746" y="5105400"/>
            <a:ext cx="5657518" cy="922526"/>
            <a:chOff x="0" y="0"/>
            <a:chExt cx="11317984" cy="1845052"/>
          </a:xfrm>
        </p:grpSpPr>
        <p:grpSp>
          <p:nvGrpSpPr>
            <p:cNvPr id="39" name="Group 26"/>
            <p:cNvGrpSpPr/>
            <p:nvPr/>
          </p:nvGrpSpPr>
          <p:grpSpPr>
            <a:xfrm>
              <a:off x="0" y="0"/>
              <a:ext cx="1144876" cy="1144876"/>
              <a:chOff x="0" y="0"/>
              <a:chExt cx="812800" cy="812800"/>
            </a:xfrm>
          </p:grpSpPr>
          <p:sp>
            <p:nvSpPr>
              <p:cNvPr id="41" name="Freeform 2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A0000"/>
              </a:solidFill>
            </p:spPr>
          </p:sp>
          <p:sp>
            <p:nvSpPr>
              <p:cNvPr id="43" name="TextBox 28"/>
              <p:cNvSpPr txBox="1"/>
              <p:nvPr/>
            </p:nvSpPr>
            <p:spPr>
              <a:xfrm>
                <a:off x="76200" y="28575"/>
                <a:ext cx="660400" cy="708025"/>
              </a:xfrm>
              <a:prstGeom prst="rect">
                <a:avLst/>
              </a:prstGeom>
            </p:spPr>
            <p:txBody>
              <a:bodyPr lIns="50800" tIns="50800" rIns="50800" bIns="50800" rtlCol="0" anchor="ctr"/>
              <a:lstStyle/>
              <a:p>
                <a:pPr algn="ctr">
                  <a:lnSpc>
                    <a:spcPts val="2239"/>
                  </a:lnSpc>
                </a:pPr>
                <a:endParaRPr b="1">
                  <a:latin typeface="Arial" pitchFamily="34" charset="0"/>
                </a:endParaRPr>
              </a:p>
            </p:txBody>
          </p:sp>
        </p:grpSp>
        <p:sp>
          <p:nvSpPr>
            <p:cNvPr id="40" name="TextBox 29"/>
            <p:cNvSpPr txBox="1"/>
            <p:nvPr/>
          </p:nvSpPr>
          <p:spPr>
            <a:xfrm>
              <a:off x="1635618" y="152280"/>
              <a:ext cx="9682366" cy="1692772"/>
            </a:xfrm>
            <a:prstGeom prst="rect">
              <a:avLst/>
            </a:prstGeom>
          </p:spPr>
          <p:txBody>
            <a:bodyPr wrap="square" lIns="0" tIns="0" rIns="0" bIns="0" rtlCol="0" anchor="t">
              <a:spAutoFit/>
            </a:bodyPr>
            <a:lstStyle/>
            <a:p>
              <a:pPr algn="just">
                <a:lnSpc>
                  <a:spcPts val="3266"/>
                </a:lnSpc>
                <a:spcBef>
                  <a:spcPct val="0"/>
                </a:spcBef>
              </a:pPr>
              <a:r>
                <a:rPr lang="en-US" sz="2300" b="1" dirty="0" err="1" smtClean="0">
                  <a:solidFill>
                    <a:srgbClr val="000000"/>
                  </a:solidFill>
                  <a:latin typeface="Arial" pitchFamily="34" charset="0"/>
                </a:rPr>
                <a:t>Các</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chất</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phóng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xạ</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có</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thể</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phát</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sinh</a:t>
              </a:r>
              <a:r>
                <a:rPr lang="en-US" sz="2300" b="1" dirty="0">
                  <a:solidFill>
                    <a:srgbClr val="000000"/>
                  </a:solidFill>
                  <a:latin typeface="Arial" pitchFamily="34" charset="0"/>
                </a:rPr>
                <a:t> </a:t>
              </a:r>
              <a:r>
                <a:rPr lang="en-US" sz="2300" b="1" dirty="0" err="1" smtClean="0">
                  <a:solidFill>
                    <a:srgbClr val="000000"/>
                  </a:solidFill>
                  <a:latin typeface="Arial" pitchFamily="34" charset="0"/>
                </a:rPr>
                <a:t>một</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số</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bệnh</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tật</a:t>
              </a:r>
              <a:r>
                <a:rPr lang="en-US" sz="2300" b="1" dirty="0" smtClean="0">
                  <a:solidFill>
                    <a:srgbClr val="000000"/>
                  </a:solidFill>
                  <a:latin typeface="Arial" pitchFamily="34" charset="0"/>
                </a:rPr>
                <a:t> di </a:t>
              </a:r>
              <a:r>
                <a:rPr lang="en-US" sz="2300" b="1" dirty="0" err="1" smtClean="0">
                  <a:solidFill>
                    <a:srgbClr val="000000"/>
                  </a:solidFill>
                  <a:latin typeface="Arial" pitchFamily="34" charset="0"/>
                </a:rPr>
                <a:t>truyền</a:t>
              </a:r>
              <a:endParaRPr lang="en-US" sz="2300" b="1" dirty="0">
                <a:solidFill>
                  <a:srgbClr val="000000"/>
                </a:solidFill>
                <a:latin typeface="Arial" pitchFamily="34" charset="0"/>
              </a:endParaRPr>
            </a:p>
          </p:txBody>
        </p:sp>
      </p:grpSp>
      <p:sp>
        <p:nvSpPr>
          <p:cNvPr id="45" name="Freeform 9"/>
          <p:cNvSpPr/>
          <p:nvPr/>
        </p:nvSpPr>
        <p:spPr>
          <a:xfrm>
            <a:off x="685620" y="0"/>
            <a:ext cx="1081967" cy="1028700"/>
          </a:xfrm>
          <a:custGeom>
            <a:avLst/>
            <a:gdLst/>
            <a:ahLst/>
            <a:cxnLst/>
            <a:rect l="l" t="t" r="r" b="b"/>
            <a:pathLst>
              <a:path w="1967389" h="2057400">
                <a:moveTo>
                  <a:pt x="0" y="0"/>
                </a:moveTo>
                <a:lnTo>
                  <a:pt x="1967389" y="0"/>
                </a:lnTo>
                <a:lnTo>
                  <a:pt x="1967389" y="2057400"/>
                </a:lnTo>
                <a:lnTo>
                  <a:pt x="0" y="2057400"/>
                </a:lnTo>
                <a:lnTo>
                  <a:pt x="0" y="0"/>
                </a:lnTo>
                <a:close/>
              </a:path>
            </a:pathLst>
          </a:custGeom>
          <a:blipFill>
            <a:blip r:embed="rId9"/>
            <a:stretch>
              <a:fillRect/>
            </a:stretch>
          </a:blipFill>
        </p:spPr>
      </p:sp>
    </p:spTree>
    <p:extLst>
      <p:ext uri="{BB962C8B-B14F-4D97-AF65-F5344CB8AC3E}">
        <p14:creationId xmlns:p14="http://schemas.microsoft.com/office/powerpoint/2010/main" val="388499883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1000"/>
                                        <p:tgtEl>
                                          <p:spTgt spid="25"/>
                                        </p:tgtEl>
                                      </p:cBhvr>
                                    </p:animEffect>
                                    <p:anim calcmode="lin" valueType="num">
                                      <p:cBhvr>
                                        <p:cTn id="22" dur="1000" fill="hold"/>
                                        <p:tgtEl>
                                          <p:spTgt spid="25"/>
                                        </p:tgtEl>
                                        <p:attrNameLst>
                                          <p:attrName>ppt_x</p:attrName>
                                        </p:attrNameLst>
                                      </p:cBhvr>
                                      <p:tavLst>
                                        <p:tav tm="0">
                                          <p:val>
                                            <p:strVal val="#ppt_x"/>
                                          </p:val>
                                        </p:tav>
                                        <p:tav tm="100000">
                                          <p:val>
                                            <p:strVal val="#ppt_x"/>
                                          </p:val>
                                        </p:tav>
                                      </p:tavLst>
                                    </p:anim>
                                    <p:anim calcmode="lin" valueType="num">
                                      <p:cBhvr>
                                        <p:cTn id="23"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fade">
                                      <p:cBhvr>
                                        <p:cTn id="28" dur="1000"/>
                                        <p:tgtEl>
                                          <p:spTgt spid="38"/>
                                        </p:tgtEl>
                                      </p:cBhvr>
                                    </p:animEffect>
                                    <p:anim calcmode="lin" valueType="num">
                                      <p:cBhvr>
                                        <p:cTn id="29" dur="1000" fill="hold"/>
                                        <p:tgtEl>
                                          <p:spTgt spid="38"/>
                                        </p:tgtEl>
                                        <p:attrNameLst>
                                          <p:attrName>ppt_x</p:attrName>
                                        </p:attrNameLst>
                                      </p:cBhvr>
                                      <p:tavLst>
                                        <p:tav tm="0">
                                          <p:val>
                                            <p:strVal val="#ppt_x"/>
                                          </p:val>
                                        </p:tav>
                                        <p:tav tm="100000">
                                          <p:val>
                                            <p:strVal val="#ppt_x"/>
                                          </p:val>
                                        </p:tav>
                                      </p:tavLst>
                                    </p:anim>
                                    <p:anim calcmode="lin" valueType="num">
                                      <p:cBhvr>
                                        <p:cTn id="30"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fade">
                                      <p:cBhvr>
                                        <p:cTn id="35" dur="1000"/>
                                        <p:tgtEl>
                                          <p:spTgt spid="32"/>
                                        </p:tgtEl>
                                      </p:cBhvr>
                                    </p:animEffect>
                                    <p:anim calcmode="lin" valueType="num">
                                      <p:cBhvr>
                                        <p:cTn id="36" dur="1000" fill="hold"/>
                                        <p:tgtEl>
                                          <p:spTgt spid="32"/>
                                        </p:tgtEl>
                                        <p:attrNameLst>
                                          <p:attrName>ppt_x</p:attrName>
                                        </p:attrNameLst>
                                      </p:cBhvr>
                                      <p:tavLst>
                                        <p:tav tm="0">
                                          <p:val>
                                            <p:strVal val="#ppt_x"/>
                                          </p:val>
                                        </p:tav>
                                        <p:tav tm="100000">
                                          <p:val>
                                            <p:strVal val="#ppt_x"/>
                                          </p:val>
                                        </p:tav>
                                      </p:tavLst>
                                    </p:anim>
                                    <p:anim calcmode="lin" valueType="num">
                                      <p:cBhvr>
                                        <p:cTn id="37" dur="1000" fill="hold"/>
                                        <p:tgtEl>
                                          <p:spTgt spid="32"/>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fade">
                                      <p:cBhvr>
                                        <p:cTn id="40" dur="1000"/>
                                        <p:tgtEl>
                                          <p:spTgt spid="31"/>
                                        </p:tgtEl>
                                      </p:cBhvr>
                                    </p:animEffect>
                                    <p:anim calcmode="lin" valueType="num">
                                      <p:cBhvr>
                                        <p:cTn id="41" dur="1000" fill="hold"/>
                                        <p:tgtEl>
                                          <p:spTgt spid="31"/>
                                        </p:tgtEl>
                                        <p:attrNameLst>
                                          <p:attrName>ppt_x</p:attrName>
                                        </p:attrNameLst>
                                      </p:cBhvr>
                                      <p:tavLst>
                                        <p:tav tm="0">
                                          <p:val>
                                            <p:strVal val="#ppt_x"/>
                                          </p:val>
                                        </p:tav>
                                        <p:tav tm="100000">
                                          <p:val>
                                            <p:strVal val="#ppt_x"/>
                                          </p:val>
                                        </p:tav>
                                      </p:tavLst>
                                    </p:anim>
                                    <p:anim calcmode="lin" valueType="num">
                                      <p:cBhvr>
                                        <p:cTn id="42"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31854" y="-1028700"/>
            <a:ext cx="15079425" cy="2057400"/>
            <a:chOff x="0" y="0"/>
            <a:chExt cx="5958856" cy="812800"/>
          </a:xfrm>
        </p:grpSpPr>
        <p:sp>
          <p:nvSpPr>
            <p:cNvPr id="3" name="Freeform 3"/>
            <p:cNvSpPr/>
            <p:nvPr/>
          </p:nvSpPr>
          <p:spPr>
            <a:xfrm>
              <a:off x="0" y="0"/>
              <a:ext cx="5958856" cy="812800"/>
            </a:xfrm>
            <a:custGeom>
              <a:avLst/>
              <a:gdLst/>
              <a:ahLst/>
              <a:cxnLst/>
              <a:rect l="l" t="t" r="r" b="b"/>
              <a:pathLst>
                <a:path w="5958856" h="812800">
                  <a:moveTo>
                    <a:pt x="0" y="0"/>
                  </a:moveTo>
                  <a:lnTo>
                    <a:pt x="5958856" y="0"/>
                  </a:lnTo>
                  <a:lnTo>
                    <a:pt x="5958856" y="812800"/>
                  </a:lnTo>
                  <a:lnTo>
                    <a:pt x="0" y="812800"/>
                  </a:lnTo>
                  <a:close/>
                </a:path>
              </a:pathLst>
            </a:custGeom>
            <a:gradFill rotWithShape="1">
              <a:gsLst>
                <a:gs pos="0">
                  <a:srgbClr val="0CC0DF">
                    <a:alpha val="100000"/>
                  </a:srgbClr>
                </a:gs>
                <a:gs pos="100000">
                  <a:srgbClr val="FFDE59">
                    <a:alpha val="100000"/>
                  </a:srgbClr>
                </a:gs>
              </a:gsLst>
              <a:lin ang="0"/>
            </a:gradFill>
          </p:spPr>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2239"/>
                </a:lnSpc>
              </a:pPr>
              <a:endParaRPr>
                <a:latin typeface="Arial" pitchFamily="34" charset="0"/>
              </a:endParaRPr>
            </a:p>
          </p:txBody>
        </p:sp>
      </p:grpSp>
      <p:grpSp>
        <p:nvGrpSpPr>
          <p:cNvPr id="5" name="Group 5"/>
          <p:cNvGrpSpPr/>
          <p:nvPr/>
        </p:nvGrpSpPr>
        <p:grpSpPr>
          <a:xfrm>
            <a:off x="9527075" y="-606081"/>
            <a:ext cx="2661750" cy="1909133"/>
            <a:chOff x="0" y="0"/>
            <a:chExt cx="5324887" cy="3818265"/>
          </a:xfrm>
        </p:grpSpPr>
        <p:sp>
          <p:nvSpPr>
            <p:cNvPr id="6" name="Freeform 6"/>
            <p:cNvSpPr/>
            <p:nvPr/>
          </p:nvSpPr>
          <p:spPr>
            <a:xfrm rot="-5400000">
              <a:off x="2160332" y="653710"/>
              <a:ext cx="2606104" cy="3723006"/>
            </a:xfrm>
            <a:custGeom>
              <a:avLst/>
              <a:gdLst/>
              <a:ahLst/>
              <a:cxnLst/>
              <a:rect l="l" t="t" r="r" b="b"/>
              <a:pathLst>
                <a:path w="2606104" h="3723006">
                  <a:moveTo>
                    <a:pt x="0" y="0"/>
                  </a:moveTo>
                  <a:lnTo>
                    <a:pt x="2606104" y="0"/>
                  </a:lnTo>
                  <a:lnTo>
                    <a:pt x="2606104" y="3723006"/>
                  </a:lnTo>
                  <a:lnTo>
                    <a:pt x="0" y="372300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7" name="Freeform 7"/>
            <p:cNvSpPr/>
            <p:nvPr/>
          </p:nvSpPr>
          <p:spPr>
            <a:xfrm rot="5400000">
              <a:off x="679471" y="-679471"/>
              <a:ext cx="2594344" cy="3953287"/>
            </a:xfrm>
            <a:custGeom>
              <a:avLst/>
              <a:gdLst/>
              <a:ahLst/>
              <a:cxnLst/>
              <a:rect l="l" t="t" r="r" b="b"/>
              <a:pathLst>
                <a:path w="2594344" h="3953287">
                  <a:moveTo>
                    <a:pt x="0" y="0"/>
                  </a:moveTo>
                  <a:lnTo>
                    <a:pt x="2594345" y="0"/>
                  </a:lnTo>
                  <a:lnTo>
                    <a:pt x="2594345" y="3953287"/>
                  </a:lnTo>
                  <a:lnTo>
                    <a:pt x="0" y="3953287"/>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grpSp>
      <p:grpSp>
        <p:nvGrpSpPr>
          <p:cNvPr id="11" name="Group 11"/>
          <p:cNvGrpSpPr/>
          <p:nvPr/>
        </p:nvGrpSpPr>
        <p:grpSpPr>
          <a:xfrm>
            <a:off x="685622" y="1673174"/>
            <a:ext cx="4952648" cy="1084669"/>
            <a:chOff x="0" y="0"/>
            <a:chExt cx="9907876" cy="2169337"/>
          </a:xfrm>
        </p:grpSpPr>
        <p:grpSp>
          <p:nvGrpSpPr>
            <p:cNvPr id="12" name="Group 12"/>
            <p:cNvGrpSpPr/>
            <p:nvPr/>
          </p:nvGrpSpPr>
          <p:grpSpPr>
            <a:xfrm>
              <a:off x="1084669" y="113023"/>
              <a:ext cx="8823207" cy="1881699"/>
              <a:chOff x="0" y="0"/>
              <a:chExt cx="2053614" cy="437968"/>
            </a:xfrm>
          </p:grpSpPr>
          <p:sp>
            <p:nvSpPr>
              <p:cNvPr id="13" name="Freeform 13"/>
              <p:cNvSpPr/>
              <p:nvPr/>
            </p:nvSpPr>
            <p:spPr>
              <a:xfrm>
                <a:off x="0" y="0"/>
                <a:ext cx="2053614" cy="437968"/>
              </a:xfrm>
              <a:custGeom>
                <a:avLst/>
                <a:gdLst/>
                <a:ahLst/>
                <a:cxnLst/>
                <a:rect l="l" t="t" r="r" b="b"/>
                <a:pathLst>
                  <a:path w="2053614" h="437968">
                    <a:moveTo>
                      <a:pt x="0" y="0"/>
                    </a:moveTo>
                    <a:lnTo>
                      <a:pt x="2053614" y="0"/>
                    </a:lnTo>
                    <a:lnTo>
                      <a:pt x="2053614" y="437968"/>
                    </a:lnTo>
                    <a:lnTo>
                      <a:pt x="0" y="437968"/>
                    </a:lnTo>
                    <a:close/>
                  </a:path>
                </a:pathLst>
              </a:custGeom>
              <a:gradFill rotWithShape="1">
                <a:gsLst>
                  <a:gs pos="0">
                    <a:srgbClr val="FF5F5F">
                      <a:alpha val="100000"/>
                    </a:srgbClr>
                  </a:gs>
                  <a:gs pos="100000">
                    <a:srgbClr val="FF914D">
                      <a:alpha val="100000"/>
                    </a:srgbClr>
                  </a:gs>
                </a:gsLst>
                <a:lin ang="0"/>
              </a:gradFill>
            </p:spPr>
          </p:sp>
          <p:sp>
            <p:nvSpPr>
              <p:cNvPr id="14" name="TextBox 14"/>
              <p:cNvSpPr txBox="1"/>
              <p:nvPr/>
            </p:nvSpPr>
            <p:spPr>
              <a:xfrm>
                <a:off x="0" y="-47625"/>
                <a:ext cx="812800" cy="860425"/>
              </a:xfrm>
              <a:prstGeom prst="rect">
                <a:avLst/>
              </a:prstGeom>
            </p:spPr>
            <p:txBody>
              <a:bodyPr lIns="50800" tIns="50800" rIns="50800" bIns="50800" rtlCol="0" anchor="ctr"/>
              <a:lstStyle/>
              <a:p>
                <a:pPr algn="ctr">
                  <a:lnSpc>
                    <a:spcPts val="2239"/>
                  </a:lnSpc>
                </a:pPr>
                <a:endParaRPr b="1">
                  <a:latin typeface="Arial" pitchFamily="34" charset="0"/>
                </a:endParaRPr>
              </a:p>
            </p:txBody>
          </p:sp>
        </p:grpSp>
        <p:grpSp>
          <p:nvGrpSpPr>
            <p:cNvPr id="15" name="Group 15"/>
            <p:cNvGrpSpPr/>
            <p:nvPr/>
          </p:nvGrpSpPr>
          <p:grpSpPr>
            <a:xfrm>
              <a:off x="0" y="0"/>
              <a:ext cx="2169337" cy="2169337"/>
              <a:chOff x="0" y="0"/>
              <a:chExt cx="812800" cy="812800"/>
            </a:xfrm>
          </p:grpSpPr>
          <p:sp>
            <p:nvSpPr>
              <p:cNvPr id="16" name="Freeform 1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DE59"/>
              </a:solidFill>
            </p:spPr>
          </p:sp>
          <p:sp>
            <p:nvSpPr>
              <p:cNvPr id="17" name="TextBox 17"/>
              <p:cNvSpPr txBox="1"/>
              <p:nvPr/>
            </p:nvSpPr>
            <p:spPr>
              <a:xfrm>
                <a:off x="76200" y="28575"/>
                <a:ext cx="660400" cy="708025"/>
              </a:xfrm>
              <a:prstGeom prst="rect">
                <a:avLst/>
              </a:prstGeom>
            </p:spPr>
            <p:txBody>
              <a:bodyPr lIns="26782" tIns="26782" rIns="26782" bIns="26782" rtlCol="0" anchor="ctr"/>
              <a:lstStyle/>
              <a:p>
                <a:pPr algn="ctr">
                  <a:lnSpc>
                    <a:spcPts val="2239"/>
                  </a:lnSpc>
                </a:pPr>
                <a:endParaRPr b="1">
                  <a:latin typeface="Arial" pitchFamily="34" charset="0"/>
                </a:endParaRPr>
              </a:p>
            </p:txBody>
          </p:sp>
        </p:grpSp>
        <p:sp>
          <p:nvSpPr>
            <p:cNvPr id="18" name="Freeform 18"/>
            <p:cNvSpPr/>
            <p:nvPr/>
          </p:nvSpPr>
          <p:spPr>
            <a:xfrm>
              <a:off x="225124" y="304632"/>
              <a:ext cx="1719089" cy="1560073"/>
            </a:xfrm>
            <a:custGeom>
              <a:avLst/>
              <a:gdLst/>
              <a:ahLst/>
              <a:cxnLst/>
              <a:rect l="l" t="t" r="r" b="b"/>
              <a:pathLst>
                <a:path w="1719089" h="1560073">
                  <a:moveTo>
                    <a:pt x="0" y="0"/>
                  </a:moveTo>
                  <a:lnTo>
                    <a:pt x="1719089" y="0"/>
                  </a:lnTo>
                  <a:lnTo>
                    <a:pt x="1719089" y="1560073"/>
                  </a:lnTo>
                  <a:lnTo>
                    <a:pt x="0" y="1560073"/>
                  </a:lnTo>
                  <a:lnTo>
                    <a:pt x="0" y="0"/>
                  </a:lnTo>
                  <a:close/>
                </a:path>
              </a:pathLst>
            </a:custGeom>
            <a:blipFill>
              <a:blip r:embed="rId6"/>
              <a:stretch>
                <a:fillRect/>
              </a:stretch>
            </a:blipFill>
          </p:spPr>
        </p:sp>
        <p:sp>
          <p:nvSpPr>
            <p:cNvPr id="19" name="TextBox 19"/>
            <p:cNvSpPr txBox="1"/>
            <p:nvPr/>
          </p:nvSpPr>
          <p:spPr>
            <a:xfrm>
              <a:off x="2303556" y="265564"/>
              <a:ext cx="7464620" cy="1615443"/>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Ô nhiễm do sinh vật gây bệnh</a:t>
              </a:r>
            </a:p>
          </p:txBody>
        </p:sp>
      </p:grpSp>
      <p:grpSp>
        <p:nvGrpSpPr>
          <p:cNvPr id="20" name="Group 20"/>
          <p:cNvGrpSpPr/>
          <p:nvPr/>
        </p:nvGrpSpPr>
        <p:grpSpPr>
          <a:xfrm>
            <a:off x="685622" y="2870556"/>
            <a:ext cx="10817582" cy="807722"/>
            <a:chOff x="0" y="-66674"/>
            <a:chExt cx="21640800" cy="1615445"/>
          </a:xfrm>
        </p:grpSpPr>
        <p:grpSp>
          <p:nvGrpSpPr>
            <p:cNvPr id="21" name="Group 21"/>
            <p:cNvGrpSpPr/>
            <p:nvPr/>
          </p:nvGrpSpPr>
          <p:grpSpPr>
            <a:xfrm>
              <a:off x="0" y="193795"/>
              <a:ext cx="1144876" cy="1144876"/>
              <a:chOff x="0" y="0"/>
              <a:chExt cx="812800" cy="812800"/>
            </a:xfrm>
          </p:grpSpPr>
          <p:sp>
            <p:nvSpPr>
              <p:cNvPr id="22" name="Freeform 2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A0000"/>
              </a:solidFill>
            </p:spPr>
          </p:sp>
          <p:sp>
            <p:nvSpPr>
              <p:cNvPr id="23" name="TextBox 23"/>
              <p:cNvSpPr txBox="1"/>
              <p:nvPr/>
            </p:nvSpPr>
            <p:spPr>
              <a:xfrm>
                <a:off x="76200" y="28575"/>
                <a:ext cx="660400" cy="708025"/>
              </a:xfrm>
              <a:prstGeom prst="rect">
                <a:avLst/>
              </a:prstGeom>
            </p:spPr>
            <p:txBody>
              <a:bodyPr lIns="50800" tIns="50800" rIns="50800" bIns="50800" rtlCol="0" anchor="ctr"/>
              <a:lstStyle/>
              <a:p>
                <a:pPr algn="ctr">
                  <a:lnSpc>
                    <a:spcPts val="2239"/>
                  </a:lnSpc>
                </a:pPr>
                <a:endParaRPr b="1">
                  <a:latin typeface="Arial" pitchFamily="34" charset="0"/>
                </a:endParaRPr>
              </a:p>
            </p:txBody>
          </p:sp>
        </p:grpSp>
        <p:sp>
          <p:nvSpPr>
            <p:cNvPr id="24" name="TextBox 24"/>
            <p:cNvSpPr txBox="1"/>
            <p:nvPr/>
          </p:nvSpPr>
          <p:spPr>
            <a:xfrm>
              <a:off x="1635616" y="-66674"/>
              <a:ext cx="20005184" cy="1615445"/>
            </a:xfrm>
            <a:prstGeom prst="rect">
              <a:avLst/>
            </a:prstGeom>
          </p:spPr>
          <p:txBody>
            <a:bodyPr lIns="0" tIns="0" rIns="0" bIns="0" rtlCol="0" anchor="t">
              <a:spAutoFit/>
            </a:bodyPr>
            <a:lstStyle/>
            <a:p>
              <a:pPr algn="just">
                <a:lnSpc>
                  <a:spcPts val="3266"/>
                </a:lnSpc>
                <a:spcBef>
                  <a:spcPct val="0"/>
                </a:spcBef>
              </a:pPr>
              <a:r>
                <a:rPr lang="en-US" sz="2300" b="1">
                  <a:solidFill>
                    <a:srgbClr val="000000"/>
                  </a:solidFill>
                  <a:latin typeface="Arial" pitchFamily="34" charset="0"/>
                </a:rPr>
                <a:t>Chất thải không được thu gom và xử lí đúng cách tạo môi trường cho các vi sinh vật gây bệnh phát triển</a:t>
              </a:r>
            </a:p>
          </p:txBody>
        </p:sp>
      </p:grpSp>
      <p:sp>
        <p:nvSpPr>
          <p:cNvPr id="25" name="Freeform 25"/>
          <p:cNvSpPr/>
          <p:nvPr/>
        </p:nvSpPr>
        <p:spPr>
          <a:xfrm>
            <a:off x="6176941" y="3816176"/>
            <a:ext cx="5326263" cy="2747985"/>
          </a:xfrm>
          <a:custGeom>
            <a:avLst/>
            <a:gdLst/>
            <a:ahLst/>
            <a:cxnLst/>
            <a:rect l="l" t="t" r="r" b="b"/>
            <a:pathLst>
              <a:path w="7991475" h="4121977">
                <a:moveTo>
                  <a:pt x="0" y="0"/>
                </a:moveTo>
                <a:lnTo>
                  <a:pt x="7991475" y="0"/>
                </a:lnTo>
                <a:lnTo>
                  <a:pt x="7991475" y="4121976"/>
                </a:lnTo>
                <a:lnTo>
                  <a:pt x="0" y="4121976"/>
                </a:lnTo>
                <a:lnTo>
                  <a:pt x="0" y="0"/>
                </a:lnTo>
                <a:close/>
              </a:path>
            </a:pathLst>
          </a:custGeom>
          <a:blipFill>
            <a:blip r:embed="rId7"/>
            <a:stretch>
              <a:fillRect t="-22703" b="-22703"/>
            </a:stretch>
          </a:blipFill>
        </p:spPr>
      </p:sp>
      <p:sp>
        <p:nvSpPr>
          <p:cNvPr id="26" name="Freeform 26"/>
          <p:cNvSpPr/>
          <p:nvPr/>
        </p:nvSpPr>
        <p:spPr>
          <a:xfrm>
            <a:off x="685621" y="3816176"/>
            <a:ext cx="5408791" cy="2747985"/>
          </a:xfrm>
          <a:custGeom>
            <a:avLst/>
            <a:gdLst/>
            <a:ahLst/>
            <a:cxnLst/>
            <a:rect l="l" t="t" r="r" b="b"/>
            <a:pathLst>
              <a:path w="8115300" h="4121977">
                <a:moveTo>
                  <a:pt x="0" y="0"/>
                </a:moveTo>
                <a:lnTo>
                  <a:pt x="8115300" y="0"/>
                </a:lnTo>
                <a:lnTo>
                  <a:pt x="8115300" y="4121976"/>
                </a:lnTo>
                <a:lnTo>
                  <a:pt x="0" y="4121976"/>
                </a:lnTo>
                <a:lnTo>
                  <a:pt x="0" y="0"/>
                </a:lnTo>
                <a:close/>
              </a:path>
            </a:pathLst>
          </a:custGeom>
          <a:blipFill>
            <a:blip r:embed="rId8"/>
            <a:stretch>
              <a:fillRect t="-15626" b="-15626"/>
            </a:stretch>
          </a:blipFill>
        </p:spPr>
      </p:sp>
      <p:sp>
        <p:nvSpPr>
          <p:cNvPr id="31" name="TextBox 10"/>
          <p:cNvSpPr txBox="1"/>
          <p:nvPr/>
        </p:nvSpPr>
        <p:spPr>
          <a:xfrm>
            <a:off x="1843182" y="304271"/>
            <a:ext cx="5987397" cy="384529"/>
          </a:xfrm>
          <a:prstGeom prst="rect">
            <a:avLst/>
          </a:prstGeom>
        </p:spPr>
        <p:txBody>
          <a:bodyPr lIns="0" tIns="0" rIns="0" bIns="0" rtlCol="0" anchor="t">
            <a:spAutoFit/>
          </a:bodyPr>
          <a:lstStyle/>
          <a:p>
            <a:pPr>
              <a:lnSpc>
                <a:spcPts val="3266"/>
              </a:lnSpc>
              <a:spcBef>
                <a:spcPct val="0"/>
              </a:spcBef>
            </a:pPr>
            <a:r>
              <a:rPr lang="en-US" sz="2300" b="1" dirty="0">
                <a:solidFill>
                  <a:srgbClr val="000000"/>
                </a:solidFill>
                <a:latin typeface="Arial" pitchFamily="34" charset="0"/>
              </a:rPr>
              <a:t>II. </a:t>
            </a:r>
            <a:r>
              <a:rPr lang="en-US" sz="2300" b="1" dirty="0" smtClean="0">
                <a:solidFill>
                  <a:srgbClr val="000000"/>
                </a:solidFill>
                <a:latin typeface="Arial" pitchFamily="34" charset="0"/>
              </a:rPr>
              <a:t>Ô NHIỄM MÔI </a:t>
            </a:r>
            <a:r>
              <a:rPr lang="en-US" sz="2300" b="1" dirty="0">
                <a:solidFill>
                  <a:srgbClr val="000000"/>
                </a:solidFill>
                <a:latin typeface="Arial" pitchFamily="34" charset="0"/>
              </a:rPr>
              <a:t>TRƯỜNG</a:t>
            </a:r>
          </a:p>
        </p:txBody>
      </p:sp>
      <p:sp>
        <p:nvSpPr>
          <p:cNvPr id="32" name="TextBox 38"/>
          <p:cNvSpPr txBox="1"/>
          <p:nvPr/>
        </p:nvSpPr>
        <p:spPr>
          <a:xfrm>
            <a:off x="685622" y="1129191"/>
            <a:ext cx="10817582" cy="384529"/>
          </a:xfrm>
          <a:prstGeom prst="rect">
            <a:avLst/>
          </a:prstGeom>
        </p:spPr>
        <p:txBody>
          <a:bodyPr lIns="0" tIns="0" rIns="0" bIns="0" rtlCol="0" anchor="t">
            <a:spAutoFit/>
          </a:bodyPr>
          <a:lstStyle/>
          <a:p>
            <a:pPr>
              <a:lnSpc>
                <a:spcPts val="3266"/>
              </a:lnSpc>
              <a:spcBef>
                <a:spcPct val="0"/>
              </a:spcBef>
            </a:pPr>
            <a:r>
              <a:rPr lang="en-US" sz="2300" b="1" dirty="0">
                <a:solidFill>
                  <a:srgbClr val="000000"/>
                </a:solidFill>
                <a:latin typeface="Arial" pitchFamily="34" charset="0"/>
              </a:rPr>
              <a:t>2. </a:t>
            </a:r>
            <a:r>
              <a:rPr lang="en-US" sz="2300" b="1" dirty="0" err="1" smtClean="0">
                <a:solidFill>
                  <a:srgbClr val="000000"/>
                </a:solidFill>
                <a:latin typeface="Arial" pitchFamily="34" charset="0"/>
              </a:rPr>
              <a:t>Một</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số</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nguyên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nhân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gây</a:t>
            </a:r>
            <a:r>
              <a:rPr lang="en-US" sz="2300" b="1" dirty="0" smtClean="0">
                <a:solidFill>
                  <a:srgbClr val="000000"/>
                </a:solidFill>
                <a:latin typeface="Arial" pitchFamily="34" charset="0"/>
              </a:rPr>
              <a:t> </a:t>
            </a:r>
            <a:r>
              <a:rPr lang="en-US" sz="2300" b="1" dirty="0" err="1">
                <a:solidFill>
                  <a:srgbClr val="000000"/>
                </a:solidFill>
                <a:latin typeface="Arial" pitchFamily="34" charset="0"/>
              </a:rPr>
              <a:t>môi</a:t>
            </a:r>
            <a:r>
              <a:rPr lang="en-US" sz="2300" b="1" dirty="0">
                <a:solidFill>
                  <a:srgbClr val="000000"/>
                </a:solidFill>
                <a:latin typeface="Arial" pitchFamily="34" charset="0"/>
              </a:rPr>
              <a:t> </a:t>
            </a:r>
            <a:r>
              <a:rPr lang="en-US" sz="2300" b="1" dirty="0" err="1">
                <a:solidFill>
                  <a:srgbClr val="000000"/>
                </a:solidFill>
                <a:latin typeface="Arial" pitchFamily="34" charset="0"/>
              </a:rPr>
              <a:t>trường</a:t>
            </a:r>
            <a:endParaRPr lang="en-US" sz="2300" b="1" dirty="0">
              <a:solidFill>
                <a:srgbClr val="000000"/>
              </a:solidFill>
              <a:latin typeface="Arial" pitchFamily="34" charset="0"/>
            </a:endParaRPr>
          </a:p>
        </p:txBody>
      </p:sp>
      <p:sp>
        <p:nvSpPr>
          <p:cNvPr id="33" name="Freeform 9"/>
          <p:cNvSpPr/>
          <p:nvPr/>
        </p:nvSpPr>
        <p:spPr>
          <a:xfrm>
            <a:off x="685620" y="0"/>
            <a:ext cx="1081967" cy="1028700"/>
          </a:xfrm>
          <a:custGeom>
            <a:avLst/>
            <a:gdLst/>
            <a:ahLst/>
            <a:cxnLst/>
            <a:rect l="l" t="t" r="r" b="b"/>
            <a:pathLst>
              <a:path w="1967389" h="2057400">
                <a:moveTo>
                  <a:pt x="0" y="0"/>
                </a:moveTo>
                <a:lnTo>
                  <a:pt x="1967389" y="0"/>
                </a:lnTo>
                <a:lnTo>
                  <a:pt x="1967389" y="2057400"/>
                </a:lnTo>
                <a:lnTo>
                  <a:pt x="0" y="2057400"/>
                </a:lnTo>
                <a:lnTo>
                  <a:pt x="0" y="0"/>
                </a:lnTo>
                <a:close/>
              </a:path>
            </a:pathLst>
          </a:custGeom>
          <a:blipFill>
            <a:blip r:embed="rId9"/>
            <a:stretch>
              <a:fillRect/>
            </a:stretch>
          </a:blipFill>
        </p:spPr>
      </p:sp>
    </p:spTree>
    <p:extLst>
      <p:ext uri="{BB962C8B-B14F-4D97-AF65-F5344CB8AC3E}">
        <p14:creationId xmlns:p14="http://schemas.microsoft.com/office/powerpoint/2010/main" val="44430526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1000"/>
                                        <p:tgtEl>
                                          <p:spTgt spid="26"/>
                                        </p:tgtEl>
                                      </p:cBhvr>
                                    </p:animEffect>
                                    <p:anim calcmode="lin" valueType="num">
                                      <p:cBhvr>
                                        <p:cTn id="22" dur="1000" fill="hold"/>
                                        <p:tgtEl>
                                          <p:spTgt spid="26"/>
                                        </p:tgtEl>
                                        <p:attrNameLst>
                                          <p:attrName>ppt_x</p:attrName>
                                        </p:attrNameLst>
                                      </p:cBhvr>
                                      <p:tavLst>
                                        <p:tav tm="0">
                                          <p:val>
                                            <p:strVal val="#ppt_x"/>
                                          </p:val>
                                        </p:tav>
                                        <p:tav tm="100000">
                                          <p:val>
                                            <p:strVal val="#ppt_x"/>
                                          </p:val>
                                        </p:tav>
                                      </p:tavLst>
                                    </p:anim>
                                    <p:anim calcmode="lin" valueType="num">
                                      <p:cBhvr>
                                        <p:cTn id="23" dur="1000" fill="hold"/>
                                        <p:tgtEl>
                                          <p:spTgt spid="26"/>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1000"/>
                                        <p:tgtEl>
                                          <p:spTgt spid="25"/>
                                        </p:tgtEl>
                                      </p:cBhvr>
                                    </p:animEffect>
                                    <p:anim calcmode="lin" valueType="num">
                                      <p:cBhvr>
                                        <p:cTn id="27" dur="1000" fill="hold"/>
                                        <p:tgtEl>
                                          <p:spTgt spid="25"/>
                                        </p:tgtEl>
                                        <p:attrNameLst>
                                          <p:attrName>ppt_x</p:attrName>
                                        </p:attrNameLst>
                                      </p:cBhvr>
                                      <p:tavLst>
                                        <p:tav tm="0">
                                          <p:val>
                                            <p:strVal val="#ppt_x"/>
                                          </p:val>
                                        </p:tav>
                                        <p:tav tm="100000">
                                          <p:val>
                                            <p:strVal val="#ppt_x"/>
                                          </p:val>
                                        </p:tav>
                                      </p:tavLst>
                                    </p:anim>
                                    <p:anim calcmode="lin" valueType="num">
                                      <p:cBhvr>
                                        <p:cTn id="28"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31854" y="-1028700"/>
            <a:ext cx="15079425" cy="2057400"/>
            <a:chOff x="0" y="0"/>
            <a:chExt cx="5958856" cy="812800"/>
          </a:xfrm>
        </p:grpSpPr>
        <p:sp>
          <p:nvSpPr>
            <p:cNvPr id="3" name="Freeform 3"/>
            <p:cNvSpPr/>
            <p:nvPr/>
          </p:nvSpPr>
          <p:spPr>
            <a:xfrm>
              <a:off x="0" y="0"/>
              <a:ext cx="5958856" cy="812800"/>
            </a:xfrm>
            <a:custGeom>
              <a:avLst/>
              <a:gdLst/>
              <a:ahLst/>
              <a:cxnLst/>
              <a:rect l="l" t="t" r="r" b="b"/>
              <a:pathLst>
                <a:path w="5958856" h="812800">
                  <a:moveTo>
                    <a:pt x="0" y="0"/>
                  </a:moveTo>
                  <a:lnTo>
                    <a:pt x="5958856" y="0"/>
                  </a:lnTo>
                  <a:lnTo>
                    <a:pt x="5958856" y="812800"/>
                  </a:lnTo>
                  <a:lnTo>
                    <a:pt x="0" y="812800"/>
                  </a:lnTo>
                  <a:close/>
                </a:path>
              </a:pathLst>
            </a:custGeom>
            <a:gradFill rotWithShape="1">
              <a:gsLst>
                <a:gs pos="0">
                  <a:srgbClr val="0CC0DF">
                    <a:alpha val="100000"/>
                  </a:srgbClr>
                </a:gs>
                <a:gs pos="100000">
                  <a:srgbClr val="FFDE59">
                    <a:alpha val="100000"/>
                  </a:srgbClr>
                </a:gs>
              </a:gsLst>
              <a:lin ang="0"/>
            </a:gradFill>
          </p:spPr>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2239"/>
                </a:lnSpc>
              </a:pPr>
              <a:endParaRPr>
                <a:latin typeface="Arial" pitchFamily="34" charset="0"/>
              </a:endParaRPr>
            </a:p>
          </p:txBody>
        </p:sp>
      </p:grpSp>
      <p:grpSp>
        <p:nvGrpSpPr>
          <p:cNvPr id="5" name="Group 5"/>
          <p:cNvGrpSpPr/>
          <p:nvPr/>
        </p:nvGrpSpPr>
        <p:grpSpPr>
          <a:xfrm>
            <a:off x="9527075" y="-606081"/>
            <a:ext cx="2661750" cy="1909133"/>
            <a:chOff x="0" y="0"/>
            <a:chExt cx="5324887" cy="3818265"/>
          </a:xfrm>
        </p:grpSpPr>
        <p:sp>
          <p:nvSpPr>
            <p:cNvPr id="6" name="Freeform 6"/>
            <p:cNvSpPr/>
            <p:nvPr/>
          </p:nvSpPr>
          <p:spPr>
            <a:xfrm rot="-5400000">
              <a:off x="2160332" y="653710"/>
              <a:ext cx="2606104" cy="3723006"/>
            </a:xfrm>
            <a:custGeom>
              <a:avLst/>
              <a:gdLst/>
              <a:ahLst/>
              <a:cxnLst/>
              <a:rect l="l" t="t" r="r" b="b"/>
              <a:pathLst>
                <a:path w="2606104" h="3723006">
                  <a:moveTo>
                    <a:pt x="0" y="0"/>
                  </a:moveTo>
                  <a:lnTo>
                    <a:pt x="2606104" y="0"/>
                  </a:lnTo>
                  <a:lnTo>
                    <a:pt x="2606104" y="3723006"/>
                  </a:lnTo>
                  <a:lnTo>
                    <a:pt x="0" y="372300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Freeform 7"/>
            <p:cNvSpPr/>
            <p:nvPr/>
          </p:nvSpPr>
          <p:spPr>
            <a:xfrm rot="5400000">
              <a:off x="679471" y="-679471"/>
              <a:ext cx="2594344" cy="3953287"/>
            </a:xfrm>
            <a:custGeom>
              <a:avLst/>
              <a:gdLst/>
              <a:ahLst/>
              <a:cxnLst/>
              <a:rect l="l" t="t" r="r" b="b"/>
              <a:pathLst>
                <a:path w="2594344" h="3953287">
                  <a:moveTo>
                    <a:pt x="0" y="0"/>
                  </a:moveTo>
                  <a:lnTo>
                    <a:pt x="2594345" y="0"/>
                  </a:lnTo>
                  <a:lnTo>
                    <a:pt x="2594345" y="3953287"/>
                  </a:lnTo>
                  <a:lnTo>
                    <a:pt x="0" y="395328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sp>
        <p:nvSpPr>
          <p:cNvPr id="30" name="Freeform 30"/>
          <p:cNvSpPr/>
          <p:nvPr/>
        </p:nvSpPr>
        <p:spPr>
          <a:xfrm>
            <a:off x="7916656" y="2749517"/>
            <a:ext cx="3586548" cy="1653774"/>
          </a:xfrm>
          <a:custGeom>
            <a:avLst/>
            <a:gdLst/>
            <a:ahLst/>
            <a:cxnLst/>
            <a:rect l="l" t="t" r="r" b="b"/>
            <a:pathLst>
              <a:path w="8115300" h="3407097">
                <a:moveTo>
                  <a:pt x="0" y="0"/>
                </a:moveTo>
                <a:lnTo>
                  <a:pt x="8115300" y="0"/>
                </a:lnTo>
                <a:lnTo>
                  <a:pt x="8115300" y="3407097"/>
                </a:lnTo>
                <a:lnTo>
                  <a:pt x="0" y="3407097"/>
                </a:lnTo>
                <a:lnTo>
                  <a:pt x="0" y="0"/>
                </a:lnTo>
                <a:close/>
              </a:path>
            </a:pathLst>
          </a:custGeom>
          <a:blipFill>
            <a:blip r:embed="rId6"/>
            <a:stretch>
              <a:fillRect t="-29495" b="-29495"/>
            </a:stretch>
          </a:blipFill>
        </p:spPr>
      </p:sp>
      <p:sp>
        <p:nvSpPr>
          <p:cNvPr id="31" name="Freeform 31"/>
          <p:cNvSpPr/>
          <p:nvPr/>
        </p:nvSpPr>
        <p:spPr>
          <a:xfrm>
            <a:off x="685622" y="2749516"/>
            <a:ext cx="3497236" cy="1653775"/>
          </a:xfrm>
          <a:custGeom>
            <a:avLst/>
            <a:gdLst/>
            <a:ahLst/>
            <a:cxnLst/>
            <a:rect l="l" t="t" r="r" b="b"/>
            <a:pathLst>
              <a:path w="7853108" h="3407097">
                <a:moveTo>
                  <a:pt x="0" y="0"/>
                </a:moveTo>
                <a:lnTo>
                  <a:pt x="7853108" y="0"/>
                </a:lnTo>
                <a:lnTo>
                  <a:pt x="7853108" y="3407097"/>
                </a:lnTo>
                <a:lnTo>
                  <a:pt x="0" y="3407097"/>
                </a:lnTo>
                <a:lnTo>
                  <a:pt x="0" y="0"/>
                </a:lnTo>
                <a:close/>
              </a:path>
            </a:pathLst>
          </a:custGeom>
          <a:blipFill>
            <a:blip r:embed="rId7"/>
            <a:stretch>
              <a:fillRect t="-26926" b="-26926"/>
            </a:stretch>
          </a:blipFill>
        </p:spPr>
      </p:sp>
      <p:grpSp>
        <p:nvGrpSpPr>
          <p:cNvPr id="34" name="Group 12"/>
          <p:cNvGrpSpPr/>
          <p:nvPr/>
        </p:nvGrpSpPr>
        <p:grpSpPr>
          <a:xfrm>
            <a:off x="685622" y="1552624"/>
            <a:ext cx="10817582" cy="2177947"/>
            <a:chOff x="0" y="-241101"/>
            <a:chExt cx="21640800" cy="4355893"/>
          </a:xfrm>
        </p:grpSpPr>
        <p:grpSp>
          <p:nvGrpSpPr>
            <p:cNvPr id="35" name="Group 13"/>
            <p:cNvGrpSpPr/>
            <p:nvPr/>
          </p:nvGrpSpPr>
          <p:grpSpPr>
            <a:xfrm>
              <a:off x="0" y="-241101"/>
              <a:ext cx="21640800" cy="4355893"/>
              <a:chOff x="0" y="-47625"/>
              <a:chExt cx="4274726" cy="860425"/>
            </a:xfrm>
          </p:grpSpPr>
          <p:sp>
            <p:nvSpPr>
              <p:cNvPr id="37" name="Freeform 14"/>
              <p:cNvSpPr/>
              <p:nvPr/>
            </p:nvSpPr>
            <p:spPr>
              <a:xfrm>
                <a:off x="0" y="0"/>
                <a:ext cx="4274726" cy="362227"/>
              </a:xfrm>
              <a:custGeom>
                <a:avLst/>
                <a:gdLst/>
                <a:ahLst/>
                <a:cxnLst/>
                <a:rect l="l" t="t" r="r" b="b"/>
                <a:pathLst>
                  <a:path w="4274726" h="258903">
                    <a:moveTo>
                      <a:pt x="24327" y="0"/>
                    </a:moveTo>
                    <a:lnTo>
                      <a:pt x="4250399" y="0"/>
                    </a:lnTo>
                    <a:cubicBezTo>
                      <a:pt x="4263834" y="0"/>
                      <a:pt x="4274726" y="10891"/>
                      <a:pt x="4274726" y="24327"/>
                    </a:cubicBezTo>
                    <a:lnTo>
                      <a:pt x="4274726" y="234576"/>
                    </a:lnTo>
                    <a:cubicBezTo>
                      <a:pt x="4274726" y="248011"/>
                      <a:pt x="4263834" y="258903"/>
                      <a:pt x="4250399" y="258903"/>
                    </a:cubicBezTo>
                    <a:lnTo>
                      <a:pt x="24327" y="258903"/>
                    </a:lnTo>
                    <a:cubicBezTo>
                      <a:pt x="10891" y="258903"/>
                      <a:pt x="0" y="248011"/>
                      <a:pt x="0" y="234576"/>
                    </a:cubicBezTo>
                    <a:lnTo>
                      <a:pt x="0" y="24327"/>
                    </a:lnTo>
                    <a:cubicBezTo>
                      <a:pt x="0" y="10891"/>
                      <a:pt x="10891" y="0"/>
                      <a:pt x="24327" y="0"/>
                    </a:cubicBezTo>
                    <a:close/>
                  </a:path>
                </a:pathLst>
              </a:custGeom>
              <a:solidFill>
                <a:srgbClr val="FFDE59"/>
              </a:solidFill>
            </p:spPr>
          </p:sp>
          <p:sp>
            <p:nvSpPr>
              <p:cNvPr id="38" name="TextBox 15"/>
              <p:cNvSpPr txBox="1"/>
              <p:nvPr/>
            </p:nvSpPr>
            <p:spPr>
              <a:xfrm>
                <a:off x="0" y="-47625"/>
                <a:ext cx="812800" cy="860425"/>
              </a:xfrm>
              <a:prstGeom prst="rect">
                <a:avLst/>
              </a:prstGeom>
            </p:spPr>
            <p:txBody>
              <a:bodyPr lIns="50800" tIns="50800" rIns="50800" bIns="50800" rtlCol="0" anchor="ctr"/>
              <a:lstStyle/>
              <a:p>
                <a:pPr algn="ctr">
                  <a:lnSpc>
                    <a:spcPts val="2239"/>
                  </a:lnSpc>
                </a:pPr>
                <a:endParaRPr b="1">
                  <a:latin typeface="Arial" pitchFamily="34" charset="0"/>
                </a:endParaRPr>
              </a:p>
            </p:txBody>
          </p:sp>
        </p:grpSp>
        <p:sp>
          <p:nvSpPr>
            <p:cNvPr id="36" name="TextBox 16"/>
            <p:cNvSpPr txBox="1"/>
            <p:nvPr/>
          </p:nvSpPr>
          <p:spPr>
            <a:xfrm>
              <a:off x="585817" y="109165"/>
              <a:ext cx="20362091" cy="1692772"/>
            </a:xfrm>
            <a:prstGeom prst="rect">
              <a:avLst/>
            </a:prstGeom>
          </p:spPr>
          <p:txBody>
            <a:bodyPr lIns="0" tIns="0" rIns="0" bIns="0" rtlCol="0" anchor="t">
              <a:spAutoFit/>
            </a:bodyPr>
            <a:lstStyle/>
            <a:p>
              <a:pPr algn="just">
                <a:lnSpc>
                  <a:spcPts val="3266"/>
                </a:lnSpc>
                <a:spcBef>
                  <a:spcPct val="0"/>
                </a:spcBef>
              </a:pPr>
              <a:r>
                <a:rPr lang="vi-VN" sz="2300" b="1" dirty="0">
                  <a:solidFill>
                    <a:srgbClr val="000000"/>
                  </a:solidFill>
                  <a:latin typeface="Arial" pitchFamily="34" charset="0"/>
                </a:rPr>
                <a:t>Đọc thông tin và quan sát </a:t>
              </a:r>
              <a:r>
                <a:rPr lang="vi-VN" sz="2300" b="1" dirty="0" smtClean="0">
                  <a:solidFill>
                    <a:srgbClr val="000000"/>
                  </a:solidFill>
                  <a:latin typeface="Arial" pitchFamily="34" charset="0"/>
                </a:rPr>
                <a:t>hình, </a:t>
              </a:r>
              <a:r>
                <a:rPr lang="vi-VN" sz="2300" b="1" dirty="0">
                  <a:solidFill>
                    <a:srgbClr val="000000"/>
                  </a:solidFill>
                  <a:latin typeface="Arial" pitchFamily="34" charset="0"/>
                </a:rPr>
                <a:t>chỉ ra một số nguyên nhân gây ô nhiễm môi trường</a:t>
              </a:r>
              <a:endParaRPr lang="en-US" sz="2300" b="1" dirty="0">
                <a:solidFill>
                  <a:srgbClr val="000000"/>
                </a:solidFill>
                <a:latin typeface="Arial" pitchFamily="34" charset="0"/>
              </a:endParaRPr>
            </a:p>
          </p:txBody>
        </p:sp>
      </p:grpSp>
      <p:sp>
        <p:nvSpPr>
          <p:cNvPr id="44" name="Freeform 25"/>
          <p:cNvSpPr/>
          <p:nvPr/>
        </p:nvSpPr>
        <p:spPr>
          <a:xfrm>
            <a:off x="4182857" y="4508805"/>
            <a:ext cx="3733800" cy="2120595"/>
          </a:xfrm>
          <a:custGeom>
            <a:avLst/>
            <a:gdLst/>
            <a:ahLst/>
            <a:cxnLst/>
            <a:rect l="l" t="t" r="r" b="b"/>
            <a:pathLst>
              <a:path w="8115300" h="4556490">
                <a:moveTo>
                  <a:pt x="0" y="0"/>
                </a:moveTo>
                <a:lnTo>
                  <a:pt x="8115300" y="0"/>
                </a:lnTo>
                <a:lnTo>
                  <a:pt x="8115300" y="4556491"/>
                </a:lnTo>
                <a:lnTo>
                  <a:pt x="0" y="4556491"/>
                </a:lnTo>
                <a:lnTo>
                  <a:pt x="0" y="0"/>
                </a:lnTo>
                <a:close/>
              </a:path>
            </a:pathLst>
          </a:custGeom>
          <a:blipFill>
            <a:blip r:embed="rId8"/>
            <a:stretch>
              <a:fillRect t="-8663" b="-8663"/>
            </a:stretch>
          </a:blipFill>
        </p:spPr>
      </p:sp>
      <p:sp>
        <p:nvSpPr>
          <p:cNvPr id="22" name="TextBox 10"/>
          <p:cNvSpPr txBox="1"/>
          <p:nvPr/>
        </p:nvSpPr>
        <p:spPr>
          <a:xfrm>
            <a:off x="1843182" y="304271"/>
            <a:ext cx="5987397" cy="384529"/>
          </a:xfrm>
          <a:prstGeom prst="rect">
            <a:avLst/>
          </a:prstGeom>
        </p:spPr>
        <p:txBody>
          <a:bodyPr lIns="0" tIns="0" rIns="0" bIns="0" rtlCol="0" anchor="t">
            <a:spAutoFit/>
          </a:bodyPr>
          <a:lstStyle/>
          <a:p>
            <a:pPr>
              <a:lnSpc>
                <a:spcPts val="3266"/>
              </a:lnSpc>
              <a:spcBef>
                <a:spcPct val="0"/>
              </a:spcBef>
            </a:pPr>
            <a:r>
              <a:rPr lang="en-US" sz="2300" b="1" dirty="0" smtClean="0">
                <a:solidFill>
                  <a:srgbClr val="000000"/>
                </a:solidFill>
                <a:latin typeface="Arial" pitchFamily="34" charset="0"/>
              </a:rPr>
              <a:t>II. Ô NHIỄM MÔI TRƯỜNG</a:t>
            </a:r>
            <a:endParaRPr lang="en-US" sz="2300" b="1" dirty="0">
              <a:solidFill>
                <a:srgbClr val="000000"/>
              </a:solidFill>
              <a:latin typeface="Arial" pitchFamily="34" charset="0"/>
            </a:endParaRPr>
          </a:p>
        </p:txBody>
      </p:sp>
      <p:sp>
        <p:nvSpPr>
          <p:cNvPr id="23" name="TextBox 11"/>
          <p:cNvSpPr txBox="1"/>
          <p:nvPr/>
        </p:nvSpPr>
        <p:spPr>
          <a:xfrm>
            <a:off x="685622" y="1129191"/>
            <a:ext cx="10817582" cy="384529"/>
          </a:xfrm>
          <a:prstGeom prst="rect">
            <a:avLst/>
          </a:prstGeom>
        </p:spPr>
        <p:txBody>
          <a:bodyPr lIns="0" tIns="0" rIns="0" bIns="0" rtlCol="0" anchor="t">
            <a:spAutoFit/>
          </a:bodyPr>
          <a:lstStyle/>
          <a:p>
            <a:pPr>
              <a:lnSpc>
                <a:spcPts val="3266"/>
              </a:lnSpc>
              <a:spcBef>
                <a:spcPct val="0"/>
              </a:spcBef>
            </a:pPr>
            <a:r>
              <a:rPr lang="en-US" sz="2300" b="1" dirty="0">
                <a:solidFill>
                  <a:srgbClr val="000000"/>
                </a:solidFill>
                <a:latin typeface="Arial" pitchFamily="34" charset="0"/>
              </a:rPr>
              <a:t>2. </a:t>
            </a:r>
            <a:r>
              <a:rPr lang="en-US" sz="2300" b="1" dirty="0" err="1" smtClean="0">
                <a:solidFill>
                  <a:srgbClr val="000000"/>
                </a:solidFill>
                <a:latin typeface="Arial" pitchFamily="34" charset="0"/>
              </a:rPr>
              <a:t>Một</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số</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nguyên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nhân</a:t>
            </a:r>
            <a:r>
              <a:rPr lang="en-US" sz="2300" b="1" dirty="0" smtClean="0">
                <a:solidFill>
                  <a:srgbClr val="000000"/>
                </a:solidFill>
                <a:latin typeface="Arial" pitchFamily="34" charset="0"/>
              </a:rPr>
              <a:t> ô </a:t>
            </a:r>
            <a:r>
              <a:rPr lang="en-US" sz="2300" b="1" dirty="0" err="1" smtClean="0">
                <a:solidFill>
                  <a:srgbClr val="000000"/>
                </a:solidFill>
                <a:latin typeface="Arial" pitchFamily="34" charset="0"/>
              </a:rPr>
              <a:t>nhiễm</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môi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trường</a:t>
            </a:r>
            <a:endParaRPr lang="en-US" sz="2300" b="1" dirty="0">
              <a:solidFill>
                <a:srgbClr val="000000"/>
              </a:solidFill>
              <a:latin typeface="Arial" pitchFamily="34" charset="0"/>
            </a:endParaRPr>
          </a:p>
        </p:txBody>
      </p:sp>
      <p:sp>
        <p:nvSpPr>
          <p:cNvPr id="11" name="TextBox 10"/>
          <p:cNvSpPr txBox="1"/>
          <p:nvPr/>
        </p:nvSpPr>
        <p:spPr>
          <a:xfrm>
            <a:off x="685621" y="4648200"/>
            <a:ext cx="1903591" cy="446276"/>
          </a:xfrm>
          <a:prstGeom prst="rect">
            <a:avLst/>
          </a:prstGeom>
          <a:noFill/>
        </p:spPr>
        <p:txBody>
          <a:bodyPr wrap="square" rtlCol="0">
            <a:spAutoFit/>
          </a:bodyPr>
          <a:lstStyle/>
          <a:p>
            <a:r>
              <a:rPr lang="en-US" sz="2300" dirty="0" err="1" smtClean="0"/>
              <a:t>Đáp</a:t>
            </a:r>
            <a:r>
              <a:rPr lang="en-US" sz="2300" dirty="0" smtClean="0"/>
              <a:t> </a:t>
            </a:r>
            <a:r>
              <a:rPr lang="en-US" sz="2300" dirty="0" err="1" smtClean="0"/>
              <a:t>án</a:t>
            </a:r>
            <a:r>
              <a:rPr lang="en-US" sz="2300" dirty="0" smtClean="0"/>
              <a:t> </a:t>
            </a:r>
            <a:endParaRPr lang="en-US" sz="2300" dirty="0"/>
          </a:p>
        </p:txBody>
      </p:sp>
      <p:sp>
        <p:nvSpPr>
          <p:cNvPr id="24" name="Freeform 9"/>
          <p:cNvSpPr/>
          <p:nvPr/>
        </p:nvSpPr>
        <p:spPr>
          <a:xfrm>
            <a:off x="685620" y="0"/>
            <a:ext cx="1081967" cy="1028700"/>
          </a:xfrm>
          <a:custGeom>
            <a:avLst/>
            <a:gdLst/>
            <a:ahLst/>
            <a:cxnLst/>
            <a:rect l="l" t="t" r="r" b="b"/>
            <a:pathLst>
              <a:path w="1967389" h="2057400">
                <a:moveTo>
                  <a:pt x="0" y="0"/>
                </a:moveTo>
                <a:lnTo>
                  <a:pt x="1967389" y="0"/>
                </a:lnTo>
                <a:lnTo>
                  <a:pt x="1967389" y="2057400"/>
                </a:lnTo>
                <a:lnTo>
                  <a:pt x="0" y="2057400"/>
                </a:lnTo>
                <a:lnTo>
                  <a:pt x="0" y="0"/>
                </a:lnTo>
                <a:close/>
              </a:path>
            </a:pathLst>
          </a:custGeom>
          <a:blipFill>
            <a:blip r:embed="rId9"/>
            <a:stretch>
              <a:fillRect/>
            </a:stretch>
          </a:blipFill>
        </p:spPr>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1000"/>
                                        <p:tgtEl>
                                          <p:spTgt spid="34"/>
                                        </p:tgtEl>
                                      </p:cBhvr>
                                    </p:animEffect>
                                    <p:anim calcmode="lin" valueType="num">
                                      <p:cBhvr>
                                        <p:cTn id="20" dur="1000" fill="hold"/>
                                        <p:tgtEl>
                                          <p:spTgt spid="34"/>
                                        </p:tgtEl>
                                        <p:attrNameLst>
                                          <p:attrName>ppt_x</p:attrName>
                                        </p:attrNameLst>
                                      </p:cBhvr>
                                      <p:tavLst>
                                        <p:tav tm="0">
                                          <p:val>
                                            <p:strVal val="#ppt_x"/>
                                          </p:val>
                                        </p:tav>
                                        <p:tav tm="100000">
                                          <p:val>
                                            <p:strVal val="#ppt_x"/>
                                          </p:val>
                                        </p:tav>
                                      </p:tavLst>
                                    </p:anim>
                                    <p:anim calcmode="lin" valueType="num">
                                      <p:cBhvr>
                                        <p:cTn id="21" dur="1000" fill="hold"/>
                                        <p:tgtEl>
                                          <p:spTgt spid="34"/>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4"/>
                                        </p:tgtEl>
                                        <p:attrNameLst>
                                          <p:attrName>style.visibility</p:attrName>
                                        </p:attrNameLst>
                                      </p:cBhvr>
                                      <p:to>
                                        <p:strVal val="visible"/>
                                      </p:to>
                                    </p:set>
                                    <p:animEffect transition="in" filter="fade">
                                      <p:cBhvr>
                                        <p:cTn id="24" dur="1000"/>
                                        <p:tgtEl>
                                          <p:spTgt spid="44"/>
                                        </p:tgtEl>
                                      </p:cBhvr>
                                    </p:animEffect>
                                    <p:anim calcmode="lin" valueType="num">
                                      <p:cBhvr>
                                        <p:cTn id="25" dur="1000" fill="hold"/>
                                        <p:tgtEl>
                                          <p:spTgt spid="44"/>
                                        </p:tgtEl>
                                        <p:attrNameLst>
                                          <p:attrName>ppt_x</p:attrName>
                                        </p:attrNameLst>
                                      </p:cBhvr>
                                      <p:tavLst>
                                        <p:tav tm="0">
                                          <p:val>
                                            <p:strVal val="#ppt_x"/>
                                          </p:val>
                                        </p:tav>
                                        <p:tav tm="100000">
                                          <p:val>
                                            <p:strVal val="#ppt_x"/>
                                          </p:val>
                                        </p:tav>
                                      </p:tavLst>
                                    </p:anim>
                                    <p:anim calcmode="lin" valueType="num">
                                      <p:cBhvr>
                                        <p:cTn id="26"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1">
                                            <p:txEl>
                                              <p:pRg st="0" end="0"/>
                                            </p:txEl>
                                          </p:spTgt>
                                        </p:tgtEl>
                                        <p:attrNameLst>
                                          <p:attrName>style.visibility</p:attrName>
                                        </p:attrNameLst>
                                      </p:cBhvr>
                                      <p:to>
                                        <p:strVal val="visible"/>
                                      </p:to>
                                    </p:set>
                                    <p:animEffect transition="in" filter="fade">
                                      <p:cBhvr>
                                        <p:cTn id="31" dur="1000"/>
                                        <p:tgtEl>
                                          <p:spTgt spid="11">
                                            <p:txEl>
                                              <p:pRg st="0" end="0"/>
                                            </p:txEl>
                                          </p:spTgt>
                                        </p:tgtEl>
                                      </p:cBhvr>
                                    </p:animEffect>
                                    <p:anim calcmode="lin" valueType="num">
                                      <p:cBhvr>
                                        <p:cTn id="32"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33"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31854" y="-1028700"/>
            <a:ext cx="15079425" cy="2057400"/>
            <a:chOff x="0" y="0"/>
            <a:chExt cx="5958856" cy="812800"/>
          </a:xfrm>
        </p:grpSpPr>
        <p:sp>
          <p:nvSpPr>
            <p:cNvPr id="3" name="Freeform 3"/>
            <p:cNvSpPr/>
            <p:nvPr/>
          </p:nvSpPr>
          <p:spPr>
            <a:xfrm>
              <a:off x="0" y="0"/>
              <a:ext cx="5958856" cy="812800"/>
            </a:xfrm>
            <a:custGeom>
              <a:avLst/>
              <a:gdLst/>
              <a:ahLst/>
              <a:cxnLst/>
              <a:rect l="l" t="t" r="r" b="b"/>
              <a:pathLst>
                <a:path w="5958856" h="812800">
                  <a:moveTo>
                    <a:pt x="0" y="0"/>
                  </a:moveTo>
                  <a:lnTo>
                    <a:pt x="5958856" y="0"/>
                  </a:lnTo>
                  <a:lnTo>
                    <a:pt x="5958856" y="812800"/>
                  </a:lnTo>
                  <a:lnTo>
                    <a:pt x="0" y="812800"/>
                  </a:lnTo>
                  <a:close/>
                </a:path>
              </a:pathLst>
            </a:custGeom>
            <a:gradFill rotWithShape="1">
              <a:gsLst>
                <a:gs pos="0">
                  <a:srgbClr val="0CC0DF">
                    <a:alpha val="100000"/>
                  </a:srgbClr>
                </a:gs>
                <a:gs pos="100000">
                  <a:srgbClr val="FFDE59">
                    <a:alpha val="100000"/>
                  </a:srgbClr>
                </a:gs>
              </a:gsLst>
              <a:lin ang="0"/>
            </a:gradFill>
          </p:spPr>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2239"/>
                </a:lnSpc>
              </a:pPr>
              <a:endParaRPr>
                <a:latin typeface="Arial" pitchFamily="34" charset="0"/>
              </a:endParaRPr>
            </a:p>
          </p:txBody>
        </p:sp>
      </p:grpSp>
      <p:grpSp>
        <p:nvGrpSpPr>
          <p:cNvPr id="5" name="Group 5"/>
          <p:cNvGrpSpPr/>
          <p:nvPr/>
        </p:nvGrpSpPr>
        <p:grpSpPr>
          <a:xfrm>
            <a:off x="9527075" y="-606081"/>
            <a:ext cx="2661750" cy="1909133"/>
            <a:chOff x="0" y="0"/>
            <a:chExt cx="5324887" cy="3818265"/>
          </a:xfrm>
        </p:grpSpPr>
        <p:sp>
          <p:nvSpPr>
            <p:cNvPr id="6" name="Freeform 6"/>
            <p:cNvSpPr/>
            <p:nvPr/>
          </p:nvSpPr>
          <p:spPr>
            <a:xfrm rot="-5400000">
              <a:off x="2160332" y="653710"/>
              <a:ext cx="2606104" cy="3723006"/>
            </a:xfrm>
            <a:custGeom>
              <a:avLst/>
              <a:gdLst/>
              <a:ahLst/>
              <a:cxnLst/>
              <a:rect l="l" t="t" r="r" b="b"/>
              <a:pathLst>
                <a:path w="2606104" h="3723006">
                  <a:moveTo>
                    <a:pt x="0" y="0"/>
                  </a:moveTo>
                  <a:lnTo>
                    <a:pt x="2606104" y="0"/>
                  </a:lnTo>
                  <a:lnTo>
                    <a:pt x="2606104" y="3723006"/>
                  </a:lnTo>
                  <a:lnTo>
                    <a:pt x="0" y="372300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Freeform 7"/>
            <p:cNvSpPr/>
            <p:nvPr/>
          </p:nvSpPr>
          <p:spPr>
            <a:xfrm rot="5400000">
              <a:off x="679471" y="-679471"/>
              <a:ext cx="2594344" cy="3953287"/>
            </a:xfrm>
            <a:custGeom>
              <a:avLst/>
              <a:gdLst/>
              <a:ahLst/>
              <a:cxnLst/>
              <a:rect l="l" t="t" r="r" b="b"/>
              <a:pathLst>
                <a:path w="2594344" h="3953287">
                  <a:moveTo>
                    <a:pt x="0" y="0"/>
                  </a:moveTo>
                  <a:lnTo>
                    <a:pt x="2594345" y="0"/>
                  </a:lnTo>
                  <a:lnTo>
                    <a:pt x="2594345" y="3953287"/>
                  </a:lnTo>
                  <a:lnTo>
                    <a:pt x="0" y="395328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sp>
        <p:nvSpPr>
          <p:cNvPr id="10" name="TextBox 10"/>
          <p:cNvSpPr txBox="1"/>
          <p:nvPr/>
        </p:nvSpPr>
        <p:spPr>
          <a:xfrm>
            <a:off x="1843182" y="304271"/>
            <a:ext cx="5987397" cy="384529"/>
          </a:xfrm>
          <a:prstGeom prst="rect">
            <a:avLst/>
          </a:prstGeom>
        </p:spPr>
        <p:txBody>
          <a:bodyPr lIns="0" tIns="0" rIns="0" bIns="0" rtlCol="0" anchor="t">
            <a:spAutoFit/>
          </a:bodyPr>
          <a:lstStyle/>
          <a:p>
            <a:pPr>
              <a:lnSpc>
                <a:spcPts val="3266"/>
              </a:lnSpc>
              <a:spcBef>
                <a:spcPct val="0"/>
              </a:spcBef>
            </a:pPr>
            <a:r>
              <a:rPr lang="en-US" sz="2300" b="1" dirty="0">
                <a:solidFill>
                  <a:srgbClr val="000000"/>
                </a:solidFill>
                <a:latin typeface="Arial" pitchFamily="34" charset="0"/>
              </a:rPr>
              <a:t>II. </a:t>
            </a:r>
            <a:r>
              <a:rPr lang="en-US" sz="2300" b="1" dirty="0" smtClean="0">
                <a:solidFill>
                  <a:srgbClr val="000000"/>
                </a:solidFill>
                <a:latin typeface="Arial" pitchFamily="34" charset="0"/>
              </a:rPr>
              <a:t>Ô NHIỄM </a:t>
            </a:r>
            <a:r>
              <a:rPr lang="en-US" sz="2300" b="1" dirty="0" smtClean="0">
                <a:solidFill>
                  <a:srgbClr val="000000"/>
                </a:solidFill>
                <a:latin typeface="Arial" pitchFamily="34" charset="0"/>
              </a:rPr>
              <a:t>MÔI </a:t>
            </a:r>
            <a:r>
              <a:rPr lang="en-US" sz="2300" b="1" dirty="0">
                <a:solidFill>
                  <a:srgbClr val="000000"/>
                </a:solidFill>
                <a:latin typeface="Arial" pitchFamily="34" charset="0"/>
              </a:rPr>
              <a:t>TRƯỜNG</a:t>
            </a:r>
          </a:p>
        </p:txBody>
      </p:sp>
      <p:sp>
        <p:nvSpPr>
          <p:cNvPr id="32" name="TextBox 32"/>
          <p:cNvSpPr txBox="1"/>
          <p:nvPr/>
        </p:nvSpPr>
        <p:spPr>
          <a:xfrm>
            <a:off x="685622" y="1129191"/>
            <a:ext cx="10817582"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2. Ô nhiễm môi trường</a:t>
            </a:r>
          </a:p>
        </p:txBody>
      </p:sp>
      <p:grpSp>
        <p:nvGrpSpPr>
          <p:cNvPr id="34" name="Group 12"/>
          <p:cNvGrpSpPr/>
          <p:nvPr/>
        </p:nvGrpSpPr>
        <p:grpSpPr>
          <a:xfrm>
            <a:off x="691291" y="1719792"/>
            <a:ext cx="10817582" cy="1767716"/>
            <a:chOff x="0" y="0"/>
            <a:chExt cx="21640800" cy="2172075"/>
          </a:xfrm>
          <a:solidFill>
            <a:schemeClr val="accent1">
              <a:lumMod val="20000"/>
              <a:lumOff val="80000"/>
            </a:schemeClr>
          </a:solidFill>
        </p:grpSpPr>
        <p:sp>
          <p:nvSpPr>
            <p:cNvPr id="37" name="Freeform 14"/>
            <p:cNvSpPr/>
            <p:nvPr/>
          </p:nvSpPr>
          <p:spPr>
            <a:xfrm>
              <a:off x="0" y="0"/>
              <a:ext cx="21640800" cy="2172075"/>
            </a:xfrm>
            <a:custGeom>
              <a:avLst/>
              <a:gdLst/>
              <a:ahLst/>
              <a:cxnLst/>
              <a:rect l="l" t="t" r="r" b="b"/>
              <a:pathLst>
                <a:path w="4274726" h="258903">
                  <a:moveTo>
                    <a:pt x="24327" y="0"/>
                  </a:moveTo>
                  <a:lnTo>
                    <a:pt x="4250399" y="0"/>
                  </a:lnTo>
                  <a:cubicBezTo>
                    <a:pt x="4263834" y="0"/>
                    <a:pt x="4274726" y="10891"/>
                    <a:pt x="4274726" y="24327"/>
                  </a:cubicBezTo>
                  <a:lnTo>
                    <a:pt x="4274726" y="234576"/>
                  </a:lnTo>
                  <a:cubicBezTo>
                    <a:pt x="4274726" y="248011"/>
                    <a:pt x="4263834" y="258903"/>
                    <a:pt x="4250399" y="258903"/>
                  </a:cubicBezTo>
                  <a:lnTo>
                    <a:pt x="24327" y="258903"/>
                  </a:lnTo>
                  <a:cubicBezTo>
                    <a:pt x="10891" y="258903"/>
                    <a:pt x="0" y="248011"/>
                    <a:pt x="0" y="234576"/>
                  </a:cubicBezTo>
                  <a:lnTo>
                    <a:pt x="0" y="24327"/>
                  </a:lnTo>
                  <a:cubicBezTo>
                    <a:pt x="0" y="10891"/>
                    <a:pt x="10891" y="0"/>
                    <a:pt x="24327" y="0"/>
                  </a:cubicBezTo>
                  <a:close/>
                </a:path>
              </a:pathLst>
            </a:custGeom>
            <a:grpFill/>
          </p:spPr>
        </p:sp>
        <p:sp>
          <p:nvSpPr>
            <p:cNvPr id="36" name="TextBox 16"/>
            <p:cNvSpPr txBox="1"/>
            <p:nvPr/>
          </p:nvSpPr>
          <p:spPr>
            <a:xfrm>
              <a:off x="628014" y="216225"/>
              <a:ext cx="20362091" cy="1739625"/>
            </a:xfrm>
            <a:prstGeom prst="rect">
              <a:avLst/>
            </a:prstGeom>
            <a:grpFill/>
          </p:spPr>
          <p:txBody>
            <a:bodyPr lIns="0" tIns="0" rIns="0" bIns="0" rtlCol="0" anchor="t">
              <a:spAutoFit/>
            </a:bodyPr>
            <a:lstStyle/>
            <a:p>
              <a:pPr algn="just">
                <a:spcBef>
                  <a:spcPct val="0"/>
                </a:spcBef>
              </a:pPr>
              <a:r>
                <a:rPr lang="vi-VN" sz="2300" b="1" dirty="0">
                  <a:solidFill>
                    <a:srgbClr val="000000"/>
                  </a:solidFill>
                  <a:latin typeface="Calibri" panose="020F0502020204030204" pitchFamily="34" charset="0"/>
                  <a:cs typeface="Calibri" panose="020F0502020204030204" pitchFamily="34" charset="0"/>
                </a:rPr>
                <a:t>Một số nguyên nhân gây ô nhiễm môi </a:t>
              </a:r>
              <a:r>
                <a:rPr lang="vi-VN" sz="2300" b="1" dirty="0" smtClean="0">
                  <a:solidFill>
                    <a:srgbClr val="000000"/>
                  </a:solidFill>
                  <a:latin typeface="Calibri" panose="020F0502020204030204" pitchFamily="34" charset="0"/>
                  <a:cs typeface="Calibri" panose="020F0502020204030204" pitchFamily="34" charset="0"/>
                </a:rPr>
                <a:t>trường</a:t>
              </a:r>
              <a:r>
                <a:rPr lang="en-US" sz="2300" b="1" dirty="0" smtClean="0">
                  <a:solidFill>
                    <a:srgbClr val="000000"/>
                  </a:solidFill>
                  <a:latin typeface="Calibri" panose="020F0502020204030204" pitchFamily="34" charset="0"/>
                  <a:cs typeface="Calibri" panose="020F0502020204030204" pitchFamily="34" charset="0"/>
                </a:rPr>
                <a:t>:</a:t>
              </a:r>
            </a:p>
            <a:p>
              <a:pPr algn="just">
                <a:spcBef>
                  <a:spcPct val="0"/>
                </a:spcBef>
              </a:pPr>
              <a:r>
                <a:rPr lang="en-US" sz="2300" b="1" dirty="0" smtClean="0">
                  <a:solidFill>
                    <a:srgbClr val="000000"/>
                  </a:solidFill>
                  <a:latin typeface="Calibri" panose="020F0502020204030204" pitchFamily="34" charset="0"/>
                  <a:cs typeface="Calibri" panose="020F0502020204030204" pitchFamily="34" charset="0"/>
                </a:rPr>
                <a:t>+H</a:t>
              </a:r>
              <a:r>
                <a:rPr lang="vi-VN" sz="2300" b="1" dirty="0" smtClean="0">
                  <a:solidFill>
                    <a:srgbClr val="000000"/>
                  </a:solidFill>
                  <a:latin typeface="Calibri" panose="020F0502020204030204" pitchFamily="34" charset="0"/>
                  <a:cs typeface="Calibri" panose="020F0502020204030204" pitchFamily="34" charset="0"/>
                </a:rPr>
                <a:t>oạt </a:t>
              </a:r>
              <a:r>
                <a:rPr lang="vi-VN" sz="2300" b="1" dirty="0">
                  <a:solidFill>
                    <a:srgbClr val="000000"/>
                  </a:solidFill>
                  <a:latin typeface="Calibri" panose="020F0502020204030204" pitchFamily="34" charset="0"/>
                  <a:cs typeface="Calibri" panose="020F0502020204030204" pitchFamily="34" charset="0"/>
                </a:rPr>
                <a:t>động xả khói của nhà </a:t>
              </a:r>
              <a:r>
                <a:rPr lang="vi-VN" sz="2300" b="1" dirty="0" smtClean="0">
                  <a:solidFill>
                    <a:srgbClr val="000000"/>
                  </a:solidFill>
                  <a:latin typeface="Calibri" panose="020F0502020204030204" pitchFamily="34" charset="0"/>
                  <a:cs typeface="Calibri" panose="020F0502020204030204" pitchFamily="34" charset="0"/>
                </a:rPr>
                <a:t>máy</a:t>
              </a:r>
              <a:endParaRPr lang="en-US" sz="2300" b="1" dirty="0" smtClean="0">
                <a:solidFill>
                  <a:srgbClr val="000000"/>
                </a:solidFill>
                <a:latin typeface="Calibri" panose="020F0502020204030204" pitchFamily="34" charset="0"/>
                <a:cs typeface="Calibri" panose="020F0502020204030204" pitchFamily="34" charset="0"/>
              </a:endParaRPr>
            </a:p>
            <a:p>
              <a:pPr algn="just">
                <a:spcBef>
                  <a:spcPct val="0"/>
                </a:spcBef>
              </a:pPr>
              <a:r>
                <a:rPr lang="en-US" sz="2300" b="1" dirty="0">
                  <a:solidFill>
                    <a:srgbClr val="000000"/>
                  </a:solidFill>
                  <a:latin typeface="Calibri" panose="020F0502020204030204" pitchFamily="34" charset="0"/>
                  <a:cs typeface="Calibri" panose="020F0502020204030204" pitchFamily="34" charset="0"/>
                </a:rPr>
                <a:t> </a:t>
              </a:r>
              <a:r>
                <a:rPr lang="en-US" sz="2300" b="1" dirty="0" smtClean="0">
                  <a:solidFill>
                    <a:srgbClr val="000000"/>
                  </a:solidFill>
                  <a:latin typeface="Calibri" panose="020F0502020204030204" pitchFamily="34" charset="0"/>
                  <a:cs typeface="Calibri" panose="020F0502020204030204" pitchFamily="34" charset="0"/>
                </a:rPr>
                <a:t>+X</a:t>
              </a:r>
              <a:r>
                <a:rPr lang="vi-VN" sz="2300" b="1" dirty="0" smtClean="0">
                  <a:solidFill>
                    <a:srgbClr val="000000"/>
                  </a:solidFill>
                  <a:latin typeface="Calibri" panose="020F0502020204030204" pitchFamily="34" charset="0"/>
                  <a:cs typeface="Calibri" panose="020F0502020204030204" pitchFamily="34" charset="0"/>
                </a:rPr>
                <a:t>ả </a:t>
              </a:r>
              <a:r>
                <a:rPr lang="vi-VN" sz="2300" b="1" dirty="0">
                  <a:solidFill>
                    <a:srgbClr val="000000"/>
                  </a:solidFill>
                  <a:latin typeface="Calibri" panose="020F0502020204030204" pitchFamily="34" charset="0"/>
                  <a:cs typeface="Calibri" panose="020F0502020204030204" pitchFamily="34" charset="0"/>
                </a:rPr>
                <a:t>nước thải, chất thải chưa qua xử lí đúng </a:t>
              </a:r>
              <a:r>
                <a:rPr lang="vi-VN" sz="2300" b="1" dirty="0" smtClean="0">
                  <a:solidFill>
                    <a:srgbClr val="000000"/>
                  </a:solidFill>
                  <a:latin typeface="Calibri" panose="020F0502020204030204" pitchFamily="34" charset="0"/>
                  <a:cs typeface="Calibri" panose="020F0502020204030204" pitchFamily="34" charset="0"/>
                </a:rPr>
                <a:t>cách</a:t>
              </a:r>
              <a:endParaRPr lang="en-US" sz="2300" b="1" dirty="0" smtClean="0">
                <a:solidFill>
                  <a:srgbClr val="000000"/>
                </a:solidFill>
                <a:latin typeface="Calibri" panose="020F0502020204030204" pitchFamily="34" charset="0"/>
                <a:cs typeface="Calibri" panose="020F0502020204030204" pitchFamily="34" charset="0"/>
              </a:endParaRPr>
            </a:p>
            <a:p>
              <a:pPr algn="just">
                <a:spcBef>
                  <a:spcPct val="0"/>
                </a:spcBef>
              </a:pPr>
              <a:r>
                <a:rPr lang="en-US" sz="2300" b="1" dirty="0">
                  <a:solidFill>
                    <a:srgbClr val="000000"/>
                  </a:solidFill>
                  <a:latin typeface="Calibri" panose="020F0502020204030204" pitchFamily="34" charset="0"/>
                  <a:cs typeface="Calibri" panose="020F0502020204030204" pitchFamily="34" charset="0"/>
                </a:rPr>
                <a:t> </a:t>
              </a:r>
              <a:r>
                <a:rPr lang="en-US" sz="2300" b="1" dirty="0" smtClean="0">
                  <a:solidFill>
                    <a:srgbClr val="000000"/>
                  </a:solidFill>
                  <a:latin typeface="Calibri" panose="020F0502020204030204" pitchFamily="34" charset="0"/>
                  <a:cs typeface="Calibri" panose="020F0502020204030204" pitchFamily="34" charset="0"/>
                </a:rPr>
                <a:t>+</a:t>
              </a:r>
              <a:r>
                <a:rPr lang="en-US" sz="2300" b="1" dirty="0">
                  <a:solidFill>
                    <a:srgbClr val="000000"/>
                  </a:solidFill>
                  <a:latin typeface="Calibri" panose="020F0502020204030204" pitchFamily="34" charset="0"/>
                  <a:cs typeface="Calibri" panose="020F0502020204030204" pitchFamily="34" charset="0"/>
                </a:rPr>
                <a:t>S</a:t>
              </a:r>
              <a:r>
                <a:rPr lang="vi-VN" sz="2300" b="1" dirty="0" smtClean="0">
                  <a:solidFill>
                    <a:srgbClr val="000000"/>
                  </a:solidFill>
                  <a:latin typeface="Calibri" panose="020F0502020204030204" pitchFamily="34" charset="0"/>
                  <a:cs typeface="Calibri" panose="020F0502020204030204" pitchFamily="34" charset="0"/>
                </a:rPr>
                <a:t>ản </a:t>
              </a:r>
              <a:r>
                <a:rPr lang="vi-VN" sz="2300" b="1" dirty="0">
                  <a:solidFill>
                    <a:srgbClr val="000000"/>
                  </a:solidFill>
                  <a:latin typeface="Calibri" panose="020F0502020204030204" pitchFamily="34" charset="0"/>
                  <a:cs typeface="Calibri" panose="020F0502020204030204" pitchFamily="34" charset="0"/>
                </a:rPr>
                <a:t>xuất công nghiệp tạo thành các sản phẩm khó phân giải. </a:t>
              </a:r>
              <a:endParaRPr lang="en-US" sz="2300" b="1" dirty="0">
                <a:solidFill>
                  <a:srgbClr val="000000"/>
                </a:solidFill>
                <a:latin typeface="Calibri" panose="020F0502020204030204" pitchFamily="34" charset="0"/>
                <a:cs typeface="Calibri" panose="020F0502020204030204" pitchFamily="34" charset="0"/>
              </a:endParaRPr>
            </a:p>
          </p:txBody>
        </p:sp>
      </p:grpSp>
      <p:pic>
        <p:nvPicPr>
          <p:cNvPr id="1026" name="Picture 2" descr="Tiếp tục tranh cãi việc dừng sử dụng thuốc trừ cỏ chứa Glyphosate"/>
          <p:cNvPicPr>
            <a:picLocks noChangeAspect="1" noChangeArrowheads="1"/>
          </p:cNvPicPr>
          <p:nvPr/>
        </p:nvPicPr>
        <p:blipFill>
          <a:blip r:embed="rId6">
            <a:clrChange>
              <a:clrFrom>
                <a:srgbClr val="F6FAEB"/>
              </a:clrFrom>
              <a:clrTo>
                <a:srgbClr val="F6FAEB">
                  <a:alpha val="0"/>
                </a:srgbClr>
              </a:clrTo>
            </a:clrChange>
            <a:extLst>
              <a:ext uri="{28A0092B-C50C-407E-A947-70E740481C1C}">
                <a14:useLocalDpi xmlns:a14="http://schemas.microsoft.com/office/drawing/2010/main" val="0"/>
              </a:ext>
            </a:extLst>
          </a:blip>
          <a:srcRect/>
          <a:stretch>
            <a:fillRect/>
          </a:stretch>
        </p:blipFill>
        <p:spPr bwMode="auto">
          <a:xfrm>
            <a:off x="694917" y="3617685"/>
            <a:ext cx="3833792" cy="310105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iña con máscara de humo | Vector Premium"/>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86524" y="3612681"/>
            <a:ext cx="3855795" cy="310605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Nature Pollution Environment Contamination Wastes-vektorgrafik och fler  bilder på Sorgsenhet - Sorgsenhet, Planet, Digitalt genererad bild - iStock"/>
          <p:cNvPicPr>
            <a:picLocks noChangeAspect="1" noChangeArrowheads="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l="59168" t="46889"/>
          <a:stretch/>
        </p:blipFill>
        <p:spPr bwMode="auto">
          <a:xfrm>
            <a:off x="7563275" y="3612681"/>
            <a:ext cx="3945598" cy="3418047"/>
          </a:xfrm>
          <a:prstGeom prst="rect">
            <a:avLst/>
          </a:prstGeom>
          <a:noFill/>
          <a:extLst>
            <a:ext uri="{909E8E84-426E-40DD-AFC4-6F175D3DCCD1}">
              <a14:hiddenFill xmlns:a14="http://schemas.microsoft.com/office/drawing/2010/main">
                <a:solidFill>
                  <a:srgbClr val="FFFFFF"/>
                </a:solidFill>
              </a14:hiddenFill>
            </a:ext>
          </a:extLst>
        </p:spPr>
      </p:pic>
      <p:sp>
        <p:nvSpPr>
          <p:cNvPr id="19" name="Freeform 9"/>
          <p:cNvSpPr/>
          <p:nvPr/>
        </p:nvSpPr>
        <p:spPr>
          <a:xfrm>
            <a:off x="685620" y="0"/>
            <a:ext cx="1081967" cy="1028700"/>
          </a:xfrm>
          <a:custGeom>
            <a:avLst/>
            <a:gdLst/>
            <a:ahLst/>
            <a:cxnLst/>
            <a:rect l="l" t="t" r="r" b="b"/>
            <a:pathLst>
              <a:path w="1967389" h="2057400">
                <a:moveTo>
                  <a:pt x="0" y="0"/>
                </a:moveTo>
                <a:lnTo>
                  <a:pt x="1967389" y="0"/>
                </a:lnTo>
                <a:lnTo>
                  <a:pt x="1967389" y="2057400"/>
                </a:lnTo>
                <a:lnTo>
                  <a:pt x="0" y="2057400"/>
                </a:lnTo>
                <a:lnTo>
                  <a:pt x="0" y="0"/>
                </a:lnTo>
                <a:close/>
              </a:path>
            </a:pathLst>
          </a:custGeom>
          <a:blipFill>
            <a:blip r:embed="rId9"/>
            <a:stretch>
              <a:fillRect/>
            </a:stretch>
          </a:blipFill>
        </p:spPr>
      </p:sp>
    </p:spTree>
    <p:extLst>
      <p:ext uri="{BB962C8B-B14F-4D97-AF65-F5344CB8AC3E}">
        <p14:creationId xmlns:p14="http://schemas.microsoft.com/office/powerpoint/2010/main" val="220324123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fade">
                                      <p:cBhvr>
                                        <p:cTn id="14" dur="500"/>
                                        <p:tgtEl>
                                          <p:spTgt spid="1026"/>
                                        </p:tgtEl>
                                      </p:cBhvr>
                                    </p:animEffect>
                                  </p:childTnLst>
                                </p:cTn>
                              </p:par>
                              <p:par>
                                <p:cTn id="15" presetID="10" presetClass="entr" presetSubtype="0" fill="hold" nodeType="withEffect">
                                  <p:stCondLst>
                                    <p:cond delay="0"/>
                                  </p:stCondLst>
                                  <p:childTnLst>
                                    <p:set>
                                      <p:cBhvr>
                                        <p:cTn id="16" dur="1" fill="hold">
                                          <p:stCondLst>
                                            <p:cond delay="0"/>
                                          </p:stCondLst>
                                        </p:cTn>
                                        <p:tgtEl>
                                          <p:spTgt spid="1028"/>
                                        </p:tgtEl>
                                        <p:attrNameLst>
                                          <p:attrName>style.visibility</p:attrName>
                                        </p:attrNameLst>
                                      </p:cBhvr>
                                      <p:to>
                                        <p:strVal val="visible"/>
                                      </p:to>
                                    </p:set>
                                    <p:animEffect transition="in" filter="fade">
                                      <p:cBhvr>
                                        <p:cTn id="17" dur="500"/>
                                        <p:tgtEl>
                                          <p:spTgt spid="1028"/>
                                        </p:tgtEl>
                                      </p:cBhvr>
                                    </p:animEffect>
                                  </p:childTnLst>
                                </p:cTn>
                              </p:par>
                              <p:par>
                                <p:cTn id="18" presetID="10" presetClass="entr" presetSubtype="0" fill="hold" nodeType="withEffect">
                                  <p:stCondLst>
                                    <p:cond delay="0"/>
                                  </p:stCondLst>
                                  <p:childTnLst>
                                    <p:set>
                                      <p:cBhvr>
                                        <p:cTn id="19" dur="1" fill="hold">
                                          <p:stCondLst>
                                            <p:cond delay="0"/>
                                          </p:stCondLst>
                                        </p:cTn>
                                        <p:tgtEl>
                                          <p:spTgt spid="1032"/>
                                        </p:tgtEl>
                                        <p:attrNameLst>
                                          <p:attrName>style.visibility</p:attrName>
                                        </p:attrNameLst>
                                      </p:cBhvr>
                                      <p:to>
                                        <p:strVal val="visible"/>
                                      </p:to>
                                    </p:set>
                                    <p:animEffect transition="in" filter="fade">
                                      <p:cBhvr>
                                        <p:cTn id="20" dur="500"/>
                                        <p:tgtEl>
                                          <p:spTgt spid="1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31854" y="-1028700"/>
            <a:ext cx="15079425" cy="2057400"/>
            <a:chOff x="0" y="0"/>
            <a:chExt cx="5958856" cy="812800"/>
          </a:xfrm>
        </p:grpSpPr>
        <p:sp>
          <p:nvSpPr>
            <p:cNvPr id="3" name="Freeform 3"/>
            <p:cNvSpPr/>
            <p:nvPr/>
          </p:nvSpPr>
          <p:spPr>
            <a:xfrm>
              <a:off x="0" y="0"/>
              <a:ext cx="5958856" cy="812800"/>
            </a:xfrm>
            <a:custGeom>
              <a:avLst/>
              <a:gdLst/>
              <a:ahLst/>
              <a:cxnLst/>
              <a:rect l="l" t="t" r="r" b="b"/>
              <a:pathLst>
                <a:path w="5958856" h="812800">
                  <a:moveTo>
                    <a:pt x="0" y="0"/>
                  </a:moveTo>
                  <a:lnTo>
                    <a:pt x="5958856" y="0"/>
                  </a:lnTo>
                  <a:lnTo>
                    <a:pt x="5958856" y="812800"/>
                  </a:lnTo>
                  <a:lnTo>
                    <a:pt x="0" y="812800"/>
                  </a:lnTo>
                  <a:close/>
                </a:path>
              </a:pathLst>
            </a:custGeom>
            <a:gradFill rotWithShape="1">
              <a:gsLst>
                <a:gs pos="0">
                  <a:srgbClr val="0CC0DF">
                    <a:alpha val="100000"/>
                  </a:srgbClr>
                </a:gs>
                <a:gs pos="100000">
                  <a:srgbClr val="FFDE59">
                    <a:alpha val="100000"/>
                  </a:srgbClr>
                </a:gs>
              </a:gsLst>
              <a:lin ang="0"/>
            </a:gradFill>
          </p:spPr>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2239"/>
                </a:lnSpc>
              </a:pPr>
              <a:endParaRPr>
                <a:latin typeface="Arial" pitchFamily="34" charset="0"/>
              </a:endParaRPr>
            </a:p>
          </p:txBody>
        </p:sp>
      </p:grpSp>
      <p:grpSp>
        <p:nvGrpSpPr>
          <p:cNvPr id="5" name="Group 5"/>
          <p:cNvGrpSpPr/>
          <p:nvPr/>
        </p:nvGrpSpPr>
        <p:grpSpPr>
          <a:xfrm>
            <a:off x="9527075" y="-606081"/>
            <a:ext cx="2661750" cy="1909133"/>
            <a:chOff x="0" y="0"/>
            <a:chExt cx="5324887" cy="3818265"/>
          </a:xfrm>
        </p:grpSpPr>
        <p:sp>
          <p:nvSpPr>
            <p:cNvPr id="6" name="Freeform 6"/>
            <p:cNvSpPr/>
            <p:nvPr/>
          </p:nvSpPr>
          <p:spPr>
            <a:xfrm rot="-5400000">
              <a:off x="2160332" y="653710"/>
              <a:ext cx="2606104" cy="3723006"/>
            </a:xfrm>
            <a:custGeom>
              <a:avLst/>
              <a:gdLst/>
              <a:ahLst/>
              <a:cxnLst/>
              <a:rect l="l" t="t" r="r" b="b"/>
              <a:pathLst>
                <a:path w="2606104" h="3723006">
                  <a:moveTo>
                    <a:pt x="0" y="0"/>
                  </a:moveTo>
                  <a:lnTo>
                    <a:pt x="2606104" y="0"/>
                  </a:lnTo>
                  <a:lnTo>
                    <a:pt x="2606104" y="3723006"/>
                  </a:lnTo>
                  <a:lnTo>
                    <a:pt x="0" y="372300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Freeform 7"/>
            <p:cNvSpPr/>
            <p:nvPr/>
          </p:nvSpPr>
          <p:spPr>
            <a:xfrm rot="5400000">
              <a:off x="679471" y="-679471"/>
              <a:ext cx="2594344" cy="3953287"/>
            </a:xfrm>
            <a:custGeom>
              <a:avLst/>
              <a:gdLst/>
              <a:ahLst/>
              <a:cxnLst/>
              <a:rect l="l" t="t" r="r" b="b"/>
              <a:pathLst>
                <a:path w="2594344" h="3953287">
                  <a:moveTo>
                    <a:pt x="0" y="0"/>
                  </a:moveTo>
                  <a:lnTo>
                    <a:pt x="2594345" y="0"/>
                  </a:lnTo>
                  <a:lnTo>
                    <a:pt x="2594345" y="3953287"/>
                  </a:lnTo>
                  <a:lnTo>
                    <a:pt x="0" y="395328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sp>
        <p:nvSpPr>
          <p:cNvPr id="10" name="TextBox 10"/>
          <p:cNvSpPr txBox="1"/>
          <p:nvPr/>
        </p:nvSpPr>
        <p:spPr>
          <a:xfrm>
            <a:off x="1843182" y="304271"/>
            <a:ext cx="5987397" cy="384529"/>
          </a:xfrm>
          <a:prstGeom prst="rect">
            <a:avLst/>
          </a:prstGeom>
        </p:spPr>
        <p:txBody>
          <a:bodyPr lIns="0" tIns="0" rIns="0" bIns="0" rtlCol="0" anchor="t">
            <a:spAutoFit/>
          </a:bodyPr>
          <a:lstStyle/>
          <a:p>
            <a:pPr>
              <a:lnSpc>
                <a:spcPts val="3266"/>
              </a:lnSpc>
              <a:spcBef>
                <a:spcPct val="0"/>
              </a:spcBef>
            </a:pPr>
            <a:r>
              <a:rPr lang="en-US" sz="2300" b="1" dirty="0">
                <a:solidFill>
                  <a:srgbClr val="000000"/>
                </a:solidFill>
                <a:latin typeface="Arial" pitchFamily="34" charset="0"/>
              </a:rPr>
              <a:t>II. </a:t>
            </a:r>
            <a:r>
              <a:rPr lang="en-US" sz="2300" b="1" dirty="0" smtClean="0">
                <a:solidFill>
                  <a:srgbClr val="000000"/>
                </a:solidFill>
                <a:latin typeface="Arial" pitchFamily="34" charset="0"/>
              </a:rPr>
              <a:t>Ô NHIỄM </a:t>
            </a:r>
            <a:r>
              <a:rPr lang="en-US" sz="2300" b="1" dirty="0" smtClean="0">
                <a:solidFill>
                  <a:srgbClr val="000000"/>
                </a:solidFill>
                <a:latin typeface="Arial" pitchFamily="34" charset="0"/>
              </a:rPr>
              <a:t>MÔI </a:t>
            </a:r>
            <a:r>
              <a:rPr lang="en-US" sz="2300" b="1" dirty="0">
                <a:solidFill>
                  <a:srgbClr val="000000"/>
                </a:solidFill>
                <a:latin typeface="Arial" pitchFamily="34" charset="0"/>
              </a:rPr>
              <a:t>TRƯỜNG</a:t>
            </a:r>
          </a:p>
        </p:txBody>
      </p:sp>
      <p:sp>
        <p:nvSpPr>
          <p:cNvPr id="32" name="TextBox 32"/>
          <p:cNvSpPr txBox="1"/>
          <p:nvPr/>
        </p:nvSpPr>
        <p:spPr>
          <a:xfrm>
            <a:off x="685622" y="1129191"/>
            <a:ext cx="10817582"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2. Ô nhiễm môi trường</a:t>
            </a:r>
          </a:p>
        </p:txBody>
      </p:sp>
      <p:grpSp>
        <p:nvGrpSpPr>
          <p:cNvPr id="34" name="Group 12"/>
          <p:cNvGrpSpPr/>
          <p:nvPr/>
        </p:nvGrpSpPr>
        <p:grpSpPr>
          <a:xfrm>
            <a:off x="685622" y="1552624"/>
            <a:ext cx="10817582" cy="2177947"/>
            <a:chOff x="0" y="-241101"/>
            <a:chExt cx="21640800" cy="4355893"/>
          </a:xfrm>
        </p:grpSpPr>
        <p:grpSp>
          <p:nvGrpSpPr>
            <p:cNvPr id="35" name="Group 13"/>
            <p:cNvGrpSpPr/>
            <p:nvPr/>
          </p:nvGrpSpPr>
          <p:grpSpPr>
            <a:xfrm>
              <a:off x="0" y="-241101"/>
              <a:ext cx="21640800" cy="4355893"/>
              <a:chOff x="0" y="-47625"/>
              <a:chExt cx="4274726" cy="860425"/>
            </a:xfrm>
          </p:grpSpPr>
          <p:sp>
            <p:nvSpPr>
              <p:cNvPr id="37" name="Freeform 14"/>
              <p:cNvSpPr/>
              <p:nvPr/>
            </p:nvSpPr>
            <p:spPr>
              <a:xfrm>
                <a:off x="0" y="0"/>
                <a:ext cx="4274726" cy="362227"/>
              </a:xfrm>
              <a:custGeom>
                <a:avLst/>
                <a:gdLst/>
                <a:ahLst/>
                <a:cxnLst/>
                <a:rect l="l" t="t" r="r" b="b"/>
                <a:pathLst>
                  <a:path w="4274726" h="258903">
                    <a:moveTo>
                      <a:pt x="24327" y="0"/>
                    </a:moveTo>
                    <a:lnTo>
                      <a:pt x="4250399" y="0"/>
                    </a:lnTo>
                    <a:cubicBezTo>
                      <a:pt x="4263834" y="0"/>
                      <a:pt x="4274726" y="10891"/>
                      <a:pt x="4274726" y="24327"/>
                    </a:cubicBezTo>
                    <a:lnTo>
                      <a:pt x="4274726" y="234576"/>
                    </a:lnTo>
                    <a:cubicBezTo>
                      <a:pt x="4274726" y="248011"/>
                      <a:pt x="4263834" y="258903"/>
                      <a:pt x="4250399" y="258903"/>
                    </a:cubicBezTo>
                    <a:lnTo>
                      <a:pt x="24327" y="258903"/>
                    </a:lnTo>
                    <a:cubicBezTo>
                      <a:pt x="10891" y="258903"/>
                      <a:pt x="0" y="248011"/>
                      <a:pt x="0" y="234576"/>
                    </a:cubicBezTo>
                    <a:lnTo>
                      <a:pt x="0" y="24327"/>
                    </a:lnTo>
                    <a:cubicBezTo>
                      <a:pt x="0" y="10891"/>
                      <a:pt x="10891" y="0"/>
                      <a:pt x="24327" y="0"/>
                    </a:cubicBezTo>
                    <a:close/>
                  </a:path>
                </a:pathLst>
              </a:custGeom>
              <a:solidFill>
                <a:srgbClr val="FFDE59"/>
              </a:solidFill>
            </p:spPr>
          </p:sp>
          <p:sp>
            <p:nvSpPr>
              <p:cNvPr id="38" name="TextBox 15"/>
              <p:cNvSpPr txBox="1"/>
              <p:nvPr/>
            </p:nvSpPr>
            <p:spPr>
              <a:xfrm>
                <a:off x="0" y="-47625"/>
                <a:ext cx="812800" cy="860425"/>
              </a:xfrm>
              <a:prstGeom prst="rect">
                <a:avLst/>
              </a:prstGeom>
            </p:spPr>
            <p:txBody>
              <a:bodyPr lIns="50800" tIns="50800" rIns="50800" bIns="50800" rtlCol="0" anchor="ctr"/>
              <a:lstStyle/>
              <a:p>
                <a:pPr algn="ctr">
                  <a:lnSpc>
                    <a:spcPts val="2239"/>
                  </a:lnSpc>
                </a:pPr>
                <a:endParaRPr b="1">
                  <a:latin typeface="Arial" pitchFamily="34" charset="0"/>
                </a:endParaRPr>
              </a:p>
            </p:txBody>
          </p:sp>
        </p:grpSp>
        <p:sp>
          <p:nvSpPr>
            <p:cNvPr id="36" name="TextBox 16"/>
            <p:cNvSpPr txBox="1"/>
            <p:nvPr/>
          </p:nvSpPr>
          <p:spPr>
            <a:xfrm>
              <a:off x="639355" y="44581"/>
              <a:ext cx="20362091" cy="1692772"/>
            </a:xfrm>
            <a:prstGeom prst="rect">
              <a:avLst/>
            </a:prstGeom>
          </p:spPr>
          <p:txBody>
            <a:bodyPr lIns="0" tIns="0" rIns="0" bIns="0" rtlCol="0" anchor="t">
              <a:spAutoFit/>
            </a:bodyPr>
            <a:lstStyle/>
            <a:p>
              <a:pPr algn="just">
                <a:lnSpc>
                  <a:spcPts val="3266"/>
                </a:lnSpc>
                <a:spcBef>
                  <a:spcPct val="0"/>
                </a:spcBef>
              </a:pPr>
              <a:r>
                <a:rPr lang="vi-VN" sz="2300" b="1" dirty="0">
                  <a:solidFill>
                    <a:srgbClr val="000000"/>
                  </a:solidFill>
                  <a:latin typeface="Arial" pitchFamily="34" charset="0"/>
                </a:rPr>
                <a:t>Những hoạt động nào tại trường học, gia đình và địa phương em có thể gây ô nhiễm môi </a:t>
              </a:r>
              <a:r>
                <a:rPr lang="vi-VN" sz="2300" b="1" dirty="0" smtClean="0">
                  <a:solidFill>
                    <a:srgbClr val="000000"/>
                  </a:solidFill>
                  <a:latin typeface="Arial" pitchFamily="34" charset="0"/>
                </a:rPr>
                <a:t>trường</a:t>
              </a:r>
              <a:r>
                <a:rPr lang="en-US" sz="2300" b="1" dirty="0" smtClean="0">
                  <a:solidFill>
                    <a:srgbClr val="000000"/>
                  </a:solidFill>
                  <a:latin typeface="Arial" pitchFamily="34" charset="0"/>
                </a:rPr>
                <a:t>?</a:t>
              </a:r>
              <a:endParaRPr lang="en-US" sz="2300" b="1" dirty="0">
                <a:solidFill>
                  <a:srgbClr val="000000"/>
                </a:solidFill>
                <a:latin typeface="Arial" pitchFamily="34" charset="0"/>
              </a:endParaRPr>
            </a:p>
          </p:txBody>
        </p:sp>
      </p:grpSp>
      <p:sp>
        <p:nvSpPr>
          <p:cNvPr id="20" name="TextBox 17"/>
          <p:cNvSpPr txBox="1"/>
          <p:nvPr/>
        </p:nvSpPr>
        <p:spPr>
          <a:xfrm>
            <a:off x="684827" y="2779078"/>
            <a:ext cx="6094590" cy="707886"/>
          </a:xfrm>
          <a:prstGeom prst="rect">
            <a:avLst/>
          </a:prstGeom>
        </p:spPr>
        <p:txBody>
          <a:bodyPr wrap="square" lIns="0" tIns="0" rIns="0" bIns="0" rtlCol="0" anchor="t">
            <a:spAutoFit/>
          </a:bodyPr>
          <a:lstStyle/>
          <a:p>
            <a:r>
              <a:rPr lang="vi-VN" sz="2300" dirty="0">
                <a:latin typeface="Calibri" panose="020F0502020204030204" pitchFamily="34" charset="0"/>
                <a:cs typeface="Calibri" panose="020F0502020204030204" pitchFamily="34" charset="0"/>
              </a:rPr>
              <a:t>Một số hoạt động tại trường học, gia đình và địa phương em có thể gây ô nhiễm môi trường</a:t>
            </a:r>
            <a:r>
              <a:rPr lang="vi-VN" sz="2300" dirty="0" smtClean="0">
                <a:latin typeface="Calibri" panose="020F0502020204030204" pitchFamily="34" charset="0"/>
                <a:cs typeface="Calibri" panose="020F0502020204030204" pitchFamily="34" charset="0"/>
              </a:rPr>
              <a:t>:</a:t>
            </a:r>
            <a:endParaRPr lang="en-US" sz="2300" dirty="0">
              <a:latin typeface="Calibri" panose="020F0502020204030204" pitchFamily="34" charset="0"/>
              <a:cs typeface="Calibri" panose="020F0502020204030204" pitchFamily="34" charset="0"/>
            </a:endParaRPr>
          </a:p>
        </p:txBody>
      </p:sp>
      <p:sp>
        <p:nvSpPr>
          <p:cNvPr id="18" name="TextBox 17"/>
          <p:cNvSpPr txBox="1"/>
          <p:nvPr/>
        </p:nvSpPr>
        <p:spPr>
          <a:xfrm>
            <a:off x="685620" y="3598872"/>
            <a:ext cx="6093797" cy="1061829"/>
          </a:xfrm>
          <a:prstGeom prst="rect">
            <a:avLst/>
          </a:prstGeom>
        </p:spPr>
        <p:txBody>
          <a:bodyPr wrap="square" lIns="0" tIns="0" rIns="0" bIns="0" rtlCol="0" anchor="t">
            <a:spAutoFit/>
          </a:bodyPr>
          <a:lstStyle/>
          <a:p>
            <a:r>
              <a:rPr lang="vi-VN" sz="2300" dirty="0" smtClean="0">
                <a:latin typeface="Calibri" panose="020F0502020204030204" pitchFamily="34" charset="0"/>
                <a:cs typeface="Calibri" panose="020F0502020204030204" pitchFamily="34" charset="0"/>
              </a:rPr>
              <a:t>- </a:t>
            </a:r>
            <a:r>
              <a:rPr lang="vi-VN" sz="2300" dirty="0">
                <a:latin typeface="Calibri" panose="020F0502020204030204" pitchFamily="34" charset="0"/>
                <a:cs typeface="Calibri" panose="020F0502020204030204" pitchFamily="34" charset="0"/>
              </a:rPr>
              <a:t>Quá trình đun nấu trong gia đình; quá trình đốt cháy nhiên liệu trong giao thông và trong sản xuất nông nghiệp, công nghiệp</a:t>
            </a:r>
            <a:r>
              <a:rPr lang="vi-VN" sz="2300" dirty="0" smtClean="0">
                <a:latin typeface="Calibri" panose="020F0502020204030204" pitchFamily="34" charset="0"/>
                <a:cs typeface="Calibri" panose="020F0502020204030204" pitchFamily="34" charset="0"/>
              </a:rPr>
              <a:t>.</a:t>
            </a:r>
            <a:endParaRPr lang="en-US" sz="2300" dirty="0">
              <a:latin typeface="Calibri" panose="020F0502020204030204" pitchFamily="34" charset="0"/>
              <a:cs typeface="Calibri" panose="020F0502020204030204" pitchFamily="34" charset="0"/>
            </a:endParaRPr>
          </a:p>
        </p:txBody>
      </p:sp>
      <p:sp>
        <p:nvSpPr>
          <p:cNvPr id="19" name="TextBox 18"/>
          <p:cNvSpPr txBox="1"/>
          <p:nvPr/>
        </p:nvSpPr>
        <p:spPr>
          <a:xfrm>
            <a:off x="685621" y="4820726"/>
            <a:ext cx="6093796" cy="707886"/>
          </a:xfrm>
          <a:prstGeom prst="rect">
            <a:avLst/>
          </a:prstGeom>
        </p:spPr>
        <p:txBody>
          <a:bodyPr wrap="square" lIns="0" tIns="0" rIns="0" bIns="0" rtlCol="0" anchor="t">
            <a:spAutoFit/>
          </a:bodyPr>
          <a:lstStyle/>
          <a:p>
            <a:r>
              <a:rPr lang="vi-VN" sz="2300" dirty="0" smtClean="0">
                <a:latin typeface="Calibri" panose="020F0502020204030204" pitchFamily="34" charset="0"/>
                <a:cs typeface="Calibri" panose="020F0502020204030204" pitchFamily="34" charset="0"/>
              </a:rPr>
              <a:t>- </a:t>
            </a:r>
            <a:r>
              <a:rPr lang="vi-VN" sz="2300" dirty="0">
                <a:latin typeface="Calibri" panose="020F0502020204030204" pitchFamily="34" charset="0"/>
                <a:cs typeface="Calibri" panose="020F0502020204030204" pitchFamily="34" charset="0"/>
              </a:rPr>
              <a:t>Sử dụng các loại thuốc hóa học như thuốc trừ sâu, thuốc diệt cỏ,… trong sản xuất nông nghiệp</a:t>
            </a:r>
            <a:r>
              <a:rPr lang="vi-VN" sz="2300" dirty="0" smtClean="0">
                <a:latin typeface="Calibri" panose="020F0502020204030204" pitchFamily="34" charset="0"/>
                <a:cs typeface="Calibri" panose="020F0502020204030204" pitchFamily="34" charset="0"/>
              </a:rPr>
              <a:t>.</a:t>
            </a:r>
            <a:endParaRPr lang="en-US" sz="2300" dirty="0">
              <a:latin typeface="Calibri" panose="020F0502020204030204" pitchFamily="34" charset="0"/>
              <a:cs typeface="Calibri" panose="020F0502020204030204" pitchFamily="34" charset="0"/>
            </a:endParaRPr>
          </a:p>
        </p:txBody>
      </p:sp>
      <p:sp>
        <p:nvSpPr>
          <p:cNvPr id="21" name="TextBox 20"/>
          <p:cNvSpPr txBox="1"/>
          <p:nvPr/>
        </p:nvSpPr>
        <p:spPr>
          <a:xfrm>
            <a:off x="685621" y="5688638"/>
            <a:ext cx="6093796" cy="707886"/>
          </a:xfrm>
          <a:prstGeom prst="rect">
            <a:avLst/>
          </a:prstGeom>
        </p:spPr>
        <p:txBody>
          <a:bodyPr wrap="square" lIns="0" tIns="0" rIns="0" bIns="0" rtlCol="0" anchor="t">
            <a:spAutoFit/>
          </a:bodyPr>
          <a:lstStyle/>
          <a:p>
            <a:r>
              <a:rPr lang="vi-VN" sz="2300" dirty="0" smtClean="0">
                <a:latin typeface="Calibri" panose="020F0502020204030204" pitchFamily="34" charset="0"/>
                <a:cs typeface="Calibri" panose="020F0502020204030204" pitchFamily="34" charset="0"/>
              </a:rPr>
              <a:t>- </a:t>
            </a:r>
            <a:r>
              <a:rPr lang="vi-VN" sz="2300" dirty="0">
                <a:latin typeface="Calibri" panose="020F0502020204030204" pitchFamily="34" charset="0"/>
                <a:cs typeface="Calibri" panose="020F0502020204030204" pitchFamily="34" charset="0"/>
              </a:rPr>
              <a:t>Xả rác thải sinh hoạt, rác thải từ hoạt động trồng trọt và hoạt động công nghiệp ra môi trường.</a:t>
            </a:r>
            <a:endParaRPr lang="en-US" sz="2300" dirty="0">
              <a:latin typeface="Calibri" panose="020F0502020204030204" pitchFamily="34" charset="0"/>
              <a:cs typeface="Calibri" panose="020F0502020204030204" pitchFamily="34" charset="0"/>
            </a:endParaRPr>
          </a:p>
        </p:txBody>
      </p:sp>
      <p:pic>
        <p:nvPicPr>
          <p:cNvPr id="2050" name="Picture 2" descr="https://i.pinimg.com/564x/e7/fc/64/e7fc64545b955042ddeff7a7abb32c3a.jpg"/>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31129" y="2536216"/>
            <a:ext cx="4672075" cy="4248969"/>
          </a:xfrm>
          <a:prstGeom prst="rect">
            <a:avLst/>
          </a:prstGeom>
          <a:noFill/>
          <a:extLst>
            <a:ext uri="{909E8E84-426E-40DD-AFC4-6F175D3DCCD1}">
              <a14:hiddenFill xmlns:a14="http://schemas.microsoft.com/office/drawing/2010/main">
                <a:solidFill>
                  <a:srgbClr val="FFFFFF"/>
                </a:solidFill>
              </a14:hiddenFill>
            </a:ext>
          </a:extLst>
        </p:spPr>
      </p:pic>
      <p:sp>
        <p:nvSpPr>
          <p:cNvPr id="22" name="Freeform 9"/>
          <p:cNvSpPr/>
          <p:nvPr/>
        </p:nvSpPr>
        <p:spPr>
          <a:xfrm>
            <a:off x="685620" y="0"/>
            <a:ext cx="1081967" cy="1028700"/>
          </a:xfrm>
          <a:custGeom>
            <a:avLst/>
            <a:gdLst/>
            <a:ahLst/>
            <a:cxnLst/>
            <a:rect l="l" t="t" r="r" b="b"/>
            <a:pathLst>
              <a:path w="1967389" h="2057400">
                <a:moveTo>
                  <a:pt x="0" y="0"/>
                </a:moveTo>
                <a:lnTo>
                  <a:pt x="1967389" y="0"/>
                </a:lnTo>
                <a:lnTo>
                  <a:pt x="1967389" y="2057400"/>
                </a:lnTo>
                <a:lnTo>
                  <a:pt x="0" y="2057400"/>
                </a:lnTo>
                <a:lnTo>
                  <a:pt x="0" y="0"/>
                </a:lnTo>
                <a:close/>
              </a:path>
            </a:pathLst>
          </a:custGeom>
          <a:blipFill>
            <a:blip r:embed="rId7"/>
            <a:stretch>
              <a:fillRect/>
            </a:stretch>
          </a:blipFill>
        </p:spPr>
      </p:sp>
    </p:spTree>
    <p:extLst>
      <p:ext uri="{BB962C8B-B14F-4D97-AF65-F5344CB8AC3E}">
        <p14:creationId xmlns:p14="http://schemas.microsoft.com/office/powerpoint/2010/main" val="168832364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anim calcmode="lin" valueType="num">
                                      <p:cBhvr>
                                        <p:cTn id="22" dur="1000" fill="hold"/>
                                        <p:tgtEl>
                                          <p:spTgt spid="18"/>
                                        </p:tgtEl>
                                        <p:attrNameLst>
                                          <p:attrName>ppt_x</p:attrName>
                                        </p:attrNameLst>
                                      </p:cBhvr>
                                      <p:tavLst>
                                        <p:tav tm="0">
                                          <p:val>
                                            <p:strVal val="#ppt_x"/>
                                          </p:val>
                                        </p:tav>
                                        <p:tav tm="100000">
                                          <p:val>
                                            <p:strVal val="#ppt_x"/>
                                          </p:val>
                                        </p:tav>
                                      </p:tavLst>
                                    </p:anim>
                                    <p:anim calcmode="lin" valueType="num">
                                      <p:cBhvr>
                                        <p:cTn id="2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1000"/>
                                        <p:tgtEl>
                                          <p:spTgt spid="19"/>
                                        </p:tgtEl>
                                      </p:cBhvr>
                                    </p:animEffect>
                                    <p:anim calcmode="lin" valueType="num">
                                      <p:cBhvr>
                                        <p:cTn id="29" dur="1000" fill="hold"/>
                                        <p:tgtEl>
                                          <p:spTgt spid="19"/>
                                        </p:tgtEl>
                                        <p:attrNameLst>
                                          <p:attrName>ppt_x</p:attrName>
                                        </p:attrNameLst>
                                      </p:cBhvr>
                                      <p:tavLst>
                                        <p:tav tm="0">
                                          <p:val>
                                            <p:strVal val="#ppt_x"/>
                                          </p:val>
                                        </p:tav>
                                        <p:tav tm="100000">
                                          <p:val>
                                            <p:strVal val="#ppt_x"/>
                                          </p:val>
                                        </p:tav>
                                      </p:tavLst>
                                    </p:anim>
                                    <p:anim calcmode="lin" valueType="num">
                                      <p:cBhvr>
                                        <p:cTn id="3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1000"/>
                                        <p:tgtEl>
                                          <p:spTgt spid="21"/>
                                        </p:tgtEl>
                                      </p:cBhvr>
                                    </p:animEffect>
                                    <p:anim calcmode="lin" valueType="num">
                                      <p:cBhvr>
                                        <p:cTn id="36" dur="1000" fill="hold"/>
                                        <p:tgtEl>
                                          <p:spTgt spid="21"/>
                                        </p:tgtEl>
                                        <p:attrNameLst>
                                          <p:attrName>ppt_x</p:attrName>
                                        </p:attrNameLst>
                                      </p:cBhvr>
                                      <p:tavLst>
                                        <p:tav tm="0">
                                          <p:val>
                                            <p:strVal val="#ppt_x"/>
                                          </p:val>
                                        </p:tav>
                                        <p:tav tm="100000">
                                          <p:val>
                                            <p:strVal val="#ppt_x"/>
                                          </p:val>
                                        </p:tav>
                                      </p:tavLst>
                                    </p:anim>
                                    <p:anim calcmode="lin" valueType="num">
                                      <p:cBhvr>
                                        <p:cTn id="37" dur="1000" fill="hold"/>
                                        <p:tgtEl>
                                          <p:spTgt spid="21"/>
                                        </p:tgtEl>
                                        <p:attrNameLst>
                                          <p:attrName>ppt_y</p:attrName>
                                        </p:attrNameLst>
                                      </p:cBhvr>
                                      <p:tavLst>
                                        <p:tav tm="0">
                                          <p:val>
                                            <p:strVal val="#ppt_y+.1"/>
                                          </p:val>
                                        </p:tav>
                                        <p:tav tm="100000">
                                          <p:val>
                                            <p:strVal val="#ppt_y"/>
                                          </p:val>
                                        </p:tav>
                                      </p:tavLst>
                                    </p:anim>
                                  </p:childTnLst>
                                </p:cTn>
                              </p:par>
                              <p:par>
                                <p:cTn id="38" presetID="10" presetClass="entr" presetSubtype="0" fill="hold" nodeType="withEffect">
                                  <p:stCondLst>
                                    <p:cond delay="1000"/>
                                  </p:stCondLst>
                                  <p:childTnLst>
                                    <p:set>
                                      <p:cBhvr>
                                        <p:cTn id="39" dur="1" fill="hold">
                                          <p:stCondLst>
                                            <p:cond delay="0"/>
                                          </p:stCondLst>
                                        </p:cTn>
                                        <p:tgtEl>
                                          <p:spTgt spid="2050"/>
                                        </p:tgtEl>
                                        <p:attrNameLst>
                                          <p:attrName>style.visibility</p:attrName>
                                        </p:attrNameLst>
                                      </p:cBhvr>
                                      <p:to>
                                        <p:strVal val="visible"/>
                                      </p:to>
                                    </p:set>
                                    <p:animEffect transition="in" filter="fade">
                                      <p:cBhvr>
                                        <p:cTn id="40"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8" grpId="0"/>
      <p:bldP spid="19" grpId="0"/>
      <p:bldP spid="2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58788" y="-1011579"/>
            <a:ext cx="15079425" cy="2057400"/>
            <a:chOff x="0" y="0"/>
            <a:chExt cx="5958856" cy="812800"/>
          </a:xfrm>
        </p:grpSpPr>
        <p:sp>
          <p:nvSpPr>
            <p:cNvPr id="3" name="Freeform 3"/>
            <p:cNvSpPr/>
            <p:nvPr/>
          </p:nvSpPr>
          <p:spPr>
            <a:xfrm>
              <a:off x="0" y="0"/>
              <a:ext cx="5958856" cy="812800"/>
            </a:xfrm>
            <a:custGeom>
              <a:avLst/>
              <a:gdLst/>
              <a:ahLst/>
              <a:cxnLst/>
              <a:rect l="l" t="t" r="r" b="b"/>
              <a:pathLst>
                <a:path w="5958856" h="812800">
                  <a:moveTo>
                    <a:pt x="0" y="0"/>
                  </a:moveTo>
                  <a:lnTo>
                    <a:pt x="5958856" y="0"/>
                  </a:lnTo>
                  <a:lnTo>
                    <a:pt x="5958856" y="812800"/>
                  </a:lnTo>
                  <a:lnTo>
                    <a:pt x="0" y="812800"/>
                  </a:lnTo>
                  <a:close/>
                </a:path>
              </a:pathLst>
            </a:custGeom>
            <a:gradFill rotWithShape="1">
              <a:gsLst>
                <a:gs pos="0">
                  <a:srgbClr val="0CC0DF">
                    <a:alpha val="100000"/>
                  </a:srgbClr>
                </a:gs>
                <a:gs pos="100000">
                  <a:srgbClr val="FFDE59">
                    <a:alpha val="100000"/>
                  </a:srgbClr>
                </a:gs>
              </a:gsLst>
              <a:lin ang="0"/>
            </a:gradFill>
          </p:spPr>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2239"/>
                </a:lnSpc>
              </a:pPr>
              <a:endParaRPr>
                <a:latin typeface="Arial" pitchFamily="34" charset="0"/>
              </a:endParaRPr>
            </a:p>
          </p:txBody>
        </p:sp>
      </p:grpSp>
      <p:grpSp>
        <p:nvGrpSpPr>
          <p:cNvPr id="5" name="Group 5"/>
          <p:cNvGrpSpPr/>
          <p:nvPr/>
        </p:nvGrpSpPr>
        <p:grpSpPr>
          <a:xfrm>
            <a:off x="9527075" y="-606081"/>
            <a:ext cx="2661750" cy="1909133"/>
            <a:chOff x="0" y="0"/>
            <a:chExt cx="5324887" cy="3818265"/>
          </a:xfrm>
        </p:grpSpPr>
        <p:sp>
          <p:nvSpPr>
            <p:cNvPr id="6" name="Freeform 6"/>
            <p:cNvSpPr/>
            <p:nvPr/>
          </p:nvSpPr>
          <p:spPr>
            <a:xfrm rot="-5400000">
              <a:off x="2160332" y="653710"/>
              <a:ext cx="2606104" cy="3723006"/>
            </a:xfrm>
            <a:custGeom>
              <a:avLst/>
              <a:gdLst/>
              <a:ahLst/>
              <a:cxnLst/>
              <a:rect l="l" t="t" r="r" b="b"/>
              <a:pathLst>
                <a:path w="2606104" h="3723006">
                  <a:moveTo>
                    <a:pt x="0" y="0"/>
                  </a:moveTo>
                  <a:lnTo>
                    <a:pt x="2606104" y="0"/>
                  </a:lnTo>
                  <a:lnTo>
                    <a:pt x="2606104" y="3723006"/>
                  </a:lnTo>
                  <a:lnTo>
                    <a:pt x="0" y="372300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Freeform 7"/>
            <p:cNvSpPr/>
            <p:nvPr/>
          </p:nvSpPr>
          <p:spPr>
            <a:xfrm rot="5400000">
              <a:off x="679471" y="-679471"/>
              <a:ext cx="2594344" cy="3953287"/>
            </a:xfrm>
            <a:custGeom>
              <a:avLst/>
              <a:gdLst/>
              <a:ahLst/>
              <a:cxnLst/>
              <a:rect l="l" t="t" r="r" b="b"/>
              <a:pathLst>
                <a:path w="2594344" h="3953287">
                  <a:moveTo>
                    <a:pt x="0" y="0"/>
                  </a:moveTo>
                  <a:lnTo>
                    <a:pt x="2594345" y="0"/>
                  </a:lnTo>
                  <a:lnTo>
                    <a:pt x="2594345" y="3953287"/>
                  </a:lnTo>
                  <a:lnTo>
                    <a:pt x="0" y="395328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sp>
        <p:nvSpPr>
          <p:cNvPr id="10" name="TextBox 10"/>
          <p:cNvSpPr txBox="1"/>
          <p:nvPr/>
        </p:nvSpPr>
        <p:spPr>
          <a:xfrm>
            <a:off x="1843182" y="304271"/>
            <a:ext cx="5987397" cy="384529"/>
          </a:xfrm>
          <a:prstGeom prst="rect">
            <a:avLst/>
          </a:prstGeom>
        </p:spPr>
        <p:txBody>
          <a:bodyPr lIns="0" tIns="0" rIns="0" bIns="0" rtlCol="0" anchor="t">
            <a:spAutoFit/>
          </a:bodyPr>
          <a:lstStyle/>
          <a:p>
            <a:pPr>
              <a:lnSpc>
                <a:spcPts val="3266"/>
              </a:lnSpc>
              <a:spcBef>
                <a:spcPct val="0"/>
              </a:spcBef>
            </a:pPr>
            <a:r>
              <a:rPr lang="en-US" sz="2300" b="1" dirty="0">
                <a:solidFill>
                  <a:srgbClr val="000000"/>
                </a:solidFill>
                <a:latin typeface="Arial" pitchFamily="34" charset="0"/>
              </a:rPr>
              <a:t>II. </a:t>
            </a:r>
            <a:r>
              <a:rPr lang="en-US" sz="2300" b="1" dirty="0" smtClean="0">
                <a:solidFill>
                  <a:srgbClr val="000000"/>
                </a:solidFill>
                <a:latin typeface="Arial" pitchFamily="34" charset="0"/>
              </a:rPr>
              <a:t>Ô NHIỄM </a:t>
            </a:r>
            <a:r>
              <a:rPr lang="en-US" sz="2300" b="1" dirty="0" smtClean="0">
                <a:solidFill>
                  <a:srgbClr val="000000"/>
                </a:solidFill>
                <a:latin typeface="Arial" pitchFamily="34" charset="0"/>
              </a:rPr>
              <a:t>MÔI </a:t>
            </a:r>
            <a:r>
              <a:rPr lang="en-US" sz="2300" b="1" dirty="0">
                <a:solidFill>
                  <a:srgbClr val="000000"/>
                </a:solidFill>
                <a:latin typeface="Arial" pitchFamily="34" charset="0"/>
              </a:rPr>
              <a:t>TRƯỜNG</a:t>
            </a:r>
          </a:p>
        </p:txBody>
      </p:sp>
      <p:sp>
        <p:nvSpPr>
          <p:cNvPr id="32" name="TextBox 32"/>
          <p:cNvSpPr txBox="1"/>
          <p:nvPr/>
        </p:nvSpPr>
        <p:spPr>
          <a:xfrm>
            <a:off x="685622" y="1129191"/>
            <a:ext cx="10817582" cy="384529"/>
          </a:xfrm>
          <a:prstGeom prst="rect">
            <a:avLst/>
          </a:prstGeom>
        </p:spPr>
        <p:txBody>
          <a:bodyPr lIns="0" tIns="0" rIns="0" bIns="0" rtlCol="0" anchor="t">
            <a:spAutoFit/>
          </a:bodyPr>
          <a:lstStyle/>
          <a:p>
            <a:pPr>
              <a:lnSpc>
                <a:spcPts val="3266"/>
              </a:lnSpc>
              <a:spcBef>
                <a:spcPct val="0"/>
              </a:spcBef>
            </a:pPr>
            <a:r>
              <a:rPr lang="en-US" sz="2300" b="1" dirty="0">
                <a:solidFill>
                  <a:srgbClr val="000000"/>
                </a:solidFill>
                <a:latin typeface="Arial" pitchFamily="34" charset="0"/>
              </a:rPr>
              <a:t>3. </a:t>
            </a:r>
            <a:r>
              <a:rPr lang="en-US" sz="2300" b="1" dirty="0" err="1">
                <a:solidFill>
                  <a:srgbClr val="000000"/>
                </a:solidFill>
                <a:latin typeface="Arial" pitchFamily="34" charset="0"/>
              </a:rPr>
              <a:t>Một</a:t>
            </a:r>
            <a:r>
              <a:rPr lang="en-US" sz="2300" b="1" dirty="0">
                <a:solidFill>
                  <a:srgbClr val="000000"/>
                </a:solidFill>
                <a:latin typeface="Arial" pitchFamily="34" charset="0"/>
              </a:rPr>
              <a:t> </a:t>
            </a:r>
            <a:r>
              <a:rPr lang="en-US" sz="2300" b="1" dirty="0" err="1">
                <a:solidFill>
                  <a:srgbClr val="000000"/>
                </a:solidFill>
                <a:latin typeface="Arial" pitchFamily="34" charset="0"/>
              </a:rPr>
              <a:t>số</a:t>
            </a:r>
            <a:r>
              <a:rPr lang="en-US" sz="2300" b="1" dirty="0">
                <a:solidFill>
                  <a:srgbClr val="000000"/>
                </a:solidFill>
                <a:latin typeface="Arial" pitchFamily="34" charset="0"/>
              </a:rPr>
              <a:t> </a:t>
            </a:r>
            <a:r>
              <a:rPr lang="en-US" sz="2300" b="1" dirty="0" err="1">
                <a:solidFill>
                  <a:srgbClr val="000000"/>
                </a:solidFill>
                <a:latin typeface="Arial" pitchFamily="34" charset="0"/>
              </a:rPr>
              <a:t>biện</a:t>
            </a:r>
            <a:r>
              <a:rPr lang="en-US" sz="2300" b="1" dirty="0">
                <a:solidFill>
                  <a:srgbClr val="000000"/>
                </a:solidFill>
                <a:latin typeface="Arial" pitchFamily="34" charset="0"/>
              </a:rPr>
              <a:t> </a:t>
            </a:r>
            <a:r>
              <a:rPr lang="en-US" sz="2300" b="1" dirty="0" err="1">
                <a:solidFill>
                  <a:srgbClr val="000000"/>
                </a:solidFill>
                <a:latin typeface="Arial" pitchFamily="34" charset="0"/>
              </a:rPr>
              <a:t>pháp</a:t>
            </a:r>
            <a:r>
              <a:rPr lang="en-US" sz="2300" b="1" dirty="0">
                <a:solidFill>
                  <a:srgbClr val="000000"/>
                </a:solidFill>
                <a:latin typeface="Arial" pitchFamily="34" charset="0"/>
              </a:rPr>
              <a:t> </a:t>
            </a:r>
            <a:r>
              <a:rPr lang="en-US" sz="2300" b="1" dirty="0" err="1">
                <a:solidFill>
                  <a:srgbClr val="000000"/>
                </a:solidFill>
                <a:latin typeface="Arial" pitchFamily="34" charset="0"/>
              </a:rPr>
              <a:t>hạn</a:t>
            </a:r>
            <a:r>
              <a:rPr lang="en-US" sz="2300" b="1" dirty="0">
                <a:solidFill>
                  <a:srgbClr val="000000"/>
                </a:solidFill>
                <a:latin typeface="Arial" pitchFamily="34" charset="0"/>
              </a:rPr>
              <a:t> </a:t>
            </a:r>
            <a:r>
              <a:rPr lang="en-US" sz="2300" b="1" dirty="0" err="1">
                <a:solidFill>
                  <a:srgbClr val="000000"/>
                </a:solidFill>
                <a:latin typeface="Arial" pitchFamily="34" charset="0"/>
              </a:rPr>
              <a:t>chế</a:t>
            </a:r>
            <a:r>
              <a:rPr lang="en-US" sz="2300" b="1" dirty="0">
                <a:solidFill>
                  <a:srgbClr val="000000"/>
                </a:solidFill>
                <a:latin typeface="Arial" pitchFamily="34" charset="0"/>
              </a:rPr>
              <a:t> ô </a:t>
            </a:r>
            <a:r>
              <a:rPr lang="en-US" sz="2300" b="1" dirty="0" err="1">
                <a:solidFill>
                  <a:srgbClr val="000000"/>
                </a:solidFill>
                <a:latin typeface="Arial" pitchFamily="34" charset="0"/>
              </a:rPr>
              <a:t>nhiễm</a:t>
            </a:r>
            <a:r>
              <a:rPr lang="en-US" sz="2300" b="1" dirty="0">
                <a:solidFill>
                  <a:srgbClr val="000000"/>
                </a:solidFill>
                <a:latin typeface="Arial" pitchFamily="34" charset="0"/>
              </a:rPr>
              <a:t> </a:t>
            </a:r>
            <a:r>
              <a:rPr lang="en-US" sz="2300" b="1" dirty="0" err="1">
                <a:solidFill>
                  <a:srgbClr val="000000"/>
                </a:solidFill>
                <a:latin typeface="Arial" pitchFamily="34" charset="0"/>
              </a:rPr>
              <a:t>môi</a:t>
            </a:r>
            <a:r>
              <a:rPr lang="en-US" sz="2300" b="1" dirty="0">
                <a:solidFill>
                  <a:srgbClr val="000000"/>
                </a:solidFill>
                <a:latin typeface="Arial" pitchFamily="34" charset="0"/>
              </a:rPr>
              <a:t> </a:t>
            </a:r>
            <a:r>
              <a:rPr lang="en-US" sz="2300" b="1" dirty="0" err="1">
                <a:solidFill>
                  <a:srgbClr val="000000"/>
                </a:solidFill>
                <a:latin typeface="Arial" pitchFamily="34" charset="0"/>
              </a:rPr>
              <a:t>trường</a:t>
            </a:r>
            <a:endParaRPr lang="en-US" sz="2300" b="1" dirty="0">
              <a:solidFill>
                <a:srgbClr val="000000"/>
              </a:solidFill>
              <a:latin typeface="Arial" pitchFamily="34" charset="0"/>
            </a:endParaRPr>
          </a:p>
        </p:txBody>
      </p:sp>
      <p:grpSp>
        <p:nvGrpSpPr>
          <p:cNvPr id="34" name="Group 12"/>
          <p:cNvGrpSpPr/>
          <p:nvPr/>
        </p:nvGrpSpPr>
        <p:grpSpPr>
          <a:xfrm>
            <a:off x="760412" y="1752600"/>
            <a:ext cx="10817582" cy="3535647"/>
            <a:chOff x="0" y="-1368796"/>
            <a:chExt cx="21640800" cy="7071291"/>
          </a:xfrm>
        </p:grpSpPr>
        <p:grpSp>
          <p:nvGrpSpPr>
            <p:cNvPr id="35" name="Group 13"/>
            <p:cNvGrpSpPr/>
            <p:nvPr/>
          </p:nvGrpSpPr>
          <p:grpSpPr>
            <a:xfrm>
              <a:off x="0" y="-1368796"/>
              <a:ext cx="21640800" cy="7071291"/>
              <a:chOff x="0" y="-270380"/>
              <a:chExt cx="4274726" cy="1396801"/>
            </a:xfrm>
          </p:grpSpPr>
          <p:sp>
            <p:nvSpPr>
              <p:cNvPr id="37" name="Freeform 14"/>
              <p:cNvSpPr/>
              <p:nvPr/>
            </p:nvSpPr>
            <p:spPr>
              <a:xfrm>
                <a:off x="0" y="-270380"/>
                <a:ext cx="4274726" cy="1396801"/>
              </a:xfrm>
              <a:custGeom>
                <a:avLst/>
                <a:gdLst/>
                <a:ahLst/>
                <a:cxnLst/>
                <a:rect l="l" t="t" r="r" b="b"/>
                <a:pathLst>
                  <a:path w="4274726" h="258903">
                    <a:moveTo>
                      <a:pt x="24327" y="0"/>
                    </a:moveTo>
                    <a:lnTo>
                      <a:pt x="4250399" y="0"/>
                    </a:lnTo>
                    <a:cubicBezTo>
                      <a:pt x="4263834" y="0"/>
                      <a:pt x="4274726" y="10891"/>
                      <a:pt x="4274726" y="24327"/>
                    </a:cubicBezTo>
                    <a:lnTo>
                      <a:pt x="4274726" y="234576"/>
                    </a:lnTo>
                    <a:cubicBezTo>
                      <a:pt x="4274726" y="248011"/>
                      <a:pt x="4263834" y="258903"/>
                      <a:pt x="4250399" y="258903"/>
                    </a:cubicBezTo>
                    <a:lnTo>
                      <a:pt x="24327" y="258903"/>
                    </a:lnTo>
                    <a:cubicBezTo>
                      <a:pt x="10891" y="258903"/>
                      <a:pt x="0" y="248011"/>
                      <a:pt x="0" y="234576"/>
                    </a:cubicBezTo>
                    <a:lnTo>
                      <a:pt x="0" y="24327"/>
                    </a:lnTo>
                    <a:cubicBezTo>
                      <a:pt x="0" y="10891"/>
                      <a:pt x="10891" y="0"/>
                      <a:pt x="24327" y="0"/>
                    </a:cubicBezTo>
                    <a:close/>
                  </a:path>
                </a:pathLst>
              </a:custGeom>
              <a:solidFill>
                <a:srgbClr val="FFDE59"/>
              </a:solidFill>
            </p:spPr>
          </p:sp>
          <p:sp>
            <p:nvSpPr>
              <p:cNvPr id="38" name="TextBox 15"/>
              <p:cNvSpPr txBox="1"/>
              <p:nvPr/>
            </p:nvSpPr>
            <p:spPr>
              <a:xfrm>
                <a:off x="0" y="-47625"/>
                <a:ext cx="812800" cy="860425"/>
              </a:xfrm>
              <a:prstGeom prst="rect">
                <a:avLst/>
              </a:prstGeom>
            </p:spPr>
            <p:txBody>
              <a:bodyPr lIns="50800" tIns="50800" rIns="50800" bIns="50800" rtlCol="0" anchor="ctr"/>
              <a:lstStyle/>
              <a:p>
                <a:pPr algn="ctr">
                  <a:lnSpc>
                    <a:spcPts val="2239"/>
                  </a:lnSpc>
                </a:pPr>
                <a:endParaRPr b="1">
                  <a:latin typeface="Arial" pitchFamily="34" charset="0"/>
                </a:endParaRPr>
              </a:p>
            </p:txBody>
          </p:sp>
        </p:grpSp>
        <p:sp>
          <p:nvSpPr>
            <p:cNvPr id="36" name="TextBox 16"/>
            <p:cNvSpPr txBox="1"/>
            <p:nvPr/>
          </p:nvSpPr>
          <p:spPr>
            <a:xfrm>
              <a:off x="788805" y="-1149850"/>
              <a:ext cx="20362091" cy="6771081"/>
            </a:xfrm>
            <a:prstGeom prst="rect">
              <a:avLst/>
            </a:prstGeom>
          </p:spPr>
          <p:txBody>
            <a:bodyPr lIns="0" tIns="0" rIns="0" bIns="0" rtlCol="0" anchor="t">
              <a:spAutoFit/>
            </a:bodyPr>
            <a:lstStyle/>
            <a:p>
              <a:pPr algn="just">
                <a:lnSpc>
                  <a:spcPts val="3266"/>
                </a:lnSpc>
                <a:spcBef>
                  <a:spcPct val="0"/>
                </a:spcBef>
              </a:pPr>
              <a:r>
                <a:rPr lang="en-US" sz="2300" b="1" dirty="0" err="1">
                  <a:solidFill>
                    <a:srgbClr val="000000"/>
                  </a:solidFill>
                  <a:latin typeface="Arial" pitchFamily="34" charset="0"/>
                </a:rPr>
                <a:t>Đọc</a:t>
              </a:r>
              <a:r>
                <a:rPr lang="en-US" sz="2300" b="1" dirty="0">
                  <a:solidFill>
                    <a:srgbClr val="000000"/>
                  </a:solidFill>
                  <a:latin typeface="Arial" pitchFamily="34" charset="0"/>
                </a:rPr>
                <a:t> </a:t>
              </a:r>
              <a:r>
                <a:rPr lang="en-US" sz="2300" b="1" dirty="0" err="1">
                  <a:solidFill>
                    <a:srgbClr val="000000"/>
                  </a:solidFill>
                  <a:latin typeface="Arial" pitchFamily="34" charset="0"/>
                </a:rPr>
                <a:t>thông</a:t>
              </a:r>
              <a:r>
                <a:rPr lang="en-US" sz="2300" b="1" dirty="0">
                  <a:solidFill>
                    <a:srgbClr val="000000"/>
                  </a:solidFill>
                  <a:latin typeface="Arial" pitchFamily="34" charset="0"/>
                </a:rPr>
                <a:t> tin </a:t>
              </a:r>
              <a:r>
                <a:rPr lang="en-US" sz="2300" b="1" dirty="0" err="1">
                  <a:solidFill>
                    <a:srgbClr val="000000"/>
                  </a:solidFill>
                  <a:latin typeface="Arial" pitchFamily="34" charset="0"/>
                </a:rPr>
                <a:t>thảo</a:t>
              </a:r>
              <a:r>
                <a:rPr lang="en-US" sz="2300" b="1" dirty="0">
                  <a:solidFill>
                    <a:srgbClr val="000000"/>
                  </a:solidFill>
                  <a:latin typeface="Arial" pitchFamily="34" charset="0"/>
                </a:rPr>
                <a:t> </a:t>
              </a:r>
              <a:r>
                <a:rPr lang="en-US" sz="2300" b="1" dirty="0" err="1">
                  <a:solidFill>
                    <a:srgbClr val="000000"/>
                  </a:solidFill>
                  <a:latin typeface="Arial" pitchFamily="34" charset="0"/>
                </a:rPr>
                <a:t>luận</a:t>
              </a:r>
              <a:r>
                <a:rPr lang="en-US" sz="2300" b="1" dirty="0">
                  <a:solidFill>
                    <a:srgbClr val="000000"/>
                  </a:solidFill>
                  <a:latin typeface="Arial" pitchFamily="34" charset="0"/>
                </a:rPr>
                <a:t> </a:t>
              </a:r>
              <a:r>
                <a:rPr lang="en-US" sz="2300" b="1" dirty="0" err="1">
                  <a:solidFill>
                    <a:srgbClr val="000000"/>
                  </a:solidFill>
                  <a:latin typeface="Arial" pitchFamily="34" charset="0"/>
                </a:rPr>
                <a:t>và</a:t>
              </a:r>
              <a:r>
                <a:rPr lang="en-US" sz="2300" b="1" dirty="0">
                  <a:solidFill>
                    <a:srgbClr val="000000"/>
                  </a:solidFill>
                  <a:latin typeface="Arial" pitchFamily="34" charset="0"/>
                </a:rPr>
                <a:t> </a:t>
              </a:r>
              <a:r>
                <a:rPr lang="en-US" sz="2300" b="1" dirty="0" err="1">
                  <a:solidFill>
                    <a:srgbClr val="000000"/>
                  </a:solidFill>
                  <a:latin typeface="Arial" pitchFamily="34" charset="0"/>
                </a:rPr>
                <a:t>làm</a:t>
              </a:r>
              <a:r>
                <a:rPr lang="en-US" sz="2300" b="1" dirty="0">
                  <a:solidFill>
                    <a:srgbClr val="000000"/>
                  </a:solidFill>
                  <a:latin typeface="Arial" pitchFamily="34" charset="0"/>
                </a:rPr>
                <a:t> </a:t>
              </a:r>
              <a:r>
                <a:rPr lang="en-US" sz="2300" b="1" dirty="0" err="1">
                  <a:solidFill>
                    <a:srgbClr val="000000"/>
                  </a:solidFill>
                  <a:latin typeface="Arial" pitchFamily="34" charset="0"/>
                </a:rPr>
                <a:t>việc</a:t>
              </a:r>
              <a:r>
                <a:rPr lang="en-US" sz="2300" b="1" dirty="0">
                  <a:solidFill>
                    <a:srgbClr val="000000"/>
                  </a:solidFill>
                  <a:latin typeface="Arial" pitchFamily="34" charset="0"/>
                </a:rPr>
                <a:t> </a:t>
              </a:r>
              <a:r>
                <a:rPr lang="en-US" sz="2300" b="1" dirty="0" err="1">
                  <a:solidFill>
                    <a:srgbClr val="000000"/>
                  </a:solidFill>
                  <a:latin typeface="Arial" pitchFamily="34" charset="0"/>
                </a:rPr>
                <a:t>nhóm</a:t>
              </a:r>
              <a:r>
                <a:rPr lang="en-US" sz="2300" b="1" dirty="0">
                  <a:solidFill>
                    <a:srgbClr val="000000"/>
                  </a:solidFill>
                  <a:latin typeface="Arial" pitchFamily="34" charset="0"/>
                </a:rPr>
                <a:t> </a:t>
              </a:r>
              <a:r>
                <a:rPr lang="en-US" sz="2300" b="1" dirty="0" err="1">
                  <a:solidFill>
                    <a:srgbClr val="000000"/>
                  </a:solidFill>
                  <a:latin typeface="Arial" pitchFamily="34" charset="0"/>
                </a:rPr>
                <a:t>để</a:t>
              </a:r>
              <a:r>
                <a:rPr lang="en-US" sz="2300" b="1" dirty="0">
                  <a:solidFill>
                    <a:srgbClr val="000000"/>
                  </a:solidFill>
                  <a:latin typeface="Arial" pitchFamily="34" charset="0"/>
                </a:rPr>
                <a:t> </a:t>
              </a:r>
              <a:r>
                <a:rPr lang="en-US" sz="2300" b="1" dirty="0" err="1">
                  <a:solidFill>
                    <a:srgbClr val="000000"/>
                  </a:solidFill>
                  <a:latin typeface="Arial" pitchFamily="34" charset="0"/>
                </a:rPr>
                <a:t>thực</a:t>
              </a:r>
              <a:r>
                <a:rPr lang="en-US" sz="2300" b="1" dirty="0">
                  <a:solidFill>
                    <a:srgbClr val="000000"/>
                  </a:solidFill>
                  <a:latin typeface="Arial" pitchFamily="34" charset="0"/>
                </a:rPr>
                <a:t> </a:t>
              </a:r>
              <a:r>
                <a:rPr lang="en-US" sz="2300" b="1" dirty="0" err="1">
                  <a:solidFill>
                    <a:srgbClr val="000000"/>
                  </a:solidFill>
                  <a:latin typeface="Arial" pitchFamily="34" charset="0"/>
                </a:rPr>
                <a:t>hiện</a:t>
              </a:r>
              <a:r>
                <a:rPr lang="en-US" sz="2300" b="1" dirty="0">
                  <a:solidFill>
                    <a:srgbClr val="000000"/>
                  </a:solidFill>
                  <a:latin typeface="Arial" pitchFamily="34" charset="0"/>
                </a:rPr>
                <a:t> </a:t>
              </a:r>
              <a:r>
                <a:rPr lang="en-US" sz="2300" b="1" dirty="0" err="1">
                  <a:solidFill>
                    <a:srgbClr val="000000"/>
                  </a:solidFill>
                  <a:latin typeface="Arial" pitchFamily="34" charset="0"/>
                </a:rPr>
                <a:t>các</a:t>
              </a:r>
              <a:r>
                <a:rPr lang="en-US" sz="2300" b="1" dirty="0">
                  <a:solidFill>
                    <a:srgbClr val="000000"/>
                  </a:solidFill>
                  <a:latin typeface="Arial" pitchFamily="34" charset="0"/>
                </a:rPr>
                <a:t> </a:t>
              </a:r>
              <a:r>
                <a:rPr lang="en-US" sz="2300" b="1" dirty="0" err="1">
                  <a:solidFill>
                    <a:srgbClr val="000000"/>
                  </a:solidFill>
                  <a:latin typeface="Arial" pitchFamily="34" charset="0"/>
                </a:rPr>
                <a:t>yêu</a:t>
              </a:r>
              <a:r>
                <a:rPr lang="en-US" sz="2300" b="1" dirty="0">
                  <a:solidFill>
                    <a:srgbClr val="000000"/>
                  </a:solidFill>
                  <a:latin typeface="Arial" pitchFamily="34" charset="0"/>
                </a:rPr>
                <a:t> </a:t>
              </a:r>
              <a:r>
                <a:rPr lang="en-US" sz="2300" b="1" dirty="0" err="1">
                  <a:solidFill>
                    <a:srgbClr val="000000"/>
                  </a:solidFill>
                  <a:latin typeface="Arial" pitchFamily="34" charset="0"/>
                </a:rPr>
                <a:t>cầu</a:t>
              </a:r>
              <a:r>
                <a:rPr lang="en-US" sz="2300" b="1" dirty="0">
                  <a:solidFill>
                    <a:srgbClr val="000000"/>
                  </a:solidFill>
                  <a:latin typeface="Arial" pitchFamily="34" charset="0"/>
                </a:rPr>
                <a:t> </a:t>
              </a:r>
              <a:r>
                <a:rPr lang="en-US" sz="2300" b="1" dirty="0" err="1">
                  <a:solidFill>
                    <a:srgbClr val="000000"/>
                  </a:solidFill>
                  <a:latin typeface="Arial" pitchFamily="34" charset="0"/>
                </a:rPr>
                <a:t>sau</a:t>
              </a:r>
              <a:endParaRPr lang="en-US" sz="2300" b="1" dirty="0">
                <a:solidFill>
                  <a:srgbClr val="000000"/>
                </a:solidFill>
                <a:latin typeface="Arial" pitchFamily="34" charset="0"/>
              </a:endParaRPr>
            </a:p>
            <a:p>
              <a:pPr algn="just">
                <a:lnSpc>
                  <a:spcPts val="3266"/>
                </a:lnSpc>
                <a:spcBef>
                  <a:spcPct val="0"/>
                </a:spcBef>
              </a:pPr>
              <a:r>
                <a:rPr lang="vi-VN" sz="2300" b="1" dirty="0">
                  <a:solidFill>
                    <a:srgbClr val="FF0000"/>
                  </a:solidFill>
                  <a:latin typeface="Arial" pitchFamily="34" charset="0"/>
                </a:rPr>
                <a:t>Hoạt động 1</a:t>
              </a:r>
              <a:r>
                <a:rPr lang="vi-VN" sz="2300" b="1" dirty="0">
                  <a:solidFill>
                    <a:srgbClr val="000000"/>
                  </a:solidFill>
                  <a:latin typeface="Arial" pitchFamily="34" charset="0"/>
                </a:rPr>
                <a:t>: Điều tra về thực trạng ô nhiễm môi trường ở địa phương nêu các biểu hiện và tìm hiểu nguyên nhân gây ra tình trạng đó rồi hoàn thành thông tin theo bảng </a:t>
              </a:r>
              <a:endParaRPr lang="en-US" sz="2300" b="1" dirty="0" smtClean="0">
                <a:solidFill>
                  <a:srgbClr val="000000"/>
                </a:solidFill>
                <a:latin typeface="Arial" pitchFamily="34" charset="0"/>
              </a:endParaRPr>
            </a:p>
            <a:p>
              <a:pPr algn="just">
                <a:lnSpc>
                  <a:spcPts val="3266"/>
                </a:lnSpc>
                <a:spcBef>
                  <a:spcPct val="0"/>
                </a:spcBef>
              </a:pPr>
              <a:r>
                <a:rPr lang="vi-VN" sz="2300" b="1" dirty="0" smtClean="0">
                  <a:solidFill>
                    <a:srgbClr val="FF0000"/>
                  </a:solidFill>
                  <a:latin typeface="Arial" pitchFamily="34" charset="0"/>
                </a:rPr>
                <a:t>Hoạt </a:t>
              </a:r>
              <a:r>
                <a:rPr lang="vi-VN" sz="2300" b="1" dirty="0">
                  <a:solidFill>
                    <a:srgbClr val="FF0000"/>
                  </a:solidFill>
                  <a:latin typeface="Arial" pitchFamily="34" charset="0"/>
                </a:rPr>
                <a:t>động 2</a:t>
              </a:r>
              <a:r>
                <a:rPr lang="vi-VN" sz="2300" b="1" dirty="0">
                  <a:solidFill>
                    <a:srgbClr val="000000"/>
                  </a:solidFill>
                  <a:latin typeface="Arial" pitchFamily="34" charset="0"/>
                </a:rPr>
                <a:t>: Dựa vào kết quả điều tra và kiến thức đã học em hãy nêu biện pháp hạn chế ô nhiễm môi trường ở địa phương và cho biết việc phân loại rác từ gia đình giúp ích gì trong việc hạn chế ô nhiễm môi trường.</a:t>
              </a:r>
              <a:endParaRPr lang="en-US" sz="2300" b="1" dirty="0">
                <a:solidFill>
                  <a:srgbClr val="000000"/>
                </a:solidFill>
                <a:latin typeface="Arial" pitchFamily="34" charset="0"/>
              </a:endParaRPr>
            </a:p>
          </p:txBody>
        </p:sp>
      </p:grpSp>
      <p:sp>
        <p:nvSpPr>
          <p:cNvPr id="17" name="Freeform 9"/>
          <p:cNvSpPr/>
          <p:nvPr/>
        </p:nvSpPr>
        <p:spPr>
          <a:xfrm>
            <a:off x="685620" y="0"/>
            <a:ext cx="1081967" cy="1028700"/>
          </a:xfrm>
          <a:custGeom>
            <a:avLst/>
            <a:gdLst/>
            <a:ahLst/>
            <a:cxnLst/>
            <a:rect l="l" t="t" r="r" b="b"/>
            <a:pathLst>
              <a:path w="1967389" h="2057400">
                <a:moveTo>
                  <a:pt x="0" y="0"/>
                </a:moveTo>
                <a:lnTo>
                  <a:pt x="1967389" y="0"/>
                </a:lnTo>
                <a:lnTo>
                  <a:pt x="1967389" y="2057400"/>
                </a:lnTo>
                <a:lnTo>
                  <a:pt x="0" y="2057400"/>
                </a:lnTo>
                <a:lnTo>
                  <a:pt x="0" y="0"/>
                </a:lnTo>
                <a:close/>
              </a:path>
            </a:pathLst>
          </a:custGeom>
          <a:blipFill>
            <a:blip r:embed="rId6"/>
            <a:stretch>
              <a:fillRect/>
            </a:stretch>
          </a:blipFill>
        </p:spPr>
      </p:sp>
    </p:spTree>
    <p:extLst>
      <p:ext uri="{BB962C8B-B14F-4D97-AF65-F5344CB8AC3E}">
        <p14:creationId xmlns:p14="http://schemas.microsoft.com/office/powerpoint/2010/main" val="318341633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fade">
                                      <p:cBhvr>
                                        <p:cTn id="14" dur="1000"/>
                                        <p:tgtEl>
                                          <p:spTgt spid="34"/>
                                        </p:tgtEl>
                                      </p:cBhvr>
                                    </p:animEffect>
                                    <p:anim calcmode="lin" valueType="num">
                                      <p:cBhvr>
                                        <p:cTn id="15" dur="1000" fill="hold"/>
                                        <p:tgtEl>
                                          <p:spTgt spid="34"/>
                                        </p:tgtEl>
                                        <p:attrNameLst>
                                          <p:attrName>ppt_x</p:attrName>
                                        </p:attrNameLst>
                                      </p:cBhvr>
                                      <p:tavLst>
                                        <p:tav tm="0">
                                          <p:val>
                                            <p:strVal val="#ppt_x"/>
                                          </p:val>
                                        </p:tav>
                                        <p:tav tm="100000">
                                          <p:val>
                                            <p:strVal val="#ppt_x"/>
                                          </p:val>
                                        </p:tav>
                                      </p:tavLst>
                                    </p:anim>
                                    <p:anim calcmode="lin" valueType="num">
                                      <p:cBhvr>
                                        <p:cTn id="16"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31854" y="-1028700"/>
            <a:ext cx="15079425" cy="2057400"/>
            <a:chOff x="0" y="0"/>
            <a:chExt cx="5958856" cy="812800"/>
          </a:xfrm>
        </p:grpSpPr>
        <p:sp>
          <p:nvSpPr>
            <p:cNvPr id="3" name="Freeform 3"/>
            <p:cNvSpPr/>
            <p:nvPr/>
          </p:nvSpPr>
          <p:spPr>
            <a:xfrm>
              <a:off x="0" y="0"/>
              <a:ext cx="5958856" cy="812800"/>
            </a:xfrm>
            <a:custGeom>
              <a:avLst/>
              <a:gdLst/>
              <a:ahLst/>
              <a:cxnLst/>
              <a:rect l="l" t="t" r="r" b="b"/>
              <a:pathLst>
                <a:path w="5958856" h="812800">
                  <a:moveTo>
                    <a:pt x="0" y="0"/>
                  </a:moveTo>
                  <a:lnTo>
                    <a:pt x="5958856" y="0"/>
                  </a:lnTo>
                  <a:lnTo>
                    <a:pt x="5958856" y="812800"/>
                  </a:lnTo>
                  <a:lnTo>
                    <a:pt x="0" y="812800"/>
                  </a:lnTo>
                  <a:close/>
                </a:path>
              </a:pathLst>
            </a:custGeom>
            <a:gradFill rotWithShape="1">
              <a:gsLst>
                <a:gs pos="0">
                  <a:srgbClr val="0CC0DF">
                    <a:alpha val="100000"/>
                  </a:srgbClr>
                </a:gs>
                <a:gs pos="100000">
                  <a:srgbClr val="FFDE59">
                    <a:alpha val="100000"/>
                  </a:srgbClr>
                </a:gs>
              </a:gsLst>
              <a:lin ang="0"/>
            </a:gradFill>
          </p:spPr>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2239"/>
                </a:lnSpc>
              </a:pPr>
              <a:endParaRPr>
                <a:latin typeface="Arial" pitchFamily="34" charset="0"/>
              </a:endParaRPr>
            </a:p>
          </p:txBody>
        </p:sp>
      </p:grpSp>
      <p:grpSp>
        <p:nvGrpSpPr>
          <p:cNvPr id="5" name="Group 5"/>
          <p:cNvGrpSpPr/>
          <p:nvPr/>
        </p:nvGrpSpPr>
        <p:grpSpPr>
          <a:xfrm>
            <a:off x="9527075" y="-606081"/>
            <a:ext cx="2661750" cy="1909133"/>
            <a:chOff x="0" y="0"/>
            <a:chExt cx="5324887" cy="3818265"/>
          </a:xfrm>
        </p:grpSpPr>
        <p:sp>
          <p:nvSpPr>
            <p:cNvPr id="6" name="Freeform 6"/>
            <p:cNvSpPr/>
            <p:nvPr/>
          </p:nvSpPr>
          <p:spPr>
            <a:xfrm rot="-5400000">
              <a:off x="2160332" y="653710"/>
              <a:ext cx="2606104" cy="3723006"/>
            </a:xfrm>
            <a:custGeom>
              <a:avLst/>
              <a:gdLst/>
              <a:ahLst/>
              <a:cxnLst/>
              <a:rect l="l" t="t" r="r" b="b"/>
              <a:pathLst>
                <a:path w="2606104" h="3723006">
                  <a:moveTo>
                    <a:pt x="0" y="0"/>
                  </a:moveTo>
                  <a:lnTo>
                    <a:pt x="2606104" y="0"/>
                  </a:lnTo>
                  <a:lnTo>
                    <a:pt x="2606104" y="3723006"/>
                  </a:lnTo>
                  <a:lnTo>
                    <a:pt x="0" y="372300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Freeform 7"/>
            <p:cNvSpPr/>
            <p:nvPr/>
          </p:nvSpPr>
          <p:spPr>
            <a:xfrm rot="5400000">
              <a:off x="679471" y="-679471"/>
              <a:ext cx="2594344" cy="3953287"/>
            </a:xfrm>
            <a:custGeom>
              <a:avLst/>
              <a:gdLst/>
              <a:ahLst/>
              <a:cxnLst/>
              <a:rect l="l" t="t" r="r" b="b"/>
              <a:pathLst>
                <a:path w="2594344" h="3953287">
                  <a:moveTo>
                    <a:pt x="0" y="0"/>
                  </a:moveTo>
                  <a:lnTo>
                    <a:pt x="2594345" y="0"/>
                  </a:lnTo>
                  <a:lnTo>
                    <a:pt x="2594345" y="3953287"/>
                  </a:lnTo>
                  <a:lnTo>
                    <a:pt x="0" y="395328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sp>
        <p:nvSpPr>
          <p:cNvPr id="10" name="TextBox 10"/>
          <p:cNvSpPr txBox="1"/>
          <p:nvPr/>
        </p:nvSpPr>
        <p:spPr>
          <a:xfrm>
            <a:off x="1843182" y="304271"/>
            <a:ext cx="5987397" cy="384529"/>
          </a:xfrm>
          <a:prstGeom prst="rect">
            <a:avLst/>
          </a:prstGeom>
        </p:spPr>
        <p:txBody>
          <a:bodyPr lIns="0" tIns="0" rIns="0" bIns="0" rtlCol="0" anchor="t">
            <a:spAutoFit/>
          </a:bodyPr>
          <a:lstStyle/>
          <a:p>
            <a:pPr>
              <a:lnSpc>
                <a:spcPts val="3266"/>
              </a:lnSpc>
              <a:spcBef>
                <a:spcPct val="0"/>
              </a:spcBef>
            </a:pPr>
            <a:r>
              <a:rPr lang="en-US" sz="2300" b="1" dirty="0">
                <a:solidFill>
                  <a:srgbClr val="000000"/>
                </a:solidFill>
                <a:latin typeface="Arial" pitchFamily="34" charset="0"/>
              </a:rPr>
              <a:t>II. </a:t>
            </a:r>
            <a:r>
              <a:rPr lang="en-US" sz="2300" b="1" dirty="0" smtClean="0">
                <a:solidFill>
                  <a:srgbClr val="000000"/>
                </a:solidFill>
                <a:latin typeface="Arial" pitchFamily="34" charset="0"/>
              </a:rPr>
              <a:t>Ô NHIỄM </a:t>
            </a:r>
            <a:r>
              <a:rPr lang="en-US" sz="2300" b="1" dirty="0" smtClean="0">
                <a:solidFill>
                  <a:srgbClr val="000000"/>
                </a:solidFill>
                <a:latin typeface="Arial" pitchFamily="34" charset="0"/>
              </a:rPr>
              <a:t>MÔI </a:t>
            </a:r>
            <a:r>
              <a:rPr lang="en-US" sz="2300" b="1" dirty="0">
                <a:solidFill>
                  <a:srgbClr val="000000"/>
                </a:solidFill>
                <a:latin typeface="Arial" pitchFamily="34" charset="0"/>
              </a:rPr>
              <a:t>TRƯỜNG</a:t>
            </a:r>
          </a:p>
        </p:txBody>
      </p:sp>
      <p:sp>
        <p:nvSpPr>
          <p:cNvPr id="32" name="TextBox 32"/>
          <p:cNvSpPr txBox="1"/>
          <p:nvPr/>
        </p:nvSpPr>
        <p:spPr>
          <a:xfrm>
            <a:off x="685622" y="1129191"/>
            <a:ext cx="10817582" cy="384529"/>
          </a:xfrm>
          <a:prstGeom prst="rect">
            <a:avLst/>
          </a:prstGeom>
        </p:spPr>
        <p:txBody>
          <a:bodyPr lIns="0" tIns="0" rIns="0" bIns="0" rtlCol="0" anchor="t">
            <a:spAutoFit/>
          </a:bodyPr>
          <a:lstStyle/>
          <a:p>
            <a:pPr>
              <a:lnSpc>
                <a:spcPts val="3266"/>
              </a:lnSpc>
              <a:spcBef>
                <a:spcPct val="0"/>
              </a:spcBef>
            </a:pPr>
            <a:r>
              <a:rPr lang="en-US" sz="2300" b="1" dirty="0">
                <a:solidFill>
                  <a:srgbClr val="000000"/>
                </a:solidFill>
                <a:latin typeface="Arial" pitchFamily="34" charset="0"/>
              </a:rPr>
              <a:t>3. </a:t>
            </a:r>
            <a:r>
              <a:rPr lang="en-US" sz="2300" b="1" dirty="0" err="1">
                <a:solidFill>
                  <a:srgbClr val="000000"/>
                </a:solidFill>
                <a:latin typeface="Arial" pitchFamily="34" charset="0"/>
              </a:rPr>
              <a:t>Một</a:t>
            </a:r>
            <a:r>
              <a:rPr lang="en-US" sz="2300" b="1" dirty="0">
                <a:solidFill>
                  <a:srgbClr val="000000"/>
                </a:solidFill>
                <a:latin typeface="Arial" pitchFamily="34" charset="0"/>
              </a:rPr>
              <a:t> </a:t>
            </a:r>
            <a:r>
              <a:rPr lang="en-US" sz="2300" b="1" dirty="0" err="1">
                <a:solidFill>
                  <a:srgbClr val="000000"/>
                </a:solidFill>
                <a:latin typeface="Arial" pitchFamily="34" charset="0"/>
              </a:rPr>
              <a:t>số</a:t>
            </a:r>
            <a:r>
              <a:rPr lang="en-US" sz="2300" b="1" dirty="0">
                <a:solidFill>
                  <a:srgbClr val="000000"/>
                </a:solidFill>
                <a:latin typeface="Arial" pitchFamily="34" charset="0"/>
              </a:rPr>
              <a:t> </a:t>
            </a:r>
            <a:r>
              <a:rPr lang="en-US" sz="2300" b="1" dirty="0" err="1">
                <a:solidFill>
                  <a:srgbClr val="000000"/>
                </a:solidFill>
                <a:latin typeface="Arial" pitchFamily="34" charset="0"/>
              </a:rPr>
              <a:t>biện</a:t>
            </a:r>
            <a:r>
              <a:rPr lang="en-US" sz="2300" b="1" dirty="0">
                <a:solidFill>
                  <a:srgbClr val="000000"/>
                </a:solidFill>
                <a:latin typeface="Arial" pitchFamily="34" charset="0"/>
              </a:rPr>
              <a:t> </a:t>
            </a:r>
            <a:r>
              <a:rPr lang="en-US" sz="2300" b="1" dirty="0" err="1">
                <a:solidFill>
                  <a:srgbClr val="000000"/>
                </a:solidFill>
                <a:latin typeface="Arial" pitchFamily="34" charset="0"/>
              </a:rPr>
              <a:t>pháp</a:t>
            </a:r>
            <a:r>
              <a:rPr lang="en-US" sz="2300" b="1" dirty="0">
                <a:solidFill>
                  <a:srgbClr val="000000"/>
                </a:solidFill>
                <a:latin typeface="Arial" pitchFamily="34" charset="0"/>
              </a:rPr>
              <a:t> </a:t>
            </a:r>
            <a:r>
              <a:rPr lang="en-US" sz="2300" b="1" dirty="0" err="1">
                <a:solidFill>
                  <a:srgbClr val="000000"/>
                </a:solidFill>
                <a:latin typeface="Arial" pitchFamily="34" charset="0"/>
              </a:rPr>
              <a:t>hạn</a:t>
            </a:r>
            <a:r>
              <a:rPr lang="en-US" sz="2300" b="1" dirty="0">
                <a:solidFill>
                  <a:srgbClr val="000000"/>
                </a:solidFill>
                <a:latin typeface="Arial" pitchFamily="34" charset="0"/>
              </a:rPr>
              <a:t> </a:t>
            </a:r>
            <a:r>
              <a:rPr lang="en-US" sz="2300" b="1" dirty="0" err="1">
                <a:solidFill>
                  <a:srgbClr val="000000"/>
                </a:solidFill>
                <a:latin typeface="Arial" pitchFamily="34" charset="0"/>
              </a:rPr>
              <a:t>chế</a:t>
            </a:r>
            <a:r>
              <a:rPr lang="en-US" sz="2300" b="1" dirty="0">
                <a:solidFill>
                  <a:srgbClr val="000000"/>
                </a:solidFill>
                <a:latin typeface="Arial" pitchFamily="34" charset="0"/>
              </a:rPr>
              <a:t> ô </a:t>
            </a:r>
            <a:r>
              <a:rPr lang="en-US" sz="2300" b="1" dirty="0" err="1">
                <a:solidFill>
                  <a:srgbClr val="000000"/>
                </a:solidFill>
                <a:latin typeface="Arial" pitchFamily="34" charset="0"/>
              </a:rPr>
              <a:t>nhiễm</a:t>
            </a:r>
            <a:r>
              <a:rPr lang="en-US" sz="2300" b="1" dirty="0">
                <a:solidFill>
                  <a:srgbClr val="000000"/>
                </a:solidFill>
                <a:latin typeface="Arial" pitchFamily="34" charset="0"/>
              </a:rPr>
              <a:t> </a:t>
            </a:r>
            <a:r>
              <a:rPr lang="en-US" sz="2300" b="1" dirty="0" err="1">
                <a:solidFill>
                  <a:srgbClr val="000000"/>
                </a:solidFill>
                <a:latin typeface="Arial" pitchFamily="34" charset="0"/>
              </a:rPr>
              <a:t>môi</a:t>
            </a:r>
            <a:r>
              <a:rPr lang="en-US" sz="2300" b="1" dirty="0">
                <a:solidFill>
                  <a:srgbClr val="000000"/>
                </a:solidFill>
                <a:latin typeface="Arial" pitchFamily="34" charset="0"/>
              </a:rPr>
              <a:t> </a:t>
            </a:r>
            <a:r>
              <a:rPr lang="en-US" sz="2300" b="1" dirty="0" err="1">
                <a:solidFill>
                  <a:srgbClr val="000000"/>
                </a:solidFill>
                <a:latin typeface="Arial" pitchFamily="34" charset="0"/>
              </a:rPr>
              <a:t>trường</a:t>
            </a:r>
            <a:endParaRPr lang="en-US" sz="2300" b="1" dirty="0">
              <a:solidFill>
                <a:srgbClr val="000000"/>
              </a:solidFill>
              <a:latin typeface="Arial" pitchFamily="34" charset="0"/>
            </a:endParaRPr>
          </a:p>
        </p:txBody>
      </p:sp>
      <p:grpSp>
        <p:nvGrpSpPr>
          <p:cNvPr id="34" name="Group 12"/>
          <p:cNvGrpSpPr/>
          <p:nvPr/>
        </p:nvGrpSpPr>
        <p:grpSpPr>
          <a:xfrm>
            <a:off x="680404" y="1719792"/>
            <a:ext cx="10817582" cy="2687057"/>
            <a:chOff x="0" y="-1259320"/>
            <a:chExt cx="21640800" cy="5374112"/>
          </a:xfrm>
        </p:grpSpPr>
        <p:grpSp>
          <p:nvGrpSpPr>
            <p:cNvPr id="35" name="Group 13"/>
            <p:cNvGrpSpPr/>
            <p:nvPr/>
          </p:nvGrpSpPr>
          <p:grpSpPr>
            <a:xfrm>
              <a:off x="0" y="-1259320"/>
              <a:ext cx="21640800" cy="5374112"/>
              <a:chOff x="0" y="-248755"/>
              <a:chExt cx="4274726" cy="1061555"/>
            </a:xfrm>
          </p:grpSpPr>
          <p:sp>
            <p:nvSpPr>
              <p:cNvPr id="37" name="Freeform 14"/>
              <p:cNvSpPr/>
              <p:nvPr/>
            </p:nvSpPr>
            <p:spPr>
              <a:xfrm>
                <a:off x="0" y="-248755"/>
                <a:ext cx="4274726" cy="529536"/>
              </a:xfrm>
              <a:custGeom>
                <a:avLst/>
                <a:gdLst/>
                <a:ahLst/>
                <a:cxnLst/>
                <a:rect l="l" t="t" r="r" b="b"/>
                <a:pathLst>
                  <a:path w="4274726" h="258903">
                    <a:moveTo>
                      <a:pt x="24327" y="0"/>
                    </a:moveTo>
                    <a:lnTo>
                      <a:pt x="4250399" y="0"/>
                    </a:lnTo>
                    <a:cubicBezTo>
                      <a:pt x="4263834" y="0"/>
                      <a:pt x="4274726" y="10891"/>
                      <a:pt x="4274726" y="24327"/>
                    </a:cubicBezTo>
                    <a:lnTo>
                      <a:pt x="4274726" y="234576"/>
                    </a:lnTo>
                    <a:cubicBezTo>
                      <a:pt x="4274726" y="248011"/>
                      <a:pt x="4263834" y="258903"/>
                      <a:pt x="4250399" y="258903"/>
                    </a:cubicBezTo>
                    <a:lnTo>
                      <a:pt x="24327" y="258903"/>
                    </a:lnTo>
                    <a:cubicBezTo>
                      <a:pt x="10891" y="258903"/>
                      <a:pt x="0" y="248011"/>
                      <a:pt x="0" y="234576"/>
                    </a:cubicBezTo>
                    <a:lnTo>
                      <a:pt x="0" y="24327"/>
                    </a:lnTo>
                    <a:cubicBezTo>
                      <a:pt x="0" y="10891"/>
                      <a:pt x="10891" y="0"/>
                      <a:pt x="24327" y="0"/>
                    </a:cubicBezTo>
                    <a:close/>
                  </a:path>
                </a:pathLst>
              </a:custGeom>
              <a:solidFill>
                <a:srgbClr val="FFDE59"/>
              </a:solidFill>
            </p:spPr>
          </p:sp>
          <p:sp>
            <p:nvSpPr>
              <p:cNvPr id="38" name="TextBox 15"/>
              <p:cNvSpPr txBox="1"/>
              <p:nvPr/>
            </p:nvSpPr>
            <p:spPr>
              <a:xfrm>
                <a:off x="0" y="-47625"/>
                <a:ext cx="812800" cy="860425"/>
              </a:xfrm>
              <a:prstGeom prst="rect">
                <a:avLst/>
              </a:prstGeom>
            </p:spPr>
            <p:txBody>
              <a:bodyPr lIns="50800" tIns="50800" rIns="50800" bIns="50800" rtlCol="0" anchor="ctr"/>
              <a:lstStyle/>
              <a:p>
                <a:pPr algn="ctr">
                  <a:lnSpc>
                    <a:spcPts val="2239"/>
                  </a:lnSpc>
                </a:pPr>
                <a:endParaRPr b="1">
                  <a:latin typeface="Arial" pitchFamily="34" charset="0"/>
                </a:endParaRPr>
              </a:p>
            </p:txBody>
          </p:sp>
        </p:grpSp>
        <p:sp>
          <p:nvSpPr>
            <p:cNvPr id="36" name="TextBox 16"/>
            <p:cNvSpPr txBox="1"/>
            <p:nvPr/>
          </p:nvSpPr>
          <p:spPr>
            <a:xfrm>
              <a:off x="788805" y="-1149850"/>
              <a:ext cx="20362091" cy="2539155"/>
            </a:xfrm>
            <a:prstGeom prst="rect">
              <a:avLst/>
            </a:prstGeom>
          </p:spPr>
          <p:txBody>
            <a:bodyPr lIns="0" tIns="0" rIns="0" bIns="0" rtlCol="0" anchor="t">
              <a:spAutoFit/>
            </a:bodyPr>
            <a:lstStyle/>
            <a:p>
              <a:pPr algn="just">
                <a:lnSpc>
                  <a:spcPts val="3266"/>
                </a:lnSpc>
                <a:spcBef>
                  <a:spcPct val="0"/>
                </a:spcBef>
              </a:pPr>
              <a:r>
                <a:rPr lang="vi-VN" sz="2300" b="1" dirty="0" smtClean="0">
                  <a:solidFill>
                    <a:srgbClr val="FF0000"/>
                  </a:solidFill>
                  <a:latin typeface="Arial" pitchFamily="34" charset="0"/>
                </a:rPr>
                <a:t>Hoạt </a:t>
              </a:r>
              <a:r>
                <a:rPr lang="vi-VN" sz="2300" b="1" dirty="0">
                  <a:solidFill>
                    <a:srgbClr val="FF0000"/>
                  </a:solidFill>
                  <a:latin typeface="Arial" pitchFamily="34" charset="0"/>
                </a:rPr>
                <a:t>động 1</a:t>
              </a:r>
              <a:r>
                <a:rPr lang="vi-VN" sz="2300" b="1" dirty="0">
                  <a:solidFill>
                    <a:srgbClr val="000000"/>
                  </a:solidFill>
                  <a:latin typeface="Arial" pitchFamily="34" charset="0"/>
                </a:rPr>
                <a:t>: Điều tra về thực trạng ô nhiễm môi trường ở địa phương nêu các biểu hiện và tìm hiểu nguyên nhân gây ra tình trạng đó rồi hoàn thành thông tin theo </a:t>
              </a:r>
              <a:r>
                <a:rPr lang="vi-VN" sz="2300" b="1" dirty="0" smtClean="0">
                  <a:solidFill>
                    <a:srgbClr val="000000"/>
                  </a:solidFill>
                  <a:latin typeface="Arial" pitchFamily="34" charset="0"/>
                </a:rPr>
                <a:t>bảng</a:t>
              </a:r>
              <a:endParaRPr lang="en-US" sz="2300" b="1" dirty="0">
                <a:solidFill>
                  <a:srgbClr val="000000"/>
                </a:solidFill>
                <a:latin typeface="Arial" pitchFamily="34" charset="0"/>
              </a:endParaRPr>
            </a:p>
          </p:txBody>
        </p:sp>
      </p:grpSp>
      <p:graphicFrame>
        <p:nvGraphicFramePr>
          <p:cNvPr id="11" name="Table 10"/>
          <p:cNvGraphicFramePr>
            <a:graphicFrameLocks noGrp="1"/>
          </p:cNvGraphicFramePr>
          <p:nvPr>
            <p:extLst>
              <p:ext uri="{D42A27DB-BD31-4B8C-83A1-F6EECF244321}">
                <p14:modId xmlns:p14="http://schemas.microsoft.com/office/powerpoint/2010/main" val="2994951783"/>
              </p:ext>
            </p:extLst>
          </p:nvPr>
        </p:nvGraphicFramePr>
        <p:xfrm>
          <a:off x="680405" y="3459816"/>
          <a:ext cx="10817583" cy="2307420"/>
        </p:xfrm>
        <a:graphic>
          <a:graphicData uri="http://schemas.openxmlformats.org/drawingml/2006/table">
            <a:tbl>
              <a:tblPr firstRow="1" bandRow="1">
                <a:tableStyleId>{7DF18680-E054-41AD-8BC1-D1AEF772440D}</a:tableStyleId>
              </a:tblPr>
              <a:tblGrid>
                <a:gridCol w="3605861">
                  <a:extLst>
                    <a:ext uri="{9D8B030D-6E8A-4147-A177-3AD203B41FA5}">
                      <a16:colId xmlns:a16="http://schemas.microsoft.com/office/drawing/2014/main" val="3553498099"/>
                    </a:ext>
                  </a:extLst>
                </a:gridCol>
                <a:gridCol w="3605861">
                  <a:extLst>
                    <a:ext uri="{9D8B030D-6E8A-4147-A177-3AD203B41FA5}">
                      <a16:colId xmlns:a16="http://schemas.microsoft.com/office/drawing/2014/main" val="131560312"/>
                    </a:ext>
                  </a:extLst>
                </a:gridCol>
                <a:gridCol w="3605861">
                  <a:extLst>
                    <a:ext uri="{9D8B030D-6E8A-4147-A177-3AD203B41FA5}">
                      <a16:colId xmlns:a16="http://schemas.microsoft.com/office/drawing/2014/main" val="715785306"/>
                    </a:ext>
                  </a:extLst>
                </a:gridCol>
              </a:tblGrid>
              <a:tr h="576855">
                <a:tc>
                  <a:txBody>
                    <a:bodyPr/>
                    <a:lstStyle/>
                    <a:p>
                      <a:pPr algn="ctr"/>
                      <a:r>
                        <a:rPr lang="en-US" sz="2000" dirty="0" smtClean="0"/>
                        <a:t>MÔI</a:t>
                      </a:r>
                      <a:r>
                        <a:rPr lang="en-US" sz="2000" baseline="0" dirty="0" smtClean="0"/>
                        <a:t> TRƯỜNG Ô NHIỄM</a:t>
                      </a:r>
                      <a:endParaRPr lang="en-US" sz="2000" dirty="0"/>
                    </a:p>
                  </a:txBody>
                  <a:tcPr marL="93558" marR="93558" marT="46779" marB="46779">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2000" dirty="0" smtClean="0"/>
                        <a:t>BIỂ</a:t>
                      </a:r>
                      <a:r>
                        <a:rPr lang="en-US" sz="2000" baseline="0" dirty="0" smtClean="0"/>
                        <a:t>U HIỆN</a:t>
                      </a:r>
                      <a:endParaRPr lang="en-US" sz="2000" dirty="0"/>
                    </a:p>
                  </a:txBody>
                  <a:tcPr marL="93558" marR="93558" marT="46779" marB="46779">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2000" dirty="0" smtClean="0"/>
                        <a:t>NGUYÊN</a:t>
                      </a:r>
                      <a:r>
                        <a:rPr lang="en-US" sz="2000" baseline="0" dirty="0" smtClean="0"/>
                        <a:t> NHÂN</a:t>
                      </a:r>
                      <a:endParaRPr lang="en-US" sz="2000" dirty="0"/>
                    </a:p>
                  </a:txBody>
                  <a:tcPr marL="93558" marR="93558" marT="46779" marB="46779">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89617686"/>
                  </a:ext>
                </a:extLst>
              </a:tr>
              <a:tr h="576855">
                <a:tc>
                  <a:txBody>
                    <a:bodyPr/>
                    <a:lstStyle/>
                    <a:p>
                      <a:pPr algn="ctr"/>
                      <a:r>
                        <a:rPr lang="en-US" sz="2000" dirty="0" smtClean="0"/>
                        <a:t>MÔI</a:t>
                      </a:r>
                      <a:r>
                        <a:rPr lang="en-US" sz="2000" baseline="0" dirty="0" smtClean="0"/>
                        <a:t> TRƯỜNG NƯỚC</a:t>
                      </a:r>
                      <a:endParaRPr lang="en-US" sz="2000" dirty="0"/>
                    </a:p>
                  </a:txBody>
                  <a:tcPr marL="93558" marR="93558" marT="46779" marB="46779">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2000" dirty="0" smtClean="0"/>
                        <a:t>?</a:t>
                      </a:r>
                      <a:endParaRPr lang="en-US" sz="2000" dirty="0"/>
                    </a:p>
                  </a:txBody>
                  <a:tcPr marL="93558" marR="93558" marT="46779" marB="46779">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2000" dirty="0" smtClean="0"/>
                        <a:t>?</a:t>
                      </a:r>
                      <a:endParaRPr lang="en-US" sz="2000" dirty="0"/>
                    </a:p>
                  </a:txBody>
                  <a:tcPr marL="93558" marR="93558" marT="46779" marB="46779">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67780805"/>
                  </a:ext>
                </a:extLst>
              </a:tr>
              <a:tr h="576855">
                <a:tc>
                  <a:txBody>
                    <a:bodyPr/>
                    <a:lstStyle/>
                    <a:p>
                      <a:pPr algn="ctr"/>
                      <a:r>
                        <a:rPr lang="en-US" sz="2000" dirty="0" smtClean="0"/>
                        <a:t>MÔI</a:t>
                      </a:r>
                      <a:r>
                        <a:rPr lang="en-US" sz="2000" baseline="0" dirty="0" smtClean="0"/>
                        <a:t> TRƯỜNG ĐẤT</a:t>
                      </a:r>
                      <a:endParaRPr lang="en-US" sz="2000" dirty="0"/>
                    </a:p>
                  </a:txBody>
                  <a:tcPr marL="93558" marR="93558" marT="46779" marB="46779">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2000" dirty="0" smtClean="0"/>
                        <a:t>?</a:t>
                      </a:r>
                      <a:endParaRPr lang="en-US" sz="2000" dirty="0"/>
                    </a:p>
                  </a:txBody>
                  <a:tcPr marL="93558" marR="93558" marT="46779" marB="46779">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2000" dirty="0" smtClean="0"/>
                        <a:t>?</a:t>
                      </a:r>
                      <a:endParaRPr lang="en-US" sz="2000" dirty="0"/>
                    </a:p>
                  </a:txBody>
                  <a:tcPr marL="93558" marR="93558" marT="46779" marB="46779">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1483032"/>
                  </a:ext>
                </a:extLst>
              </a:tr>
              <a:tr h="576855">
                <a:tc>
                  <a:txBody>
                    <a:bodyPr/>
                    <a:lstStyle/>
                    <a:p>
                      <a:pPr algn="ctr"/>
                      <a:r>
                        <a:rPr lang="en-US" sz="2000" dirty="0" smtClean="0"/>
                        <a:t>MÔI</a:t>
                      </a:r>
                      <a:r>
                        <a:rPr lang="en-US" sz="2000" baseline="0" dirty="0" smtClean="0"/>
                        <a:t> TRƯỜNG KHÔNG KHÍ</a:t>
                      </a:r>
                      <a:endParaRPr lang="en-US" sz="2000" dirty="0"/>
                    </a:p>
                  </a:txBody>
                  <a:tcPr marL="93558" marR="93558" marT="46779" marB="46779">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2000" dirty="0" smtClean="0"/>
                        <a:t>?</a:t>
                      </a:r>
                      <a:endParaRPr lang="en-US" sz="2000" dirty="0"/>
                    </a:p>
                  </a:txBody>
                  <a:tcPr marL="93558" marR="93558" marT="46779" marB="46779">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2000" dirty="0" smtClean="0"/>
                        <a:t>?</a:t>
                      </a:r>
                      <a:endParaRPr lang="en-US" sz="2000" dirty="0"/>
                    </a:p>
                  </a:txBody>
                  <a:tcPr marL="93558" marR="93558" marT="46779" marB="46779">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182558"/>
                  </a:ext>
                </a:extLst>
              </a:tr>
            </a:tbl>
          </a:graphicData>
        </a:graphic>
      </p:graphicFrame>
      <p:sp>
        <p:nvSpPr>
          <p:cNvPr id="18" name="Freeform 9"/>
          <p:cNvSpPr/>
          <p:nvPr/>
        </p:nvSpPr>
        <p:spPr>
          <a:xfrm>
            <a:off x="685620" y="0"/>
            <a:ext cx="1081967" cy="1028700"/>
          </a:xfrm>
          <a:custGeom>
            <a:avLst/>
            <a:gdLst/>
            <a:ahLst/>
            <a:cxnLst/>
            <a:rect l="l" t="t" r="r" b="b"/>
            <a:pathLst>
              <a:path w="1967389" h="2057400">
                <a:moveTo>
                  <a:pt x="0" y="0"/>
                </a:moveTo>
                <a:lnTo>
                  <a:pt x="1967389" y="0"/>
                </a:lnTo>
                <a:lnTo>
                  <a:pt x="1967389" y="2057400"/>
                </a:lnTo>
                <a:lnTo>
                  <a:pt x="0" y="2057400"/>
                </a:lnTo>
                <a:lnTo>
                  <a:pt x="0" y="0"/>
                </a:lnTo>
                <a:close/>
              </a:path>
            </a:pathLst>
          </a:custGeom>
          <a:blipFill>
            <a:blip r:embed="rId6"/>
            <a:stretch>
              <a:fillRect/>
            </a:stretch>
          </a:blipFill>
        </p:spPr>
      </p:sp>
    </p:spTree>
    <p:extLst>
      <p:ext uri="{BB962C8B-B14F-4D97-AF65-F5344CB8AC3E}">
        <p14:creationId xmlns:p14="http://schemas.microsoft.com/office/powerpoint/2010/main" val="418101194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31854" y="-1028700"/>
            <a:ext cx="15079425" cy="2057400"/>
            <a:chOff x="0" y="0"/>
            <a:chExt cx="5958856" cy="812800"/>
          </a:xfrm>
        </p:grpSpPr>
        <p:sp>
          <p:nvSpPr>
            <p:cNvPr id="3" name="Freeform 3"/>
            <p:cNvSpPr/>
            <p:nvPr/>
          </p:nvSpPr>
          <p:spPr>
            <a:xfrm>
              <a:off x="0" y="0"/>
              <a:ext cx="5958856" cy="812800"/>
            </a:xfrm>
            <a:custGeom>
              <a:avLst/>
              <a:gdLst/>
              <a:ahLst/>
              <a:cxnLst/>
              <a:rect l="l" t="t" r="r" b="b"/>
              <a:pathLst>
                <a:path w="5958856" h="812800">
                  <a:moveTo>
                    <a:pt x="0" y="0"/>
                  </a:moveTo>
                  <a:lnTo>
                    <a:pt x="5958856" y="0"/>
                  </a:lnTo>
                  <a:lnTo>
                    <a:pt x="5958856" y="812800"/>
                  </a:lnTo>
                  <a:lnTo>
                    <a:pt x="0" y="812800"/>
                  </a:lnTo>
                  <a:close/>
                </a:path>
              </a:pathLst>
            </a:custGeom>
            <a:gradFill rotWithShape="1">
              <a:gsLst>
                <a:gs pos="0">
                  <a:srgbClr val="0CC0DF">
                    <a:alpha val="100000"/>
                  </a:srgbClr>
                </a:gs>
                <a:gs pos="100000">
                  <a:srgbClr val="FFDE59">
                    <a:alpha val="100000"/>
                  </a:srgbClr>
                </a:gs>
              </a:gsLst>
              <a:lin ang="0"/>
            </a:gradFill>
          </p:spPr>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2239"/>
                </a:lnSpc>
              </a:pPr>
              <a:endParaRPr>
                <a:latin typeface="Arial" pitchFamily="34" charset="0"/>
              </a:endParaRPr>
            </a:p>
          </p:txBody>
        </p:sp>
      </p:grpSp>
      <p:grpSp>
        <p:nvGrpSpPr>
          <p:cNvPr id="5" name="Group 5"/>
          <p:cNvGrpSpPr/>
          <p:nvPr/>
        </p:nvGrpSpPr>
        <p:grpSpPr>
          <a:xfrm>
            <a:off x="9527075" y="-606081"/>
            <a:ext cx="2661750" cy="1909133"/>
            <a:chOff x="0" y="0"/>
            <a:chExt cx="5324887" cy="3818265"/>
          </a:xfrm>
        </p:grpSpPr>
        <p:sp>
          <p:nvSpPr>
            <p:cNvPr id="6" name="Freeform 6"/>
            <p:cNvSpPr/>
            <p:nvPr/>
          </p:nvSpPr>
          <p:spPr>
            <a:xfrm rot="-5400000">
              <a:off x="2160332" y="653710"/>
              <a:ext cx="2606104" cy="3723006"/>
            </a:xfrm>
            <a:custGeom>
              <a:avLst/>
              <a:gdLst/>
              <a:ahLst/>
              <a:cxnLst/>
              <a:rect l="l" t="t" r="r" b="b"/>
              <a:pathLst>
                <a:path w="2606104" h="3723006">
                  <a:moveTo>
                    <a:pt x="0" y="0"/>
                  </a:moveTo>
                  <a:lnTo>
                    <a:pt x="2606104" y="0"/>
                  </a:lnTo>
                  <a:lnTo>
                    <a:pt x="2606104" y="3723006"/>
                  </a:lnTo>
                  <a:lnTo>
                    <a:pt x="0" y="372300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Freeform 7"/>
            <p:cNvSpPr/>
            <p:nvPr/>
          </p:nvSpPr>
          <p:spPr>
            <a:xfrm rot="5400000">
              <a:off x="679471" y="-679471"/>
              <a:ext cx="2594344" cy="3953287"/>
            </a:xfrm>
            <a:custGeom>
              <a:avLst/>
              <a:gdLst/>
              <a:ahLst/>
              <a:cxnLst/>
              <a:rect l="l" t="t" r="r" b="b"/>
              <a:pathLst>
                <a:path w="2594344" h="3953287">
                  <a:moveTo>
                    <a:pt x="0" y="0"/>
                  </a:moveTo>
                  <a:lnTo>
                    <a:pt x="2594345" y="0"/>
                  </a:lnTo>
                  <a:lnTo>
                    <a:pt x="2594345" y="3953287"/>
                  </a:lnTo>
                  <a:lnTo>
                    <a:pt x="0" y="395328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sp>
        <p:nvSpPr>
          <p:cNvPr id="10" name="TextBox 10"/>
          <p:cNvSpPr txBox="1"/>
          <p:nvPr/>
        </p:nvSpPr>
        <p:spPr>
          <a:xfrm>
            <a:off x="1843182" y="304271"/>
            <a:ext cx="5987397" cy="384529"/>
          </a:xfrm>
          <a:prstGeom prst="rect">
            <a:avLst/>
          </a:prstGeom>
        </p:spPr>
        <p:txBody>
          <a:bodyPr lIns="0" tIns="0" rIns="0" bIns="0" rtlCol="0" anchor="t">
            <a:spAutoFit/>
          </a:bodyPr>
          <a:lstStyle/>
          <a:p>
            <a:pPr>
              <a:lnSpc>
                <a:spcPts val="3266"/>
              </a:lnSpc>
              <a:spcBef>
                <a:spcPct val="0"/>
              </a:spcBef>
            </a:pPr>
            <a:r>
              <a:rPr lang="en-US" sz="2300" b="1" dirty="0">
                <a:solidFill>
                  <a:srgbClr val="000000"/>
                </a:solidFill>
                <a:latin typeface="Arial" pitchFamily="34" charset="0"/>
              </a:rPr>
              <a:t>II. </a:t>
            </a:r>
            <a:r>
              <a:rPr lang="en-US" sz="2300" b="1" dirty="0" smtClean="0">
                <a:solidFill>
                  <a:srgbClr val="000000"/>
                </a:solidFill>
                <a:latin typeface="Arial" pitchFamily="34" charset="0"/>
              </a:rPr>
              <a:t>Ô NHIỄM </a:t>
            </a:r>
            <a:r>
              <a:rPr lang="en-US" sz="2300" b="1" dirty="0" smtClean="0">
                <a:solidFill>
                  <a:srgbClr val="000000"/>
                </a:solidFill>
                <a:latin typeface="Arial" pitchFamily="34" charset="0"/>
              </a:rPr>
              <a:t>MÔI </a:t>
            </a:r>
            <a:r>
              <a:rPr lang="en-US" sz="2300" b="1" dirty="0">
                <a:solidFill>
                  <a:srgbClr val="000000"/>
                </a:solidFill>
                <a:latin typeface="Arial" pitchFamily="34" charset="0"/>
              </a:rPr>
              <a:t>TRƯỜNG</a:t>
            </a:r>
          </a:p>
        </p:txBody>
      </p:sp>
      <p:sp>
        <p:nvSpPr>
          <p:cNvPr id="32" name="TextBox 32"/>
          <p:cNvSpPr txBox="1"/>
          <p:nvPr/>
        </p:nvSpPr>
        <p:spPr>
          <a:xfrm>
            <a:off x="685622" y="1129191"/>
            <a:ext cx="10817582" cy="384529"/>
          </a:xfrm>
          <a:prstGeom prst="rect">
            <a:avLst/>
          </a:prstGeom>
        </p:spPr>
        <p:txBody>
          <a:bodyPr lIns="0" tIns="0" rIns="0" bIns="0" rtlCol="0" anchor="t">
            <a:spAutoFit/>
          </a:bodyPr>
          <a:lstStyle/>
          <a:p>
            <a:pPr>
              <a:lnSpc>
                <a:spcPts val="3266"/>
              </a:lnSpc>
              <a:spcBef>
                <a:spcPct val="0"/>
              </a:spcBef>
            </a:pPr>
            <a:r>
              <a:rPr lang="en-US" sz="2300" b="1" dirty="0">
                <a:solidFill>
                  <a:srgbClr val="000000"/>
                </a:solidFill>
                <a:latin typeface="Arial" pitchFamily="34" charset="0"/>
              </a:rPr>
              <a:t>3. </a:t>
            </a:r>
            <a:r>
              <a:rPr lang="en-US" sz="2300" b="1" dirty="0" err="1">
                <a:solidFill>
                  <a:srgbClr val="000000"/>
                </a:solidFill>
                <a:latin typeface="Arial" pitchFamily="34" charset="0"/>
              </a:rPr>
              <a:t>Một</a:t>
            </a:r>
            <a:r>
              <a:rPr lang="en-US" sz="2300" b="1" dirty="0">
                <a:solidFill>
                  <a:srgbClr val="000000"/>
                </a:solidFill>
                <a:latin typeface="Arial" pitchFamily="34" charset="0"/>
              </a:rPr>
              <a:t> </a:t>
            </a:r>
            <a:r>
              <a:rPr lang="en-US" sz="2300" b="1" dirty="0" err="1">
                <a:solidFill>
                  <a:srgbClr val="000000"/>
                </a:solidFill>
                <a:latin typeface="Arial" pitchFamily="34" charset="0"/>
              </a:rPr>
              <a:t>số</a:t>
            </a:r>
            <a:r>
              <a:rPr lang="en-US" sz="2300" b="1" dirty="0">
                <a:solidFill>
                  <a:srgbClr val="000000"/>
                </a:solidFill>
                <a:latin typeface="Arial" pitchFamily="34" charset="0"/>
              </a:rPr>
              <a:t> </a:t>
            </a:r>
            <a:r>
              <a:rPr lang="en-US" sz="2300" b="1" dirty="0" err="1">
                <a:solidFill>
                  <a:srgbClr val="000000"/>
                </a:solidFill>
                <a:latin typeface="Arial" pitchFamily="34" charset="0"/>
              </a:rPr>
              <a:t>biện</a:t>
            </a:r>
            <a:r>
              <a:rPr lang="en-US" sz="2300" b="1" dirty="0">
                <a:solidFill>
                  <a:srgbClr val="000000"/>
                </a:solidFill>
                <a:latin typeface="Arial" pitchFamily="34" charset="0"/>
              </a:rPr>
              <a:t> </a:t>
            </a:r>
            <a:r>
              <a:rPr lang="en-US" sz="2300" b="1" dirty="0" err="1">
                <a:solidFill>
                  <a:srgbClr val="000000"/>
                </a:solidFill>
                <a:latin typeface="Arial" pitchFamily="34" charset="0"/>
              </a:rPr>
              <a:t>pháp</a:t>
            </a:r>
            <a:r>
              <a:rPr lang="en-US" sz="2300" b="1" dirty="0">
                <a:solidFill>
                  <a:srgbClr val="000000"/>
                </a:solidFill>
                <a:latin typeface="Arial" pitchFamily="34" charset="0"/>
              </a:rPr>
              <a:t> </a:t>
            </a:r>
            <a:r>
              <a:rPr lang="en-US" sz="2300" b="1" dirty="0" err="1">
                <a:solidFill>
                  <a:srgbClr val="000000"/>
                </a:solidFill>
                <a:latin typeface="Arial" pitchFamily="34" charset="0"/>
              </a:rPr>
              <a:t>hạn</a:t>
            </a:r>
            <a:r>
              <a:rPr lang="en-US" sz="2300" b="1" dirty="0">
                <a:solidFill>
                  <a:srgbClr val="000000"/>
                </a:solidFill>
                <a:latin typeface="Arial" pitchFamily="34" charset="0"/>
              </a:rPr>
              <a:t> </a:t>
            </a:r>
            <a:r>
              <a:rPr lang="en-US" sz="2300" b="1" dirty="0" err="1">
                <a:solidFill>
                  <a:srgbClr val="000000"/>
                </a:solidFill>
                <a:latin typeface="Arial" pitchFamily="34" charset="0"/>
              </a:rPr>
              <a:t>chế</a:t>
            </a:r>
            <a:r>
              <a:rPr lang="en-US" sz="2300" b="1" dirty="0">
                <a:solidFill>
                  <a:srgbClr val="000000"/>
                </a:solidFill>
                <a:latin typeface="Arial" pitchFamily="34" charset="0"/>
              </a:rPr>
              <a:t> ô </a:t>
            </a:r>
            <a:r>
              <a:rPr lang="en-US" sz="2300" b="1" dirty="0" err="1">
                <a:solidFill>
                  <a:srgbClr val="000000"/>
                </a:solidFill>
                <a:latin typeface="Arial" pitchFamily="34" charset="0"/>
              </a:rPr>
              <a:t>nhiễm</a:t>
            </a:r>
            <a:r>
              <a:rPr lang="en-US" sz="2300" b="1" dirty="0">
                <a:solidFill>
                  <a:srgbClr val="000000"/>
                </a:solidFill>
                <a:latin typeface="Arial" pitchFamily="34" charset="0"/>
              </a:rPr>
              <a:t> </a:t>
            </a:r>
            <a:r>
              <a:rPr lang="en-US" sz="2300" b="1" dirty="0" err="1">
                <a:solidFill>
                  <a:srgbClr val="000000"/>
                </a:solidFill>
                <a:latin typeface="Arial" pitchFamily="34" charset="0"/>
              </a:rPr>
              <a:t>môi</a:t>
            </a:r>
            <a:r>
              <a:rPr lang="en-US" sz="2300" b="1" dirty="0">
                <a:solidFill>
                  <a:srgbClr val="000000"/>
                </a:solidFill>
                <a:latin typeface="Arial" pitchFamily="34" charset="0"/>
              </a:rPr>
              <a:t> </a:t>
            </a:r>
            <a:r>
              <a:rPr lang="en-US" sz="2300" b="1" dirty="0" err="1">
                <a:solidFill>
                  <a:srgbClr val="000000"/>
                </a:solidFill>
                <a:latin typeface="Arial" pitchFamily="34" charset="0"/>
              </a:rPr>
              <a:t>trường</a:t>
            </a:r>
            <a:endParaRPr lang="en-US" sz="2300" b="1" dirty="0">
              <a:solidFill>
                <a:srgbClr val="000000"/>
              </a:solidFill>
              <a:latin typeface="Arial" pitchFamily="34" charset="0"/>
            </a:endParaRPr>
          </a:p>
        </p:txBody>
      </p:sp>
      <p:graphicFrame>
        <p:nvGraphicFramePr>
          <p:cNvPr id="11" name="Table 10"/>
          <p:cNvGraphicFramePr>
            <a:graphicFrameLocks noGrp="1"/>
          </p:cNvGraphicFramePr>
          <p:nvPr>
            <p:extLst>
              <p:ext uri="{D42A27DB-BD31-4B8C-83A1-F6EECF244321}">
                <p14:modId xmlns:p14="http://schemas.microsoft.com/office/powerpoint/2010/main" val="435008621"/>
              </p:ext>
            </p:extLst>
          </p:nvPr>
        </p:nvGraphicFramePr>
        <p:xfrm>
          <a:off x="596578" y="1716163"/>
          <a:ext cx="10679064" cy="4400330"/>
        </p:xfrm>
        <a:graphic>
          <a:graphicData uri="http://schemas.openxmlformats.org/drawingml/2006/table">
            <a:tbl>
              <a:tblPr firstRow="1" bandRow="1">
                <a:tableStyleId>{7DF18680-E054-41AD-8BC1-D1AEF772440D}</a:tableStyleId>
              </a:tblPr>
              <a:tblGrid>
                <a:gridCol w="2526034">
                  <a:extLst>
                    <a:ext uri="{9D8B030D-6E8A-4147-A177-3AD203B41FA5}">
                      <a16:colId xmlns:a16="http://schemas.microsoft.com/office/drawing/2014/main" val="3553498099"/>
                    </a:ext>
                  </a:extLst>
                </a:gridCol>
                <a:gridCol w="3962400">
                  <a:extLst>
                    <a:ext uri="{9D8B030D-6E8A-4147-A177-3AD203B41FA5}">
                      <a16:colId xmlns:a16="http://schemas.microsoft.com/office/drawing/2014/main" val="131560312"/>
                    </a:ext>
                  </a:extLst>
                </a:gridCol>
                <a:gridCol w="4190630">
                  <a:extLst>
                    <a:ext uri="{9D8B030D-6E8A-4147-A177-3AD203B41FA5}">
                      <a16:colId xmlns:a16="http://schemas.microsoft.com/office/drawing/2014/main" val="715785306"/>
                    </a:ext>
                  </a:extLst>
                </a:gridCol>
              </a:tblGrid>
              <a:tr h="209710">
                <a:tc>
                  <a:txBody>
                    <a:bodyPr/>
                    <a:lstStyle/>
                    <a:p>
                      <a:pPr algn="ctr"/>
                      <a:r>
                        <a:rPr lang="en-US" sz="1600" b="1" kern="1200" dirty="0" smtClean="0">
                          <a:solidFill>
                            <a:schemeClr val="bg1"/>
                          </a:solidFill>
                          <a:latin typeface="+mj-lt"/>
                          <a:ea typeface="+mn-ea"/>
                          <a:cs typeface="+mn-cs"/>
                        </a:rPr>
                        <a:t>MÔI TRƯỜNG Ô NHIỄM</a:t>
                      </a:r>
                      <a:endParaRPr lang="en-US" sz="1600" b="1" kern="1200" dirty="0">
                        <a:solidFill>
                          <a:schemeClr val="bg1"/>
                        </a:solidFill>
                        <a:latin typeface="+mj-lt"/>
                        <a:ea typeface="+mn-ea"/>
                        <a:cs typeface="+mn-cs"/>
                      </a:endParaRPr>
                    </a:p>
                  </a:txBody>
                  <a:tcPr marL="93558" marR="93558" marT="46779" marB="4677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kern="1200" dirty="0" smtClean="0">
                          <a:solidFill>
                            <a:schemeClr val="bg1"/>
                          </a:solidFill>
                          <a:latin typeface="+mj-lt"/>
                          <a:ea typeface="+mn-ea"/>
                          <a:cs typeface="+mn-cs"/>
                        </a:rPr>
                        <a:t>BIỂU HIỆN</a:t>
                      </a:r>
                      <a:endParaRPr lang="en-US" sz="1600" b="1" kern="1200" dirty="0">
                        <a:solidFill>
                          <a:schemeClr val="bg1"/>
                        </a:solidFill>
                        <a:latin typeface="+mj-lt"/>
                        <a:ea typeface="+mn-ea"/>
                        <a:cs typeface="+mn-cs"/>
                      </a:endParaRPr>
                    </a:p>
                  </a:txBody>
                  <a:tcPr marL="93558" marR="93558" marT="46779" marB="4677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kern="1200" dirty="0" smtClean="0">
                          <a:solidFill>
                            <a:schemeClr val="bg1"/>
                          </a:solidFill>
                          <a:latin typeface="+mj-lt"/>
                          <a:ea typeface="+mn-ea"/>
                          <a:cs typeface="+mn-cs"/>
                        </a:rPr>
                        <a:t>NGUYÊN NHÂN</a:t>
                      </a:r>
                      <a:endParaRPr lang="en-US" sz="1600" b="1" kern="1200" dirty="0">
                        <a:solidFill>
                          <a:schemeClr val="bg1"/>
                        </a:solidFill>
                        <a:latin typeface="+mj-lt"/>
                        <a:ea typeface="+mn-ea"/>
                        <a:cs typeface="+mn-cs"/>
                      </a:endParaRPr>
                    </a:p>
                  </a:txBody>
                  <a:tcPr marL="93558" marR="93558" marT="46779" marB="4677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89617686"/>
                  </a:ext>
                </a:extLst>
              </a:tr>
              <a:tr h="1435724">
                <a:tc>
                  <a:txBody>
                    <a:bodyPr/>
                    <a:lstStyle/>
                    <a:p>
                      <a:pPr algn="ctr"/>
                      <a:r>
                        <a:rPr lang="en-US" sz="1600" b="1" kern="1200" dirty="0" smtClean="0">
                          <a:solidFill>
                            <a:srgbClr val="000000"/>
                          </a:solidFill>
                          <a:latin typeface="+mj-lt"/>
                          <a:ea typeface="+mn-ea"/>
                          <a:cs typeface="+mn-cs"/>
                        </a:rPr>
                        <a:t>MÔI TRƯỜNG NƯỚC</a:t>
                      </a:r>
                      <a:endParaRPr lang="en-US" sz="1600" b="1" kern="1200" dirty="0">
                        <a:solidFill>
                          <a:srgbClr val="000000"/>
                        </a:solidFill>
                        <a:latin typeface="+mj-lt"/>
                        <a:ea typeface="+mn-ea"/>
                        <a:cs typeface="+mn-cs"/>
                      </a:endParaRPr>
                    </a:p>
                  </a:txBody>
                  <a:tcPr marL="93558" marR="93558" marT="46779" marB="4677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vi-VN" sz="1600" b="0" kern="1200" dirty="0" smtClean="0">
                          <a:solidFill>
                            <a:srgbClr val="000000"/>
                          </a:solidFill>
                          <a:latin typeface="+mj-lt"/>
                          <a:ea typeface="+mn-ea"/>
                          <a:cs typeface="+mn-cs"/>
                        </a:rPr>
                        <a:t>Nước có màu lạ (màu vàng, màu đen, màu nâu đỏ,...), mùi lạ (mùi tanh hôi, thối nồng nặc, mùi thum thủm,…) và xuất hiện váng, nổi bọt khí, có nhiều sinh vật sống trong nước bị chết</a:t>
                      </a:r>
                      <a:endParaRPr lang="en-US" sz="1600" b="0" kern="1200" dirty="0">
                        <a:solidFill>
                          <a:srgbClr val="000000"/>
                        </a:solidFill>
                        <a:latin typeface="+mj-lt"/>
                        <a:ea typeface="+mn-ea"/>
                        <a:cs typeface="+mn-cs"/>
                      </a:endParaRPr>
                    </a:p>
                  </a:txBody>
                  <a:tcPr marL="93558" marR="93558" marT="46779" marB="4677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600" b="0" kern="1200" dirty="0" smtClean="0">
                          <a:solidFill>
                            <a:srgbClr val="000000"/>
                          </a:solidFill>
                          <a:latin typeface="+mj-lt"/>
                          <a:ea typeface="+mn-ea"/>
                          <a:cs typeface="+mn-cs"/>
                        </a:rPr>
                        <a:t>Do </a:t>
                      </a:r>
                      <a:r>
                        <a:rPr lang="en-US" sz="1600" b="0" kern="1200" dirty="0" err="1" smtClean="0">
                          <a:solidFill>
                            <a:srgbClr val="000000"/>
                          </a:solidFill>
                          <a:latin typeface="+mj-lt"/>
                          <a:ea typeface="+mn-ea"/>
                          <a:cs typeface="+mn-cs"/>
                        </a:rPr>
                        <a:t>quá</a:t>
                      </a:r>
                      <a:r>
                        <a:rPr lang="en-US" sz="1600" b="0" kern="1200" dirty="0" smtClean="0">
                          <a:solidFill>
                            <a:srgbClr val="000000"/>
                          </a:solidFill>
                          <a:latin typeface="+mj-lt"/>
                          <a:ea typeface="+mn-ea"/>
                          <a:cs typeface="+mn-cs"/>
                        </a:rPr>
                        <a:t> </a:t>
                      </a:r>
                      <a:r>
                        <a:rPr lang="en-US" sz="1600" b="0" kern="1200" dirty="0" err="1" smtClean="0">
                          <a:solidFill>
                            <a:srgbClr val="000000"/>
                          </a:solidFill>
                          <a:latin typeface="+mj-lt"/>
                          <a:ea typeface="+mn-ea"/>
                          <a:cs typeface="+mn-cs"/>
                        </a:rPr>
                        <a:t>trình</a:t>
                      </a:r>
                      <a:r>
                        <a:rPr lang="en-US" sz="1600" b="0" kern="1200" dirty="0" smtClean="0">
                          <a:solidFill>
                            <a:srgbClr val="000000"/>
                          </a:solidFill>
                          <a:latin typeface="+mj-lt"/>
                          <a:ea typeface="+mn-ea"/>
                          <a:cs typeface="+mn-cs"/>
                        </a:rPr>
                        <a:t> </a:t>
                      </a:r>
                      <a:r>
                        <a:rPr lang="en-US" sz="1600" b="0" kern="1200" dirty="0" err="1" smtClean="0">
                          <a:solidFill>
                            <a:srgbClr val="000000"/>
                          </a:solidFill>
                          <a:latin typeface="+mj-lt"/>
                          <a:ea typeface="+mn-ea"/>
                          <a:cs typeface="+mn-cs"/>
                        </a:rPr>
                        <a:t>tăng</a:t>
                      </a:r>
                      <a:r>
                        <a:rPr lang="en-US" sz="1600" b="0" kern="1200" dirty="0" smtClean="0">
                          <a:solidFill>
                            <a:srgbClr val="000000"/>
                          </a:solidFill>
                          <a:latin typeface="+mj-lt"/>
                          <a:ea typeface="+mn-ea"/>
                          <a:cs typeface="+mn-cs"/>
                        </a:rPr>
                        <a:t> </a:t>
                      </a:r>
                      <a:r>
                        <a:rPr lang="en-US" sz="1600" b="0" kern="1200" dirty="0" err="1" smtClean="0">
                          <a:solidFill>
                            <a:srgbClr val="000000"/>
                          </a:solidFill>
                          <a:latin typeface="+mj-lt"/>
                          <a:ea typeface="+mn-ea"/>
                          <a:cs typeface="+mn-cs"/>
                        </a:rPr>
                        <a:t>dân</a:t>
                      </a:r>
                      <a:r>
                        <a:rPr lang="en-US" sz="1600" b="0" kern="1200" dirty="0" smtClean="0">
                          <a:solidFill>
                            <a:srgbClr val="000000"/>
                          </a:solidFill>
                          <a:latin typeface="+mj-lt"/>
                          <a:ea typeface="+mn-ea"/>
                          <a:cs typeface="+mn-cs"/>
                        </a:rPr>
                        <a:t> </a:t>
                      </a:r>
                      <a:r>
                        <a:rPr lang="en-US" sz="1600" b="0" kern="1200" dirty="0" err="1" smtClean="0">
                          <a:solidFill>
                            <a:srgbClr val="000000"/>
                          </a:solidFill>
                          <a:latin typeface="+mj-lt"/>
                          <a:ea typeface="+mn-ea"/>
                          <a:cs typeface="+mn-cs"/>
                        </a:rPr>
                        <a:t>số</a:t>
                      </a:r>
                      <a:r>
                        <a:rPr lang="en-US" sz="1600" b="0" kern="1200" dirty="0" smtClean="0">
                          <a:solidFill>
                            <a:srgbClr val="000000"/>
                          </a:solidFill>
                          <a:latin typeface="+mj-lt"/>
                          <a:ea typeface="+mn-ea"/>
                          <a:cs typeface="+mn-cs"/>
                        </a:rPr>
                        <a:t>,</a:t>
                      </a:r>
                      <a:r>
                        <a:rPr lang="en-US" sz="1600" b="0" kern="1200" baseline="0" dirty="0" smtClean="0">
                          <a:solidFill>
                            <a:srgbClr val="000000"/>
                          </a:solidFill>
                          <a:latin typeface="+mj-lt"/>
                          <a:ea typeface="+mn-ea"/>
                          <a:cs typeface="+mn-cs"/>
                        </a:rPr>
                        <a:t> </a:t>
                      </a:r>
                      <a:r>
                        <a:rPr lang="en-US" sz="1600" b="0" kern="1200" dirty="0" err="1" smtClean="0">
                          <a:solidFill>
                            <a:srgbClr val="000000"/>
                          </a:solidFill>
                          <a:latin typeface="+mj-lt"/>
                          <a:ea typeface="+mn-ea"/>
                          <a:cs typeface="+mn-cs"/>
                        </a:rPr>
                        <a:t>rác</a:t>
                      </a:r>
                      <a:r>
                        <a:rPr lang="en-US" sz="1600" b="0" kern="1200" dirty="0" smtClean="0">
                          <a:solidFill>
                            <a:srgbClr val="000000"/>
                          </a:solidFill>
                          <a:latin typeface="+mj-lt"/>
                          <a:ea typeface="+mn-ea"/>
                          <a:cs typeface="+mn-cs"/>
                        </a:rPr>
                        <a:t> </a:t>
                      </a:r>
                      <a:r>
                        <a:rPr lang="en-US" sz="1600" b="0" kern="1200" dirty="0" err="1" smtClean="0">
                          <a:solidFill>
                            <a:srgbClr val="000000"/>
                          </a:solidFill>
                          <a:latin typeface="+mj-lt"/>
                          <a:ea typeface="+mn-ea"/>
                          <a:cs typeface="+mn-cs"/>
                        </a:rPr>
                        <a:t>thải</a:t>
                      </a:r>
                      <a:r>
                        <a:rPr lang="en-US" sz="1600" b="0" kern="1200" dirty="0" smtClean="0">
                          <a:solidFill>
                            <a:srgbClr val="000000"/>
                          </a:solidFill>
                          <a:latin typeface="+mj-lt"/>
                          <a:ea typeface="+mn-ea"/>
                          <a:cs typeface="+mn-cs"/>
                        </a:rPr>
                        <a:t> </a:t>
                      </a:r>
                      <a:r>
                        <a:rPr lang="en-US" sz="1600" b="0" kern="1200" dirty="0" err="1" smtClean="0">
                          <a:solidFill>
                            <a:srgbClr val="000000"/>
                          </a:solidFill>
                          <a:latin typeface="+mj-lt"/>
                          <a:ea typeface="+mn-ea"/>
                          <a:cs typeface="+mn-cs"/>
                        </a:rPr>
                        <a:t>trong</a:t>
                      </a:r>
                      <a:r>
                        <a:rPr lang="en-US" sz="1600" b="0" kern="1200" dirty="0" smtClean="0">
                          <a:solidFill>
                            <a:srgbClr val="000000"/>
                          </a:solidFill>
                          <a:latin typeface="+mj-lt"/>
                          <a:ea typeface="+mn-ea"/>
                          <a:cs typeface="+mn-cs"/>
                        </a:rPr>
                        <a:t> </a:t>
                      </a:r>
                      <a:r>
                        <a:rPr lang="en-US" sz="1600" b="0" kern="1200" dirty="0" err="1" smtClean="0">
                          <a:solidFill>
                            <a:srgbClr val="000000"/>
                          </a:solidFill>
                          <a:latin typeface="+mj-lt"/>
                          <a:ea typeface="+mn-ea"/>
                          <a:cs typeface="+mn-cs"/>
                        </a:rPr>
                        <a:t>sinh</a:t>
                      </a:r>
                      <a:r>
                        <a:rPr lang="en-US" sz="1600" b="0" kern="1200" dirty="0" smtClean="0">
                          <a:solidFill>
                            <a:srgbClr val="000000"/>
                          </a:solidFill>
                          <a:latin typeface="+mj-lt"/>
                          <a:ea typeface="+mn-ea"/>
                          <a:cs typeface="+mn-cs"/>
                        </a:rPr>
                        <a:t> </a:t>
                      </a:r>
                      <a:r>
                        <a:rPr lang="en-US" sz="1600" b="0" kern="1200" dirty="0" err="1" smtClean="0">
                          <a:solidFill>
                            <a:srgbClr val="000000"/>
                          </a:solidFill>
                          <a:latin typeface="+mj-lt"/>
                          <a:ea typeface="+mn-ea"/>
                          <a:cs typeface="+mn-cs"/>
                        </a:rPr>
                        <a:t>hoạt</a:t>
                      </a:r>
                      <a:r>
                        <a:rPr lang="en-US" sz="1600" b="0" kern="1200" dirty="0" smtClean="0">
                          <a:solidFill>
                            <a:srgbClr val="000000"/>
                          </a:solidFill>
                          <a:latin typeface="+mj-lt"/>
                          <a:ea typeface="+mn-ea"/>
                          <a:cs typeface="+mn-cs"/>
                        </a:rPr>
                        <a:t>,</a:t>
                      </a:r>
                      <a:r>
                        <a:rPr lang="en-US" sz="1600" b="0" kern="1200" baseline="0" dirty="0" smtClean="0">
                          <a:solidFill>
                            <a:srgbClr val="000000"/>
                          </a:solidFill>
                          <a:latin typeface="+mj-lt"/>
                          <a:ea typeface="+mn-ea"/>
                          <a:cs typeface="+mn-cs"/>
                        </a:rPr>
                        <a:t> </a:t>
                      </a:r>
                      <a:r>
                        <a:rPr lang="en-US" sz="1600" b="0" kern="1200" dirty="0" err="1" smtClean="0">
                          <a:solidFill>
                            <a:srgbClr val="000000"/>
                          </a:solidFill>
                          <a:latin typeface="+mj-lt"/>
                          <a:ea typeface="+mn-ea"/>
                          <a:cs typeface="+mn-cs"/>
                        </a:rPr>
                        <a:t>các</a:t>
                      </a:r>
                      <a:r>
                        <a:rPr lang="en-US" sz="1600" b="0" kern="1200" dirty="0" smtClean="0">
                          <a:solidFill>
                            <a:srgbClr val="000000"/>
                          </a:solidFill>
                          <a:latin typeface="+mj-lt"/>
                          <a:ea typeface="+mn-ea"/>
                          <a:cs typeface="+mn-cs"/>
                        </a:rPr>
                        <a:t> </a:t>
                      </a:r>
                      <a:r>
                        <a:rPr lang="en-US" sz="1600" b="0" kern="1200" dirty="0" err="1" smtClean="0">
                          <a:solidFill>
                            <a:srgbClr val="000000"/>
                          </a:solidFill>
                          <a:latin typeface="+mj-lt"/>
                          <a:ea typeface="+mn-ea"/>
                          <a:cs typeface="+mn-cs"/>
                        </a:rPr>
                        <a:t>điều</a:t>
                      </a:r>
                      <a:r>
                        <a:rPr lang="en-US" sz="1600" b="0" kern="1200" dirty="0" smtClean="0">
                          <a:solidFill>
                            <a:srgbClr val="000000"/>
                          </a:solidFill>
                          <a:latin typeface="+mj-lt"/>
                          <a:ea typeface="+mn-ea"/>
                          <a:cs typeface="+mn-cs"/>
                        </a:rPr>
                        <a:t> </a:t>
                      </a:r>
                      <a:r>
                        <a:rPr lang="en-US" sz="1600" b="0" kern="1200" dirty="0" err="1" smtClean="0">
                          <a:solidFill>
                            <a:srgbClr val="000000"/>
                          </a:solidFill>
                          <a:latin typeface="+mj-lt"/>
                          <a:ea typeface="+mn-ea"/>
                          <a:cs typeface="+mn-cs"/>
                        </a:rPr>
                        <a:t>kiện</a:t>
                      </a:r>
                      <a:r>
                        <a:rPr lang="en-US" sz="1600" b="0" kern="1200" dirty="0" smtClean="0">
                          <a:solidFill>
                            <a:srgbClr val="000000"/>
                          </a:solidFill>
                          <a:latin typeface="+mj-lt"/>
                          <a:ea typeface="+mn-ea"/>
                          <a:cs typeface="+mn-cs"/>
                        </a:rPr>
                        <a:t> </a:t>
                      </a:r>
                      <a:r>
                        <a:rPr lang="en-US" sz="1600" b="0" kern="1200" dirty="0" err="1" smtClean="0">
                          <a:solidFill>
                            <a:srgbClr val="000000"/>
                          </a:solidFill>
                          <a:latin typeface="+mj-lt"/>
                          <a:ea typeface="+mn-ea"/>
                          <a:cs typeface="+mn-cs"/>
                        </a:rPr>
                        <a:t>của</a:t>
                      </a:r>
                      <a:r>
                        <a:rPr lang="en-US" sz="1600" b="0" kern="1200" dirty="0" smtClean="0">
                          <a:solidFill>
                            <a:srgbClr val="000000"/>
                          </a:solidFill>
                          <a:latin typeface="+mj-lt"/>
                          <a:ea typeface="+mn-ea"/>
                          <a:cs typeface="+mn-cs"/>
                        </a:rPr>
                        <a:t> </a:t>
                      </a:r>
                      <a:r>
                        <a:rPr lang="en-US" sz="1600" b="0" kern="1200" dirty="0" err="1" smtClean="0">
                          <a:solidFill>
                            <a:srgbClr val="000000"/>
                          </a:solidFill>
                          <a:latin typeface="+mj-lt"/>
                          <a:ea typeface="+mn-ea"/>
                          <a:cs typeface="+mn-cs"/>
                        </a:rPr>
                        <a:t>tự</a:t>
                      </a:r>
                      <a:r>
                        <a:rPr lang="en-US" sz="1600" b="0" kern="1200" dirty="0" smtClean="0">
                          <a:solidFill>
                            <a:srgbClr val="000000"/>
                          </a:solidFill>
                          <a:latin typeface="+mj-lt"/>
                          <a:ea typeface="+mn-ea"/>
                          <a:cs typeface="+mn-cs"/>
                        </a:rPr>
                        <a:t> </a:t>
                      </a:r>
                      <a:r>
                        <a:rPr lang="en-US" sz="1600" b="0" kern="1200" dirty="0" err="1" smtClean="0">
                          <a:solidFill>
                            <a:srgbClr val="000000"/>
                          </a:solidFill>
                          <a:latin typeface="+mj-lt"/>
                          <a:ea typeface="+mn-ea"/>
                          <a:cs typeface="+mn-cs"/>
                        </a:rPr>
                        <a:t>nhiên</a:t>
                      </a:r>
                      <a:r>
                        <a:rPr lang="en-US" sz="1600" b="0" kern="1200" dirty="0" smtClean="0">
                          <a:solidFill>
                            <a:srgbClr val="000000"/>
                          </a:solidFill>
                          <a:latin typeface="+mj-lt"/>
                          <a:ea typeface="+mn-ea"/>
                          <a:cs typeface="+mn-cs"/>
                        </a:rPr>
                        <a:t>: </a:t>
                      </a:r>
                      <a:r>
                        <a:rPr lang="en-US" sz="1600" b="0" kern="1200" dirty="0" err="1" smtClean="0">
                          <a:solidFill>
                            <a:srgbClr val="000000"/>
                          </a:solidFill>
                          <a:latin typeface="+mj-lt"/>
                          <a:ea typeface="+mn-ea"/>
                          <a:cs typeface="+mn-cs"/>
                        </a:rPr>
                        <a:t>lũ</a:t>
                      </a:r>
                      <a:r>
                        <a:rPr lang="en-US" sz="1600" b="0" kern="1200" dirty="0" smtClean="0">
                          <a:solidFill>
                            <a:srgbClr val="000000"/>
                          </a:solidFill>
                          <a:latin typeface="+mj-lt"/>
                          <a:ea typeface="+mn-ea"/>
                          <a:cs typeface="+mn-cs"/>
                        </a:rPr>
                        <a:t> </a:t>
                      </a:r>
                      <a:r>
                        <a:rPr lang="en-US" sz="1600" b="0" kern="1200" dirty="0" err="1" smtClean="0">
                          <a:solidFill>
                            <a:srgbClr val="000000"/>
                          </a:solidFill>
                          <a:latin typeface="+mj-lt"/>
                          <a:ea typeface="+mn-ea"/>
                          <a:cs typeface="+mn-cs"/>
                        </a:rPr>
                        <a:t>lụt</a:t>
                      </a:r>
                      <a:r>
                        <a:rPr lang="en-US" sz="1600" b="0" kern="1200" dirty="0" smtClean="0">
                          <a:solidFill>
                            <a:srgbClr val="000000"/>
                          </a:solidFill>
                          <a:latin typeface="+mj-lt"/>
                          <a:ea typeface="+mn-ea"/>
                          <a:cs typeface="+mn-cs"/>
                        </a:rPr>
                        <a:t>, </a:t>
                      </a:r>
                      <a:r>
                        <a:rPr lang="en-US" sz="1600" b="0" kern="1200" dirty="0" err="1" smtClean="0">
                          <a:solidFill>
                            <a:srgbClr val="000000"/>
                          </a:solidFill>
                          <a:latin typeface="+mj-lt"/>
                          <a:ea typeface="+mn-ea"/>
                          <a:cs typeface="+mn-cs"/>
                        </a:rPr>
                        <a:t>gió</a:t>
                      </a:r>
                      <a:r>
                        <a:rPr lang="en-US" sz="1600" b="0" kern="1200" dirty="0" smtClean="0">
                          <a:solidFill>
                            <a:srgbClr val="000000"/>
                          </a:solidFill>
                          <a:latin typeface="+mj-lt"/>
                          <a:ea typeface="+mn-ea"/>
                          <a:cs typeface="+mn-cs"/>
                        </a:rPr>
                        <a:t> </a:t>
                      </a:r>
                      <a:r>
                        <a:rPr lang="en-US" sz="1600" b="0" kern="1200" dirty="0" err="1" smtClean="0">
                          <a:solidFill>
                            <a:srgbClr val="000000"/>
                          </a:solidFill>
                          <a:latin typeface="+mj-lt"/>
                          <a:ea typeface="+mn-ea"/>
                          <a:cs typeface="+mn-cs"/>
                        </a:rPr>
                        <a:t>bão</a:t>
                      </a:r>
                      <a:r>
                        <a:rPr lang="en-US" sz="1600" b="0" kern="1200" dirty="0" smtClean="0">
                          <a:solidFill>
                            <a:srgbClr val="000000"/>
                          </a:solidFill>
                          <a:latin typeface="+mj-lt"/>
                          <a:ea typeface="+mn-ea"/>
                          <a:cs typeface="+mn-cs"/>
                        </a:rPr>
                        <a:t>, </a:t>
                      </a:r>
                      <a:r>
                        <a:rPr lang="en-US" sz="1600" b="0" kern="1200" dirty="0" err="1" smtClean="0">
                          <a:solidFill>
                            <a:srgbClr val="000000"/>
                          </a:solidFill>
                          <a:latin typeface="+mj-lt"/>
                          <a:ea typeface="+mn-ea"/>
                          <a:cs typeface="+mn-cs"/>
                        </a:rPr>
                        <a:t>tuyết</a:t>
                      </a:r>
                      <a:r>
                        <a:rPr lang="en-US" sz="1600" b="0" kern="1200" dirty="0" smtClean="0">
                          <a:solidFill>
                            <a:srgbClr val="000000"/>
                          </a:solidFill>
                          <a:latin typeface="+mj-lt"/>
                          <a:ea typeface="+mn-ea"/>
                          <a:cs typeface="+mn-cs"/>
                        </a:rPr>
                        <a:t> tan, </a:t>
                      </a:r>
                      <a:r>
                        <a:rPr lang="en-US" sz="1600" b="0" kern="1200" dirty="0" err="1" smtClean="0">
                          <a:solidFill>
                            <a:srgbClr val="000000"/>
                          </a:solidFill>
                          <a:latin typeface="+mj-lt"/>
                          <a:ea typeface="+mn-ea"/>
                          <a:cs typeface="+mn-cs"/>
                        </a:rPr>
                        <a:t>hạn</a:t>
                      </a:r>
                      <a:r>
                        <a:rPr lang="en-US" sz="1600" b="0" kern="1200" dirty="0" smtClean="0">
                          <a:solidFill>
                            <a:srgbClr val="000000"/>
                          </a:solidFill>
                          <a:latin typeface="+mj-lt"/>
                          <a:ea typeface="+mn-ea"/>
                          <a:cs typeface="+mn-cs"/>
                        </a:rPr>
                        <a:t> </a:t>
                      </a:r>
                      <a:r>
                        <a:rPr lang="en-US" sz="1600" b="0" kern="1200" dirty="0" err="1" smtClean="0">
                          <a:solidFill>
                            <a:srgbClr val="000000"/>
                          </a:solidFill>
                          <a:latin typeface="+mj-lt"/>
                          <a:ea typeface="+mn-ea"/>
                          <a:cs typeface="+mn-cs"/>
                        </a:rPr>
                        <a:t>hán</a:t>
                      </a:r>
                      <a:r>
                        <a:rPr lang="en-US" sz="1600" b="0" kern="1200" dirty="0" smtClean="0">
                          <a:solidFill>
                            <a:srgbClr val="000000"/>
                          </a:solidFill>
                          <a:latin typeface="+mj-lt"/>
                          <a:ea typeface="+mn-ea"/>
                          <a:cs typeface="+mn-cs"/>
                        </a:rPr>
                        <a:t>,…</a:t>
                      </a:r>
                    </a:p>
                    <a:p>
                      <a:pPr algn="l"/>
                      <a:r>
                        <a:rPr lang="en-US" sz="1600" b="0" kern="1200" dirty="0" smtClean="0">
                          <a:solidFill>
                            <a:srgbClr val="000000"/>
                          </a:solidFill>
                          <a:latin typeface="+mj-lt"/>
                          <a:ea typeface="+mn-ea"/>
                          <a:cs typeface="+mn-cs"/>
                        </a:rPr>
                        <a:t>do </a:t>
                      </a:r>
                      <a:r>
                        <a:rPr lang="en-US" sz="1600" b="0" kern="1200" dirty="0" err="1" smtClean="0">
                          <a:solidFill>
                            <a:srgbClr val="000000"/>
                          </a:solidFill>
                          <a:latin typeface="+mj-lt"/>
                          <a:ea typeface="+mn-ea"/>
                          <a:cs typeface="+mn-cs"/>
                        </a:rPr>
                        <a:t>quá</a:t>
                      </a:r>
                      <a:r>
                        <a:rPr lang="en-US" sz="1600" b="0" kern="1200" dirty="0" smtClean="0">
                          <a:solidFill>
                            <a:srgbClr val="000000"/>
                          </a:solidFill>
                          <a:latin typeface="+mj-lt"/>
                          <a:ea typeface="+mn-ea"/>
                          <a:cs typeface="+mn-cs"/>
                        </a:rPr>
                        <a:t> </a:t>
                      </a:r>
                      <a:r>
                        <a:rPr lang="en-US" sz="1600" b="0" kern="1200" dirty="0" err="1" smtClean="0">
                          <a:solidFill>
                            <a:srgbClr val="000000"/>
                          </a:solidFill>
                          <a:latin typeface="+mj-lt"/>
                          <a:ea typeface="+mn-ea"/>
                          <a:cs typeface="+mn-cs"/>
                        </a:rPr>
                        <a:t>trình</a:t>
                      </a:r>
                      <a:r>
                        <a:rPr lang="en-US" sz="1600" b="0" kern="1200" dirty="0" smtClean="0">
                          <a:solidFill>
                            <a:srgbClr val="000000"/>
                          </a:solidFill>
                          <a:latin typeface="+mj-lt"/>
                          <a:ea typeface="+mn-ea"/>
                          <a:cs typeface="+mn-cs"/>
                        </a:rPr>
                        <a:t> </a:t>
                      </a:r>
                      <a:r>
                        <a:rPr lang="en-US" sz="1600" b="0" kern="1200" dirty="0" err="1" smtClean="0">
                          <a:solidFill>
                            <a:srgbClr val="000000"/>
                          </a:solidFill>
                          <a:latin typeface="+mj-lt"/>
                          <a:ea typeface="+mn-ea"/>
                          <a:cs typeface="+mn-cs"/>
                        </a:rPr>
                        <a:t>sản</a:t>
                      </a:r>
                      <a:r>
                        <a:rPr lang="en-US" sz="1600" b="0" kern="1200" dirty="0" smtClean="0">
                          <a:solidFill>
                            <a:srgbClr val="000000"/>
                          </a:solidFill>
                          <a:latin typeface="+mj-lt"/>
                          <a:ea typeface="+mn-ea"/>
                          <a:cs typeface="+mn-cs"/>
                        </a:rPr>
                        <a:t> </a:t>
                      </a:r>
                      <a:r>
                        <a:rPr lang="en-US" sz="1600" b="0" kern="1200" dirty="0" err="1" smtClean="0">
                          <a:solidFill>
                            <a:srgbClr val="000000"/>
                          </a:solidFill>
                          <a:latin typeface="+mj-lt"/>
                          <a:ea typeface="+mn-ea"/>
                          <a:cs typeface="+mn-cs"/>
                        </a:rPr>
                        <a:t>xuất</a:t>
                      </a:r>
                      <a:r>
                        <a:rPr lang="en-US" sz="1600" b="0" kern="1200" dirty="0" smtClean="0">
                          <a:solidFill>
                            <a:srgbClr val="000000"/>
                          </a:solidFill>
                          <a:latin typeface="+mj-lt"/>
                          <a:ea typeface="+mn-ea"/>
                          <a:cs typeface="+mn-cs"/>
                        </a:rPr>
                        <a:t> </a:t>
                      </a:r>
                      <a:r>
                        <a:rPr lang="en-US" sz="1600" b="0" kern="1200" dirty="0" err="1" smtClean="0">
                          <a:solidFill>
                            <a:srgbClr val="000000"/>
                          </a:solidFill>
                          <a:latin typeface="+mj-lt"/>
                          <a:ea typeface="+mn-ea"/>
                          <a:cs typeface="+mn-cs"/>
                        </a:rPr>
                        <a:t>nông</a:t>
                      </a:r>
                      <a:r>
                        <a:rPr lang="en-US" sz="1600" b="0" kern="1200" dirty="0" smtClean="0">
                          <a:solidFill>
                            <a:srgbClr val="000000"/>
                          </a:solidFill>
                          <a:latin typeface="+mj-lt"/>
                          <a:ea typeface="+mn-ea"/>
                          <a:cs typeface="+mn-cs"/>
                        </a:rPr>
                        <a:t> </a:t>
                      </a:r>
                      <a:r>
                        <a:rPr lang="en-US" sz="1600" b="0" kern="1200" dirty="0" err="1" smtClean="0">
                          <a:solidFill>
                            <a:srgbClr val="000000"/>
                          </a:solidFill>
                          <a:latin typeface="+mj-lt"/>
                          <a:ea typeface="+mn-ea"/>
                          <a:cs typeface="+mn-cs"/>
                        </a:rPr>
                        <a:t>nghiệp</a:t>
                      </a:r>
                      <a:r>
                        <a:rPr lang="en-US" sz="1600" b="0" kern="1200" dirty="0" smtClean="0">
                          <a:solidFill>
                            <a:srgbClr val="000000"/>
                          </a:solidFill>
                          <a:latin typeface="+mj-lt"/>
                          <a:ea typeface="+mn-ea"/>
                          <a:cs typeface="+mn-cs"/>
                        </a:rPr>
                        <a:t>, </a:t>
                      </a:r>
                      <a:r>
                        <a:rPr lang="en-US" sz="1600" b="0" kern="1200" dirty="0" err="1" smtClean="0">
                          <a:solidFill>
                            <a:srgbClr val="000000"/>
                          </a:solidFill>
                          <a:latin typeface="+mj-lt"/>
                          <a:ea typeface="+mn-ea"/>
                          <a:cs typeface="+mn-cs"/>
                        </a:rPr>
                        <a:t>công</a:t>
                      </a:r>
                      <a:r>
                        <a:rPr lang="en-US" sz="1600" b="0" kern="1200" dirty="0" smtClean="0">
                          <a:solidFill>
                            <a:srgbClr val="000000"/>
                          </a:solidFill>
                          <a:latin typeface="+mj-lt"/>
                          <a:ea typeface="+mn-ea"/>
                          <a:cs typeface="+mn-cs"/>
                        </a:rPr>
                        <a:t> </a:t>
                      </a:r>
                      <a:r>
                        <a:rPr lang="en-US" sz="1600" b="0" kern="1200" dirty="0" err="1" smtClean="0">
                          <a:solidFill>
                            <a:srgbClr val="000000"/>
                          </a:solidFill>
                          <a:latin typeface="+mj-lt"/>
                          <a:ea typeface="+mn-ea"/>
                          <a:cs typeface="+mn-cs"/>
                        </a:rPr>
                        <a:t>nghiệp</a:t>
                      </a:r>
                      <a:r>
                        <a:rPr lang="en-US" sz="1600" b="0" kern="1200" baseline="0" dirty="0" smtClean="0">
                          <a:solidFill>
                            <a:srgbClr val="000000"/>
                          </a:solidFill>
                          <a:latin typeface="+mj-lt"/>
                          <a:ea typeface="+mn-ea"/>
                          <a:cs typeface="+mn-cs"/>
                        </a:rPr>
                        <a:t>, </a:t>
                      </a:r>
                      <a:r>
                        <a:rPr lang="en-US" sz="1600" b="0" kern="1200" dirty="0" err="1" smtClean="0">
                          <a:solidFill>
                            <a:srgbClr val="000000"/>
                          </a:solidFill>
                          <a:latin typeface="+mj-lt"/>
                          <a:ea typeface="+mn-ea"/>
                          <a:cs typeface="+mn-cs"/>
                        </a:rPr>
                        <a:t>quá</a:t>
                      </a:r>
                      <a:r>
                        <a:rPr lang="en-US" sz="1600" b="0" kern="1200" dirty="0" smtClean="0">
                          <a:solidFill>
                            <a:srgbClr val="000000"/>
                          </a:solidFill>
                          <a:latin typeface="+mj-lt"/>
                          <a:ea typeface="+mn-ea"/>
                          <a:cs typeface="+mn-cs"/>
                        </a:rPr>
                        <a:t> </a:t>
                      </a:r>
                      <a:r>
                        <a:rPr lang="en-US" sz="1600" b="0" kern="1200" dirty="0" err="1" smtClean="0">
                          <a:solidFill>
                            <a:srgbClr val="000000"/>
                          </a:solidFill>
                          <a:latin typeface="+mj-lt"/>
                          <a:ea typeface="+mn-ea"/>
                          <a:cs typeface="+mn-cs"/>
                        </a:rPr>
                        <a:t>trình</a:t>
                      </a:r>
                      <a:r>
                        <a:rPr lang="en-US" sz="1600" b="0" kern="1200" dirty="0" smtClean="0">
                          <a:solidFill>
                            <a:srgbClr val="000000"/>
                          </a:solidFill>
                          <a:latin typeface="+mj-lt"/>
                          <a:ea typeface="+mn-ea"/>
                          <a:cs typeface="+mn-cs"/>
                        </a:rPr>
                        <a:t> </a:t>
                      </a:r>
                      <a:r>
                        <a:rPr lang="en-US" sz="1600" b="0" kern="1200" dirty="0" err="1" smtClean="0">
                          <a:solidFill>
                            <a:srgbClr val="000000"/>
                          </a:solidFill>
                          <a:latin typeface="+mj-lt"/>
                          <a:ea typeface="+mn-ea"/>
                          <a:cs typeface="+mn-cs"/>
                        </a:rPr>
                        <a:t>đô</a:t>
                      </a:r>
                      <a:r>
                        <a:rPr lang="en-US" sz="1600" b="0" kern="1200" dirty="0" smtClean="0">
                          <a:solidFill>
                            <a:srgbClr val="000000"/>
                          </a:solidFill>
                          <a:latin typeface="+mj-lt"/>
                          <a:ea typeface="+mn-ea"/>
                          <a:cs typeface="+mn-cs"/>
                        </a:rPr>
                        <a:t> </a:t>
                      </a:r>
                      <a:r>
                        <a:rPr lang="en-US" sz="1600" b="0" kern="1200" dirty="0" err="1" smtClean="0">
                          <a:solidFill>
                            <a:srgbClr val="000000"/>
                          </a:solidFill>
                          <a:latin typeface="+mj-lt"/>
                          <a:ea typeface="+mn-ea"/>
                          <a:cs typeface="+mn-cs"/>
                        </a:rPr>
                        <a:t>thị</a:t>
                      </a:r>
                      <a:r>
                        <a:rPr lang="en-US" sz="1600" b="0" kern="1200" dirty="0" smtClean="0">
                          <a:solidFill>
                            <a:srgbClr val="000000"/>
                          </a:solidFill>
                          <a:latin typeface="+mj-lt"/>
                          <a:ea typeface="+mn-ea"/>
                          <a:cs typeface="+mn-cs"/>
                        </a:rPr>
                        <a:t> </a:t>
                      </a:r>
                      <a:r>
                        <a:rPr lang="en-US" sz="1600" b="0" kern="1200" dirty="0" err="1" smtClean="0">
                          <a:solidFill>
                            <a:srgbClr val="000000"/>
                          </a:solidFill>
                          <a:latin typeface="+mj-lt"/>
                          <a:ea typeface="+mn-ea"/>
                          <a:cs typeface="+mn-cs"/>
                        </a:rPr>
                        <a:t>hóa</a:t>
                      </a:r>
                      <a:endParaRPr lang="en-US" sz="1600" b="0" kern="1200" dirty="0" smtClean="0">
                        <a:solidFill>
                          <a:srgbClr val="000000"/>
                        </a:solidFill>
                        <a:latin typeface="+mj-lt"/>
                        <a:ea typeface="+mn-ea"/>
                        <a:cs typeface="+mn-cs"/>
                      </a:endParaRPr>
                    </a:p>
                  </a:txBody>
                  <a:tcPr marL="93558" marR="93558" marT="46779" marB="4677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67780805"/>
                  </a:ext>
                </a:extLst>
              </a:tr>
              <a:tr h="926011">
                <a:tc>
                  <a:txBody>
                    <a:bodyPr/>
                    <a:lstStyle/>
                    <a:p>
                      <a:pPr algn="ctr"/>
                      <a:r>
                        <a:rPr lang="en-US" sz="1600" b="1" kern="1200" dirty="0" smtClean="0">
                          <a:solidFill>
                            <a:srgbClr val="000000"/>
                          </a:solidFill>
                          <a:latin typeface="+mj-lt"/>
                          <a:ea typeface="+mn-ea"/>
                          <a:cs typeface="+mn-cs"/>
                        </a:rPr>
                        <a:t>MÔI TRƯỜNG ĐẤT</a:t>
                      </a:r>
                      <a:endParaRPr lang="en-US" sz="1600" b="1" kern="1200" dirty="0">
                        <a:solidFill>
                          <a:srgbClr val="000000"/>
                        </a:solidFill>
                        <a:latin typeface="+mj-lt"/>
                        <a:ea typeface="+mn-ea"/>
                        <a:cs typeface="+mn-cs"/>
                      </a:endParaRPr>
                    </a:p>
                  </a:txBody>
                  <a:tcPr marL="93558" marR="93558" marT="46779" marB="4677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600" b="0" kern="1200" dirty="0" err="1" smtClean="0">
                          <a:solidFill>
                            <a:srgbClr val="000000"/>
                          </a:solidFill>
                          <a:latin typeface="+mj-lt"/>
                          <a:ea typeface="+mn-ea"/>
                          <a:cs typeface="+mn-cs"/>
                        </a:rPr>
                        <a:t>Đất</a:t>
                      </a:r>
                      <a:r>
                        <a:rPr lang="en-US" sz="1600" b="0" kern="1200" dirty="0" smtClean="0">
                          <a:solidFill>
                            <a:srgbClr val="000000"/>
                          </a:solidFill>
                          <a:latin typeface="+mj-lt"/>
                          <a:ea typeface="+mn-ea"/>
                          <a:cs typeface="+mn-cs"/>
                        </a:rPr>
                        <a:t> </a:t>
                      </a:r>
                      <a:r>
                        <a:rPr lang="en-US" sz="1600" b="0" kern="1200" dirty="0" err="1" smtClean="0">
                          <a:solidFill>
                            <a:srgbClr val="000000"/>
                          </a:solidFill>
                          <a:latin typeface="+mj-lt"/>
                          <a:ea typeface="+mn-ea"/>
                          <a:cs typeface="+mn-cs"/>
                        </a:rPr>
                        <a:t>bị</a:t>
                      </a:r>
                      <a:r>
                        <a:rPr lang="en-US" sz="1600" b="0" kern="1200" dirty="0" smtClean="0">
                          <a:solidFill>
                            <a:srgbClr val="000000"/>
                          </a:solidFill>
                          <a:latin typeface="+mj-lt"/>
                          <a:ea typeface="+mn-ea"/>
                          <a:cs typeface="+mn-cs"/>
                        </a:rPr>
                        <a:t> </a:t>
                      </a:r>
                      <a:r>
                        <a:rPr lang="en-US" sz="1600" b="0" kern="1200" dirty="0" err="1" smtClean="0">
                          <a:solidFill>
                            <a:srgbClr val="000000"/>
                          </a:solidFill>
                          <a:latin typeface="+mj-lt"/>
                          <a:ea typeface="+mn-ea"/>
                          <a:cs typeface="+mn-cs"/>
                        </a:rPr>
                        <a:t>khô</a:t>
                      </a:r>
                      <a:r>
                        <a:rPr lang="en-US" sz="1600" b="0" kern="1200" dirty="0" smtClean="0">
                          <a:solidFill>
                            <a:srgbClr val="000000"/>
                          </a:solidFill>
                          <a:latin typeface="+mj-lt"/>
                          <a:ea typeface="+mn-ea"/>
                          <a:cs typeface="+mn-cs"/>
                        </a:rPr>
                        <a:t> </a:t>
                      </a:r>
                      <a:r>
                        <a:rPr lang="en-US" sz="1600" b="0" kern="1200" dirty="0" err="1" smtClean="0">
                          <a:solidFill>
                            <a:srgbClr val="000000"/>
                          </a:solidFill>
                          <a:latin typeface="+mj-lt"/>
                          <a:ea typeface="+mn-ea"/>
                          <a:cs typeface="+mn-cs"/>
                        </a:rPr>
                        <a:t>cằn</a:t>
                      </a:r>
                      <a:r>
                        <a:rPr lang="en-US" sz="1600" b="0" kern="1200" dirty="0" smtClean="0">
                          <a:solidFill>
                            <a:srgbClr val="000000"/>
                          </a:solidFill>
                          <a:latin typeface="+mj-lt"/>
                          <a:ea typeface="+mn-ea"/>
                          <a:cs typeface="+mn-cs"/>
                        </a:rPr>
                        <a:t>, </a:t>
                      </a:r>
                      <a:r>
                        <a:rPr lang="en-US" sz="1600" b="0" kern="1200" dirty="0" err="1" smtClean="0">
                          <a:solidFill>
                            <a:srgbClr val="000000"/>
                          </a:solidFill>
                          <a:latin typeface="+mj-lt"/>
                          <a:ea typeface="+mn-ea"/>
                          <a:cs typeface="+mn-cs"/>
                        </a:rPr>
                        <a:t>có</a:t>
                      </a:r>
                      <a:r>
                        <a:rPr lang="en-US" sz="1600" b="0" kern="1200" dirty="0" smtClean="0">
                          <a:solidFill>
                            <a:srgbClr val="000000"/>
                          </a:solidFill>
                          <a:latin typeface="+mj-lt"/>
                          <a:ea typeface="+mn-ea"/>
                          <a:cs typeface="+mn-cs"/>
                        </a:rPr>
                        <a:t> </a:t>
                      </a:r>
                      <a:r>
                        <a:rPr lang="en-US" sz="1600" b="0" kern="1200" dirty="0" err="1" smtClean="0">
                          <a:solidFill>
                            <a:srgbClr val="000000"/>
                          </a:solidFill>
                          <a:latin typeface="+mj-lt"/>
                          <a:ea typeface="+mn-ea"/>
                          <a:cs typeface="+mn-cs"/>
                        </a:rPr>
                        <a:t>màu</a:t>
                      </a:r>
                      <a:r>
                        <a:rPr lang="en-US" sz="1600" b="0" kern="1200" dirty="0" smtClean="0">
                          <a:solidFill>
                            <a:srgbClr val="000000"/>
                          </a:solidFill>
                          <a:latin typeface="+mj-lt"/>
                          <a:ea typeface="+mn-ea"/>
                          <a:cs typeface="+mn-cs"/>
                        </a:rPr>
                        <a:t> </a:t>
                      </a:r>
                      <a:r>
                        <a:rPr lang="en-US" sz="1600" b="0" kern="1200" dirty="0" err="1" smtClean="0">
                          <a:solidFill>
                            <a:srgbClr val="000000"/>
                          </a:solidFill>
                          <a:latin typeface="+mj-lt"/>
                          <a:ea typeface="+mn-ea"/>
                          <a:cs typeface="+mn-cs"/>
                        </a:rPr>
                        <a:t>xám</a:t>
                      </a:r>
                      <a:r>
                        <a:rPr lang="en-US" sz="1600" b="0" kern="1200" dirty="0" smtClean="0">
                          <a:solidFill>
                            <a:srgbClr val="000000"/>
                          </a:solidFill>
                          <a:latin typeface="+mj-lt"/>
                          <a:ea typeface="+mn-ea"/>
                          <a:cs typeface="+mn-cs"/>
                        </a:rPr>
                        <a:t> </a:t>
                      </a:r>
                      <a:r>
                        <a:rPr lang="en-US" sz="1600" b="0" kern="1200" dirty="0" err="1" smtClean="0">
                          <a:solidFill>
                            <a:srgbClr val="000000"/>
                          </a:solidFill>
                          <a:latin typeface="+mj-lt"/>
                          <a:ea typeface="+mn-ea"/>
                          <a:cs typeface="+mn-cs"/>
                        </a:rPr>
                        <a:t>hoặc</a:t>
                      </a:r>
                      <a:r>
                        <a:rPr lang="en-US" sz="1600" b="0" kern="1200" dirty="0" smtClean="0">
                          <a:solidFill>
                            <a:srgbClr val="000000"/>
                          </a:solidFill>
                          <a:latin typeface="+mj-lt"/>
                          <a:ea typeface="+mn-ea"/>
                          <a:cs typeface="+mn-cs"/>
                        </a:rPr>
                        <a:t> </a:t>
                      </a:r>
                      <a:r>
                        <a:rPr lang="en-US" sz="1600" b="0" kern="1200" dirty="0" err="1" smtClean="0">
                          <a:solidFill>
                            <a:srgbClr val="000000"/>
                          </a:solidFill>
                          <a:latin typeface="+mj-lt"/>
                          <a:ea typeface="+mn-ea"/>
                          <a:cs typeface="+mn-cs"/>
                        </a:rPr>
                        <a:t>đỏ</a:t>
                      </a:r>
                      <a:r>
                        <a:rPr lang="en-US" sz="1600" b="0" kern="1200" dirty="0" smtClean="0">
                          <a:solidFill>
                            <a:srgbClr val="000000"/>
                          </a:solidFill>
                          <a:latin typeface="+mj-lt"/>
                          <a:ea typeface="+mn-ea"/>
                          <a:cs typeface="+mn-cs"/>
                        </a:rPr>
                        <a:t> </a:t>
                      </a:r>
                      <a:r>
                        <a:rPr lang="en-US" sz="1600" b="0" kern="1200" dirty="0" err="1" smtClean="0">
                          <a:solidFill>
                            <a:srgbClr val="000000"/>
                          </a:solidFill>
                          <a:latin typeface="+mj-lt"/>
                          <a:ea typeface="+mn-ea"/>
                          <a:cs typeface="+mn-cs"/>
                        </a:rPr>
                        <a:t>không</a:t>
                      </a:r>
                      <a:r>
                        <a:rPr lang="en-US" sz="1600" b="0" kern="1200" dirty="0" smtClean="0">
                          <a:solidFill>
                            <a:srgbClr val="000000"/>
                          </a:solidFill>
                          <a:latin typeface="+mj-lt"/>
                          <a:ea typeface="+mn-ea"/>
                          <a:cs typeface="+mn-cs"/>
                        </a:rPr>
                        <a:t> </a:t>
                      </a:r>
                      <a:r>
                        <a:rPr lang="en-US" sz="1600" b="0" kern="1200" dirty="0" err="1" smtClean="0">
                          <a:solidFill>
                            <a:srgbClr val="000000"/>
                          </a:solidFill>
                          <a:latin typeface="+mj-lt"/>
                          <a:ea typeface="+mn-ea"/>
                          <a:cs typeface="+mn-cs"/>
                        </a:rPr>
                        <a:t>đồng</a:t>
                      </a:r>
                      <a:r>
                        <a:rPr lang="en-US" sz="1600" b="0" kern="1200" dirty="0" smtClean="0">
                          <a:solidFill>
                            <a:srgbClr val="000000"/>
                          </a:solidFill>
                          <a:latin typeface="+mj-lt"/>
                          <a:ea typeface="+mn-ea"/>
                          <a:cs typeface="+mn-cs"/>
                        </a:rPr>
                        <a:t> </a:t>
                      </a:r>
                      <a:r>
                        <a:rPr lang="en-US" sz="1600" b="0" kern="1200" dirty="0" err="1" smtClean="0">
                          <a:solidFill>
                            <a:srgbClr val="000000"/>
                          </a:solidFill>
                          <a:latin typeface="+mj-lt"/>
                          <a:ea typeface="+mn-ea"/>
                          <a:cs typeface="+mn-cs"/>
                        </a:rPr>
                        <a:t>đều</a:t>
                      </a:r>
                      <a:r>
                        <a:rPr lang="en-US" sz="1600" b="0" kern="1200" dirty="0" smtClean="0">
                          <a:solidFill>
                            <a:srgbClr val="000000"/>
                          </a:solidFill>
                          <a:latin typeface="+mj-lt"/>
                          <a:ea typeface="+mn-ea"/>
                          <a:cs typeface="+mn-cs"/>
                        </a:rPr>
                        <a:t>, </a:t>
                      </a:r>
                      <a:r>
                        <a:rPr lang="en-US" sz="1600" b="0" kern="1200" dirty="0" err="1" smtClean="0">
                          <a:solidFill>
                            <a:srgbClr val="000000"/>
                          </a:solidFill>
                          <a:latin typeface="+mj-lt"/>
                          <a:ea typeface="+mn-ea"/>
                          <a:cs typeface="+mn-cs"/>
                        </a:rPr>
                        <a:t>xuất</a:t>
                      </a:r>
                      <a:r>
                        <a:rPr lang="en-US" sz="1600" b="0" kern="1200" dirty="0" smtClean="0">
                          <a:solidFill>
                            <a:srgbClr val="000000"/>
                          </a:solidFill>
                          <a:latin typeface="+mj-lt"/>
                          <a:ea typeface="+mn-ea"/>
                          <a:cs typeface="+mn-cs"/>
                        </a:rPr>
                        <a:t> </a:t>
                      </a:r>
                      <a:r>
                        <a:rPr lang="en-US" sz="1600" b="0" kern="1200" dirty="0" err="1" smtClean="0">
                          <a:solidFill>
                            <a:srgbClr val="000000"/>
                          </a:solidFill>
                          <a:latin typeface="+mj-lt"/>
                          <a:ea typeface="+mn-ea"/>
                          <a:cs typeface="+mn-cs"/>
                        </a:rPr>
                        <a:t>hiện</a:t>
                      </a:r>
                      <a:r>
                        <a:rPr lang="en-US" sz="1600" b="0" kern="1200" dirty="0" smtClean="0">
                          <a:solidFill>
                            <a:srgbClr val="000000"/>
                          </a:solidFill>
                          <a:latin typeface="+mj-lt"/>
                          <a:ea typeface="+mn-ea"/>
                          <a:cs typeface="+mn-cs"/>
                        </a:rPr>
                        <a:t> </a:t>
                      </a:r>
                      <a:r>
                        <a:rPr lang="en-US" sz="1600" b="0" kern="1200" dirty="0" err="1" smtClean="0">
                          <a:solidFill>
                            <a:srgbClr val="000000"/>
                          </a:solidFill>
                          <a:latin typeface="+mj-lt"/>
                          <a:ea typeface="+mn-ea"/>
                          <a:cs typeface="+mn-cs"/>
                        </a:rPr>
                        <a:t>những</a:t>
                      </a:r>
                      <a:r>
                        <a:rPr lang="en-US" sz="1600" b="0" kern="1200" dirty="0" smtClean="0">
                          <a:solidFill>
                            <a:srgbClr val="000000"/>
                          </a:solidFill>
                          <a:latin typeface="+mj-lt"/>
                          <a:ea typeface="+mn-ea"/>
                          <a:cs typeface="+mn-cs"/>
                        </a:rPr>
                        <a:t> </a:t>
                      </a:r>
                      <a:r>
                        <a:rPr lang="en-US" sz="1600" b="0" kern="1200" dirty="0" err="1" smtClean="0">
                          <a:solidFill>
                            <a:srgbClr val="000000"/>
                          </a:solidFill>
                          <a:latin typeface="+mj-lt"/>
                          <a:ea typeface="+mn-ea"/>
                          <a:cs typeface="+mn-cs"/>
                        </a:rPr>
                        <a:t>hạt</a:t>
                      </a:r>
                      <a:r>
                        <a:rPr lang="en-US" sz="1600" b="0" kern="1200" dirty="0" smtClean="0">
                          <a:solidFill>
                            <a:srgbClr val="000000"/>
                          </a:solidFill>
                          <a:latin typeface="+mj-lt"/>
                          <a:ea typeface="+mn-ea"/>
                          <a:cs typeface="+mn-cs"/>
                        </a:rPr>
                        <a:t> </a:t>
                      </a:r>
                      <a:r>
                        <a:rPr lang="en-US" sz="1600" b="0" kern="1200" dirty="0" err="1" smtClean="0">
                          <a:solidFill>
                            <a:srgbClr val="000000"/>
                          </a:solidFill>
                          <a:latin typeface="+mj-lt"/>
                          <a:ea typeface="+mn-ea"/>
                          <a:cs typeface="+mn-cs"/>
                        </a:rPr>
                        <a:t>sỏi</a:t>
                      </a:r>
                      <a:r>
                        <a:rPr lang="en-US" sz="1600" b="0" kern="1200" dirty="0" smtClean="0">
                          <a:solidFill>
                            <a:srgbClr val="000000"/>
                          </a:solidFill>
                          <a:latin typeface="+mj-lt"/>
                          <a:ea typeface="+mn-ea"/>
                          <a:cs typeface="+mn-cs"/>
                        </a:rPr>
                        <a:t> </a:t>
                      </a:r>
                      <a:r>
                        <a:rPr lang="en-US" sz="1600" b="0" kern="1200" dirty="0" err="1" smtClean="0">
                          <a:solidFill>
                            <a:srgbClr val="000000"/>
                          </a:solidFill>
                          <a:latin typeface="+mj-lt"/>
                          <a:ea typeface="+mn-ea"/>
                          <a:cs typeface="+mn-cs"/>
                        </a:rPr>
                        <a:t>có</a:t>
                      </a:r>
                      <a:r>
                        <a:rPr lang="en-US" sz="1600" b="0" kern="1200" dirty="0" smtClean="0">
                          <a:solidFill>
                            <a:srgbClr val="000000"/>
                          </a:solidFill>
                          <a:latin typeface="+mj-lt"/>
                          <a:ea typeface="+mn-ea"/>
                          <a:cs typeface="+mn-cs"/>
                        </a:rPr>
                        <a:t> </a:t>
                      </a:r>
                      <a:r>
                        <a:rPr lang="en-US" sz="1600" b="0" kern="1200" dirty="0" err="1" smtClean="0">
                          <a:solidFill>
                            <a:srgbClr val="000000"/>
                          </a:solidFill>
                          <a:latin typeface="+mj-lt"/>
                          <a:ea typeface="+mn-ea"/>
                          <a:cs typeface="+mn-cs"/>
                        </a:rPr>
                        <a:t>lỗ</a:t>
                      </a:r>
                      <a:r>
                        <a:rPr lang="en-US" sz="1600" b="0" kern="1200" dirty="0" smtClean="0">
                          <a:solidFill>
                            <a:srgbClr val="000000"/>
                          </a:solidFill>
                          <a:latin typeface="+mj-lt"/>
                          <a:ea typeface="+mn-ea"/>
                          <a:cs typeface="+mn-cs"/>
                        </a:rPr>
                        <a:t> </a:t>
                      </a:r>
                      <a:r>
                        <a:rPr lang="en-US" sz="1600" b="0" kern="1200" dirty="0" err="1" smtClean="0">
                          <a:solidFill>
                            <a:srgbClr val="000000"/>
                          </a:solidFill>
                          <a:latin typeface="+mj-lt"/>
                          <a:ea typeface="+mn-ea"/>
                          <a:cs typeface="+mn-cs"/>
                        </a:rPr>
                        <a:t>hoặc</a:t>
                      </a:r>
                      <a:r>
                        <a:rPr lang="en-US" sz="1600" b="0" kern="1200" dirty="0" smtClean="0">
                          <a:solidFill>
                            <a:srgbClr val="000000"/>
                          </a:solidFill>
                          <a:latin typeface="+mj-lt"/>
                          <a:ea typeface="+mn-ea"/>
                          <a:cs typeface="+mn-cs"/>
                        </a:rPr>
                        <a:t> </a:t>
                      </a:r>
                      <a:r>
                        <a:rPr lang="en-US" sz="1600" b="0" kern="1200" dirty="0" err="1" smtClean="0">
                          <a:solidFill>
                            <a:srgbClr val="000000"/>
                          </a:solidFill>
                          <a:latin typeface="+mj-lt"/>
                          <a:ea typeface="+mn-ea"/>
                          <a:cs typeface="+mn-cs"/>
                        </a:rPr>
                        <a:t>các</a:t>
                      </a:r>
                      <a:r>
                        <a:rPr lang="en-US" sz="1600" b="0" kern="1200" dirty="0" smtClean="0">
                          <a:solidFill>
                            <a:srgbClr val="000000"/>
                          </a:solidFill>
                          <a:latin typeface="+mj-lt"/>
                          <a:ea typeface="+mn-ea"/>
                          <a:cs typeface="+mn-cs"/>
                        </a:rPr>
                        <a:t> </a:t>
                      </a:r>
                      <a:r>
                        <a:rPr lang="en-US" sz="1600" b="0" kern="1200" dirty="0" err="1" smtClean="0">
                          <a:solidFill>
                            <a:srgbClr val="000000"/>
                          </a:solidFill>
                          <a:latin typeface="+mj-lt"/>
                          <a:ea typeface="+mn-ea"/>
                          <a:cs typeface="+mn-cs"/>
                        </a:rPr>
                        <a:t>hạt</a:t>
                      </a:r>
                      <a:r>
                        <a:rPr lang="en-US" sz="1600" b="0" kern="1200" dirty="0" smtClean="0">
                          <a:solidFill>
                            <a:srgbClr val="000000"/>
                          </a:solidFill>
                          <a:latin typeface="+mj-lt"/>
                          <a:ea typeface="+mn-ea"/>
                          <a:cs typeface="+mn-cs"/>
                        </a:rPr>
                        <a:t> </a:t>
                      </a:r>
                      <a:r>
                        <a:rPr lang="en-US" sz="1600" b="0" kern="1200" dirty="0" err="1" smtClean="0">
                          <a:solidFill>
                            <a:srgbClr val="000000"/>
                          </a:solidFill>
                          <a:latin typeface="+mj-lt"/>
                          <a:ea typeface="+mn-ea"/>
                          <a:cs typeface="+mn-cs"/>
                        </a:rPr>
                        <a:t>màu</a:t>
                      </a:r>
                      <a:r>
                        <a:rPr lang="en-US" sz="1600" b="0" kern="1200" dirty="0" smtClean="0">
                          <a:solidFill>
                            <a:srgbClr val="000000"/>
                          </a:solidFill>
                          <a:latin typeface="+mj-lt"/>
                          <a:ea typeface="+mn-ea"/>
                          <a:cs typeface="+mn-cs"/>
                        </a:rPr>
                        <a:t> </a:t>
                      </a:r>
                      <a:r>
                        <a:rPr lang="en-US" sz="1600" b="0" kern="1200" dirty="0" err="1" smtClean="0">
                          <a:solidFill>
                            <a:srgbClr val="000000"/>
                          </a:solidFill>
                          <a:latin typeface="+mj-lt"/>
                          <a:ea typeface="+mn-ea"/>
                          <a:cs typeface="+mn-cs"/>
                        </a:rPr>
                        <a:t>trắng</a:t>
                      </a:r>
                      <a:r>
                        <a:rPr lang="en-US" sz="1600" b="0" kern="1200" dirty="0" smtClean="0">
                          <a:solidFill>
                            <a:srgbClr val="000000"/>
                          </a:solidFill>
                          <a:latin typeface="+mj-lt"/>
                          <a:ea typeface="+mn-ea"/>
                          <a:cs typeface="+mn-cs"/>
                        </a:rPr>
                        <a:t> </a:t>
                      </a:r>
                      <a:r>
                        <a:rPr lang="en-US" sz="1600" b="0" kern="1200" dirty="0" err="1" smtClean="0">
                          <a:solidFill>
                            <a:srgbClr val="000000"/>
                          </a:solidFill>
                          <a:latin typeface="+mj-lt"/>
                          <a:ea typeface="+mn-ea"/>
                          <a:cs typeface="+mn-cs"/>
                        </a:rPr>
                        <a:t>trong</a:t>
                      </a:r>
                      <a:r>
                        <a:rPr lang="en-US" sz="1600" b="0" kern="1200" dirty="0" smtClean="0">
                          <a:solidFill>
                            <a:srgbClr val="000000"/>
                          </a:solidFill>
                          <a:latin typeface="+mj-lt"/>
                          <a:ea typeface="+mn-ea"/>
                          <a:cs typeface="+mn-cs"/>
                        </a:rPr>
                        <a:t> </a:t>
                      </a:r>
                      <a:r>
                        <a:rPr lang="en-US" sz="1600" b="0" kern="1200" dirty="0" err="1" smtClean="0">
                          <a:solidFill>
                            <a:srgbClr val="000000"/>
                          </a:solidFill>
                          <a:latin typeface="+mj-lt"/>
                          <a:ea typeface="+mn-ea"/>
                          <a:cs typeface="+mn-cs"/>
                        </a:rPr>
                        <a:t>đất</a:t>
                      </a:r>
                      <a:r>
                        <a:rPr lang="en-US" sz="1600" b="0" kern="1200" dirty="0" smtClean="0">
                          <a:solidFill>
                            <a:srgbClr val="000000"/>
                          </a:solidFill>
                          <a:latin typeface="+mj-lt"/>
                          <a:ea typeface="+mn-ea"/>
                          <a:cs typeface="+mn-cs"/>
                        </a:rPr>
                        <a:t>.</a:t>
                      </a:r>
                      <a:endParaRPr lang="en-US" sz="1600" b="0" kern="1200" dirty="0">
                        <a:solidFill>
                          <a:srgbClr val="000000"/>
                        </a:solidFill>
                        <a:latin typeface="+mj-lt"/>
                        <a:ea typeface="+mn-ea"/>
                        <a:cs typeface="+mn-cs"/>
                      </a:endParaRPr>
                    </a:p>
                  </a:txBody>
                  <a:tcPr marL="93558" marR="93558" marT="46779" marB="4677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600" b="0" kern="1200" dirty="0" err="1" smtClean="0">
                          <a:solidFill>
                            <a:srgbClr val="000000"/>
                          </a:solidFill>
                          <a:latin typeface="+mj-lt"/>
                          <a:ea typeface="+mn-ea"/>
                          <a:cs typeface="+mn-cs"/>
                        </a:rPr>
                        <a:t>Biến</a:t>
                      </a:r>
                      <a:r>
                        <a:rPr lang="en-US" sz="1600" b="0" kern="1200" dirty="0" smtClean="0">
                          <a:solidFill>
                            <a:srgbClr val="000000"/>
                          </a:solidFill>
                          <a:latin typeface="+mj-lt"/>
                          <a:ea typeface="+mn-ea"/>
                          <a:cs typeface="+mn-cs"/>
                        </a:rPr>
                        <a:t> </a:t>
                      </a:r>
                      <a:r>
                        <a:rPr lang="en-US" sz="1600" b="0" kern="1200" dirty="0" err="1" smtClean="0">
                          <a:solidFill>
                            <a:srgbClr val="000000"/>
                          </a:solidFill>
                          <a:latin typeface="+mj-lt"/>
                          <a:ea typeface="+mn-ea"/>
                          <a:cs typeface="+mn-cs"/>
                        </a:rPr>
                        <a:t>đổi</a:t>
                      </a:r>
                      <a:r>
                        <a:rPr lang="en-US" sz="1600" b="0" kern="1200" dirty="0" smtClean="0">
                          <a:solidFill>
                            <a:srgbClr val="000000"/>
                          </a:solidFill>
                          <a:latin typeface="+mj-lt"/>
                          <a:ea typeface="+mn-ea"/>
                          <a:cs typeface="+mn-cs"/>
                        </a:rPr>
                        <a:t> </a:t>
                      </a:r>
                      <a:r>
                        <a:rPr lang="en-US" sz="1600" b="0" kern="1200" dirty="0" err="1" smtClean="0">
                          <a:solidFill>
                            <a:srgbClr val="000000"/>
                          </a:solidFill>
                          <a:latin typeface="+mj-lt"/>
                          <a:ea typeface="+mn-ea"/>
                          <a:cs typeface="+mn-cs"/>
                        </a:rPr>
                        <a:t>tự</a:t>
                      </a:r>
                      <a:r>
                        <a:rPr lang="en-US" sz="1600" b="0" kern="1200" dirty="0" smtClean="0">
                          <a:solidFill>
                            <a:srgbClr val="000000"/>
                          </a:solidFill>
                          <a:latin typeface="+mj-lt"/>
                          <a:ea typeface="+mn-ea"/>
                          <a:cs typeface="+mn-cs"/>
                        </a:rPr>
                        <a:t> </a:t>
                      </a:r>
                      <a:r>
                        <a:rPr lang="en-US" sz="1600" b="0" kern="1200" dirty="0" err="1" smtClean="0">
                          <a:solidFill>
                            <a:srgbClr val="000000"/>
                          </a:solidFill>
                          <a:latin typeface="+mj-lt"/>
                          <a:ea typeface="+mn-ea"/>
                          <a:cs typeface="+mn-cs"/>
                        </a:rPr>
                        <a:t>nhiên</a:t>
                      </a:r>
                      <a:endParaRPr lang="en-US" sz="1600" b="0" kern="1200" dirty="0" smtClean="0">
                        <a:solidFill>
                          <a:srgbClr val="000000"/>
                        </a:solidFill>
                        <a:latin typeface="+mj-lt"/>
                        <a:ea typeface="+mn-ea"/>
                        <a:cs typeface="+mn-cs"/>
                      </a:endParaRPr>
                    </a:p>
                    <a:p>
                      <a:pPr algn="l"/>
                      <a:r>
                        <a:rPr lang="en-US" sz="1600" b="0" kern="1200" dirty="0" err="1" smtClean="0">
                          <a:solidFill>
                            <a:srgbClr val="000000"/>
                          </a:solidFill>
                          <a:latin typeface="+mj-lt"/>
                          <a:ea typeface="+mn-ea"/>
                          <a:cs typeface="+mn-cs"/>
                        </a:rPr>
                        <a:t>Canh</a:t>
                      </a:r>
                      <a:r>
                        <a:rPr lang="en-US" sz="1600" b="0" kern="1200" dirty="0" smtClean="0">
                          <a:solidFill>
                            <a:srgbClr val="000000"/>
                          </a:solidFill>
                          <a:latin typeface="+mj-lt"/>
                          <a:ea typeface="+mn-ea"/>
                          <a:cs typeface="+mn-cs"/>
                        </a:rPr>
                        <a:t> </a:t>
                      </a:r>
                      <a:r>
                        <a:rPr lang="en-US" sz="1600" b="0" kern="1200" dirty="0" err="1" smtClean="0">
                          <a:solidFill>
                            <a:srgbClr val="000000"/>
                          </a:solidFill>
                          <a:latin typeface="+mj-lt"/>
                          <a:ea typeface="+mn-ea"/>
                          <a:cs typeface="+mn-cs"/>
                        </a:rPr>
                        <a:t>tác</a:t>
                      </a:r>
                      <a:r>
                        <a:rPr lang="en-US" sz="1600" b="0" kern="1200" dirty="0" smtClean="0">
                          <a:solidFill>
                            <a:srgbClr val="000000"/>
                          </a:solidFill>
                          <a:latin typeface="+mj-lt"/>
                          <a:ea typeface="+mn-ea"/>
                          <a:cs typeface="+mn-cs"/>
                        </a:rPr>
                        <a:t> </a:t>
                      </a:r>
                      <a:r>
                        <a:rPr lang="en-US" sz="1600" b="0" kern="1200" dirty="0" err="1" smtClean="0">
                          <a:solidFill>
                            <a:srgbClr val="000000"/>
                          </a:solidFill>
                          <a:latin typeface="+mj-lt"/>
                          <a:ea typeface="+mn-ea"/>
                          <a:cs typeface="+mn-cs"/>
                        </a:rPr>
                        <a:t>nông</a:t>
                      </a:r>
                      <a:r>
                        <a:rPr lang="en-US" sz="1600" b="0" kern="1200" dirty="0" smtClean="0">
                          <a:solidFill>
                            <a:srgbClr val="000000"/>
                          </a:solidFill>
                          <a:latin typeface="+mj-lt"/>
                          <a:ea typeface="+mn-ea"/>
                          <a:cs typeface="+mn-cs"/>
                        </a:rPr>
                        <a:t> </a:t>
                      </a:r>
                      <a:r>
                        <a:rPr lang="en-US" sz="1600" b="0" kern="1200" dirty="0" err="1" smtClean="0">
                          <a:solidFill>
                            <a:srgbClr val="000000"/>
                          </a:solidFill>
                          <a:latin typeface="+mj-lt"/>
                          <a:ea typeface="+mn-ea"/>
                          <a:cs typeface="+mn-cs"/>
                        </a:rPr>
                        <a:t>nghiệp</a:t>
                      </a:r>
                      <a:r>
                        <a:rPr lang="en-US" sz="1600" b="0" kern="1200" dirty="0" smtClean="0">
                          <a:solidFill>
                            <a:srgbClr val="000000"/>
                          </a:solidFill>
                          <a:latin typeface="+mj-lt"/>
                          <a:ea typeface="+mn-ea"/>
                          <a:cs typeface="+mn-cs"/>
                        </a:rPr>
                        <a:t>, </a:t>
                      </a:r>
                      <a:r>
                        <a:rPr lang="en-US" sz="1600" b="0" kern="1200" dirty="0" err="1" smtClean="0">
                          <a:solidFill>
                            <a:srgbClr val="000000"/>
                          </a:solidFill>
                          <a:latin typeface="+mj-lt"/>
                          <a:ea typeface="+mn-ea"/>
                          <a:cs typeface="+mn-cs"/>
                        </a:rPr>
                        <a:t>Sản</a:t>
                      </a:r>
                      <a:r>
                        <a:rPr lang="en-US" sz="1600" b="0" kern="1200" dirty="0" smtClean="0">
                          <a:solidFill>
                            <a:srgbClr val="000000"/>
                          </a:solidFill>
                          <a:latin typeface="+mj-lt"/>
                          <a:ea typeface="+mn-ea"/>
                          <a:cs typeface="+mn-cs"/>
                        </a:rPr>
                        <a:t> </a:t>
                      </a:r>
                      <a:r>
                        <a:rPr lang="en-US" sz="1600" b="0" kern="1200" dirty="0" err="1" smtClean="0">
                          <a:solidFill>
                            <a:srgbClr val="000000"/>
                          </a:solidFill>
                          <a:latin typeface="+mj-lt"/>
                          <a:ea typeface="+mn-ea"/>
                          <a:cs typeface="+mn-cs"/>
                        </a:rPr>
                        <a:t>xuất</a:t>
                      </a:r>
                      <a:r>
                        <a:rPr lang="en-US" sz="1600" b="0" kern="1200" dirty="0" smtClean="0">
                          <a:solidFill>
                            <a:srgbClr val="000000"/>
                          </a:solidFill>
                          <a:latin typeface="+mj-lt"/>
                          <a:ea typeface="+mn-ea"/>
                          <a:cs typeface="+mn-cs"/>
                        </a:rPr>
                        <a:t> </a:t>
                      </a:r>
                      <a:r>
                        <a:rPr lang="en-US" sz="1600" b="0" kern="1200" dirty="0" err="1" smtClean="0">
                          <a:solidFill>
                            <a:srgbClr val="000000"/>
                          </a:solidFill>
                          <a:latin typeface="+mj-lt"/>
                          <a:ea typeface="+mn-ea"/>
                          <a:cs typeface="+mn-cs"/>
                        </a:rPr>
                        <a:t>công</a:t>
                      </a:r>
                      <a:r>
                        <a:rPr lang="en-US" sz="1600" b="0" kern="1200" dirty="0" smtClean="0">
                          <a:solidFill>
                            <a:srgbClr val="000000"/>
                          </a:solidFill>
                          <a:latin typeface="+mj-lt"/>
                          <a:ea typeface="+mn-ea"/>
                          <a:cs typeface="+mn-cs"/>
                        </a:rPr>
                        <a:t> </a:t>
                      </a:r>
                      <a:r>
                        <a:rPr lang="en-US" sz="1600" b="0" kern="1200" dirty="0" err="1" smtClean="0">
                          <a:solidFill>
                            <a:srgbClr val="000000"/>
                          </a:solidFill>
                          <a:latin typeface="+mj-lt"/>
                          <a:ea typeface="+mn-ea"/>
                          <a:cs typeface="+mn-cs"/>
                        </a:rPr>
                        <a:t>nghiệp</a:t>
                      </a:r>
                      <a:r>
                        <a:rPr lang="en-US" sz="1600" b="0" kern="1200" dirty="0" smtClean="0">
                          <a:solidFill>
                            <a:srgbClr val="000000"/>
                          </a:solidFill>
                          <a:latin typeface="+mj-lt"/>
                          <a:ea typeface="+mn-ea"/>
                          <a:cs typeface="+mn-cs"/>
                        </a:rPr>
                        <a:t>, </a:t>
                      </a:r>
                      <a:r>
                        <a:rPr lang="en-US" sz="1600" b="0" kern="1200" dirty="0" err="1" smtClean="0">
                          <a:solidFill>
                            <a:srgbClr val="000000"/>
                          </a:solidFill>
                          <a:latin typeface="+mj-lt"/>
                          <a:ea typeface="+mn-ea"/>
                          <a:cs typeface="+mn-cs"/>
                        </a:rPr>
                        <a:t>Đô</a:t>
                      </a:r>
                      <a:r>
                        <a:rPr lang="en-US" sz="1600" b="0" kern="1200" dirty="0" smtClean="0">
                          <a:solidFill>
                            <a:srgbClr val="000000"/>
                          </a:solidFill>
                          <a:latin typeface="+mj-lt"/>
                          <a:ea typeface="+mn-ea"/>
                          <a:cs typeface="+mn-cs"/>
                        </a:rPr>
                        <a:t> </a:t>
                      </a:r>
                      <a:r>
                        <a:rPr lang="en-US" sz="1600" b="0" kern="1200" dirty="0" err="1" smtClean="0">
                          <a:solidFill>
                            <a:srgbClr val="000000"/>
                          </a:solidFill>
                          <a:latin typeface="+mj-lt"/>
                          <a:ea typeface="+mn-ea"/>
                          <a:cs typeface="+mn-cs"/>
                        </a:rPr>
                        <a:t>thị</a:t>
                      </a:r>
                      <a:r>
                        <a:rPr lang="en-US" sz="1600" b="0" kern="1200" dirty="0" smtClean="0">
                          <a:solidFill>
                            <a:srgbClr val="000000"/>
                          </a:solidFill>
                          <a:latin typeface="+mj-lt"/>
                          <a:ea typeface="+mn-ea"/>
                          <a:cs typeface="+mn-cs"/>
                        </a:rPr>
                        <a:t> </a:t>
                      </a:r>
                      <a:r>
                        <a:rPr lang="en-US" sz="1600" b="0" kern="1200" dirty="0" err="1" smtClean="0">
                          <a:solidFill>
                            <a:srgbClr val="000000"/>
                          </a:solidFill>
                          <a:latin typeface="+mj-lt"/>
                          <a:ea typeface="+mn-ea"/>
                          <a:cs typeface="+mn-cs"/>
                        </a:rPr>
                        <a:t>hóa</a:t>
                      </a:r>
                      <a:endParaRPr lang="en-US" sz="1600" b="0" kern="1200" dirty="0" smtClean="0">
                        <a:solidFill>
                          <a:srgbClr val="000000"/>
                        </a:solidFill>
                        <a:latin typeface="+mj-lt"/>
                        <a:ea typeface="+mn-ea"/>
                        <a:cs typeface="+mn-cs"/>
                      </a:endParaRPr>
                    </a:p>
                    <a:p>
                      <a:pPr algn="l"/>
                      <a:r>
                        <a:rPr lang="en-US" sz="1600" b="0" kern="1200" dirty="0" smtClean="0">
                          <a:solidFill>
                            <a:srgbClr val="000000"/>
                          </a:solidFill>
                          <a:latin typeface="+mj-lt"/>
                          <a:ea typeface="+mn-ea"/>
                          <a:cs typeface="+mn-cs"/>
                        </a:rPr>
                        <a:t>do </a:t>
                      </a:r>
                      <a:r>
                        <a:rPr lang="en-US" sz="1600" b="0" kern="1200" dirty="0" err="1" smtClean="0">
                          <a:solidFill>
                            <a:srgbClr val="000000"/>
                          </a:solidFill>
                          <a:latin typeface="+mj-lt"/>
                          <a:ea typeface="+mn-ea"/>
                          <a:cs typeface="+mn-cs"/>
                        </a:rPr>
                        <a:t>rác</a:t>
                      </a:r>
                      <a:r>
                        <a:rPr lang="en-US" sz="1600" b="0" kern="1200" dirty="0" smtClean="0">
                          <a:solidFill>
                            <a:srgbClr val="000000"/>
                          </a:solidFill>
                          <a:latin typeface="+mj-lt"/>
                          <a:ea typeface="+mn-ea"/>
                          <a:cs typeface="+mn-cs"/>
                        </a:rPr>
                        <a:t> </a:t>
                      </a:r>
                      <a:r>
                        <a:rPr lang="en-US" sz="1600" b="0" kern="1200" dirty="0" err="1" smtClean="0">
                          <a:solidFill>
                            <a:srgbClr val="000000"/>
                          </a:solidFill>
                          <a:latin typeface="+mj-lt"/>
                          <a:ea typeface="+mn-ea"/>
                          <a:cs typeface="+mn-cs"/>
                        </a:rPr>
                        <a:t>thải</a:t>
                      </a:r>
                      <a:r>
                        <a:rPr lang="en-US" sz="1600" b="0" kern="1200" dirty="0" smtClean="0">
                          <a:solidFill>
                            <a:srgbClr val="000000"/>
                          </a:solidFill>
                          <a:latin typeface="+mj-lt"/>
                          <a:ea typeface="+mn-ea"/>
                          <a:cs typeface="+mn-cs"/>
                        </a:rPr>
                        <a:t> </a:t>
                      </a:r>
                      <a:r>
                        <a:rPr lang="en-US" sz="1600" b="0" kern="1200" dirty="0" err="1" smtClean="0">
                          <a:solidFill>
                            <a:srgbClr val="000000"/>
                          </a:solidFill>
                          <a:latin typeface="+mj-lt"/>
                          <a:ea typeface="+mn-ea"/>
                          <a:cs typeface="+mn-cs"/>
                        </a:rPr>
                        <a:t>trong</a:t>
                      </a:r>
                      <a:r>
                        <a:rPr lang="en-US" sz="1600" b="0" kern="1200" dirty="0" smtClean="0">
                          <a:solidFill>
                            <a:srgbClr val="000000"/>
                          </a:solidFill>
                          <a:latin typeface="+mj-lt"/>
                          <a:ea typeface="+mn-ea"/>
                          <a:cs typeface="+mn-cs"/>
                        </a:rPr>
                        <a:t> </a:t>
                      </a:r>
                      <a:r>
                        <a:rPr lang="en-US" sz="1600" b="0" kern="1200" dirty="0" err="1" smtClean="0">
                          <a:solidFill>
                            <a:srgbClr val="000000"/>
                          </a:solidFill>
                          <a:latin typeface="+mj-lt"/>
                          <a:ea typeface="+mn-ea"/>
                          <a:cs typeface="+mn-cs"/>
                        </a:rPr>
                        <a:t>sinh</a:t>
                      </a:r>
                      <a:r>
                        <a:rPr lang="en-US" sz="1600" b="0" kern="1200" dirty="0" smtClean="0">
                          <a:solidFill>
                            <a:srgbClr val="000000"/>
                          </a:solidFill>
                          <a:latin typeface="+mj-lt"/>
                          <a:ea typeface="+mn-ea"/>
                          <a:cs typeface="+mn-cs"/>
                        </a:rPr>
                        <a:t> </a:t>
                      </a:r>
                      <a:r>
                        <a:rPr lang="en-US" sz="1600" b="0" kern="1200" dirty="0" err="1" smtClean="0">
                          <a:solidFill>
                            <a:srgbClr val="000000"/>
                          </a:solidFill>
                          <a:latin typeface="+mj-lt"/>
                          <a:ea typeface="+mn-ea"/>
                          <a:cs typeface="+mn-cs"/>
                        </a:rPr>
                        <a:t>hoạt</a:t>
                      </a:r>
                      <a:endParaRPr lang="en-US" sz="1600" b="0" kern="1200" dirty="0" smtClean="0">
                        <a:solidFill>
                          <a:srgbClr val="000000"/>
                        </a:solidFill>
                        <a:latin typeface="+mj-lt"/>
                        <a:ea typeface="+mn-ea"/>
                        <a:cs typeface="+mn-cs"/>
                      </a:endParaRPr>
                    </a:p>
                  </a:txBody>
                  <a:tcPr marL="93558" marR="93558" marT="46779" marB="4677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1483032"/>
                  </a:ext>
                </a:extLst>
              </a:tr>
              <a:tr h="1436339">
                <a:tc>
                  <a:txBody>
                    <a:bodyPr/>
                    <a:lstStyle/>
                    <a:p>
                      <a:pPr algn="ctr"/>
                      <a:r>
                        <a:rPr lang="en-US" sz="1600" b="1" kern="1200" dirty="0" smtClean="0">
                          <a:solidFill>
                            <a:srgbClr val="000000"/>
                          </a:solidFill>
                          <a:latin typeface="+mj-lt"/>
                          <a:ea typeface="+mn-ea"/>
                          <a:cs typeface="+mn-cs"/>
                        </a:rPr>
                        <a:t>MÔI TRƯỜNG KHÔNG KHÍ</a:t>
                      </a:r>
                      <a:endParaRPr lang="en-US" sz="1600" b="1" kern="1200" dirty="0">
                        <a:solidFill>
                          <a:srgbClr val="000000"/>
                        </a:solidFill>
                        <a:latin typeface="+mj-lt"/>
                        <a:ea typeface="+mn-ea"/>
                        <a:cs typeface="+mn-cs"/>
                      </a:endParaRPr>
                    </a:p>
                  </a:txBody>
                  <a:tcPr marL="93558" marR="93558" marT="46779" marB="4677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vi-VN" sz="1600" b="0" kern="1200" dirty="0" smtClean="0">
                          <a:solidFill>
                            <a:srgbClr val="000000"/>
                          </a:solidFill>
                          <a:latin typeface="+mj-lt"/>
                          <a:ea typeface="+mn-ea"/>
                          <a:cs typeface="+mn-cs"/>
                        </a:rPr>
                        <a:t>Sự thay đổi của các thành phần trong không khí như khói, bụi, hơi và một số loại khí lạ xâm nhập vào không khí.</a:t>
                      </a:r>
                      <a:endParaRPr lang="en-US" sz="1600" b="0" kern="1200" dirty="0">
                        <a:solidFill>
                          <a:srgbClr val="000000"/>
                        </a:solidFill>
                        <a:latin typeface="+mj-lt"/>
                        <a:ea typeface="+mn-ea"/>
                        <a:cs typeface="+mn-cs"/>
                      </a:endParaRPr>
                    </a:p>
                  </a:txBody>
                  <a:tcPr marL="93558" marR="93558" marT="46779" marB="4677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vi-VN" sz="1600" b="0" kern="1200" dirty="0">
                          <a:solidFill>
                            <a:srgbClr val="000000"/>
                          </a:solidFill>
                          <a:latin typeface="+mj-lt"/>
                          <a:ea typeface="+mn-ea"/>
                          <a:cs typeface="+mn-cs"/>
                        </a:rPr>
                        <a:t>Canh tác nông nghiệp, Sản xuất công nghiệp, Đô thị </a:t>
                      </a:r>
                      <a:r>
                        <a:rPr lang="vi-VN" sz="1600" b="0" kern="1200" dirty="0" smtClean="0">
                          <a:solidFill>
                            <a:srgbClr val="000000"/>
                          </a:solidFill>
                          <a:latin typeface="+mj-lt"/>
                          <a:ea typeface="+mn-ea"/>
                          <a:cs typeface="+mn-cs"/>
                        </a:rPr>
                        <a:t>hóa</a:t>
                      </a:r>
                      <a:endParaRPr lang="vi-VN" sz="1600" b="0" kern="1200" dirty="0">
                        <a:solidFill>
                          <a:srgbClr val="000000"/>
                        </a:solidFill>
                        <a:latin typeface="+mj-lt"/>
                        <a:ea typeface="+mn-ea"/>
                        <a:cs typeface="+mn-cs"/>
                      </a:endParaRPr>
                    </a:p>
                    <a:p>
                      <a:pPr algn="l" fontAlgn="t"/>
                      <a:r>
                        <a:rPr lang="vi-VN" sz="1600" b="0" kern="1200" dirty="0">
                          <a:solidFill>
                            <a:srgbClr val="000000"/>
                          </a:solidFill>
                          <a:latin typeface="+mj-lt"/>
                          <a:ea typeface="+mn-ea"/>
                          <a:cs typeface="+mn-cs"/>
                        </a:rPr>
                        <a:t>do rác thải trong sinh hoạt</a:t>
                      </a:r>
                    </a:p>
                    <a:p>
                      <a:pPr algn="l" fontAlgn="t"/>
                      <a:r>
                        <a:rPr lang="vi-VN" sz="1600" b="0" kern="1200" dirty="0">
                          <a:solidFill>
                            <a:srgbClr val="000000"/>
                          </a:solidFill>
                          <a:latin typeface="+mj-lt"/>
                          <a:ea typeface="+mn-ea"/>
                          <a:cs typeface="+mn-cs"/>
                        </a:rPr>
                        <a:t>Do phương tiện giao thông</a:t>
                      </a:r>
                    </a:p>
                    <a:p>
                      <a:pPr algn="l" fontAlgn="t"/>
                      <a:r>
                        <a:rPr lang="vi-VN" sz="1600" b="0" kern="1200" dirty="0">
                          <a:solidFill>
                            <a:srgbClr val="000000"/>
                          </a:solidFill>
                          <a:latin typeface="+mj-lt"/>
                          <a:ea typeface="+mn-ea"/>
                          <a:cs typeface="+mn-cs"/>
                        </a:rPr>
                        <a:t>do các điều kiện của tự nhiên: Lũ lụt, gió bão, tuyết tan, hạn hán,…</a:t>
                      </a: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182558"/>
                  </a:ext>
                </a:extLst>
              </a:tr>
            </a:tbl>
          </a:graphicData>
        </a:graphic>
      </p:graphicFrame>
      <p:sp>
        <p:nvSpPr>
          <p:cNvPr id="13" name="Freeform 9"/>
          <p:cNvSpPr/>
          <p:nvPr/>
        </p:nvSpPr>
        <p:spPr>
          <a:xfrm>
            <a:off x="685620" y="0"/>
            <a:ext cx="1081967" cy="1028700"/>
          </a:xfrm>
          <a:custGeom>
            <a:avLst/>
            <a:gdLst/>
            <a:ahLst/>
            <a:cxnLst/>
            <a:rect l="l" t="t" r="r" b="b"/>
            <a:pathLst>
              <a:path w="1967389" h="2057400">
                <a:moveTo>
                  <a:pt x="0" y="0"/>
                </a:moveTo>
                <a:lnTo>
                  <a:pt x="1967389" y="0"/>
                </a:lnTo>
                <a:lnTo>
                  <a:pt x="1967389" y="2057400"/>
                </a:lnTo>
                <a:lnTo>
                  <a:pt x="0" y="2057400"/>
                </a:lnTo>
                <a:lnTo>
                  <a:pt x="0" y="0"/>
                </a:lnTo>
                <a:close/>
              </a:path>
            </a:pathLst>
          </a:custGeom>
          <a:blipFill>
            <a:blip r:embed="rId6"/>
            <a:stretch>
              <a:fillRect/>
            </a:stretch>
          </a:blipFill>
        </p:spPr>
      </p:sp>
    </p:spTree>
    <p:extLst>
      <p:ext uri="{BB962C8B-B14F-4D97-AF65-F5344CB8AC3E}">
        <p14:creationId xmlns:p14="http://schemas.microsoft.com/office/powerpoint/2010/main" val="3847137756"/>
      </p:ext>
    </p:extLst>
  </p:cSld>
  <p:clrMapOvr>
    <a:masterClrMapping/>
  </p:clrMapOvr>
  <p:transition spd="slow">
    <p:wip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31854" y="-1028700"/>
            <a:ext cx="15079425" cy="2057400"/>
            <a:chOff x="0" y="0"/>
            <a:chExt cx="5958856" cy="812800"/>
          </a:xfrm>
        </p:grpSpPr>
        <p:sp>
          <p:nvSpPr>
            <p:cNvPr id="3" name="Freeform 3"/>
            <p:cNvSpPr/>
            <p:nvPr/>
          </p:nvSpPr>
          <p:spPr>
            <a:xfrm>
              <a:off x="0" y="0"/>
              <a:ext cx="5958856" cy="812800"/>
            </a:xfrm>
            <a:custGeom>
              <a:avLst/>
              <a:gdLst/>
              <a:ahLst/>
              <a:cxnLst/>
              <a:rect l="l" t="t" r="r" b="b"/>
              <a:pathLst>
                <a:path w="5958856" h="812800">
                  <a:moveTo>
                    <a:pt x="0" y="0"/>
                  </a:moveTo>
                  <a:lnTo>
                    <a:pt x="5958856" y="0"/>
                  </a:lnTo>
                  <a:lnTo>
                    <a:pt x="5958856" y="812800"/>
                  </a:lnTo>
                  <a:lnTo>
                    <a:pt x="0" y="812800"/>
                  </a:lnTo>
                  <a:close/>
                </a:path>
              </a:pathLst>
            </a:custGeom>
            <a:gradFill rotWithShape="1">
              <a:gsLst>
                <a:gs pos="0">
                  <a:srgbClr val="0CC0DF">
                    <a:alpha val="100000"/>
                  </a:srgbClr>
                </a:gs>
                <a:gs pos="100000">
                  <a:srgbClr val="FFDE59">
                    <a:alpha val="100000"/>
                  </a:srgbClr>
                </a:gs>
              </a:gsLst>
              <a:lin ang="0"/>
            </a:gradFill>
          </p:spPr>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2239"/>
                </a:lnSpc>
              </a:pPr>
              <a:endParaRPr>
                <a:latin typeface="Arial" pitchFamily="34" charset="0"/>
              </a:endParaRPr>
            </a:p>
          </p:txBody>
        </p:sp>
      </p:grpSp>
      <p:grpSp>
        <p:nvGrpSpPr>
          <p:cNvPr id="5" name="Group 5"/>
          <p:cNvGrpSpPr/>
          <p:nvPr/>
        </p:nvGrpSpPr>
        <p:grpSpPr>
          <a:xfrm>
            <a:off x="9527075" y="-606081"/>
            <a:ext cx="2661750" cy="1909133"/>
            <a:chOff x="0" y="0"/>
            <a:chExt cx="5324887" cy="3818265"/>
          </a:xfrm>
        </p:grpSpPr>
        <p:sp>
          <p:nvSpPr>
            <p:cNvPr id="6" name="Freeform 6"/>
            <p:cNvSpPr/>
            <p:nvPr/>
          </p:nvSpPr>
          <p:spPr>
            <a:xfrm rot="-5400000">
              <a:off x="2160332" y="653710"/>
              <a:ext cx="2606104" cy="3723006"/>
            </a:xfrm>
            <a:custGeom>
              <a:avLst/>
              <a:gdLst/>
              <a:ahLst/>
              <a:cxnLst/>
              <a:rect l="l" t="t" r="r" b="b"/>
              <a:pathLst>
                <a:path w="2606104" h="3723006">
                  <a:moveTo>
                    <a:pt x="0" y="0"/>
                  </a:moveTo>
                  <a:lnTo>
                    <a:pt x="2606104" y="0"/>
                  </a:lnTo>
                  <a:lnTo>
                    <a:pt x="2606104" y="3723006"/>
                  </a:lnTo>
                  <a:lnTo>
                    <a:pt x="0" y="372300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Freeform 7"/>
            <p:cNvSpPr/>
            <p:nvPr/>
          </p:nvSpPr>
          <p:spPr>
            <a:xfrm rot="5400000">
              <a:off x="679471" y="-679471"/>
              <a:ext cx="2594344" cy="3953287"/>
            </a:xfrm>
            <a:custGeom>
              <a:avLst/>
              <a:gdLst/>
              <a:ahLst/>
              <a:cxnLst/>
              <a:rect l="l" t="t" r="r" b="b"/>
              <a:pathLst>
                <a:path w="2594344" h="3953287">
                  <a:moveTo>
                    <a:pt x="0" y="0"/>
                  </a:moveTo>
                  <a:lnTo>
                    <a:pt x="2594345" y="0"/>
                  </a:lnTo>
                  <a:lnTo>
                    <a:pt x="2594345" y="3953287"/>
                  </a:lnTo>
                  <a:lnTo>
                    <a:pt x="0" y="395328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sp>
        <p:nvSpPr>
          <p:cNvPr id="10" name="TextBox 10"/>
          <p:cNvSpPr txBox="1"/>
          <p:nvPr/>
        </p:nvSpPr>
        <p:spPr>
          <a:xfrm>
            <a:off x="1843182" y="304271"/>
            <a:ext cx="5987397" cy="384529"/>
          </a:xfrm>
          <a:prstGeom prst="rect">
            <a:avLst/>
          </a:prstGeom>
        </p:spPr>
        <p:txBody>
          <a:bodyPr lIns="0" tIns="0" rIns="0" bIns="0" rtlCol="0" anchor="t">
            <a:spAutoFit/>
          </a:bodyPr>
          <a:lstStyle/>
          <a:p>
            <a:pPr>
              <a:lnSpc>
                <a:spcPts val="3266"/>
              </a:lnSpc>
              <a:spcBef>
                <a:spcPct val="0"/>
              </a:spcBef>
            </a:pPr>
            <a:r>
              <a:rPr lang="en-US" sz="2300" b="1" dirty="0">
                <a:solidFill>
                  <a:srgbClr val="000000"/>
                </a:solidFill>
                <a:latin typeface="Arial" pitchFamily="34" charset="0"/>
              </a:rPr>
              <a:t>II. </a:t>
            </a:r>
            <a:r>
              <a:rPr lang="en-US" sz="2300" b="1" dirty="0" smtClean="0">
                <a:solidFill>
                  <a:srgbClr val="000000"/>
                </a:solidFill>
                <a:latin typeface="Arial" pitchFamily="34" charset="0"/>
              </a:rPr>
              <a:t>Ô NHIỄM </a:t>
            </a:r>
            <a:r>
              <a:rPr lang="en-US" sz="2300" b="1" dirty="0" smtClean="0">
                <a:solidFill>
                  <a:srgbClr val="000000"/>
                </a:solidFill>
                <a:latin typeface="Arial" pitchFamily="34" charset="0"/>
              </a:rPr>
              <a:t>MÔI </a:t>
            </a:r>
            <a:r>
              <a:rPr lang="en-US" sz="2300" b="1" dirty="0">
                <a:solidFill>
                  <a:srgbClr val="000000"/>
                </a:solidFill>
                <a:latin typeface="Arial" pitchFamily="34" charset="0"/>
              </a:rPr>
              <a:t>TRƯỜNG</a:t>
            </a:r>
          </a:p>
        </p:txBody>
      </p:sp>
      <p:sp>
        <p:nvSpPr>
          <p:cNvPr id="32" name="TextBox 32"/>
          <p:cNvSpPr txBox="1"/>
          <p:nvPr/>
        </p:nvSpPr>
        <p:spPr>
          <a:xfrm>
            <a:off x="685622" y="1129191"/>
            <a:ext cx="10817582" cy="384529"/>
          </a:xfrm>
          <a:prstGeom prst="rect">
            <a:avLst/>
          </a:prstGeom>
        </p:spPr>
        <p:txBody>
          <a:bodyPr lIns="0" tIns="0" rIns="0" bIns="0" rtlCol="0" anchor="t">
            <a:spAutoFit/>
          </a:bodyPr>
          <a:lstStyle/>
          <a:p>
            <a:pPr>
              <a:lnSpc>
                <a:spcPts val="3266"/>
              </a:lnSpc>
              <a:spcBef>
                <a:spcPct val="0"/>
              </a:spcBef>
            </a:pPr>
            <a:r>
              <a:rPr lang="en-US" sz="2300" b="1" dirty="0">
                <a:solidFill>
                  <a:srgbClr val="000000"/>
                </a:solidFill>
                <a:latin typeface="Arial" pitchFamily="34" charset="0"/>
              </a:rPr>
              <a:t>3. </a:t>
            </a:r>
            <a:r>
              <a:rPr lang="en-US" sz="2300" b="1" dirty="0" err="1">
                <a:solidFill>
                  <a:srgbClr val="000000"/>
                </a:solidFill>
                <a:latin typeface="Arial" pitchFamily="34" charset="0"/>
              </a:rPr>
              <a:t>Một</a:t>
            </a:r>
            <a:r>
              <a:rPr lang="en-US" sz="2300" b="1" dirty="0">
                <a:solidFill>
                  <a:srgbClr val="000000"/>
                </a:solidFill>
                <a:latin typeface="Arial" pitchFamily="34" charset="0"/>
              </a:rPr>
              <a:t> </a:t>
            </a:r>
            <a:r>
              <a:rPr lang="en-US" sz="2300" b="1" dirty="0" err="1">
                <a:solidFill>
                  <a:srgbClr val="000000"/>
                </a:solidFill>
                <a:latin typeface="Arial" pitchFamily="34" charset="0"/>
              </a:rPr>
              <a:t>số</a:t>
            </a:r>
            <a:r>
              <a:rPr lang="en-US" sz="2300" b="1" dirty="0">
                <a:solidFill>
                  <a:srgbClr val="000000"/>
                </a:solidFill>
                <a:latin typeface="Arial" pitchFamily="34" charset="0"/>
              </a:rPr>
              <a:t> </a:t>
            </a:r>
            <a:r>
              <a:rPr lang="en-US" sz="2300" b="1" dirty="0" err="1">
                <a:solidFill>
                  <a:srgbClr val="000000"/>
                </a:solidFill>
                <a:latin typeface="Arial" pitchFamily="34" charset="0"/>
              </a:rPr>
              <a:t>biện</a:t>
            </a:r>
            <a:r>
              <a:rPr lang="en-US" sz="2300" b="1" dirty="0">
                <a:solidFill>
                  <a:srgbClr val="000000"/>
                </a:solidFill>
                <a:latin typeface="Arial" pitchFamily="34" charset="0"/>
              </a:rPr>
              <a:t> </a:t>
            </a:r>
            <a:r>
              <a:rPr lang="en-US" sz="2300" b="1" dirty="0" err="1">
                <a:solidFill>
                  <a:srgbClr val="000000"/>
                </a:solidFill>
                <a:latin typeface="Arial" pitchFamily="34" charset="0"/>
              </a:rPr>
              <a:t>pháp</a:t>
            </a:r>
            <a:r>
              <a:rPr lang="en-US" sz="2300" b="1" dirty="0">
                <a:solidFill>
                  <a:srgbClr val="000000"/>
                </a:solidFill>
                <a:latin typeface="Arial" pitchFamily="34" charset="0"/>
              </a:rPr>
              <a:t> </a:t>
            </a:r>
            <a:r>
              <a:rPr lang="en-US" sz="2300" b="1" dirty="0" err="1">
                <a:solidFill>
                  <a:srgbClr val="000000"/>
                </a:solidFill>
                <a:latin typeface="Arial" pitchFamily="34" charset="0"/>
              </a:rPr>
              <a:t>hạn</a:t>
            </a:r>
            <a:r>
              <a:rPr lang="en-US" sz="2300" b="1" dirty="0">
                <a:solidFill>
                  <a:srgbClr val="000000"/>
                </a:solidFill>
                <a:latin typeface="Arial" pitchFamily="34" charset="0"/>
              </a:rPr>
              <a:t> </a:t>
            </a:r>
            <a:r>
              <a:rPr lang="en-US" sz="2300" b="1" dirty="0" err="1">
                <a:solidFill>
                  <a:srgbClr val="000000"/>
                </a:solidFill>
                <a:latin typeface="Arial" pitchFamily="34" charset="0"/>
              </a:rPr>
              <a:t>chế</a:t>
            </a:r>
            <a:r>
              <a:rPr lang="en-US" sz="2300" b="1" dirty="0">
                <a:solidFill>
                  <a:srgbClr val="000000"/>
                </a:solidFill>
                <a:latin typeface="Arial" pitchFamily="34" charset="0"/>
              </a:rPr>
              <a:t> ô </a:t>
            </a:r>
            <a:r>
              <a:rPr lang="en-US" sz="2300" b="1" dirty="0" err="1">
                <a:solidFill>
                  <a:srgbClr val="000000"/>
                </a:solidFill>
                <a:latin typeface="Arial" pitchFamily="34" charset="0"/>
              </a:rPr>
              <a:t>nhiễm</a:t>
            </a:r>
            <a:r>
              <a:rPr lang="en-US" sz="2300" b="1" dirty="0">
                <a:solidFill>
                  <a:srgbClr val="000000"/>
                </a:solidFill>
                <a:latin typeface="Arial" pitchFamily="34" charset="0"/>
              </a:rPr>
              <a:t> </a:t>
            </a:r>
            <a:r>
              <a:rPr lang="en-US" sz="2300" b="1" dirty="0" err="1">
                <a:solidFill>
                  <a:srgbClr val="000000"/>
                </a:solidFill>
                <a:latin typeface="Arial" pitchFamily="34" charset="0"/>
              </a:rPr>
              <a:t>môi</a:t>
            </a:r>
            <a:r>
              <a:rPr lang="en-US" sz="2300" b="1" dirty="0">
                <a:solidFill>
                  <a:srgbClr val="000000"/>
                </a:solidFill>
                <a:latin typeface="Arial" pitchFamily="34" charset="0"/>
              </a:rPr>
              <a:t> </a:t>
            </a:r>
            <a:r>
              <a:rPr lang="en-US" sz="2300" b="1" dirty="0" err="1">
                <a:solidFill>
                  <a:srgbClr val="000000"/>
                </a:solidFill>
                <a:latin typeface="Arial" pitchFamily="34" charset="0"/>
              </a:rPr>
              <a:t>trường</a:t>
            </a:r>
            <a:endParaRPr lang="en-US" sz="2300" b="1" dirty="0">
              <a:solidFill>
                <a:srgbClr val="000000"/>
              </a:solidFill>
              <a:latin typeface="Arial" pitchFamily="34" charset="0"/>
            </a:endParaRPr>
          </a:p>
        </p:txBody>
      </p:sp>
      <p:grpSp>
        <p:nvGrpSpPr>
          <p:cNvPr id="34" name="Group 12"/>
          <p:cNvGrpSpPr/>
          <p:nvPr/>
        </p:nvGrpSpPr>
        <p:grpSpPr>
          <a:xfrm>
            <a:off x="685622" y="1732492"/>
            <a:ext cx="10817582" cy="1861608"/>
            <a:chOff x="0" y="-1259320"/>
            <a:chExt cx="21640800" cy="3723215"/>
          </a:xfrm>
        </p:grpSpPr>
        <p:sp>
          <p:nvSpPr>
            <p:cNvPr id="37" name="Freeform 14"/>
            <p:cNvSpPr/>
            <p:nvPr/>
          </p:nvSpPr>
          <p:spPr>
            <a:xfrm>
              <a:off x="0" y="-1259320"/>
              <a:ext cx="21640800" cy="3723215"/>
            </a:xfrm>
            <a:custGeom>
              <a:avLst/>
              <a:gdLst/>
              <a:ahLst/>
              <a:cxnLst/>
              <a:rect l="l" t="t" r="r" b="b"/>
              <a:pathLst>
                <a:path w="4274726" h="258903">
                  <a:moveTo>
                    <a:pt x="24327" y="0"/>
                  </a:moveTo>
                  <a:lnTo>
                    <a:pt x="4250399" y="0"/>
                  </a:lnTo>
                  <a:cubicBezTo>
                    <a:pt x="4263834" y="0"/>
                    <a:pt x="4274726" y="10891"/>
                    <a:pt x="4274726" y="24327"/>
                  </a:cubicBezTo>
                  <a:lnTo>
                    <a:pt x="4274726" y="234576"/>
                  </a:lnTo>
                  <a:cubicBezTo>
                    <a:pt x="4274726" y="248011"/>
                    <a:pt x="4263834" y="258903"/>
                    <a:pt x="4250399" y="258903"/>
                  </a:cubicBezTo>
                  <a:lnTo>
                    <a:pt x="24327" y="258903"/>
                  </a:lnTo>
                  <a:cubicBezTo>
                    <a:pt x="10891" y="258903"/>
                    <a:pt x="0" y="248011"/>
                    <a:pt x="0" y="234576"/>
                  </a:cubicBezTo>
                  <a:lnTo>
                    <a:pt x="0" y="24327"/>
                  </a:lnTo>
                  <a:cubicBezTo>
                    <a:pt x="0" y="10891"/>
                    <a:pt x="10891" y="0"/>
                    <a:pt x="24327" y="0"/>
                  </a:cubicBezTo>
                  <a:close/>
                </a:path>
              </a:pathLst>
            </a:custGeom>
            <a:solidFill>
              <a:srgbClr val="FFDE59"/>
            </a:solidFill>
          </p:spPr>
        </p:sp>
        <p:sp>
          <p:nvSpPr>
            <p:cNvPr id="36" name="TextBox 16"/>
            <p:cNvSpPr txBox="1"/>
            <p:nvPr/>
          </p:nvSpPr>
          <p:spPr>
            <a:xfrm>
              <a:off x="788805" y="-1149850"/>
              <a:ext cx="20362091" cy="3308213"/>
            </a:xfrm>
            <a:prstGeom prst="rect">
              <a:avLst/>
            </a:prstGeom>
          </p:spPr>
          <p:txBody>
            <a:bodyPr lIns="0" tIns="0" rIns="0" bIns="0" rtlCol="0" anchor="t">
              <a:spAutoFit/>
            </a:bodyPr>
            <a:lstStyle/>
            <a:p>
              <a:pPr algn="just">
                <a:lnSpc>
                  <a:spcPts val="3266"/>
                </a:lnSpc>
                <a:spcBef>
                  <a:spcPct val="0"/>
                </a:spcBef>
              </a:pPr>
              <a:r>
                <a:rPr lang="vi-VN" sz="2300" b="1" dirty="0" smtClean="0">
                  <a:solidFill>
                    <a:srgbClr val="FF0000"/>
                  </a:solidFill>
                  <a:latin typeface="Arial" pitchFamily="34" charset="0"/>
                </a:rPr>
                <a:t>Hoạt </a:t>
              </a:r>
              <a:r>
                <a:rPr lang="vi-VN" sz="2300" b="1" dirty="0">
                  <a:solidFill>
                    <a:srgbClr val="FF0000"/>
                  </a:solidFill>
                  <a:latin typeface="Arial" pitchFamily="34" charset="0"/>
                </a:rPr>
                <a:t>động </a:t>
              </a:r>
              <a:r>
                <a:rPr lang="en-US" sz="2300" b="1" dirty="0" smtClean="0">
                  <a:solidFill>
                    <a:srgbClr val="FF0000"/>
                  </a:solidFill>
                  <a:latin typeface="Arial" pitchFamily="34" charset="0"/>
                </a:rPr>
                <a:t>2</a:t>
              </a:r>
              <a:r>
                <a:rPr lang="vi-VN" sz="2300" b="1" dirty="0" smtClean="0">
                  <a:solidFill>
                    <a:srgbClr val="000000"/>
                  </a:solidFill>
                  <a:latin typeface="Arial" pitchFamily="34" charset="0"/>
                </a:rPr>
                <a:t>:</a:t>
              </a:r>
              <a:r>
                <a:rPr lang="vi-VN" sz="2300" b="1" dirty="0">
                  <a:solidFill>
                    <a:srgbClr val="000000"/>
                  </a:solidFill>
                  <a:latin typeface="Arial" pitchFamily="34" charset="0"/>
                </a:rPr>
                <a:t> Dựa vào kết quả điều tra và kiến thức đã học em hãy nêu biện pháp hạn chế ô nhiễm môi trường ở địa phương và cho biết việc phân loại rác từ gia đình giúp ích gì trong việc hạn chế ô nhiễm môi trường.</a:t>
              </a:r>
              <a:endParaRPr lang="en-US" sz="2300" b="1" dirty="0">
                <a:solidFill>
                  <a:srgbClr val="000000"/>
                </a:solidFill>
                <a:latin typeface="Arial" pitchFamily="34" charset="0"/>
              </a:endParaRPr>
            </a:p>
          </p:txBody>
        </p:sp>
      </p:grpSp>
      <p:sp>
        <p:nvSpPr>
          <p:cNvPr id="15" name="Freeform 9"/>
          <p:cNvSpPr/>
          <p:nvPr/>
        </p:nvSpPr>
        <p:spPr>
          <a:xfrm>
            <a:off x="685620" y="0"/>
            <a:ext cx="1081967" cy="1028700"/>
          </a:xfrm>
          <a:custGeom>
            <a:avLst/>
            <a:gdLst/>
            <a:ahLst/>
            <a:cxnLst/>
            <a:rect l="l" t="t" r="r" b="b"/>
            <a:pathLst>
              <a:path w="1967389" h="2057400">
                <a:moveTo>
                  <a:pt x="0" y="0"/>
                </a:moveTo>
                <a:lnTo>
                  <a:pt x="1967389" y="0"/>
                </a:lnTo>
                <a:lnTo>
                  <a:pt x="1967389" y="2057400"/>
                </a:lnTo>
                <a:lnTo>
                  <a:pt x="0" y="2057400"/>
                </a:lnTo>
                <a:lnTo>
                  <a:pt x="0" y="0"/>
                </a:lnTo>
                <a:close/>
              </a:path>
            </a:pathLst>
          </a:custGeom>
          <a:blipFill>
            <a:blip r:embed="rId6"/>
            <a:stretch>
              <a:fillRect/>
            </a:stretch>
          </a:blipFill>
        </p:spPr>
      </p:sp>
    </p:spTree>
    <p:extLst>
      <p:ext uri="{BB962C8B-B14F-4D97-AF65-F5344CB8AC3E}">
        <p14:creationId xmlns:p14="http://schemas.microsoft.com/office/powerpoint/2010/main" val="413320575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575C1F01-5F20-4F65-A85B-8ECBBFFA44E8}"/>
              </a:ext>
            </a:extLst>
          </p:cNvPr>
          <p:cNvGrpSpPr/>
          <p:nvPr/>
        </p:nvGrpSpPr>
        <p:grpSpPr>
          <a:xfrm>
            <a:off x="156851" y="158359"/>
            <a:ext cx="2941141" cy="662128"/>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57"/>
            </a:xfrm>
            <a:prstGeom prst="rect">
              <a:avLst/>
            </a:prstGeom>
            <a:noFill/>
          </p:spPr>
          <p:txBody>
            <a:bodyPr wrap="square" rtlCol="0">
              <a:spAutoFit/>
            </a:bodyPr>
            <a:lstStyle/>
            <a:p>
              <a:pPr algn="ctr"/>
              <a:r>
                <a:rPr lang="en-US" sz="2399" b="1" dirty="0" err="1">
                  <a:solidFill>
                    <a:schemeClr val="bg1"/>
                  </a:solidFill>
                  <a:effectLst>
                    <a:outerShdw blurRad="38100" dist="38100" dir="2700000" algn="tl">
                      <a:srgbClr val="000000">
                        <a:alpha val="43137"/>
                      </a:srgbClr>
                    </a:outerShdw>
                  </a:effectLst>
                  <a:latin typeface="Times New Roman" panose="02020603050405020304" pitchFamily="18" charset="0"/>
                </a:rPr>
                <a:t>Câu</a:t>
              </a:r>
              <a:r>
                <a:rPr lang="en-US" sz="2399" b="1" dirty="0">
                  <a:solidFill>
                    <a:schemeClr val="bg1"/>
                  </a:solidFill>
                  <a:effectLst>
                    <a:outerShdw blurRad="38100" dist="38100" dir="2700000" algn="tl">
                      <a:srgbClr val="000000">
                        <a:alpha val="43137"/>
                      </a:srgbClr>
                    </a:outerShdw>
                  </a:effectLst>
                  <a:latin typeface="Times New Roman" panose="02020603050405020304" pitchFamily="18" charset="0"/>
                </a:rPr>
                <a:t> </a:t>
              </a:r>
              <a:r>
                <a:rPr lang="en-US" sz="2399" b="1" dirty="0" err="1">
                  <a:solidFill>
                    <a:schemeClr val="bg1"/>
                  </a:solidFill>
                  <a:effectLst>
                    <a:outerShdw blurRad="38100" dist="38100" dir="2700000" algn="tl">
                      <a:srgbClr val="000000">
                        <a:alpha val="43137"/>
                      </a:srgbClr>
                    </a:outerShdw>
                  </a:effectLst>
                  <a:latin typeface="Times New Roman" panose="02020603050405020304" pitchFamily="18" charset="0"/>
                </a:rPr>
                <a:t>hỏi</a:t>
              </a:r>
              <a:r>
                <a:rPr lang="en-US" sz="2399" b="1" dirty="0">
                  <a:solidFill>
                    <a:schemeClr val="bg1"/>
                  </a:solidFill>
                  <a:effectLst>
                    <a:outerShdw blurRad="38100" dist="38100" dir="2700000" algn="tl">
                      <a:srgbClr val="000000">
                        <a:alpha val="43137"/>
                      </a:srgbClr>
                    </a:outerShdw>
                  </a:effectLst>
                  <a:latin typeface="Times New Roman" panose="02020603050405020304" pitchFamily="18" charset="0"/>
                </a:rPr>
                <a:t> </a:t>
              </a:r>
              <a:r>
                <a:rPr lang="en-US" sz="2399" b="1" dirty="0" err="1">
                  <a:solidFill>
                    <a:schemeClr val="bg1"/>
                  </a:solidFill>
                  <a:effectLst>
                    <a:outerShdw blurRad="38100" dist="38100" dir="2700000" algn="tl">
                      <a:srgbClr val="000000">
                        <a:alpha val="43137"/>
                      </a:srgbClr>
                    </a:outerShdw>
                  </a:effectLst>
                  <a:latin typeface="Times New Roman" panose="02020603050405020304" pitchFamily="18" charset="0"/>
                </a:rPr>
                <a:t>số</a:t>
              </a:r>
              <a:r>
                <a:rPr lang="en-US" sz="2399" b="1" dirty="0">
                  <a:solidFill>
                    <a:schemeClr val="bg1"/>
                  </a:solidFill>
                  <a:effectLst>
                    <a:outerShdw blurRad="38100" dist="38100" dir="2700000" algn="tl">
                      <a:srgbClr val="000000">
                        <a:alpha val="43137"/>
                      </a:srgbClr>
                    </a:outerShdw>
                  </a:effectLst>
                  <a:latin typeface="Times New Roman" panose="02020603050405020304" pitchFamily="18" charset="0"/>
                </a:rPr>
                <a:t> 2</a:t>
              </a:r>
            </a:p>
          </p:txBody>
        </p:sp>
      </p:grpSp>
      <p:sp>
        <p:nvSpPr>
          <p:cNvPr id="7" name="!!MatThu1">
            <a:extLst>
              <a:ext uri="{FF2B5EF4-FFF2-40B4-BE49-F238E27FC236}">
                <a16:creationId xmlns:a16="http://schemas.microsoft.com/office/drawing/2014/main" id="{4CC2E6FF-770D-4CD7-BB82-1937CA04DF8F}"/>
              </a:ext>
            </a:extLst>
          </p:cNvPr>
          <p:cNvSpPr/>
          <p:nvPr/>
        </p:nvSpPr>
        <p:spPr>
          <a:xfrm>
            <a:off x="156851" y="158359"/>
            <a:ext cx="662128" cy="66212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283596" y="361127"/>
            <a:ext cx="394383" cy="256587"/>
          </a:xfrm>
          <a:prstGeom prst="rect">
            <a:avLst/>
          </a:prstGeom>
        </p:spPr>
      </p:pic>
      <p:sp>
        <p:nvSpPr>
          <p:cNvPr id="29" name="Rectangle: Rounded Corners 28">
            <a:extLst>
              <a:ext uri="{FF2B5EF4-FFF2-40B4-BE49-F238E27FC236}">
                <a16:creationId xmlns:a16="http://schemas.microsoft.com/office/drawing/2014/main" id="{79081DE3-25B1-4AC5-88E2-CA1A582D540E}"/>
              </a:ext>
            </a:extLst>
          </p:cNvPr>
          <p:cNvSpPr/>
          <p:nvPr/>
        </p:nvSpPr>
        <p:spPr>
          <a:xfrm>
            <a:off x="1280788" y="994886"/>
            <a:ext cx="9715760" cy="2852356"/>
          </a:xfrm>
          <a:prstGeom prst="roundRect">
            <a:avLst>
              <a:gd name="adj" fmla="val 10977"/>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8" name="Group 67">
            <a:extLst>
              <a:ext uri="{FF2B5EF4-FFF2-40B4-BE49-F238E27FC236}">
                <a16:creationId xmlns:a16="http://schemas.microsoft.com/office/drawing/2014/main" id="{63858ED7-2267-4CC5-88D9-750AC4B510B7}"/>
              </a:ext>
            </a:extLst>
          </p:cNvPr>
          <p:cNvGrpSpPr/>
          <p:nvPr/>
        </p:nvGrpSpPr>
        <p:grpSpPr>
          <a:xfrm>
            <a:off x="4408685" y="4299025"/>
            <a:ext cx="3288080" cy="880242"/>
            <a:chOff x="4037538" y="4547895"/>
            <a:chExt cx="3288936" cy="880471"/>
          </a:xfrm>
        </p:grpSpPr>
        <p:sp>
          <p:nvSpPr>
            <p:cNvPr id="69" name="!!Ques3">
              <a:extLst>
                <a:ext uri="{FF2B5EF4-FFF2-40B4-BE49-F238E27FC236}">
                  <a16:creationId xmlns:a16="http://schemas.microsoft.com/office/drawing/2014/main" id="{314ADFB0-1525-4AD3-A5A1-47427C8A33F9}"/>
                </a:ext>
              </a:extLst>
            </p:cNvPr>
            <p:cNvSpPr/>
            <p:nvPr/>
          </p:nvSpPr>
          <p:spPr>
            <a:xfrm>
              <a:off x="4069285" y="4547895"/>
              <a:ext cx="3257189"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Quesion1">
              <a:extLst>
                <a:ext uri="{FF2B5EF4-FFF2-40B4-BE49-F238E27FC236}">
                  <a16:creationId xmlns:a16="http://schemas.microsoft.com/office/drawing/2014/main" id="{C4425022-16BA-4BDD-9D76-C5A7629E652F}"/>
                </a:ext>
              </a:extLst>
            </p:cNvPr>
            <p:cNvSpPr txBox="1"/>
            <p:nvPr/>
          </p:nvSpPr>
          <p:spPr>
            <a:xfrm>
              <a:off x="5073934" y="4726520"/>
              <a:ext cx="1895428" cy="523220"/>
            </a:xfrm>
            <a:prstGeom prst="rect">
              <a:avLst/>
            </a:prstGeom>
            <a:noFill/>
          </p:spPr>
          <p:txBody>
            <a:bodyPr wrap="square">
              <a:spAutoFit/>
            </a:bodyPr>
            <a:lstStyle/>
            <a:p>
              <a:pPr algn="ctr"/>
              <a:r>
                <a:rPr lang="en-US" sz="2699" b="1" dirty="0" err="1">
                  <a:solidFill>
                    <a:srgbClr val="EE4036"/>
                  </a:solidFill>
                  <a:latin typeface="Times New Roman" panose="02020603050405020304" pitchFamily="18" charset="0"/>
                </a:rPr>
                <a:t>Đây</a:t>
              </a:r>
              <a:r>
                <a:rPr lang="en-US" sz="2699" b="1" dirty="0">
                  <a:solidFill>
                    <a:srgbClr val="EE4036"/>
                  </a:solidFill>
                  <a:latin typeface="Times New Roman" panose="02020603050405020304" pitchFamily="18" charset="0"/>
                </a:rPr>
                <a:t> </a:t>
              </a:r>
              <a:r>
                <a:rPr lang="en-US" sz="2699" b="1" dirty="0" err="1">
                  <a:solidFill>
                    <a:srgbClr val="EE4036"/>
                  </a:solidFill>
                  <a:latin typeface="Times New Roman" panose="02020603050405020304" pitchFamily="18" charset="0"/>
                </a:rPr>
                <a:t>là</a:t>
              </a:r>
              <a:r>
                <a:rPr lang="en-US" sz="2699" b="1" dirty="0">
                  <a:solidFill>
                    <a:srgbClr val="EE4036"/>
                  </a:solidFill>
                  <a:latin typeface="Times New Roman" panose="02020603050405020304" pitchFamily="18" charset="0"/>
                </a:rPr>
                <a:t> </a:t>
              </a:r>
              <a:r>
                <a:rPr lang="en-US" sz="2699" b="1" dirty="0" err="1">
                  <a:solidFill>
                    <a:srgbClr val="EE4036"/>
                  </a:solidFill>
                  <a:latin typeface="Times New Roman" panose="02020603050405020304" pitchFamily="18" charset="0"/>
                </a:rPr>
                <a:t>gì</a:t>
              </a:r>
              <a:r>
                <a:rPr lang="en-US" sz="2699" b="1" dirty="0">
                  <a:solidFill>
                    <a:srgbClr val="EE4036"/>
                  </a:solidFill>
                  <a:latin typeface="Times New Roman" panose="02020603050405020304" pitchFamily="18" charset="0"/>
                </a:rPr>
                <a:t>?</a:t>
              </a:r>
            </a:p>
          </p:txBody>
        </p:sp>
        <p:grpSp>
          <p:nvGrpSpPr>
            <p:cNvPr id="71"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3" name="Group 72">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dirty="0"/>
                </a:p>
              </p:txBody>
            </p:sp>
            <p:sp>
              <p:nvSpPr>
                <p:cNvPr id="75"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dirty="0"/>
                </a:p>
              </p:txBody>
            </p:sp>
          </p:grpSp>
        </p:grpSp>
      </p:grpSp>
      <p:sp>
        <p:nvSpPr>
          <p:cNvPr id="39" name="!!o2c">
            <a:extLst>
              <a:ext uri="{FF2B5EF4-FFF2-40B4-BE49-F238E27FC236}">
                <a16:creationId xmlns:a16="http://schemas.microsoft.com/office/drawing/2014/main" id="{25117B70-0FC6-4C2D-91BD-44B574FE73BA}"/>
              </a:ext>
            </a:extLst>
          </p:cNvPr>
          <p:cNvSpPr/>
          <p:nvPr/>
        </p:nvSpPr>
        <p:spPr>
          <a:xfrm>
            <a:off x="3749725" y="5502613"/>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99"/>
          </a:p>
        </p:txBody>
      </p:sp>
      <p:sp>
        <p:nvSpPr>
          <p:cNvPr id="42" name="!!2c">
            <a:extLst>
              <a:ext uri="{FF2B5EF4-FFF2-40B4-BE49-F238E27FC236}">
                <a16:creationId xmlns:a16="http://schemas.microsoft.com/office/drawing/2014/main" id="{F4982626-B297-4298-81A0-46C7C0A1CACB}"/>
              </a:ext>
            </a:extLst>
          </p:cNvPr>
          <p:cNvSpPr txBox="1"/>
          <p:nvPr/>
        </p:nvSpPr>
        <p:spPr>
          <a:xfrm>
            <a:off x="3925910" y="5601873"/>
            <a:ext cx="695485" cy="830781"/>
          </a:xfrm>
          <a:prstGeom prst="rect">
            <a:avLst/>
          </a:prstGeom>
          <a:noFill/>
        </p:spPr>
        <p:txBody>
          <a:bodyPr wrap="square" rtlCol="0">
            <a:spAutoFit/>
          </a:bodyPr>
          <a:lstStyle/>
          <a:p>
            <a:pPr algn="ctr"/>
            <a:r>
              <a:rPr lang="en-US" sz="4799" b="1" dirty="0">
                <a:solidFill>
                  <a:schemeClr val="bg1"/>
                </a:solidFill>
                <a:effectLst>
                  <a:outerShdw blurRad="38100" dist="38100" dir="2700000" algn="tl">
                    <a:srgbClr val="000000">
                      <a:alpha val="43137"/>
                    </a:srgbClr>
                  </a:outerShdw>
                </a:effectLst>
                <a:latin typeface="Times New Roman" panose="02020603050405020304" pitchFamily="18" charset="0"/>
              </a:rPr>
              <a:t>r</a:t>
            </a:r>
          </a:p>
        </p:txBody>
      </p:sp>
      <p:sp>
        <p:nvSpPr>
          <p:cNvPr id="78" name="TextBox 77">
            <a:extLst>
              <a:ext uri="{FF2B5EF4-FFF2-40B4-BE49-F238E27FC236}">
                <a16:creationId xmlns:a16="http://schemas.microsoft.com/office/drawing/2014/main" id="{32846A3D-BAE2-4FFE-B054-AE802C1398BF}"/>
              </a:ext>
            </a:extLst>
          </p:cNvPr>
          <p:cNvSpPr txBox="1"/>
          <p:nvPr/>
        </p:nvSpPr>
        <p:spPr>
          <a:xfrm>
            <a:off x="1500352" y="1121169"/>
            <a:ext cx="4951640" cy="2553904"/>
          </a:xfrm>
          <a:prstGeom prst="rect">
            <a:avLst/>
          </a:prstGeom>
          <a:noFill/>
          <a:ln>
            <a:noFill/>
          </a:ln>
        </p:spPr>
        <p:txBody>
          <a:bodyPr wrap="square">
            <a:spAutoFit/>
          </a:bodyPr>
          <a:lstStyle/>
          <a:p>
            <a:pPr lvl="0" algn="ctr">
              <a:buClr>
                <a:srgbClr val="000000"/>
              </a:buClr>
              <a:buSzPts val="1700"/>
            </a:pPr>
            <a:r>
              <a:rPr lang="vi-VN" sz="3199" b="1" dirty="0">
                <a:solidFill>
                  <a:srgbClr val="EE4036"/>
                </a:solidFill>
                <a:latin typeface="Times New Roman" panose="02020603050405020304" pitchFamily="18" charset="0"/>
                <a:sym typeface="Times New Roman"/>
              </a:rPr>
              <a:t>Một quần xã sinh vật, trong đó chủ yếu là cây cối và là nơi cư trú của các loài động vật cùng sinh sống với nhau, gọi là gì?</a:t>
            </a:r>
            <a:endParaRPr lang="vi-VN" sz="3199" b="1" dirty="0">
              <a:solidFill>
                <a:srgbClr val="EE4036"/>
              </a:solidFill>
              <a:latin typeface="Times New Roman" panose="02020603050405020304" pitchFamily="18" charset="0"/>
              <a:sym typeface="Arial"/>
            </a:endParaRPr>
          </a:p>
        </p:txBody>
      </p:sp>
      <p:sp>
        <p:nvSpPr>
          <p:cNvPr id="65" name="!!o2c">
            <a:extLst>
              <a:ext uri="{FF2B5EF4-FFF2-40B4-BE49-F238E27FC236}">
                <a16:creationId xmlns:a16="http://schemas.microsoft.com/office/drawing/2014/main" id="{25117B70-0FC6-4C2D-91BD-44B574FE73BA}"/>
              </a:ext>
            </a:extLst>
          </p:cNvPr>
          <p:cNvSpPr/>
          <p:nvPr/>
        </p:nvSpPr>
        <p:spPr>
          <a:xfrm>
            <a:off x="4895266" y="5507416"/>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99"/>
          </a:p>
        </p:txBody>
      </p:sp>
      <p:sp>
        <p:nvSpPr>
          <p:cNvPr id="66" name="!!2c">
            <a:extLst>
              <a:ext uri="{FF2B5EF4-FFF2-40B4-BE49-F238E27FC236}">
                <a16:creationId xmlns:a16="http://schemas.microsoft.com/office/drawing/2014/main" id="{F4982626-B297-4298-81A0-46C7C0A1CACB}"/>
              </a:ext>
            </a:extLst>
          </p:cNvPr>
          <p:cNvSpPr txBox="1"/>
          <p:nvPr/>
        </p:nvSpPr>
        <p:spPr>
          <a:xfrm>
            <a:off x="5071451" y="5578973"/>
            <a:ext cx="695485" cy="830781"/>
          </a:xfrm>
          <a:prstGeom prst="rect">
            <a:avLst/>
          </a:prstGeom>
          <a:noFill/>
        </p:spPr>
        <p:txBody>
          <a:bodyPr wrap="square" rtlCol="0">
            <a:spAutoFit/>
          </a:bodyPr>
          <a:lstStyle/>
          <a:p>
            <a:pPr algn="ctr"/>
            <a:r>
              <a:rPr lang="en-US" sz="4799" b="1" dirty="0">
                <a:solidFill>
                  <a:schemeClr val="bg1"/>
                </a:solidFill>
                <a:effectLst>
                  <a:outerShdw blurRad="38100" dist="38100" dir="2700000" algn="tl">
                    <a:srgbClr val="000000">
                      <a:alpha val="43137"/>
                    </a:srgbClr>
                  </a:outerShdw>
                </a:effectLst>
                <a:latin typeface="Times New Roman" panose="02020603050405020304" pitchFamily="18" charset="0"/>
              </a:rPr>
              <a:t>ừ</a:t>
            </a:r>
          </a:p>
        </p:txBody>
      </p:sp>
      <p:sp>
        <p:nvSpPr>
          <p:cNvPr id="76" name="!!o2c">
            <a:extLst>
              <a:ext uri="{FF2B5EF4-FFF2-40B4-BE49-F238E27FC236}">
                <a16:creationId xmlns:a16="http://schemas.microsoft.com/office/drawing/2014/main" id="{25117B70-0FC6-4C2D-91BD-44B574FE73BA}"/>
              </a:ext>
            </a:extLst>
          </p:cNvPr>
          <p:cNvSpPr/>
          <p:nvPr/>
        </p:nvSpPr>
        <p:spPr>
          <a:xfrm>
            <a:off x="6036574" y="5497810"/>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99"/>
          </a:p>
        </p:txBody>
      </p:sp>
      <p:sp>
        <p:nvSpPr>
          <p:cNvPr id="79" name="!!2c">
            <a:extLst>
              <a:ext uri="{FF2B5EF4-FFF2-40B4-BE49-F238E27FC236}">
                <a16:creationId xmlns:a16="http://schemas.microsoft.com/office/drawing/2014/main" id="{F4982626-B297-4298-81A0-46C7C0A1CACB}"/>
              </a:ext>
            </a:extLst>
          </p:cNvPr>
          <p:cNvSpPr txBox="1"/>
          <p:nvPr/>
        </p:nvSpPr>
        <p:spPr>
          <a:xfrm>
            <a:off x="6212759" y="5597071"/>
            <a:ext cx="695485" cy="830781"/>
          </a:xfrm>
          <a:prstGeom prst="rect">
            <a:avLst/>
          </a:prstGeom>
          <a:noFill/>
        </p:spPr>
        <p:txBody>
          <a:bodyPr wrap="square" rtlCol="0">
            <a:spAutoFit/>
          </a:bodyPr>
          <a:lstStyle/>
          <a:p>
            <a:pPr algn="ctr"/>
            <a:r>
              <a:rPr lang="en-US" sz="4799" b="1" dirty="0">
                <a:solidFill>
                  <a:schemeClr val="bg1"/>
                </a:solidFill>
                <a:effectLst>
                  <a:outerShdw blurRad="38100" dist="38100" dir="2700000" algn="tl">
                    <a:srgbClr val="000000">
                      <a:alpha val="43137"/>
                    </a:srgbClr>
                  </a:outerShdw>
                </a:effectLst>
                <a:latin typeface="Times New Roman" panose="02020603050405020304" pitchFamily="18" charset="0"/>
              </a:rPr>
              <a:t>n</a:t>
            </a:r>
          </a:p>
        </p:txBody>
      </p:sp>
      <p:sp>
        <p:nvSpPr>
          <p:cNvPr id="80" name="!!o2c">
            <a:extLst>
              <a:ext uri="{FF2B5EF4-FFF2-40B4-BE49-F238E27FC236}">
                <a16:creationId xmlns:a16="http://schemas.microsoft.com/office/drawing/2014/main" id="{25117B70-0FC6-4C2D-91BD-44B574FE73BA}"/>
              </a:ext>
            </a:extLst>
          </p:cNvPr>
          <p:cNvSpPr/>
          <p:nvPr/>
        </p:nvSpPr>
        <p:spPr>
          <a:xfrm>
            <a:off x="7182115" y="5502613"/>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99"/>
          </a:p>
        </p:txBody>
      </p:sp>
      <p:sp>
        <p:nvSpPr>
          <p:cNvPr id="81" name="!!2c">
            <a:extLst>
              <a:ext uri="{FF2B5EF4-FFF2-40B4-BE49-F238E27FC236}">
                <a16:creationId xmlns:a16="http://schemas.microsoft.com/office/drawing/2014/main" id="{F4982626-B297-4298-81A0-46C7C0A1CACB}"/>
              </a:ext>
            </a:extLst>
          </p:cNvPr>
          <p:cNvSpPr txBox="1"/>
          <p:nvPr/>
        </p:nvSpPr>
        <p:spPr>
          <a:xfrm>
            <a:off x="7358300" y="5574171"/>
            <a:ext cx="695485" cy="830781"/>
          </a:xfrm>
          <a:prstGeom prst="rect">
            <a:avLst/>
          </a:prstGeom>
          <a:noFill/>
        </p:spPr>
        <p:txBody>
          <a:bodyPr wrap="square" rtlCol="0">
            <a:spAutoFit/>
          </a:bodyPr>
          <a:lstStyle/>
          <a:p>
            <a:pPr algn="ctr"/>
            <a:r>
              <a:rPr lang="en-US" sz="4799" b="1" dirty="0">
                <a:solidFill>
                  <a:schemeClr val="bg1"/>
                </a:solidFill>
                <a:effectLst>
                  <a:outerShdw blurRad="38100" dist="38100" dir="2700000" algn="tl">
                    <a:srgbClr val="000000">
                      <a:alpha val="43137"/>
                    </a:srgbClr>
                  </a:outerShdw>
                </a:effectLst>
                <a:latin typeface="Times New Roman" panose="02020603050405020304" pitchFamily="18" charset="0"/>
              </a:rPr>
              <a:t>g</a:t>
            </a:r>
          </a:p>
        </p:txBody>
      </p:sp>
      <p:pic>
        <p:nvPicPr>
          <p:cNvPr id="82" name="Picture 2" descr="Đa dạng Động, đồ Họa hình Ảnh hệ sinh Thái - Môi trường tự nhiên png tải về - Miễn phí trong suốt Xanh png Tải về."/>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2037" b="100000" l="0" r="100000">
                        <a14:foregroundMark x1="93444" y1="49259" x2="93444" y2="49259"/>
                        <a14:foregroundMark x1="42000" y1="16667" x2="45556" y2="9444"/>
                        <a14:foregroundMark x1="42333" y1="14630" x2="34000" y2="15185"/>
                        <a14:backgroundMark x1="87111" y1="9815" x2="87111" y2="9815"/>
                        <a14:backgroundMark x1="55222" y1="7593" x2="99778" y2="15370"/>
                        <a14:backgroundMark x1="95333" y1="25741" x2="98444" y2="32407"/>
                        <a14:backgroundMark x1="98667" y1="39630" x2="99333" y2="43333"/>
                      </a14:backgroundRemoval>
                    </a14:imgEffect>
                  </a14:imgLayer>
                </a14:imgProps>
              </a:ext>
              <a:ext uri="{28A0092B-C50C-407E-A947-70E740481C1C}">
                <a14:useLocalDpi xmlns:a14="http://schemas.microsoft.com/office/drawing/2010/main" val="0"/>
              </a:ext>
            </a:extLst>
          </a:blip>
          <a:srcRect/>
          <a:stretch>
            <a:fillRect/>
          </a:stretch>
        </p:blipFill>
        <p:spPr bwMode="auto">
          <a:xfrm>
            <a:off x="6856391" y="1277054"/>
            <a:ext cx="3874803" cy="2324882"/>
          </a:xfrm>
          <a:prstGeom prst="rect">
            <a:avLst/>
          </a:prstGeom>
          <a:noFill/>
          <a:extLst>
            <a:ext uri="{909E8E84-426E-40DD-AFC4-6F175D3DCCD1}">
              <a14:hiddenFill xmlns:a14="http://schemas.microsoft.com/office/drawing/2010/main">
                <a:solidFill>
                  <a:srgbClr val="FFFFFF"/>
                </a:solidFill>
              </a14:hiddenFill>
            </a:ext>
          </a:extLst>
        </p:spPr>
      </p:pic>
      <p:grpSp>
        <p:nvGrpSpPr>
          <p:cNvPr id="58" name="Group 57">
            <a:extLst>
              <a:ext uri="{FF2B5EF4-FFF2-40B4-BE49-F238E27FC236}">
                <a16:creationId xmlns:a16="http://schemas.microsoft.com/office/drawing/2014/main" id="{DC4D4389-3269-48E5-9314-DCEC10EC78A8}"/>
              </a:ext>
            </a:extLst>
          </p:cNvPr>
          <p:cNvGrpSpPr/>
          <p:nvPr/>
        </p:nvGrpSpPr>
        <p:grpSpPr>
          <a:xfrm>
            <a:off x="11457708" y="156246"/>
            <a:ext cx="662823" cy="662823"/>
            <a:chOff x="11409342" y="180900"/>
            <a:chExt cx="662996" cy="662996"/>
          </a:xfrm>
        </p:grpSpPr>
        <p:sp>
          <p:nvSpPr>
            <p:cNvPr id="59" name="!!MatThu1">
              <a:hlinkClick r:id="rId7"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0" name="Graphic 62">
              <a:hlinkClick r:id="rId8"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20"/>
                </a:ext>
              </a:extLst>
            </a:blip>
            <a:stretch>
              <a:fillRect/>
            </a:stretch>
          </p:blipFill>
          <p:spPr>
            <a:xfrm>
              <a:off x="11528358" y="343470"/>
              <a:ext cx="424964" cy="337856"/>
            </a:xfrm>
            <a:prstGeom prst="rect">
              <a:avLst/>
            </a:prstGeom>
          </p:spPr>
        </p:pic>
      </p:grpSp>
      <p:pic>
        <p:nvPicPr>
          <p:cNvPr id="91" name="Picture 90">
            <a:extLst>
              <a:ext uri="{FF2B5EF4-FFF2-40B4-BE49-F238E27FC236}">
                <a16:creationId xmlns:a16="http://schemas.microsoft.com/office/drawing/2014/main" id="{E2A24C98-35A3-45FF-9431-2BE835010581}"/>
              </a:ext>
            </a:extLst>
          </p:cNvPr>
          <p:cNvPicPr>
            <a:picLocks noChangeAspect="1"/>
          </p:cNvPicPr>
          <p:nvPr/>
        </p:nvPicPr>
        <p:blipFill>
          <a:blip r:embed="rId21"/>
          <a:stretch>
            <a:fillRect/>
          </a:stretch>
        </p:blipFill>
        <p:spPr>
          <a:xfrm>
            <a:off x="8433886" y="-1438539"/>
            <a:ext cx="359906" cy="214559"/>
          </a:xfrm>
          <a:prstGeom prst="rect">
            <a:avLst/>
          </a:prstGeom>
        </p:spPr>
      </p:pic>
      <p:pic>
        <p:nvPicPr>
          <p:cNvPr id="92" name="Picture 91">
            <a:extLst>
              <a:ext uri="{FF2B5EF4-FFF2-40B4-BE49-F238E27FC236}">
                <a16:creationId xmlns:a16="http://schemas.microsoft.com/office/drawing/2014/main" id="{6F0C86CA-0091-4117-BFEC-2073208776D8}"/>
              </a:ext>
            </a:extLst>
          </p:cNvPr>
          <p:cNvPicPr>
            <a:picLocks noChangeAspect="1"/>
          </p:cNvPicPr>
          <p:nvPr/>
        </p:nvPicPr>
        <p:blipFill>
          <a:blip r:embed="rId22"/>
          <a:stretch>
            <a:fillRect/>
          </a:stretch>
        </p:blipFill>
        <p:spPr>
          <a:xfrm>
            <a:off x="2022362" y="-680213"/>
            <a:ext cx="359906" cy="214559"/>
          </a:xfrm>
          <a:prstGeom prst="rect">
            <a:avLst/>
          </a:prstGeom>
        </p:spPr>
      </p:pic>
      <p:pic>
        <p:nvPicPr>
          <p:cNvPr id="93" name="Picture 92">
            <a:extLst>
              <a:ext uri="{FF2B5EF4-FFF2-40B4-BE49-F238E27FC236}">
                <a16:creationId xmlns:a16="http://schemas.microsoft.com/office/drawing/2014/main" id="{68C8D11E-0AFE-4F7B-B87C-5545F5E6C086}"/>
              </a:ext>
            </a:extLst>
          </p:cNvPr>
          <p:cNvPicPr>
            <a:picLocks noChangeAspect="1"/>
          </p:cNvPicPr>
          <p:nvPr/>
        </p:nvPicPr>
        <p:blipFill>
          <a:blip r:embed="rId23"/>
          <a:stretch>
            <a:fillRect/>
          </a:stretch>
        </p:blipFill>
        <p:spPr>
          <a:xfrm>
            <a:off x="920882" y="-1648173"/>
            <a:ext cx="359906" cy="218018"/>
          </a:xfrm>
          <a:prstGeom prst="rect">
            <a:avLst/>
          </a:prstGeom>
        </p:spPr>
      </p:pic>
      <p:pic>
        <p:nvPicPr>
          <p:cNvPr id="94" name="Picture 93">
            <a:extLst>
              <a:ext uri="{FF2B5EF4-FFF2-40B4-BE49-F238E27FC236}">
                <a16:creationId xmlns:a16="http://schemas.microsoft.com/office/drawing/2014/main" id="{0D814C9E-BF3B-4291-BE98-A970F732C6DC}"/>
              </a:ext>
            </a:extLst>
          </p:cNvPr>
          <p:cNvPicPr>
            <a:picLocks noChangeAspect="1"/>
          </p:cNvPicPr>
          <p:nvPr/>
        </p:nvPicPr>
        <p:blipFill>
          <a:blip r:embed="rId24"/>
          <a:stretch>
            <a:fillRect/>
          </a:stretch>
        </p:blipFill>
        <p:spPr>
          <a:xfrm>
            <a:off x="10713086" y="-992044"/>
            <a:ext cx="359906" cy="218018"/>
          </a:xfrm>
          <a:prstGeom prst="rect">
            <a:avLst/>
          </a:prstGeom>
        </p:spPr>
      </p:pic>
      <p:pic>
        <p:nvPicPr>
          <p:cNvPr id="95" name="Picture 94">
            <a:extLst>
              <a:ext uri="{FF2B5EF4-FFF2-40B4-BE49-F238E27FC236}">
                <a16:creationId xmlns:a16="http://schemas.microsoft.com/office/drawing/2014/main" id="{1045EAEC-7CAA-4B81-B22A-BBDE414E6E99}"/>
              </a:ext>
            </a:extLst>
          </p:cNvPr>
          <p:cNvPicPr>
            <a:picLocks noChangeAspect="1"/>
          </p:cNvPicPr>
          <p:nvPr/>
        </p:nvPicPr>
        <p:blipFill>
          <a:blip r:embed="rId25"/>
          <a:stretch>
            <a:fillRect/>
          </a:stretch>
        </p:blipFill>
        <p:spPr>
          <a:xfrm>
            <a:off x="10148971" y="-649354"/>
            <a:ext cx="359906" cy="214559"/>
          </a:xfrm>
          <a:prstGeom prst="rect">
            <a:avLst/>
          </a:prstGeom>
        </p:spPr>
      </p:pic>
      <p:pic>
        <p:nvPicPr>
          <p:cNvPr id="96" name="Picture 95">
            <a:extLst>
              <a:ext uri="{FF2B5EF4-FFF2-40B4-BE49-F238E27FC236}">
                <a16:creationId xmlns:a16="http://schemas.microsoft.com/office/drawing/2014/main" id="{E1EAAEDC-5B63-4ABF-950D-A3661A34B2A3}"/>
              </a:ext>
            </a:extLst>
          </p:cNvPr>
          <p:cNvPicPr>
            <a:picLocks noChangeAspect="1"/>
          </p:cNvPicPr>
          <p:nvPr/>
        </p:nvPicPr>
        <p:blipFill>
          <a:blip r:embed="rId26"/>
          <a:stretch>
            <a:fillRect/>
          </a:stretch>
        </p:blipFill>
        <p:spPr>
          <a:xfrm>
            <a:off x="7476920" y="-1101053"/>
            <a:ext cx="359906" cy="218018"/>
          </a:xfrm>
          <a:prstGeom prst="rect">
            <a:avLst/>
          </a:prstGeom>
        </p:spPr>
      </p:pic>
      <p:pic>
        <p:nvPicPr>
          <p:cNvPr id="97" name="Picture 96">
            <a:extLst>
              <a:ext uri="{FF2B5EF4-FFF2-40B4-BE49-F238E27FC236}">
                <a16:creationId xmlns:a16="http://schemas.microsoft.com/office/drawing/2014/main" id="{396E1D2C-F1DE-4F25-81DA-6E6028E048F9}"/>
              </a:ext>
            </a:extLst>
          </p:cNvPr>
          <p:cNvPicPr>
            <a:picLocks noChangeAspect="1"/>
          </p:cNvPicPr>
          <p:nvPr/>
        </p:nvPicPr>
        <p:blipFill>
          <a:blip r:embed="rId27"/>
          <a:stretch>
            <a:fillRect/>
          </a:stretch>
        </p:blipFill>
        <p:spPr>
          <a:xfrm>
            <a:off x="8381505" y="-592875"/>
            <a:ext cx="359906" cy="214559"/>
          </a:xfrm>
          <a:prstGeom prst="rect">
            <a:avLst/>
          </a:prstGeom>
        </p:spPr>
      </p:pic>
      <p:pic>
        <p:nvPicPr>
          <p:cNvPr id="98" name="Picture 97">
            <a:extLst>
              <a:ext uri="{FF2B5EF4-FFF2-40B4-BE49-F238E27FC236}">
                <a16:creationId xmlns:a16="http://schemas.microsoft.com/office/drawing/2014/main" id="{C67324EB-D3F2-4F0B-B911-CDA7A8304F3D}"/>
              </a:ext>
            </a:extLst>
          </p:cNvPr>
          <p:cNvPicPr>
            <a:picLocks noChangeAspect="1"/>
          </p:cNvPicPr>
          <p:nvPr/>
        </p:nvPicPr>
        <p:blipFill>
          <a:blip r:embed="rId28"/>
          <a:stretch>
            <a:fillRect/>
          </a:stretch>
        </p:blipFill>
        <p:spPr>
          <a:xfrm>
            <a:off x="9156703" y="-634549"/>
            <a:ext cx="359906" cy="218018"/>
          </a:xfrm>
          <a:prstGeom prst="rect">
            <a:avLst/>
          </a:prstGeom>
        </p:spPr>
      </p:pic>
      <p:pic>
        <p:nvPicPr>
          <p:cNvPr id="99" name="Picture 98">
            <a:extLst>
              <a:ext uri="{FF2B5EF4-FFF2-40B4-BE49-F238E27FC236}">
                <a16:creationId xmlns:a16="http://schemas.microsoft.com/office/drawing/2014/main" id="{BDB067EA-AB66-4605-8786-F0BD17037F44}"/>
              </a:ext>
            </a:extLst>
          </p:cNvPr>
          <p:cNvPicPr>
            <a:picLocks noChangeAspect="1"/>
          </p:cNvPicPr>
          <p:nvPr/>
        </p:nvPicPr>
        <p:blipFill>
          <a:blip r:embed="rId29"/>
          <a:stretch>
            <a:fillRect/>
          </a:stretch>
        </p:blipFill>
        <p:spPr>
          <a:xfrm>
            <a:off x="6912564" y="-556051"/>
            <a:ext cx="359906" cy="218018"/>
          </a:xfrm>
          <a:prstGeom prst="rect">
            <a:avLst/>
          </a:prstGeom>
        </p:spPr>
      </p:pic>
      <p:pic>
        <p:nvPicPr>
          <p:cNvPr id="100" name="Picture 99">
            <a:extLst>
              <a:ext uri="{FF2B5EF4-FFF2-40B4-BE49-F238E27FC236}">
                <a16:creationId xmlns:a16="http://schemas.microsoft.com/office/drawing/2014/main" id="{D59F442C-9BB5-43D0-B284-8EFE7D9150AA}"/>
              </a:ext>
            </a:extLst>
          </p:cNvPr>
          <p:cNvPicPr>
            <a:picLocks noChangeAspect="1"/>
          </p:cNvPicPr>
          <p:nvPr/>
        </p:nvPicPr>
        <p:blipFill>
          <a:blip r:embed="rId30"/>
          <a:stretch>
            <a:fillRect/>
          </a:stretch>
        </p:blipFill>
        <p:spPr>
          <a:xfrm>
            <a:off x="531992" y="-1127419"/>
            <a:ext cx="359906" cy="218018"/>
          </a:xfrm>
          <a:prstGeom prst="rect">
            <a:avLst/>
          </a:prstGeom>
        </p:spPr>
      </p:pic>
      <p:pic>
        <p:nvPicPr>
          <p:cNvPr id="101" name="Picture 100">
            <a:extLst>
              <a:ext uri="{FF2B5EF4-FFF2-40B4-BE49-F238E27FC236}">
                <a16:creationId xmlns:a16="http://schemas.microsoft.com/office/drawing/2014/main" id="{7DB10253-8425-4F19-B995-DCA5C90F411A}"/>
              </a:ext>
            </a:extLst>
          </p:cNvPr>
          <p:cNvPicPr>
            <a:picLocks noChangeAspect="1"/>
          </p:cNvPicPr>
          <p:nvPr/>
        </p:nvPicPr>
        <p:blipFill>
          <a:blip r:embed="rId22"/>
          <a:stretch>
            <a:fillRect/>
          </a:stretch>
        </p:blipFill>
        <p:spPr>
          <a:xfrm>
            <a:off x="4185590" y="-1902252"/>
            <a:ext cx="359906" cy="214559"/>
          </a:xfrm>
          <a:prstGeom prst="rect">
            <a:avLst/>
          </a:prstGeom>
        </p:spPr>
      </p:pic>
      <p:pic>
        <p:nvPicPr>
          <p:cNvPr id="102" name="Picture 101">
            <a:extLst>
              <a:ext uri="{FF2B5EF4-FFF2-40B4-BE49-F238E27FC236}">
                <a16:creationId xmlns:a16="http://schemas.microsoft.com/office/drawing/2014/main" id="{A9DFF7EA-3F47-420E-BAB4-B4D4EAC8CE20}"/>
              </a:ext>
            </a:extLst>
          </p:cNvPr>
          <p:cNvPicPr>
            <a:picLocks noChangeAspect="1"/>
          </p:cNvPicPr>
          <p:nvPr/>
        </p:nvPicPr>
        <p:blipFill>
          <a:blip r:embed="rId23"/>
          <a:stretch>
            <a:fillRect/>
          </a:stretch>
        </p:blipFill>
        <p:spPr>
          <a:xfrm>
            <a:off x="9969018" y="-1398775"/>
            <a:ext cx="359906" cy="218018"/>
          </a:xfrm>
          <a:prstGeom prst="rect">
            <a:avLst/>
          </a:prstGeom>
        </p:spPr>
      </p:pic>
      <p:pic>
        <p:nvPicPr>
          <p:cNvPr id="103" name="Picture 102">
            <a:extLst>
              <a:ext uri="{FF2B5EF4-FFF2-40B4-BE49-F238E27FC236}">
                <a16:creationId xmlns:a16="http://schemas.microsoft.com/office/drawing/2014/main" id="{CB19D85A-DBE2-4D1C-81E5-7D5F799CB541}"/>
              </a:ext>
            </a:extLst>
          </p:cNvPr>
          <p:cNvPicPr>
            <a:picLocks noChangeAspect="1"/>
          </p:cNvPicPr>
          <p:nvPr/>
        </p:nvPicPr>
        <p:blipFill>
          <a:blip r:embed="rId30"/>
          <a:stretch>
            <a:fillRect/>
          </a:stretch>
        </p:blipFill>
        <p:spPr>
          <a:xfrm>
            <a:off x="7597698" y="-878503"/>
            <a:ext cx="359906" cy="218018"/>
          </a:xfrm>
          <a:prstGeom prst="rect">
            <a:avLst/>
          </a:prstGeom>
        </p:spPr>
      </p:pic>
      <p:pic>
        <p:nvPicPr>
          <p:cNvPr id="104" name="Picture 103">
            <a:extLst>
              <a:ext uri="{FF2B5EF4-FFF2-40B4-BE49-F238E27FC236}">
                <a16:creationId xmlns:a16="http://schemas.microsoft.com/office/drawing/2014/main" id="{1571BFB6-F40C-4995-A85E-E041985AA4EE}"/>
              </a:ext>
            </a:extLst>
          </p:cNvPr>
          <p:cNvPicPr>
            <a:picLocks noChangeAspect="1"/>
          </p:cNvPicPr>
          <p:nvPr/>
        </p:nvPicPr>
        <p:blipFill>
          <a:blip r:embed="rId24"/>
          <a:stretch>
            <a:fillRect/>
          </a:stretch>
        </p:blipFill>
        <p:spPr>
          <a:xfrm>
            <a:off x="700152" y="-564631"/>
            <a:ext cx="359906" cy="218018"/>
          </a:xfrm>
          <a:prstGeom prst="rect">
            <a:avLst/>
          </a:prstGeom>
        </p:spPr>
      </p:pic>
      <p:pic>
        <p:nvPicPr>
          <p:cNvPr id="105" name="Picture 104">
            <a:extLst>
              <a:ext uri="{FF2B5EF4-FFF2-40B4-BE49-F238E27FC236}">
                <a16:creationId xmlns:a16="http://schemas.microsoft.com/office/drawing/2014/main" id="{4CE6C58B-82FB-4AC7-AD34-D55656BEEFAF}"/>
              </a:ext>
            </a:extLst>
          </p:cNvPr>
          <p:cNvPicPr>
            <a:picLocks noChangeAspect="1"/>
          </p:cNvPicPr>
          <p:nvPr/>
        </p:nvPicPr>
        <p:blipFill>
          <a:blip r:embed="rId25"/>
          <a:stretch>
            <a:fillRect/>
          </a:stretch>
        </p:blipFill>
        <p:spPr>
          <a:xfrm>
            <a:off x="34107" y="-894772"/>
            <a:ext cx="359906" cy="214559"/>
          </a:xfrm>
          <a:prstGeom prst="rect">
            <a:avLst/>
          </a:prstGeom>
        </p:spPr>
      </p:pic>
      <p:pic>
        <p:nvPicPr>
          <p:cNvPr id="106" name="Picture 105">
            <a:extLst>
              <a:ext uri="{FF2B5EF4-FFF2-40B4-BE49-F238E27FC236}">
                <a16:creationId xmlns:a16="http://schemas.microsoft.com/office/drawing/2014/main" id="{669FFAF8-4030-42C1-8181-04368FB8726A}"/>
              </a:ext>
            </a:extLst>
          </p:cNvPr>
          <p:cNvPicPr>
            <a:picLocks noChangeAspect="1"/>
          </p:cNvPicPr>
          <p:nvPr/>
        </p:nvPicPr>
        <p:blipFill>
          <a:blip r:embed="rId26"/>
          <a:stretch>
            <a:fillRect/>
          </a:stretch>
        </p:blipFill>
        <p:spPr>
          <a:xfrm>
            <a:off x="2462632" y="-1398775"/>
            <a:ext cx="379384" cy="229817"/>
          </a:xfrm>
          <a:prstGeom prst="rect">
            <a:avLst/>
          </a:prstGeom>
        </p:spPr>
      </p:pic>
      <p:pic>
        <p:nvPicPr>
          <p:cNvPr id="107" name="Picture 106">
            <a:extLst>
              <a:ext uri="{FF2B5EF4-FFF2-40B4-BE49-F238E27FC236}">
                <a16:creationId xmlns:a16="http://schemas.microsoft.com/office/drawing/2014/main" id="{91E80C74-3176-4BBC-BD54-D2910A4B7BAC}"/>
              </a:ext>
            </a:extLst>
          </p:cNvPr>
          <p:cNvPicPr>
            <a:picLocks noChangeAspect="1"/>
          </p:cNvPicPr>
          <p:nvPr/>
        </p:nvPicPr>
        <p:blipFill>
          <a:blip r:embed="rId22"/>
          <a:stretch>
            <a:fillRect/>
          </a:stretch>
        </p:blipFill>
        <p:spPr>
          <a:xfrm>
            <a:off x="1497312" y="-1178546"/>
            <a:ext cx="359906" cy="214559"/>
          </a:xfrm>
          <a:prstGeom prst="rect">
            <a:avLst/>
          </a:prstGeom>
        </p:spPr>
      </p:pic>
      <p:pic>
        <p:nvPicPr>
          <p:cNvPr id="108" name="Picture 107">
            <a:extLst>
              <a:ext uri="{FF2B5EF4-FFF2-40B4-BE49-F238E27FC236}">
                <a16:creationId xmlns:a16="http://schemas.microsoft.com/office/drawing/2014/main" id="{BF80EC7E-5859-465E-8871-B259D7CF0038}"/>
              </a:ext>
            </a:extLst>
          </p:cNvPr>
          <p:cNvPicPr>
            <a:picLocks noChangeAspect="1"/>
          </p:cNvPicPr>
          <p:nvPr/>
        </p:nvPicPr>
        <p:blipFill>
          <a:blip r:embed="rId23"/>
          <a:stretch>
            <a:fillRect/>
          </a:stretch>
        </p:blipFill>
        <p:spPr>
          <a:xfrm>
            <a:off x="3569772" y="-1597108"/>
            <a:ext cx="359906" cy="218018"/>
          </a:xfrm>
          <a:prstGeom prst="rect">
            <a:avLst/>
          </a:prstGeom>
        </p:spPr>
      </p:pic>
      <p:pic>
        <p:nvPicPr>
          <p:cNvPr id="109" name="Picture 108">
            <a:extLst>
              <a:ext uri="{FF2B5EF4-FFF2-40B4-BE49-F238E27FC236}">
                <a16:creationId xmlns:a16="http://schemas.microsoft.com/office/drawing/2014/main" id="{CFCC4645-75D6-4985-BB16-8B625A7F7030}"/>
              </a:ext>
            </a:extLst>
          </p:cNvPr>
          <p:cNvPicPr>
            <a:picLocks noChangeAspect="1"/>
          </p:cNvPicPr>
          <p:nvPr/>
        </p:nvPicPr>
        <p:blipFill>
          <a:blip r:embed="rId30"/>
          <a:stretch>
            <a:fillRect/>
          </a:stretch>
        </p:blipFill>
        <p:spPr>
          <a:xfrm>
            <a:off x="2969542" y="-724075"/>
            <a:ext cx="359906" cy="218018"/>
          </a:xfrm>
          <a:prstGeom prst="rect">
            <a:avLst/>
          </a:prstGeom>
        </p:spPr>
      </p:pic>
      <p:pic>
        <p:nvPicPr>
          <p:cNvPr id="110" name="Picture 109">
            <a:extLst>
              <a:ext uri="{FF2B5EF4-FFF2-40B4-BE49-F238E27FC236}">
                <a16:creationId xmlns:a16="http://schemas.microsoft.com/office/drawing/2014/main" id="{2A628FAA-7798-4AE3-9E71-65587129DF17}"/>
              </a:ext>
            </a:extLst>
          </p:cNvPr>
          <p:cNvPicPr>
            <a:picLocks noChangeAspect="1"/>
          </p:cNvPicPr>
          <p:nvPr/>
        </p:nvPicPr>
        <p:blipFill>
          <a:blip r:embed="rId23"/>
          <a:stretch>
            <a:fillRect/>
          </a:stretch>
        </p:blipFill>
        <p:spPr>
          <a:xfrm>
            <a:off x="5979548" y="-1009014"/>
            <a:ext cx="359906" cy="218018"/>
          </a:xfrm>
          <a:prstGeom prst="rect">
            <a:avLst/>
          </a:prstGeom>
        </p:spPr>
      </p:pic>
      <p:pic>
        <p:nvPicPr>
          <p:cNvPr id="111" name="Picture 110">
            <a:extLst>
              <a:ext uri="{FF2B5EF4-FFF2-40B4-BE49-F238E27FC236}">
                <a16:creationId xmlns:a16="http://schemas.microsoft.com/office/drawing/2014/main" id="{9A00F9A9-3E3F-4628-9532-16A3E13760BC}"/>
              </a:ext>
            </a:extLst>
          </p:cNvPr>
          <p:cNvPicPr>
            <a:picLocks noChangeAspect="1"/>
          </p:cNvPicPr>
          <p:nvPr/>
        </p:nvPicPr>
        <p:blipFill>
          <a:blip r:embed="rId25"/>
          <a:stretch>
            <a:fillRect/>
          </a:stretch>
        </p:blipFill>
        <p:spPr>
          <a:xfrm>
            <a:off x="2024316" y="-1941012"/>
            <a:ext cx="359906" cy="214559"/>
          </a:xfrm>
          <a:prstGeom prst="rect">
            <a:avLst/>
          </a:prstGeom>
        </p:spPr>
      </p:pic>
      <p:pic>
        <p:nvPicPr>
          <p:cNvPr id="112" name="Picture 111">
            <a:extLst>
              <a:ext uri="{FF2B5EF4-FFF2-40B4-BE49-F238E27FC236}">
                <a16:creationId xmlns:a16="http://schemas.microsoft.com/office/drawing/2014/main" id="{177AA96B-48C8-4C60-B922-9ABA2EE54110}"/>
              </a:ext>
            </a:extLst>
          </p:cNvPr>
          <p:cNvPicPr>
            <a:picLocks noChangeAspect="1"/>
          </p:cNvPicPr>
          <p:nvPr/>
        </p:nvPicPr>
        <p:blipFill>
          <a:blip r:embed="rId26"/>
          <a:stretch>
            <a:fillRect/>
          </a:stretch>
        </p:blipFill>
        <p:spPr>
          <a:xfrm>
            <a:off x="5266837" y="-945010"/>
            <a:ext cx="359906" cy="218018"/>
          </a:xfrm>
          <a:prstGeom prst="rect">
            <a:avLst/>
          </a:prstGeom>
        </p:spPr>
      </p:pic>
      <p:pic>
        <p:nvPicPr>
          <p:cNvPr id="113" name="Picture 112">
            <a:extLst>
              <a:ext uri="{FF2B5EF4-FFF2-40B4-BE49-F238E27FC236}">
                <a16:creationId xmlns:a16="http://schemas.microsoft.com/office/drawing/2014/main" id="{7D34D429-619F-4567-AE95-0002F7F728BE}"/>
              </a:ext>
            </a:extLst>
          </p:cNvPr>
          <p:cNvPicPr>
            <a:picLocks noChangeAspect="1"/>
          </p:cNvPicPr>
          <p:nvPr/>
        </p:nvPicPr>
        <p:blipFill>
          <a:blip r:embed="rId23"/>
          <a:stretch>
            <a:fillRect/>
          </a:stretch>
        </p:blipFill>
        <p:spPr>
          <a:xfrm>
            <a:off x="7050855" y="-1724793"/>
            <a:ext cx="359906" cy="218018"/>
          </a:xfrm>
          <a:prstGeom prst="rect">
            <a:avLst/>
          </a:prstGeom>
        </p:spPr>
      </p:pic>
      <p:pic>
        <p:nvPicPr>
          <p:cNvPr id="114" name="Picture 113">
            <a:extLst>
              <a:ext uri="{FF2B5EF4-FFF2-40B4-BE49-F238E27FC236}">
                <a16:creationId xmlns:a16="http://schemas.microsoft.com/office/drawing/2014/main" id="{77044C68-7973-4EA4-AFFF-3066205CECAF}"/>
              </a:ext>
            </a:extLst>
          </p:cNvPr>
          <p:cNvPicPr>
            <a:picLocks noChangeAspect="1"/>
          </p:cNvPicPr>
          <p:nvPr/>
        </p:nvPicPr>
        <p:blipFill>
          <a:blip r:embed="rId26"/>
          <a:stretch>
            <a:fillRect/>
          </a:stretch>
        </p:blipFill>
        <p:spPr>
          <a:xfrm>
            <a:off x="3097992" y="-1168958"/>
            <a:ext cx="359906" cy="218018"/>
          </a:xfrm>
          <a:prstGeom prst="rect">
            <a:avLst/>
          </a:prstGeom>
        </p:spPr>
      </p:pic>
      <p:pic>
        <p:nvPicPr>
          <p:cNvPr id="115" name="Picture 114">
            <a:extLst>
              <a:ext uri="{FF2B5EF4-FFF2-40B4-BE49-F238E27FC236}">
                <a16:creationId xmlns:a16="http://schemas.microsoft.com/office/drawing/2014/main" id="{B54F87DA-BE54-437B-85B3-5691899ADA41}"/>
              </a:ext>
            </a:extLst>
          </p:cNvPr>
          <p:cNvPicPr>
            <a:picLocks noChangeAspect="1"/>
          </p:cNvPicPr>
          <p:nvPr/>
        </p:nvPicPr>
        <p:blipFill>
          <a:blip r:embed="rId22"/>
          <a:stretch>
            <a:fillRect/>
          </a:stretch>
        </p:blipFill>
        <p:spPr>
          <a:xfrm>
            <a:off x="4552971" y="-329583"/>
            <a:ext cx="359906" cy="214559"/>
          </a:xfrm>
          <a:prstGeom prst="rect">
            <a:avLst/>
          </a:prstGeom>
        </p:spPr>
      </p:pic>
      <p:pic>
        <p:nvPicPr>
          <p:cNvPr id="116" name="Picture 115">
            <a:extLst>
              <a:ext uri="{FF2B5EF4-FFF2-40B4-BE49-F238E27FC236}">
                <a16:creationId xmlns:a16="http://schemas.microsoft.com/office/drawing/2014/main" id="{750F0249-3D57-4EA8-B6F3-CA5D1360BF14}"/>
              </a:ext>
            </a:extLst>
          </p:cNvPr>
          <p:cNvPicPr>
            <a:picLocks noChangeAspect="1"/>
          </p:cNvPicPr>
          <p:nvPr/>
        </p:nvPicPr>
        <p:blipFill>
          <a:blip r:embed="rId23"/>
          <a:stretch>
            <a:fillRect/>
          </a:stretch>
        </p:blipFill>
        <p:spPr>
          <a:xfrm>
            <a:off x="5958715" y="-1804624"/>
            <a:ext cx="359906" cy="218018"/>
          </a:xfrm>
          <a:prstGeom prst="rect">
            <a:avLst/>
          </a:prstGeom>
        </p:spPr>
      </p:pic>
      <p:pic>
        <p:nvPicPr>
          <p:cNvPr id="117" name="Picture 116">
            <a:extLst>
              <a:ext uri="{FF2B5EF4-FFF2-40B4-BE49-F238E27FC236}">
                <a16:creationId xmlns:a16="http://schemas.microsoft.com/office/drawing/2014/main" id="{8845B16D-EB99-4335-B391-498FC4C4C7E4}"/>
              </a:ext>
            </a:extLst>
          </p:cNvPr>
          <p:cNvPicPr>
            <a:picLocks noChangeAspect="1"/>
          </p:cNvPicPr>
          <p:nvPr/>
        </p:nvPicPr>
        <p:blipFill>
          <a:blip r:embed="rId30"/>
          <a:stretch>
            <a:fillRect/>
          </a:stretch>
        </p:blipFill>
        <p:spPr>
          <a:xfrm>
            <a:off x="5279766" y="-354830"/>
            <a:ext cx="359906" cy="218018"/>
          </a:xfrm>
          <a:prstGeom prst="rect">
            <a:avLst/>
          </a:prstGeom>
        </p:spPr>
      </p:pic>
      <p:pic>
        <p:nvPicPr>
          <p:cNvPr id="118" name="Picture 117">
            <a:extLst>
              <a:ext uri="{FF2B5EF4-FFF2-40B4-BE49-F238E27FC236}">
                <a16:creationId xmlns:a16="http://schemas.microsoft.com/office/drawing/2014/main" id="{1C125569-1989-4359-9AB3-9A5179BE08F7}"/>
              </a:ext>
            </a:extLst>
          </p:cNvPr>
          <p:cNvPicPr>
            <a:picLocks noChangeAspect="1"/>
          </p:cNvPicPr>
          <p:nvPr/>
        </p:nvPicPr>
        <p:blipFill>
          <a:blip r:embed="rId23"/>
          <a:stretch>
            <a:fillRect/>
          </a:stretch>
        </p:blipFill>
        <p:spPr>
          <a:xfrm>
            <a:off x="3661617" y="-485341"/>
            <a:ext cx="359906" cy="218018"/>
          </a:xfrm>
          <a:prstGeom prst="rect">
            <a:avLst/>
          </a:prstGeom>
        </p:spPr>
      </p:pic>
      <p:pic>
        <p:nvPicPr>
          <p:cNvPr id="119" name="Picture 118">
            <a:extLst>
              <a:ext uri="{FF2B5EF4-FFF2-40B4-BE49-F238E27FC236}">
                <a16:creationId xmlns:a16="http://schemas.microsoft.com/office/drawing/2014/main" id="{292483AD-5130-449D-A62E-D13857C9C572}"/>
              </a:ext>
            </a:extLst>
          </p:cNvPr>
          <p:cNvPicPr>
            <a:picLocks noChangeAspect="1"/>
          </p:cNvPicPr>
          <p:nvPr/>
        </p:nvPicPr>
        <p:blipFill>
          <a:blip r:embed="rId23"/>
          <a:stretch>
            <a:fillRect/>
          </a:stretch>
        </p:blipFill>
        <p:spPr>
          <a:xfrm>
            <a:off x="4565439" y="-1441998"/>
            <a:ext cx="359906" cy="218018"/>
          </a:xfrm>
          <a:prstGeom prst="rect">
            <a:avLst/>
          </a:prstGeom>
        </p:spPr>
      </p:pic>
    </p:spTree>
    <p:extLst>
      <p:ext uri="{BB962C8B-B14F-4D97-AF65-F5344CB8AC3E}">
        <p14:creationId xmlns:p14="http://schemas.microsoft.com/office/powerpoint/2010/main" val="1056127557"/>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39"/>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p:cTn id="7" dur="500" fill="hold"/>
                                        <p:tgtEl>
                                          <p:spTgt spid="42"/>
                                        </p:tgtEl>
                                        <p:attrNameLst>
                                          <p:attrName>ppt_w</p:attrName>
                                        </p:attrNameLst>
                                      </p:cBhvr>
                                      <p:tavLst>
                                        <p:tav tm="0">
                                          <p:val>
                                            <p:fltVal val="0"/>
                                          </p:val>
                                        </p:tav>
                                        <p:tav tm="100000">
                                          <p:val>
                                            <p:strVal val="#ppt_w"/>
                                          </p:val>
                                        </p:tav>
                                      </p:tavLst>
                                    </p:anim>
                                    <p:anim calcmode="lin" valueType="num">
                                      <p:cBhvr>
                                        <p:cTn id="8" dur="500" fill="hold"/>
                                        <p:tgtEl>
                                          <p:spTgt spid="42"/>
                                        </p:tgtEl>
                                        <p:attrNameLst>
                                          <p:attrName>ppt_h</p:attrName>
                                        </p:attrNameLst>
                                      </p:cBhvr>
                                      <p:tavLst>
                                        <p:tav tm="0">
                                          <p:val>
                                            <p:fltVal val="0"/>
                                          </p:val>
                                        </p:tav>
                                        <p:tav tm="100000">
                                          <p:val>
                                            <p:strVal val="#ppt_h"/>
                                          </p:val>
                                        </p:tav>
                                      </p:tavLst>
                                    </p:anim>
                                    <p:animEffect transition="in" filter="fade">
                                      <p:cBhvr>
                                        <p:cTn id="9" dur="500"/>
                                        <p:tgtEl>
                                          <p:spTgt spid="42"/>
                                        </p:tgtEl>
                                      </p:cBhvr>
                                    </p:animEffect>
                                  </p:childTnLst>
                                  <p:subTnLst>
                                    <p:audio>
                                      <p:cMediaNode>
                                        <p:cTn display="0" masterRel="sameClick">
                                          <p:stCondLst>
                                            <p:cond evt="begin" delay="0">
                                              <p:tn val="5"/>
                                            </p:cond>
                                          </p:stCondLst>
                                          <p:endCondLst>
                                            <p:cond evt="onStopAudio" delay="0">
                                              <p:tgtEl>
                                                <p:sldTgt/>
                                              </p:tgtEl>
                                            </p:cond>
                                          </p:endCondLst>
                                        </p:cTn>
                                        <p:tgtEl>
                                          <p:sndTgt r:embed="rId2"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42"/>
                                        </p:tgtEl>
                                      </p:cBhvr>
                                    </p:animEffect>
                                    <p:animScale>
                                      <p:cBhvr>
                                        <p:cTn id="12" dur="250" autoRev="1" fill="hold"/>
                                        <p:tgtEl>
                                          <p:spTgt spid="42"/>
                                        </p:tgtEl>
                                      </p:cBhvr>
                                      <p:by x="105000" y="105000"/>
                                    </p:animScale>
                                  </p:childTnLst>
                                </p:cTn>
                              </p:par>
                            </p:childTnLst>
                          </p:cTn>
                        </p:par>
                      </p:childTnLst>
                    </p:cTn>
                  </p:par>
                </p:childTnLst>
              </p:cTn>
              <p:nextCondLst>
                <p:cond evt="onClick" delay="0">
                  <p:tgtEl>
                    <p:spTgt spid="39"/>
                  </p:tgtEl>
                </p:cond>
              </p:nextCondLst>
            </p:seq>
            <p:seq concurrent="1" nextAc="seek">
              <p:cTn id="13" restart="whenNotActive" fill="hold" evtFilter="cancelBubble" nodeType="interactiveSeq">
                <p:stCondLst>
                  <p:cond evt="onClick" delay="0">
                    <p:tgtEl>
                      <p:spTgt spid="65"/>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grpId="0" nodeType="withEffect">
                                  <p:stCondLst>
                                    <p:cond delay="0"/>
                                  </p:stCondLst>
                                  <p:childTnLst>
                                    <p:set>
                                      <p:cBhvr>
                                        <p:cTn id="17" dur="1" fill="hold">
                                          <p:stCondLst>
                                            <p:cond delay="0"/>
                                          </p:stCondLst>
                                        </p:cTn>
                                        <p:tgtEl>
                                          <p:spTgt spid="66"/>
                                        </p:tgtEl>
                                        <p:attrNameLst>
                                          <p:attrName>style.visibility</p:attrName>
                                        </p:attrNameLst>
                                      </p:cBhvr>
                                      <p:to>
                                        <p:strVal val="visible"/>
                                      </p:to>
                                    </p:set>
                                    <p:anim calcmode="lin" valueType="num">
                                      <p:cBhvr>
                                        <p:cTn id="18" dur="500" fill="hold"/>
                                        <p:tgtEl>
                                          <p:spTgt spid="66"/>
                                        </p:tgtEl>
                                        <p:attrNameLst>
                                          <p:attrName>ppt_w</p:attrName>
                                        </p:attrNameLst>
                                      </p:cBhvr>
                                      <p:tavLst>
                                        <p:tav tm="0">
                                          <p:val>
                                            <p:fltVal val="0"/>
                                          </p:val>
                                        </p:tav>
                                        <p:tav tm="100000">
                                          <p:val>
                                            <p:strVal val="#ppt_w"/>
                                          </p:val>
                                        </p:tav>
                                      </p:tavLst>
                                    </p:anim>
                                    <p:anim calcmode="lin" valueType="num">
                                      <p:cBhvr>
                                        <p:cTn id="19" dur="500" fill="hold"/>
                                        <p:tgtEl>
                                          <p:spTgt spid="66"/>
                                        </p:tgtEl>
                                        <p:attrNameLst>
                                          <p:attrName>ppt_h</p:attrName>
                                        </p:attrNameLst>
                                      </p:cBhvr>
                                      <p:tavLst>
                                        <p:tav tm="0">
                                          <p:val>
                                            <p:fltVal val="0"/>
                                          </p:val>
                                        </p:tav>
                                        <p:tav tm="100000">
                                          <p:val>
                                            <p:strVal val="#ppt_h"/>
                                          </p:val>
                                        </p:tav>
                                      </p:tavLst>
                                    </p:anim>
                                    <p:animEffect transition="in" filter="fade">
                                      <p:cBhvr>
                                        <p:cTn id="20" dur="500"/>
                                        <p:tgtEl>
                                          <p:spTgt spid="66"/>
                                        </p:tgtEl>
                                      </p:cBhvr>
                                    </p:animEffect>
                                  </p:childTnLst>
                                  <p:subTnLst>
                                    <p:audio>
                                      <p:cMediaNode>
                                        <p:cTn display="0" masterRel="sameClick">
                                          <p:stCondLst>
                                            <p:cond evt="begin" delay="0">
                                              <p:tn val="16"/>
                                            </p:cond>
                                          </p:stCondLst>
                                          <p:endCondLst>
                                            <p:cond evt="onStopAudio" delay="0">
                                              <p:tgtEl>
                                                <p:sldTgt/>
                                              </p:tgtEl>
                                            </p:cond>
                                          </p:endCondLst>
                                        </p:cTn>
                                        <p:tgtEl>
                                          <p:sndTgt r:embed="rId2" name="Bling.wav"/>
                                        </p:tgtEl>
                                      </p:cMediaNode>
                                    </p:audio>
                                  </p:subTnLst>
                                </p:cTn>
                              </p:par>
                              <p:par>
                                <p:cTn id="21" presetID="26" presetClass="emph" presetSubtype="0" fill="hold" grpId="1" nodeType="withEffect">
                                  <p:stCondLst>
                                    <p:cond delay="500"/>
                                  </p:stCondLst>
                                  <p:childTnLst>
                                    <p:animEffect transition="out" filter="fade">
                                      <p:cBhvr>
                                        <p:cTn id="22" dur="500" tmFilter="0, 0; .2, .5; .8, .5; 1, 0"/>
                                        <p:tgtEl>
                                          <p:spTgt spid="66"/>
                                        </p:tgtEl>
                                      </p:cBhvr>
                                    </p:animEffect>
                                    <p:animScale>
                                      <p:cBhvr>
                                        <p:cTn id="23" dur="250" autoRev="1" fill="hold"/>
                                        <p:tgtEl>
                                          <p:spTgt spid="66"/>
                                        </p:tgtEl>
                                      </p:cBhvr>
                                      <p:by x="105000" y="105000"/>
                                    </p:animScale>
                                  </p:childTnLst>
                                </p:cTn>
                              </p:par>
                            </p:childTnLst>
                          </p:cTn>
                        </p:par>
                      </p:childTnLst>
                    </p:cTn>
                  </p:par>
                </p:childTnLst>
              </p:cTn>
              <p:nextCondLst>
                <p:cond evt="onClick" delay="0">
                  <p:tgtEl>
                    <p:spTgt spid="65"/>
                  </p:tgtEl>
                </p:cond>
              </p:nextCondLst>
            </p:seq>
            <p:seq concurrent="1" nextAc="seek">
              <p:cTn id="24" restart="whenNotActive" fill="hold" evtFilter="cancelBubble" nodeType="interactiveSeq">
                <p:stCondLst>
                  <p:cond evt="onClick" delay="0">
                    <p:tgtEl>
                      <p:spTgt spid="76"/>
                    </p:tgtEl>
                  </p:cond>
                </p:stCondLst>
                <p:endSync evt="end" delay="0">
                  <p:rtn val="all"/>
                </p:endSync>
                <p:childTnLst>
                  <p:par>
                    <p:cTn id="25" fill="hold">
                      <p:stCondLst>
                        <p:cond delay="0"/>
                      </p:stCondLst>
                      <p:childTnLst>
                        <p:par>
                          <p:cTn id="26" fill="hold">
                            <p:stCondLst>
                              <p:cond delay="0"/>
                            </p:stCondLst>
                            <p:childTnLst>
                              <p:par>
                                <p:cTn id="27" presetID="53" presetClass="entr" presetSubtype="16" fill="hold" grpId="0" nodeType="withEffect">
                                  <p:stCondLst>
                                    <p:cond delay="0"/>
                                  </p:stCondLst>
                                  <p:childTnLst>
                                    <p:set>
                                      <p:cBhvr>
                                        <p:cTn id="28" dur="1" fill="hold">
                                          <p:stCondLst>
                                            <p:cond delay="0"/>
                                          </p:stCondLst>
                                        </p:cTn>
                                        <p:tgtEl>
                                          <p:spTgt spid="79"/>
                                        </p:tgtEl>
                                        <p:attrNameLst>
                                          <p:attrName>style.visibility</p:attrName>
                                        </p:attrNameLst>
                                      </p:cBhvr>
                                      <p:to>
                                        <p:strVal val="visible"/>
                                      </p:to>
                                    </p:set>
                                    <p:anim calcmode="lin" valueType="num">
                                      <p:cBhvr>
                                        <p:cTn id="29" dur="500" fill="hold"/>
                                        <p:tgtEl>
                                          <p:spTgt spid="79"/>
                                        </p:tgtEl>
                                        <p:attrNameLst>
                                          <p:attrName>ppt_w</p:attrName>
                                        </p:attrNameLst>
                                      </p:cBhvr>
                                      <p:tavLst>
                                        <p:tav tm="0">
                                          <p:val>
                                            <p:fltVal val="0"/>
                                          </p:val>
                                        </p:tav>
                                        <p:tav tm="100000">
                                          <p:val>
                                            <p:strVal val="#ppt_w"/>
                                          </p:val>
                                        </p:tav>
                                      </p:tavLst>
                                    </p:anim>
                                    <p:anim calcmode="lin" valueType="num">
                                      <p:cBhvr>
                                        <p:cTn id="30" dur="500" fill="hold"/>
                                        <p:tgtEl>
                                          <p:spTgt spid="79"/>
                                        </p:tgtEl>
                                        <p:attrNameLst>
                                          <p:attrName>ppt_h</p:attrName>
                                        </p:attrNameLst>
                                      </p:cBhvr>
                                      <p:tavLst>
                                        <p:tav tm="0">
                                          <p:val>
                                            <p:fltVal val="0"/>
                                          </p:val>
                                        </p:tav>
                                        <p:tav tm="100000">
                                          <p:val>
                                            <p:strVal val="#ppt_h"/>
                                          </p:val>
                                        </p:tav>
                                      </p:tavLst>
                                    </p:anim>
                                    <p:animEffect transition="in" filter="fade">
                                      <p:cBhvr>
                                        <p:cTn id="31" dur="500"/>
                                        <p:tgtEl>
                                          <p:spTgt spid="79"/>
                                        </p:tgtEl>
                                      </p:cBhvr>
                                    </p:animEffect>
                                  </p:childTnLst>
                                  <p:subTnLst>
                                    <p:audio>
                                      <p:cMediaNode>
                                        <p:cTn display="0" masterRel="sameClick">
                                          <p:stCondLst>
                                            <p:cond evt="begin" delay="0">
                                              <p:tn val="27"/>
                                            </p:cond>
                                          </p:stCondLst>
                                          <p:endCondLst>
                                            <p:cond evt="onStopAudio" delay="0">
                                              <p:tgtEl>
                                                <p:sldTgt/>
                                              </p:tgtEl>
                                            </p:cond>
                                          </p:endCondLst>
                                        </p:cTn>
                                        <p:tgtEl>
                                          <p:sndTgt r:embed="rId2" name="Bling.wav"/>
                                        </p:tgtEl>
                                      </p:cMediaNode>
                                    </p:audio>
                                  </p:subTnLst>
                                </p:cTn>
                              </p:par>
                              <p:par>
                                <p:cTn id="32" presetID="26" presetClass="emph" presetSubtype="0" fill="hold" grpId="1" nodeType="withEffect">
                                  <p:stCondLst>
                                    <p:cond delay="500"/>
                                  </p:stCondLst>
                                  <p:childTnLst>
                                    <p:animEffect transition="out" filter="fade">
                                      <p:cBhvr>
                                        <p:cTn id="33" dur="500" tmFilter="0, 0; .2, .5; .8, .5; 1, 0"/>
                                        <p:tgtEl>
                                          <p:spTgt spid="79"/>
                                        </p:tgtEl>
                                      </p:cBhvr>
                                    </p:animEffect>
                                    <p:animScale>
                                      <p:cBhvr>
                                        <p:cTn id="34" dur="250" autoRev="1" fill="hold"/>
                                        <p:tgtEl>
                                          <p:spTgt spid="79"/>
                                        </p:tgtEl>
                                      </p:cBhvr>
                                      <p:by x="105000" y="105000"/>
                                    </p:animScale>
                                  </p:childTnLst>
                                </p:cTn>
                              </p:par>
                            </p:childTnLst>
                          </p:cTn>
                        </p:par>
                      </p:childTnLst>
                    </p:cTn>
                  </p:par>
                </p:childTnLst>
              </p:cTn>
              <p:nextCondLst>
                <p:cond evt="onClick" delay="0">
                  <p:tgtEl>
                    <p:spTgt spid="76"/>
                  </p:tgtEl>
                </p:cond>
              </p:nextCondLst>
            </p:seq>
            <p:seq concurrent="1" nextAc="seek">
              <p:cTn id="35" restart="whenNotActive" fill="hold" evtFilter="cancelBubble" nodeType="interactiveSeq">
                <p:stCondLst>
                  <p:cond evt="onClick" delay="0">
                    <p:tgtEl>
                      <p:spTgt spid="80"/>
                    </p:tgtEl>
                  </p:cond>
                </p:stCondLst>
                <p:endSync evt="end" delay="0">
                  <p:rtn val="all"/>
                </p:endSync>
                <p:childTnLst>
                  <p:par>
                    <p:cTn id="36" fill="hold">
                      <p:stCondLst>
                        <p:cond delay="0"/>
                      </p:stCondLst>
                      <p:childTnLst>
                        <p:par>
                          <p:cTn id="37" fill="hold">
                            <p:stCondLst>
                              <p:cond delay="0"/>
                            </p:stCondLst>
                            <p:childTnLst>
                              <p:par>
                                <p:cTn id="38" presetID="53" presetClass="entr" presetSubtype="16" fill="hold" grpId="0" nodeType="withEffect">
                                  <p:stCondLst>
                                    <p:cond delay="0"/>
                                  </p:stCondLst>
                                  <p:childTnLst>
                                    <p:set>
                                      <p:cBhvr>
                                        <p:cTn id="39" dur="1" fill="hold">
                                          <p:stCondLst>
                                            <p:cond delay="0"/>
                                          </p:stCondLst>
                                        </p:cTn>
                                        <p:tgtEl>
                                          <p:spTgt spid="81"/>
                                        </p:tgtEl>
                                        <p:attrNameLst>
                                          <p:attrName>style.visibility</p:attrName>
                                        </p:attrNameLst>
                                      </p:cBhvr>
                                      <p:to>
                                        <p:strVal val="visible"/>
                                      </p:to>
                                    </p:set>
                                    <p:anim calcmode="lin" valueType="num">
                                      <p:cBhvr>
                                        <p:cTn id="40" dur="500" fill="hold"/>
                                        <p:tgtEl>
                                          <p:spTgt spid="81"/>
                                        </p:tgtEl>
                                        <p:attrNameLst>
                                          <p:attrName>ppt_w</p:attrName>
                                        </p:attrNameLst>
                                      </p:cBhvr>
                                      <p:tavLst>
                                        <p:tav tm="0">
                                          <p:val>
                                            <p:fltVal val="0"/>
                                          </p:val>
                                        </p:tav>
                                        <p:tav tm="100000">
                                          <p:val>
                                            <p:strVal val="#ppt_w"/>
                                          </p:val>
                                        </p:tav>
                                      </p:tavLst>
                                    </p:anim>
                                    <p:anim calcmode="lin" valueType="num">
                                      <p:cBhvr>
                                        <p:cTn id="41" dur="500" fill="hold"/>
                                        <p:tgtEl>
                                          <p:spTgt spid="81"/>
                                        </p:tgtEl>
                                        <p:attrNameLst>
                                          <p:attrName>ppt_h</p:attrName>
                                        </p:attrNameLst>
                                      </p:cBhvr>
                                      <p:tavLst>
                                        <p:tav tm="0">
                                          <p:val>
                                            <p:fltVal val="0"/>
                                          </p:val>
                                        </p:tav>
                                        <p:tav tm="100000">
                                          <p:val>
                                            <p:strVal val="#ppt_h"/>
                                          </p:val>
                                        </p:tav>
                                      </p:tavLst>
                                    </p:anim>
                                    <p:animEffect transition="in" filter="fade">
                                      <p:cBhvr>
                                        <p:cTn id="42" dur="500"/>
                                        <p:tgtEl>
                                          <p:spTgt spid="81"/>
                                        </p:tgtEl>
                                      </p:cBhvr>
                                    </p:animEffect>
                                  </p:childTnLst>
                                  <p:subTnLst>
                                    <p:audio>
                                      <p:cMediaNode>
                                        <p:cTn display="0" masterRel="sameClick">
                                          <p:stCondLst>
                                            <p:cond evt="begin" delay="0">
                                              <p:tn val="38"/>
                                            </p:cond>
                                          </p:stCondLst>
                                          <p:endCondLst>
                                            <p:cond evt="onStopAudio" delay="0">
                                              <p:tgtEl>
                                                <p:sldTgt/>
                                              </p:tgtEl>
                                            </p:cond>
                                          </p:endCondLst>
                                        </p:cTn>
                                        <p:tgtEl>
                                          <p:sndTgt r:embed="rId2" name="Bling.wav"/>
                                        </p:tgtEl>
                                      </p:cMediaNode>
                                    </p:audio>
                                  </p:subTnLst>
                                </p:cTn>
                              </p:par>
                              <p:par>
                                <p:cTn id="43" presetID="26" presetClass="emph" presetSubtype="0" fill="hold" grpId="1" nodeType="withEffect">
                                  <p:stCondLst>
                                    <p:cond delay="500"/>
                                  </p:stCondLst>
                                  <p:childTnLst>
                                    <p:animEffect transition="out" filter="fade">
                                      <p:cBhvr>
                                        <p:cTn id="44" dur="500" tmFilter="0, 0; .2, .5; .8, .5; 1, 0"/>
                                        <p:tgtEl>
                                          <p:spTgt spid="81"/>
                                        </p:tgtEl>
                                      </p:cBhvr>
                                    </p:animEffect>
                                    <p:animScale>
                                      <p:cBhvr>
                                        <p:cTn id="45" dur="250" autoRev="1" fill="hold"/>
                                        <p:tgtEl>
                                          <p:spTgt spid="81"/>
                                        </p:tgtEl>
                                      </p:cBhvr>
                                      <p:by x="105000" y="105000"/>
                                    </p:animScale>
                                  </p:childTnLst>
                                </p:cTn>
                              </p:par>
                              <p:par>
                                <p:cTn id="46"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47" dur="2000" fill="hold"/>
                                        <p:tgtEl>
                                          <p:spTgt spid="92"/>
                                        </p:tgtEl>
                                        <p:attrNameLst>
                                          <p:attrName>ppt_x</p:attrName>
                                          <p:attrName>ppt_y</p:attrName>
                                        </p:attrNameLst>
                                      </p:cBhvr>
                                    </p:animMotion>
                                  </p:childTnLst>
                                </p:cTn>
                              </p:par>
                              <p:par>
                                <p:cTn id="48" presetID="0" presetClass="path" presetSubtype="0" fill="hold" nodeType="withEffect">
                                  <p:stCondLst>
                                    <p:cond delay="500"/>
                                  </p:stCondLst>
                                  <p:childTnLst>
                                    <p:animMotion origin="layout" path="M 0.00065 0.00185 L 0.00065 0.00208 C -0.01537 0.04699 -0.02331 0.05394 -0.02331 0.10671 C -0.02331 0.11968 -0.02553 0.24815 -0.00417 0.27407 C 0.03113 0.31667 0.1292 0.32454 0.15707 0.33056 C 0.16775 0.34491 0.17908 0.35764 0.18898 0.37315 C 0.19927 0.39005 0.21464 0.43032 0.22245 0.45 C 0.2231 0.46042 0.2248 0.47083 0.22415 0.48125 C 0.22206 0.51597 0.2149 0.55463 0.19862 0.57755 C 0.18064 0.60278 0.14561 0.61019 0.12516 0.61736 C 0.09911 0.60857 0.04545 0.61204 0.0198 0.5662 C 0.01641 0.56042 0.0155 0.55116 0.01341 0.54329 C 0.0155 0.53611 0.0155 0.52431 0.0198 0.52083 C 0.06473 0.48495 0.1753 0.50857 0.19692 0.50949 C 0.22818 0.5206 0.24564 0.5213 0.27181 0.54653 C 0.28406 0.5581 0.29513 0.57338 0.30698 0.58611 C 0.32222 0.60278 0.35322 0.63449 0.35322 0.63472 C 0.35843 0.65718 0.36416 0.67037 0.35803 0.69653 C 0.35647 0.70347 0.35243 0.70903 0.34853 0.71088 C 0.34084 0.71458 0.33251 0.71296 0.32456 0.71389 C 0.2894 0.71296 0.25423 0.71782 0.21933 0.71088 C 0.21594 0.71019 0.21933 0.69583 0.22245 0.69375 C 0.23574 0.68634 0.25006 0.68819 0.264 0.68542 C 0.32378 0.69815 0.35282 0.67639 0.38994 0.75069 C 0.39802 0.7669 0.40167 0.78843 0.40753 0.80718 C 0.41013 0.88935 0.41 0.8375 0.4044 0.94329 C 0.40323 0.96528 0.40362 0.9875 0.40114 1.0088 C 0.39281 1.08357 0.39646 1.04653 0.38994 1.11944 C 0.38825 1.18565 0.38838 1.15903 0.38838 1.19884 " pathEditMode="relative" rAng="0" ptsTypes="AAAAAAAAAAAAAAAAAAAAAAAAAAAAA">
                                      <p:cBhvr>
                                        <p:cTn id="49" dur="2000" fill="hold"/>
                                        <p:tgtEl>
                                          <p:spTgt spid="100"/>
                                        </p:tgtEl>
                                        <p:attrNameLst>
                                          <p:attrName>ppt_x</p:attrName>
                                          <p:attrName>ppt_y</p:attrName>
                                        </p:attrNameLst>
                                      </p:cBhvr>
                                      <p:rCtr x="19211" y="59838"/>
                                    </p:animMotion>
                                  </p:childTnLst>
                                </p:cTn>
                              </p:par>
                              <p:par>
                                <p:cTn id="50" presetID="0" presetClass="path" presetSubtype="0" fill="hold" nodeType="withEffect">
                                  <p:stCondLst>
                                    <p:cond delay="500"/>
                                  </p:stCondLst>
                                  <p:childTnLst>
                                    <p:animMotion origin="layout" path="M -0.0086 0.00394 L -0.0086 0.00417 C -0.00964 0.03612 -0.01172 0.06829 -0.0086 0.10047 C -0.0069 0.1169 -0.00365 0.13264 -0.00052 0.14862 C 0.00794 0.1926 0.01589 0.23033 0.03777 0.26204 C 0.06942 0.30787 0.11005 0.30811 0.14782 0.32153 C 0.23443 0.35232 0.17726 0.3382 0.24837 0.35278 C 0.26218 0.35093 0.27611 0.35093 0.28979 0.347 C 0.29317 0.34607 0.29695 0.34329 0.29929 0.33866 C 0.30151 0.33403 0.30151 0.32732 0.30255 0.32153 C 0.29669 0.31297 0.29226 0.29977 0.28497 0.29607 C 0.23509 0.26945 0.20344 0.28635 0.15108 0.29607 C 0.14808 0.29792 0.08713 0.32732 0.084 0.36135 C 0.07749 0.43311 0.09468 0.46852 0.13037 0.48612 C 0.19731 0.51922 0.23535 0.52338 0.29617 0.53426 C 0.33133 0.52963 0.36663 0.52825 0.40153 0.52014 C 0.40388 0.51968 0.40544 0.51274 0.40453 0.5088 C 0.40284 0.49908 0.40049 0.48588 0.39502 0.48334 C 0.37405 0.47292 0.35152 0.4757 0.32964 0.472 C 0.2722 0.48357 0.22414 0.48241 0.17179 0.5257 C 0.15147 0.5426 0.12373 0.58936 0.10641 0.61667 C 0.10159 0.63172 0.09481 0.64537 0.09195 0.66204 C 0.08804 0.68542 0.09013 0.74468 0.09833 0.76412 C 0.10732 0.78519 0.12034 0.80047 0.1335 0.81227 C 0.18677 0.85973 0.2231 0.85463 0.28341 0.86621 C 0.34188 0.86343 0.40049 0.86459 0.45897 0.85764 C 0.49492 0.85348 0.46236 0.79584 0.44464 0.78403 C 0.4212 0.76806 0.39463 0.77639 0.36963 0.77269 C 0.34774 0.78774 0.32274 0.7926 0.30411 0.81806 C 0.29539 0.8301 0.29474 0.8551 0.29461 0.87477 C 0.29422 0.93264 0.29877 0.99028 0.30255 1.04769 C 0.30424 1.07454 0.30984 1.10024 0.3105 1.12732 C 0.31258 1.21227 0.3105 1.29746 0.3105 1.38264 " pathEditMode="relative" rAng="0" ptsTypes="AAAAAAAAAAAAAAAAAAAAAAAAAAAAAAAAA">
                                      <p:cBhvr>
                                        <p:cTn id="51" dur="2000" fill="hold"/>
                                        <p:tgtEl>
                                          <p:spTgt spid="93"/>
                                        </p:tgtEl>
                                        <p:attrNameLst>
                                          <p:attrName>ppt_x</p:attrName>
                                          <p:attrName>ppt_y</p:attrName>
                                        </p:attrNameLst>
                                      </p:cBhvr>
                                      <p:rCtr x="24095" y="68935"/>
                                    </p:animMotion>
                                  </p:childTnLst>
                                </p:cTn>
                              </p:par>
                              <p:par>
                                <p:cTn id="52" presetID="0" presetClass="path" presetSubtype="0" fill="hold" nodeType="withEffect">
                                  <p:stCondLst>
                                    <p:cond delay="500"/>
                                  </p:stCondLst>
                                  <p:childTnLst>
                                    <p:animMotion origin="layout" path="M -0.00026 0.00833 L -0.00026 0.00856 L 0.14666 0.11042 C 0.19224 0.14236 0.20162 0.13958 0.23288 0.19004 C 0.23548 0.19444 0.23705 0.20116 0.23926 0.20671 C 0.23118 0.23148 0.22832 0.26435 0.21529 0.28055 C 0.19602 0.30463 0.17101 0.30949 0.14822 0.32037 C 0.13103 0.32847 0.11305 0.33125 0.0956 0.33727 C 0.05288 0.35185 0.06018 0.35 0.01733 0.37129 C 0.01251 0.38171 0.00639 0.39051 0.003 0.40254 C 0.00026 0.41204 -0.00065 0.42315 -0.00026 0.43379 C 0.00261 0.49768 0.00118 0.51296 0.02696 0.54722 C 0.04858 0.57616 0.07867 0.58981 0.10355 0.60116 C 0.13741 0.61643 0.15239 0.6162 0.18651 0.62106 C 0.21582 0.61805 0.24499 0.61667 0.27416 0.6125 C 0.27755 0.61204 0.28628 0.61088 0.2838 0.60671 C 0.27534 0.59305 0.26348 0.58796 0.25346 0.57847 C 0.20605 0.58032 0.17245 0.57454 0.12751 0.60116 C 0.08948 0.62361 0.01576 0.68055 0.01576 0.68079 C 0.00105 0.70671 -0.01628 0.7243 0.03647 0.74861 C 0.06591 0.76227 0.09717 0.7544 0.12751 0.75717 C 0.16046 0.76389 0.19367 0.76736 0.2265 0.77708 C 0.36364 0.81805 0.34944 0.81412 0.44491 0.86782 C 0.44713 0.87546 0.45234 0.88217 0.45129 0.89051 C 0.444 0.94907 0.37015 0.93217 0.3652 0.9331 L 0.21204 0.92731 C 0.17101 0.92268 0.13012 0.91597 0.08922 0.91042 C 0.07802 0.90092 0.06487 0.89676 0.05562 0.88194 C 0.03986 0.85671 0.03947 0.82893 0.03647 0.79699 C 0.04442 0.79305 0.05223 0.78542 0.06044 0.78565 C 0.14392 0.7875 0.15538 0.79537 0.22949 0.8537 C 0.2756 0.88981 0.31988 0.91065 0.35244 0.97569 C 0.35895 0.98889 0.36481 1.00301 0.36989 1.01829 C 0.37445 1.03171 0.37745 1.04653 0.38109 1.06065 C 0.38956 1.16134 0.38409 1.11227 0.39711 1.20833 L 0.39711 1.20856 L 0.40024 1.23958 " pathEditMode="relative" rAng="0" ptsTypes="AAAAAAAAAAAAAAAAAAAAAAAAAAAAAAAAAAAAA">
                                      <p:cBhvr>
                                        <p:cTn id="53" dur="2000" fill="hold"/>
                                        <p:tgtEl>
                                          <p:spTgt spid="91"/>
                                        </p:tgtEl>
                                        <p:attrNameLst>
                                          <p:attrName>ppt_x</p:attrName>
                                          <p:attrName>ppt_y</p:attrName>
                                        </p:attrNameLst>
                                      </p:cBhvr>
                                      <p:rCtr x="22571" y="61551"/>
                                    </p:animMotion>
                                  </p:childTnLst>
                                </p:cTn>
                              </p:par>
                              <p:par>
                                <p:cTn id="54" presetID="0" presetClass="path" presetSubtype="0" fill="hold" nodeType="withEffect">
                                  <p:stCondLst>
                                    <p:cond delay="500"/>
                                  </p:stCondLst>
                                  <p:childTnLst>
                                    <p:animMotion origin="layout" path="M -0.16007 0.03449 L -0.16007 0.03472 C -0.15316 0.09907 -0.15525 0.10231 -0.1404 0.15625 C -0.13805 0.16481 -0.13506 0.17268 -0.1318 0.17916 C -0.11748 0.20601 -0.10094 0.21759 -0.08348 0.23287 C -0.04246 0.26875 -0.0534 0.25995 -0.0155 0.27824 C -0.00143 0.27546 0.01303 0.27847 0.02657 0.2699 C 0.03308 0.26551 0.01342 0.26134 0.00677 0.26412 C -2.08127E-6 0.26713 -0.0056 0.27939 -0.01172 0.2868 C -0.01302 0.29444 -0.01576 0.30139 -0.0155 0.30926 C -0.01354 0.36504 -0.0099 0.40555 0.00677 0.4456 C 0.02722 0.49444 0.05874 0.54884 0.08218 0.59328 C 0.10042 0.62777 0.10836 0.63865 0.12048 0.68125 C 0.12269 0.68865 0.12373 0.69814 0.12543 0.70648 C 0.12595 0.71805 0.12842 0.7537 0.12543 0.76342 C 0.11917 0.78379 0.10576 0.78171 0.09703 0.78333 C 0.07802 0.77314 0.07164 0.77523 0.05614 0.74328 C 0.05106 0.73287 0.04793 0.71898 0.04389 0.70648 C 0.04259 0.69444 0.0392 0.6824 0.04025 0.6699 C 0.04233 0.6375 0.07216 0.65532 0.07346 0.65532 C 0.08557 0.66111 0.11383 0.6625 0.12543 0.69259 C 0.12842 0.7 0.12868 0.71088 0.1305 0.7206 C 0.12998 0.73981 0.13116 0.75926 0.12907 0.77731 C 0.12634 0.80486 0.11787 0.83356 0.10941 0.85393 C 0.1055 0.86342 0.10055 0.8699 0.09703 0.87963 C 0.09352 0.88889 0.09104 0.9 0.08831 0.91064 C 0.08232 0.93541 0.09091 0.91898 0.07841 0.95069 C 0.06825 0.97662 0.04923 1.00902 0.03764 1.02731 C 0.03009 1.03935 0.0224 1.05115 0.01433 1.06134 C -0.00117 1.08055 -0.01771 1.09467 -0.03282 1.11527 C -0.04519 1.13217 -0.05887 1.14444 -0.06994 1.1662 C -0.07267 1.17199 -0.07593 1.17685 -0.07853 1.18333 C -0.08661 1.2037 -0.07853 1.19328 -0.08479 1.2 " pathEditMode="relative" rAng="0" ptsTypes="AAAAAAAAAAAAAAAAAAAAAAAAAAAAAAAAA">
                                      <p:cBhvr>
                                        <p:cTn id="55" dur="2000" fill="hold"/>
                                        <p:tgtEl>
                                          <p:spTgt spid="94"/>
                                        </p:tgtEl>
                                        <p:attrNameLst>
                                          <p:attrName>ppt_x</p:attrName>
                                          <p:attrName>ppt_y</p:attrName>
                                        </p:attrNameLst>
                                      </p:cBhvr>
                                      <p:rCtr x="14522" y="58264"/>
                                    </p:animMotion>
                                  </p:childTnLst>
                                </p:cTn>
                              </p:par>
                              <p:par>
                                <p:cTn id="56" presetID="0" presetClass="path" presetSubtype="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57" dur="2000" fill="hold"/>
                                        <p:tgtEl>
                                          <p:spTgt spid="95"/>
                                        </p:tgtEl>
                                        <p:attrNameLst>
                                          <p:attrName>ppt_x</p:attrName>
                                          <p:attrName>ppt_y</p:attrName>
                                        </p:attrNameLst>
                                      </p:cBhvr>
                                      <p:rCtr x="-4792" y="65810"/>
                                    </p:animMotion>
                                  </p:childTnLst>
                                </p:cTn>
                              </p:par>
                              <p:par>
                                <p:cTn id="58" presetID="0" presetClass="path" presetSubtype="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59" dur="2000" fill="hold"/>
                                        <p:tgtEl>
                                          <p:spTgt spid="99"/>
                                        </p:tgtEl>
                                        <p:attrNameLst>
                                          <p:attrName>ppt_x</p:attrName>
                                          <p:attrName>ppt_y</p:attrName>
                                        </p:attrNameLst>
                                      </p:cBhvr>
                                    </p:animMotion>
                                  </p:childTnLst>
                                </p:cTn>
                              </p:par>
                              <p:par>
                                <p:cTn id="60"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61" dur="2000" fill="hold"/>
                                        <p:tgtEl>
                                          <p:spTgt spid="96"/>
                                        </p:tgtEl>
                                        <p:attrNameLst>
                                          <p:attrName>ppt_x</p:attrName>
                                          <p:attrName>ppt_y</p:attrName>
                                        </p:attrNameLst>
                                      </p:cBhvr>
                                    </p:animMotion>
                                  </p:childTnLst>
                                </p:cTn>
                              </p:par>
                              <p:par>
                                <p:cTn id="62" presetID="0" presetClass="path" presetSubtype="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63" dur="2000" fill="hold"/>
                                        <p:tgtEl>
                                          <p:spTgt spid="97"/>
                                        </p:tgtEl>
                                        <p:attrNameLst>
                                          <p:attrName>ppt_x</p:attrName>
                                          <p:attrName>ppt_y</p:attrName>
                                        </p:attrNameLst>
                                      </p:cBhvr>
                                    </p:animMotion>
                                  </p:childTnLst>
                                </p:cTn>
                              </p:par>
                              <p:par>
                                <p:cTn id="64" presetID="0" presetClass="path" presetSubtype="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65" dur="2000" fill="hold"/>
                                        <p:tgtEl>
                                          <p:spTgt spid="98"/>
                                        </p:tgtEl>
                                        <p:attrNameLst>
                                          <p:attrName>ppt_x</p:attrName>
                                          <p:attrName>ppt_y</p:attrName>
                                        </p:attrNameLst>
                                      </p:cBhvr>
                                    </p:animMotion>
                                  </p:childTnLst>
                                </p:cTn>
                              </p:par>
                              <p:par>
                                <p:cTn id="66" presetID="0" presetClass="path" presetSubtype="0" fill="hold" nodeType="withEffect">
                                  <p:stCondLst>
                                    <p:cond delay="500"/>
                                  </p:stCondLst>
                                  <p:childTnLst>
                                    <p:animMotion origin="layout" path="M 0.00442 0.01273 L 0.00442 0.01296 C 0.00338 0.02314 0.0013 0.03356 0.0013 0.04398 C 0.00078 0.08541 0.00143 0.12708 0.00286 0.16875 C 0.00299 0.17291 0.00429 0.17708 0.00599 0.18009 C 0.00924 0.18495 0.01315 0.18888 0.01719 0.19166 C 0.02448 0.1956 0.03204 0.19722 0.03959 0.19976 C 0.04858 0.20301 0.05769 0.20555 0.06668 0.20833 C 0.06082 0.21319 0.05392 0.21504 0.0491 0.22245 C 0.03725 0.2412 0.03855 0.26574 0.03633 0.29074 C 0.03542 0.30208 0.03425 0.31342 0.03321 0.32476 C 0.03425 0.34838 0.03438 0.37222 0.03633 0.3956 C 0.03803 0.41574 0.04701 0.44351 0.05548 0.45509 C 0.06551 0.46875 0.08908 0.48634 0.08908 0.48657 C 0.08426 0.4949 0.07866 0.50208 0.07462 0.5118 C 0.06994 0.52338 0.06733 0.54351 0.06512 0.5574 C 0.07111 0.60694 0.0659 0.64351 0.09377 0.66504 C 0.10276 0.67199 0.11305 0.67083 0.12255 0.67338 C 0.14391 0.67176 0.1654 0.67453 0.18637 0.66782 C 0.18911 0.66713 0.18728 0.65555 0.18481 0.6537 C 0.17791 0.64884 0.16996 0.65185 0.16254 0.65092 C 0.15785 0.65717 0.14782 0.66713 0.14496 0.67916 C 0.1417 0.69305 0.13688 0.72176 0.13688 0.72199 C 0.13636 0.72939 0.1348 0.73703 0.13532 0.74444 C 0.13649 0.75902 0.14717 0.77546 0.1529 0.78148 C 0.17895 0.8081 0.18299 0.80439 0.21203 0.8125 C 0.20187 0.82685 0.18963 0.83726 0.18168 0.85509 C 0.17348 0.87361 0.17765 0.92338 0.17999 0.94027 C 0.18807 0.99745 0.21464 1.07245 0.22948 1.11342 C 0.2429 1.15 0.24902 1.16296 0.25814 1.20115 C 0.26152 1.21504 0.26126 1.21527 0.26126 1.22384 " pathEditMode="relative" rAng="0" ptsTypes="AAAAAAAAAAAAAAAAAAAAAAAAAAAAAAA">
                                      <p:cBhvr>
                                        <p:cTn id="67" dur="2000" fill="hold"/>
                                        <p:tgtEl>
                                          <p:spTgt spid="101"/>
                                        </p:tgtEl>
                                        <p:attrNameLst>
                                          <p:attrName>ppt_x</p:attrName>
                                          <p:attrName>ppt_y</p:attrName>
                                        </p:attrNameLst>
                                      </p:cBhvr>
                                      <p:rCtr x="12673" y="60556"/>
                                    </p:animMotion>
                                  </p:childTnLst>
                                </p:cTn>
                              </p:par>
                              <p:par>
                                <p:cTn id="68"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69" dur="2000" fill="hold"/>
                                        <p:tgtEl>
                                          <p:spTgt spid="103"/>
                                        </p:tgtEl>
                                        <p:attrNameLst>
                                          <p:attrName>ppt_x</p:attrName>
                                          <p:attrName>ppt_y</p:attrName>
                                        </p:attrNameLst>
                                      </p:cBhvr>
                                    </p:animMotion>
                                  </p:childTnLst>
                                </p:cTn>
                              </p:par>
                              <p:par>
                                <p:cTn id="70" presetID="0" presetClass="path" presetSubtype="0" fill="hold" nodeType="withEffect">
                                  <p:stCondLst>
                                    <p:cond delay="500"/>
                                  </p:stCondLst>
                                  <p:childTnLst>
                                    <p:animMotion origin="layout" path="M -0.00013 2.96296E-6 L -0.00013 0.00023 C -0.00065 0.03055 -0.00156 0.06111 -0.00013 0.0919 C 0.00078 0.1074 0.00234 0.12199 0.00378 0.13727 C 0.00794 0.1787 0.01185 0.21435 0.02253 0.24444 C 0.03803 0.28796 0.05783 0.28819 0.07632 0.30092 C 0.11865 0.33009 0.09065 0.31666 0.12542 0.33055 C 0.13219 0.3287 0.13897 0.3287 0.14561 0.325 C 0.14743 0.32407 0.14913 0.32152 0.15043 0.31713 C 0.15147 0.31273 0.15147 0.30625 0.15199 0.30092 C 0.149 0.29282 0.14691 0.28032 0.1434 0.27662 C 0.11904 0.25139 0.10354 0.26759 0.07788 0.27662 C 0.07645 0.27847 0.04663 0.30625 0.04519 0.33865 C 0.04207 0.40648 0.05027 0.44004 0.06785 0.45671 C 0.10055 0.48819 0.11917 0.49213 0.14874 0.50231 C 0.16606 0.49815 0.18325 0.49676 0.20031 0.48912 C 0.20148 0.48865 0.20226 0.48194 0.20187 0.47824 C 0.20096 0.46898 0.19979 0.45648 0.19719 0.45416 C 0.1869 0.44421 0.17583 0.44699 0.16515 0.44352 C 0.13714 0.4544 0.11357 0.45324 0.08804 0.49421 C 0.07827 0.51041 0.0646 0.55463 0.05613 0.58055 C 0.05379 0.59467 0.0504 0.60764 0.0491 0.62361 C 0.04715 0.6456 0.04819 0.70185 0.05223 0.72014 C 0.05652 0.74027 0.06291 0.75463 0.06929 0.76597 C 0.09534 0.81088 0.11305 0.80602 0.14261 0.8169 C 0.17114 0.81435 0.19979 0.81551 0.22844 0.80879 C 0.2459 0.80486 0.23001 0.75023 0.22141 0.73912 C 0.20995 0.72407 0.19692 0.73194 0.18481 0.72847 C 0.17413 0.74259 0.16176 0.74722 0.15264 0.77129 C 0.14847 0.78287 0.14821 0.80648 0.14808 0.825 C 0.14795 0.87986 0.15017 0.93449 0.15199 0.98889 C 0.15277 1.01435 0.15551 1.03865 0.1559 1.06435 C 0.15681 1.1449 0.1559 1.22569 0.1559 1.30648 " pathEditMode="relative" rAng="0" ptsTypes="AAAAAAAAAAAAAAAAAAAAAAAAAAAAAAAAA">
                                      <p:cBhvr>
                                        <p:cTn id="71" dur="2000" fill="hold"/>
                                        <p:tgtEl>
                                          <p:spTgt spid="102"/>
                                        </p:tgtEl>
                                        <p:attrNameLst>
                                          <p:attrName>ppt_x</p:attrName>
                                          <p:attrName>ppt_y</p:attrName>
                                        </p:attrNameLst>
                                      </p:cBhvr>
                                      <p:rCtr x="11774" y="65324"/>
                                    </p:animMotion>
                                  </p:childTnLst>
                                </p:cTn>
                              </p:par>
                              <p:par>
                                <p:cTn id="72" presetID="0" presetClass="path" presetSubtype="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73" dur="2000" fill="hold"/>
                                        <p:tgtEl>
                                          <p:spTgt spid="104"/>
                                        </p:tgtEl>
                                        <p:attrNameLst>
                                          <p:attrName>ppt_x</p:attrName>
                                          <p:attrName>ppt_y</p:attrName>
                                        </p:attrNameLst>
                                      </p:cBhvr>
                                      <p:rCtr x="18750" y="58287"/>
                                    </p:animMotion>
                                  </p:childTnLst>
                                </p:cTn>
                              </p:par>
                              <p:par>
                                <p:cTn id="74" presetID="0" presetClass="path" presetSubtype="0" fill="hold" nodeType="withEffect">
                                  <p:stCondLst>
                                    <p:cond delay="500"/>
                                  </p:stCondLst>
                                  <p:childTnLst>
                                    <p:animMotion origin="layout" path="M -0.00026 0.00509 L -0.00026 0.00532 C -0.04519 0.08541 -0.04832 0.08287 -0.07984 0.16087 C -0.08882 0.1831 -0.09833 0.20486 -0.10523 0.22916 C -0.11279 0.25439 -0.11696 0.28194 -0.12295 0.30856 C -0.1262 0.33981 -0.13428 0.38287 -0.1262 0.4162 C -0.11487 0.46273 -0.09338 0.47175 -0.06707 0.48425 C -0.02735 0.50324 0.00117 0.49953 0.04298 0.50138 C 0.05796 0.4956 0.07346 0.49398 0.08766 0.48425 C 0.09456 0.47962 0.10511 0.44814 0.09404 0.43611 C 0.08036 0.42106 0.06317 0.41921 0.0478 0.41064 C 0.02761 0.41435 0.00717 0.41574 -0.01302 0.42199 C -0.03386 0.42847 -0.06186 0.44814 -0.08153 0.46435 C -0.09078 0.47222 -0.09963 0.48148 -0.10862 0.49004 C -0.11344 0.50231 -0.11982 0.51296 -0.12295 0.52685 C -0.12581 0.53935 -0.12581 0.55324 -0.1262 0.56666 C -0.12646 0.57986 -0.12829 0.5949 -0.12438 0.60625 C -0.11969 0.62152 -0.11083 0.63194 -0.10224 0.64027 C -0.06264 0.67916 -0.0138 0.66921 0.02866 0.67453 C 0.05679 0.67245 0.08518 0.67361 0.11318 0.66851 C 0.1253 0.66666 0.13819 0.64259 0.11956 0.6206 C 0.10615 0.60462 0.0887 0.60347 0.07333 0.5949 C 0.04129 0.59907 0.00013 0.59884 -0.03204 0.61759 C -0.04728 0.62662 -0.0616 0.64097 -0.07671 0.65162 C -0.09625 0.6655 -0.1163 0.67708 -0.13571 0.6912 C -0.14717 0.69976 -0.1585 0.70879 -0.16931 0.7199 C -0.18481 0.73587 -0.20643 0.76643 -0.21867 0.79074 C -0.22167 0.79606 -0.22297 0.80393 -0.22506 0.81064 C -0.22245 0.82916 -0.22206 0.84976 -0.21711 0.86736 C -0.2132 0.88101 -0.20734 0.89467 -0.19953 0.90138 C -0.1796 0.91828 -0.07853 0.94675 -0.07033 0.94953 C -0.05652 0.95995 -0.04154 0.96666 -0.02878 0.98078 C -0.00898 1.00277 -0.02175 1.07083 -0.03034 1.08865 C -0.03816 1.10486 -0.05379 1.09791 -0.06551 1.10277 C -0.15759 1.09212 -0.17817 1.15023 -0.20435 1.04027 C -0.20786 1.02592 -0.20865 1.01018 -0.21073 0.9949 C -0.20708 0.98263 -0.20669 0.96412 -0.19953 0.9581 C -0.15251 0.91805 -0.09859 0.93472 -0.04962 0.93819 C -0.02422 0.95185 0.04272 0.97546 0.06695 1.02337 C 0.07203 1.03333 0.06903 1.04976 0.0702 1.06296 C 0.06486 1.0905 0.06109 1.11898 0.05418 1.14537 C 0.03908 1.20347 0.02605 1.2243 0.00469 1.27291 C 0.00183 1.27939 -0.00039 1.28657 -0.00325 1.29282 C -0.01029 1.30833 -0.01185 1.31087 -0.01758 1.32129 " pathEditMode="relative" rAng="0" ptsTypes="AAAAAAAAAAAAAAAAAAAAAAAAAAAAAAAAAAAAAAAAAAAA">
                                      <p:cBhvr>
                                        <p:cTn id="75" dur="2000" fill="hold"/>
                                        <p:tgtEl>
                                          <p:spTgt spid="105"/>
                                        </p:tgtEl>
                                        <p:attrNameLst>
                                          <p:attrName>ppt_x</p:attrName>
                                          <p:attrName>ppt_y</p:attrName>
                                        </p:attrNameLst>
                                      </p:cBhvr>
                                      <p:rCtr x="-4780" y="65810"/>
                                    </p:animMotion>
                                  </p:childTnLst>
                                </p:cTn>
                              </p:par>
                              <p:par>
                                <p:cTn id="76" presetID="0" presetClass="path" presetSubtype="0" fill="hold" nodeType="withEffect">
                                  <p:stCondLst>
                                    <p:cond delay="500"/>
                                  </p:stCondLst>
                                  <p:childTnLst>
                                    <p:animMotion origin="layout" path="M -4.55848E-6 -2.96296E-6 L -4.55848E-6 0.00023 C -0.01289 0.03496 -0.05483 0.14468 -0.06538 0.18727 C -0.08817 0.2794 -0.12763 0.46806 -0.12763 0.46829 C -0.13558 0.53889 -0.15785 0.64838 -0.13727 0.72616 C -0.13206 0.74584 -0.11969 0.75741 -0.10849 0.76598 C -0.09195 0.77871 -0.07345 0.78102 -0.05587 0.78866 C 0.00508 0.77709 0.05822 0.78912 0.10693 0.71482 C 0.1141 0.70394 0.11227 0.68264 0.11501 0.66667 C 0.10277 0.62963 0.09638 0.58403 0.07828 0.55602 C 0.06109 0.52963 -0.01068 0.54098 -0.02552 0.5419 C -0.04779 0.55023 -0.07111 0.55324 -0.0926 0.56736 C -0.171 0.61898 -0.1404 0.60648 -0.18194 0.6213 C -0.20265 0.61551 -0.22479 0.61852 -0.2442 0.60417 C -0.25267 0.59792 -0.26751 0.52593 -0.26973 0.51621 C -0.26816 0.50209 -0.27038 0.48426 -0.26478 0.47361 C -0.24706 0.43912 -0.2145 0.43773 -0.19145 0.43125 C -0.14964 0.44537 -0.09442 0.45486 -0.059 0.50486 C -0.04727 0.52153 -0.04519 0.55209 -0.03829 0.57593 C -0.03933 0.59769 -0.03568 0.62176 -0.04141 0.64121 C -0.0573 0.69422 -0.1236 0.78264 -0.14365 0.81412 C -0.22336 0.93959 -0.1654 0.84954 -0.23625 0.99283 C -0.26634 1.05417 -0.25436 1.01968 -0.28874 1.06389 C -0.29356 1.07014 -0.29656 1.08056 -0.30151 1.08658 C -0.30528 1.09121 -0.3101 1.0919 -0.31427 1.09514 C -0.31648 1.09676 -0.31857 1.09885 -0.32065 1.1007 C -0.34279 1.09236 -0.35438 1.09213 -0.37327 1.06088 C -0.37913 1.05162 -0.38082 1.03635 -0.38447 1.02408 C -0.38499 1.01459 -0.38773 1.00486 -0.38616 0.99584 C -0.37913 0.95718 -0.37783 0.95857 -0.36532 0.94746 C -0.3467 0.9551 -0.32625 0.95394 -0.30945 0.97014 C -0.2976 0.98195 -0.29004 1.00533 -0.28392 1.02685 C -0.27598 1.05533 -0.27233 1.08704 -0.26816 1.11783 C -0.25722 1.19398 -0.26335 1.33357 -0.26335 1.38172 " pathEditMode="relative" rAng="0" ptsTypes="AAAAAAAAAAAAAAAAAAAAAAAAAAAAAAAAAA">
                                      <p:cBhvr>
                                        <p:cTn id="77" dur="2000" fill="hold"/>
                                        <p:tgtEl>
                                          <p:spTgt spid="106"/>
                                        </p:tgtEl>
                                        <p:attrNameLst>
                                          <p:attrName>ppt_x</p:attrName>
                                          <p:attrName>ppt_y</p:attrName>
                                        </p:attrNameLst>
                                      </p:cBhvr>
                                      <p:rCtr x="-13584" y="69074"/>
                                    </p:animMotion>
                                  </p:childTnLst>
                                </p:cTn>
                              </p:par>
                              <p:par>
                                <p:cTn id="78" presetID="0" presetClass="path" presetSubtype="0" fill="hold" nodeType="withEffect">
                                  <p:stCondLst>
                                    <p:cond delay="500"/>
                                  </p:stCondLst>
                                  <p:childTnLst>
                                    <p:animMotion origin="layout" path="M 0.00442 0.01273 L 0.00442 0.01296 C 0.00338 0.02315 0.0013 0.03357 0.0013 0.04398 C 0.00078 0.08542 0.00143 0.12732 0.00286 0.16875 C 0.00299 0.17292 0.00429 0.17708 0.00599 0.18009 C 0.00924 0.18496 0.01315 0.18889 0.01719 0.19144 C 0.02448 0.1956 0.03204 0.19722 0.03959 0.19977 C 0.04858 0.20301 0.05769 0.20556 0.06668 0.20833 C 0.06082 0.2132 0.05392 0.21505 0.0491 0.22222 C 0.03725 0.24121 0.03855 0.26574 0.03633 0.29074 C 0.03542 0.30208 0.03425 0.31343 0.03321 0.32477 C 0.03425 0.34838 0.03438 0.37222 0.03633 0.3956 C 0.03803 0.41574 0.04701 0.44352 0.05548 0.45509 C 0.06551 0.46875 0.08908 0.48634 0.08908 0.48658 C 0.08426 0.49491 0.07866 0.50208 0.07462 0.51181 C 0.06994 0.52338 0.06733 0.54352 0.06512 0.55741 C 0.07111 0.60695 0.0659 0.64352 0.09377 0.66505 C 0.10276 0.67199 0.11305 0.67083 0.12255 0.67338 C 0.14391 0.67176 0.1654 0.67454 0.18637 0.66783 C 0.18911 0.66713 0.18728 0.65556 0.18481 0.65371 C 0.17791 0.64884 0.16996 0.65185 0.16254 0.65093 C 0.15785 0.65718 0.14782 0.66713 0.14496 0.67917 C 0.1417 0.69306 0.13688 0.72176 0.13688 0.72199 C 0.13636 0.7294 0.1348 0.73704 0.13532 0.74445 C 0.13649 0.75903 0.14717 0.77546 0.1529 0.78148 C 0.17895 0.8081 0.18299 0.8044 0.21203 0.8125 C 0.20187 0.82685 0.18963 0.83727 0.18168 0.85509 C 0.17348 0.87361 0.17765 0.92338 0.17999 0.94028 C 0.18807 0.99746 0.21464 1.07246 0.22948 1.11343 C 0.2429 1.15 0.24902 1.16296 0.25814 1.20116 C 0.26152 1.21505 0.26126 1.21528 0.26126 1.22384 " pathEditMode="relative" rAng="0" ptsTypes="AAAAAAAAAAAAAAAAAAAAAAAAAAAAAAA">
                                      <p:cBhvr>
                                        <p:cTn id="79" dur="2000" fill="hold"/>
                                        <p:tgtEl>
                                          <p:spTgt spid="107"/>
                                        </p:tgtEl>
                                        <p:attrNameLst>
                                          <p:attrName>ppt_x</p:attrName>
                                          <p:attrName>ppt_y</p:attrName>
                                        </p:attrNameLst>
                                      </p:cBhvr>
                                      <p:rCtr x="12673" y="60556"/>
                                    </p:animMotion>
                                  </p:childTnLst>
                                </p:cTn>
                              </p:par>
                              <p:par>
                                <p:cTn id="80"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81" dur="2000" fill="hold"/>
                                        <p:tgtEl>
                                          <p:spTgt spid="109"/>
                                        </p:tgtEl>
                                        <p:attrNameLst>
                                          <p:attrName>ppt_x</p:attrName>
                                          <p:attrName>ppt_y</p:attrName>
                                        </p:attrNameLst>
                                      </p:cBhvr>
                                    </p:animMotion>
                                  </p:childTnLst>
                                </p:cTn>
                              </p:par>
                              <p:par>
                                <p:cTn id="82" presetID="0" presetClass="path" presetSubtype="0" fill="hold" nodeType="withEffect">
                                  <p:stCondLst>
                                    <p:cond delay="500"/>
                                  </p:stCondLst>
                                  <p:childTnLst>
                                    <p:animMotion origin="layout" path="M -0.00859 0.00394 L -0.00859 0.00417 C -0.00964 0.03611 -0.01172 0.06829 -0.00859 0.1007 C -0.0069 0.1169 -0.00364 0.13264 -0.00052 0.14861 C 0.00795 0.19259 0.01589 0.23033 0.03777 0.26204 C 0.06942 0.30787 0.11006 0.3081 0.14783 0.32153 C 0.23444 0.35232 0.17726 0.3382 0.24837 0.35278 C 0.26218 0.35093 0.27612 0.35093 0.28979 0.34699 C 0.29331 0.34607 0.29695 0.34329 0.29943 0.33866 C 0.30164 0.33403 0.30151 0.32732 0.30255 0.32153 C 0.29669 0.31296 0.29227 0.29977 0.28497 0.29607 C 0.23509 0.26945 0.20344 0.28634 0.15108 0.29607 C 0.14822 0.29792 0.08713 0.32732 0.08401 0.36134 C 0.0775 0.4331 0.09469 0.46852 0.13037 0.48611 C 0.19732 0.51921 0.23535 0.52338 0.29617 0.53426 C 0.33134 0.52963 0.36663 0.52824 0.40154 0.52014 C 0.40388 0.51968 0.40545 0.51273 0.40466 0.5088 C 0.40297 0.49908 0.40063 0.48588 0.39516 0.48334 C 0.37406 0.47292 0.35153 0.4757 0.32965 0.47199 C 0.27221 0.48357 0.22415 0.48241 0.17179 0.5257 C 0.1516 0.54259 0.12373 0.58935 0.10641 0.61667 C 0.10159 0.63171 0.09482 0.64537 0.09195 0.66204 C 0.08805 0.68542 0.09013 0.74468 0.09834 0.76412 C 0.10732 0.78519 0.12035 0.80046 0.1335 0.81227 C 0.18677 0.85972 0.22311 0.85463 0.28341 0.86621 C 0.34189 0.86343 0.40063 0.86459 0.45898 0.85764 C 0.49492 0.85347 0.46236 0.79584 0.44465 0.78403 C 0.42121 0.76806 0.39464 0.77639 0.36963 0.77269 C 0.34775 0.78773 0.32274 0.79259 0.30412 0.81806 C 0.29539 0.83009 0.29474 0.85509 0.29461 0.87477 C 0.29422 0.93264 0.29891 0.99028 0.30255 1.04769 C 0.30425 1.07454 0.30985 1.10023 0.3105 1.12732 C 0.31258 1.21227 0.3105 1.29746 0.3105 1.38264 " pathEditMode="relative" rAng="0" ptsTypes="AAAAAAAAAAAAAAAAAAAAAAAAAAAAAAAAA">
                                      <p:cBhvr>
                                        <p:cTn id="83" dur="2000" fill="hold"/>
                                        <p:tgtEl>
                                          <p:spTgt spid="108"/>
                                        </p:tgtEl>
                                        <p:attrNameLst>
                                          <p:attrName>ppt_x</p:attrName>
                                          <p:attrName>ppt_y</p:attrName>
                                        </p:attrNameLst>
                                      </p:cBhvr>
                                      <p:rCtr x="24095" y="68935"/>
                                    </p:animMotion>
                                  </p:childTnLst>
                                </p:cTn>
                              </p:par>
                              <p:par>
                                <p:cTn id="84"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5" dur="2000" fill="hold"/>
                                        <p:tgtEl>
                                          <p:spTgt spid="110"/>
                                        </p:tgtEl>
                                        <p:attrNameLst>
                                          <p:attrName>ppt_x</p:attrName>
                                          <p:attrName>ppt_y</p:attrName>
                                        </p:attrNameLst>
                                      </p:cBhvr>
                                    </p:animMotion>
                                  </p:childTnLst>
                                </p:cTn>
                              </p:par>
                              <p:par>
                                <p:cTn id="86" presetID="0" presetClass="path" presetSubtype="0" fill="hold" nodeType="withEffect">
                                  <p:stCondLst>
                                    <p:cond delay="500"/>
                                  </p:stCondLst>
                                  <p:childTnLst>
                                    <p:animMotion origin="layout" path="M -0.00026 0.00509 L -0.00026 0.00532 C -0.0452 0.08542 -0.04832 0.08287 -0.07984 0.16088 C -0.08883 0.1831 -0.09834 0.20486 -0.10537 0.2294 C -0.11292 0.2544 -0.11709 0.28194 -0.12295 0.30856 C -0.12621 0.33981 -0.13428 0.38264 -0.12621 0.4162 C -0.11488 0.46273 -0.09339 0.47176 -0.06708 0.48426 C -0.02735 0.50324 0.00117 0.49954 0.04298 0.50139 C 0.05795 0.4956 0.07345 0.49398 0.08765 0.48426 C 0.09455 0.47963 0.1051 0.44815 0.09403 0.43611 C 0.08036 0.42106 0.06316 0.41921 0.0478 0.41065 C 0.02761 0.41435 0.00716 0.41574 -0.01303 0.42199 C -0.034 0.42847 -0.06187 0.44815 -0.08154 0.46412 C -0.09078 0.47222 -0.09977 0.48148 -0.10863 0.49005 C -0.11344 0.50231 -0.11983 0.51296 -0.12295 0.52685 C -0.12582 0.53935 -0.12595 0.55324 -0.12621 0.56667 C -0.12647 0.57986 -0.12829 0.59491 -0.12452 0.60625 C -0.1197 0.62153 -0.11084 0.63194 -0.10224 0.64028 C -0.06265 0.67893 -0.01381 0.66898 0.02865 0.67454 C 0.05678 0.67245 0.08517 0.67361 0.11318 0.66829 C 0.12529 0.66667 0.13818 0.64259 0.11956 0.6206 C 0.10614 0.60463 0.08869 0.60347 0.07332 0.59491 C 0.04128 0.59907 0.00013 0.59884 -0.03204 0.61759 C -0.04741 0.62662 -0.06161 0.64097 -0.07672 0.65162 C -0.09625 0.66551 -0.11644 0.67708 -0.13572 0.69097 C -0.14718 0.69977 -0.15851 0.7088 -0.16932 0.71991 C -0.18482 0.73588 -0.20644 0.76643 -0.21868 0.79074 C -0.22168 0.79583 -0.22298 0.80393 -0.22506 0.81065 C -0.22246 0.82893 -0.22207 0.84977 -0.21712 0.86736 C -0.21321 0.88102 -0.20735 0.89467 -0.19953 0.90139 C -0.17961 0.91829 -0.07854 0.94653 -0.07033 0.94954 C -0.05653 0.95995 -0.04155 0.96667 -0.02879 0.98079 C -0.00899 1.00278 -0.02188 1.07083 -0.03035 1.08866 C -0.03816 1.10486 -0.05379 1.09792 -0.06552 1.10278 C -0.1576 1.09213 -0.17818 1.15023 -0.20435 1.04028 C -0.20787 1.02592 -0.20865 1.01018 -0.21074 0.99491 C -0.20709 0.98264 -0.2067 0.96412 -0.19953 0.9581 C -0.15252 0.91805 -0.09873 0.93449 -0.04963 0.93819 C -0.02436 0.95185 0.04272 0.97546 0.06694 1.02338 C 0.07202 1.03333 0.06902 1.04977 0.0702 1.06296 C 0.06486 1.09051 0.06108 1.11898 0.05418 1.14537 C 0.03907 1.20347 0.02604 1.2243 0.00468 1.27292 C 0.00182 1.2794 -0.00039 1.28657 -0.00326 1.29282 C -0.01029 1.30833 -0.01186 1.31088 -0.01759 1.3213 " pathEditMode="relative" rAng="0" ptsTypes="AAAAAAAAAAAAAAAAAAAAAAAAAAAAAAAAAAAAAAAAAAAA">
                                      <p:cBhvr>
                                        <p:cTn id="87" dur="2000" fill="hold"/>
                                        <p:tgtEl>
                                          <p:spTgt spid="111"/>
                                        </p:tgtEl>
                                        <p:attrNameLst>
                                          <p:attrName>ppt_x</p:attrName>
                                          <p:attrName>ppt_y</p:attrName>
                                        </p:attrNameLst>
                                      </p:cBhvr>
                                      <p:rCtr x="-4780" y="65810"/>
                                    </p:animMotion>
                                  </p:childTnLst>
                                </p:cTn>
                              </p:par>
                              <p:par>
                                <p:cTn id="88"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89" dur="2000" fill="hold"/>
                                        <p:tgtEl>
                                          <p:spTgt spid="112"/>
                                        </p:tgtEl>
                                        <p:attrNameLst>
                                          <p:attrName>ppt_x</p:attrName>
                                          <p:attrName>ppt_y</p:attrName>
                                        </p:attrNameLst>
                                      </p:cBhvr>
                                    </p:animMotion>
                                  </p:childTnLst>
                                </p:cTn>
                              </p:par>
                              <p:par>
                                <p:cTn id="90" presetID="0" presetClass="path" presetSubtype="0" fill="hold" nodeType="withEffect">
                                  <p:stCondLst>
                                    <p:cond delay="500"/>
                                  </p:stCondLst>
                                  <p:childTnLst>
                                    <p:animMotion origin="layout" path="M -0.00859 0.00394 L -0.00859 0.00417 C -0.00963 0.03611 -0.01172 0.06829 -0.00859 0.10047 C -0.0069 0.1169 -0.00364 0.13264 -0.00052 0.14861 C 0.00795 0.1926 0.01589 0.23033 0.03777 0.26204 C 0.06942 0.30787 0.11006 0.30811 0.14783 0.32153 C 0.23444 0.35232 0.17726 0.3382 0.24838 0.35278 C 0.26218 0.35093 0.27612 0.35093 0.28979 0.34699 C 0.29331 0.34607 0.29696 0.34329 0.29943 0.33866 C 0.30164 0.33403 0.30151 0.32732 0.30256 0.32153 C 0.2967 0.31297 0.29227 0.29977 0.28497 0.29607 C 0.23509 0.26945 0.20344 0.28635 0.15108 0.29607 C 0.14822 0.29792 0.08714 0.32732 0.08401 0.36135 C 0.0775 0.43311 0.09469 0.46852 0.13038 0.48611 C 0.19732 0.51922 0.23535 0.52338 0.29617 0.53426 C 0.33134 0.52963 0.36664 0.52824 0.40154 0.52014 C 0.40388 0.51968 0.40545 0.51273 0.40467 0.5088 C 0.40297 0.49908 0.40063 0.48588 0.39516 0.48334 C 0.37406 0.47292 0.35153 0.4757 0.32965 0.47199 C 0.27221 0.48357 0.22415 0.48241 0.17179 0.5257 C 0.15161 0.5426 0.12373 0.58936 0.10641 0.61667 C 0.10159 0.63172 0.09482 0.64537 0.09195 0.66204 C 0.08805 0.68542 0.09013 0.74468 0.09834 0.76412 C 0.10732 0.78519 0.12035 0.80047 0.1335 0.81227 C 0.18677 0.85973 0.22311 0.85463 0.28341 0.86621 C 0.34189 0.86343 0.40063 0.86459 0.45898 0.85764 C 0.49492 0.85348 0.46236 0.79584 0.44465 0.78403 C 0.42121 0.76806 0.39464 0.77639 0.36963 0.77269 C 0.34775 0.78773 0.32274 0.7926 0.30412 0.81806 C 0.29539 0.8301 0.29474 0.8551 0.29461 0.87477 C 0.29422 0.93264 0.29891 0.99028 0.30256 1.04769 C 0.30425 1.07454 0.30985 1.10023 0.3105 1.12732 C 0.31258 1.21227 0.3105 1.29746 0.3105 1.38264 " pathEditMode="relative" rAng="0" ptsTypes="AAAAAAAAAAAAAAAAAAAAAAAAAAAAAAAAA">
                                      <p:cBhvr>
                                        <p:cTn id="91" dur="2000" fill="hold"/>
                                        <p:tgtEl>
                                          <p:spTgt spid="113"/>
                                        </p:tgtEl>
                                        <p:attrNameLst>
                                          <p:attrName>ppt_x</p:attrName>
                                          <p:attrName>ppt_y</p:attrName>
                                        </p:attrNameLst>
                                      </p:cBhvr>
                                      <p:rCtr x="24095" y="68935"/>
                                    </p:animMotion>
                                  </p:childTnLst>
                                </p:cTn>
                              </p:par>
                              <p:par>
                                <p:cTn id="92" presetID="0" presetClass="path" presetSubtype="0" fill="hold" nodeType="withEffect">
                                  <p:stCondLst>
                                    <p:cond delay="500"/>
                                  </p:stCondLst>
                                  <p:childTnLst>
                                    <p:animMotion origin="layout" path="M 0.00352 -0.01713 L 0.00352 -0.0169 C -0.00925 0.01783 -0.05119 0.12755 -0.06173 0.16991 C -0.08453 0.26227 -0.12399 0.45093 -0.12399 0.45116 C -0.13181 0.52176 -0.15421 0.63125 -0.13363 0.70903 C -0.12855 0.72871 -0.11605 0.74028 -0.10485 0.74884 C -0.0883 0.76158 -0.06981 0.76389 -0.05223 0.77153 C 0.00873 0.75996 0.06187 0.77199 0.11058 0.69769 C 0.11774 0.68681 0.11592 0.66551 0.11865 0.64954 C 0.10641 0.6125 0.10003 0.5669 0.08179 0.53889 C 0.0646 0.5125 -0.00703 0.52384 -0.02188 0.52477 C -0.04415 0.5331 -0.06747 0.53611 -0.08909 0.55023 C -0.16736 0.60185 -0.13675 0.58935 -0.1783 0.60417 C -0.19901 0.59838 -0.22115 0.60139 -0.24056 0.58704 C -0.24902 0.58079 -0.26387 0.5088 -0.26608 0.49908 C -0.26452 0.48496 -0.26674 0.46713 -0.26114 0.45648 C -0.24342 0.42199 -0.21099 0.4206 -0.18781 0.41412 C -0.146 0.42824 -0.09078 0.43773 -0.05535 0.48773 C -0.04363 0.5044 -0.04155 0.53496 -0.03464 0.5588 C -0.03582 0.58056 -0.03204 0.60463 -0.03777 0.62408 C -0.05366 0.67709 -0.11995 0.76551 -0.14001 0.79699 C -0.21972 0.92246 -0.16176 0.83241 -0.23261 0.9757 C -0.2627 1.03704 -0.25072 1.00255 -0.2851 1.04676 C -0.28992 1.05301 -0.29291 1.06343 -0.29786 1.06945 C -0.30164 1.07408 -0.30646 1.07477 -0.31063 1.07801 C -0.31284 1.07963 -0.31493 1.08171 -0.31701 1.08357 C -0.33915 1.07523 -0.35074 1.075 -0.36963 1.04375 C -0.37549 1.03449 -0.37718 1.01921 -0.38083 1.00695 C -0.38135 0.99746 -0.38408 0.98773 -0.38252 0.97871 C -0.37549 0.94005 -0.37419 0.94144 -0.36168 0.93033 C -0.34306 0.93796 -0.32261 0.93681 -0.30581 0.95301 C -0.29396 0.96482 -0.2864 0.9882 -0.28028 1.00972 C -0.27234 1.0382 -0.26869 1.06991 -0.26452 1.1007 C -0.25358 1.17685 -0.25983 1.31644 -0.25983 1.36459 " pathEditMode="relative" rAng="0" ptsTypes="AAAAAAAAAAAAAAAAAAAAAAAAAAAAAAAAAA">
                                      <p:cBhvr>
                                        <p:cTn id="93" dur="2000" fill="hold"/>
                                        <p:tgtEl>
                                          <p:spTgt spid="114"/>
                                        </p:tgtEl>
                                        <p:attrNameLst>
                                          <p:attrName>ppt_x</p:attrName>
                                          <p:attrName>ppt_y</p:attrName>
                                        </p:attrNameLst>
                                      </p:cBhvr>
                                      <p:rCtr x="-13571" y="69074"/>
                                    </p:animMotion>
                                  </p:childTnLst>
                                </p:cTn>
                              </p:par>
                              <p:par>
                                <p:cTn id="94"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95" dur="2000" fill="hold"/>
                                        <p:tgtEl>
                                          <p:spTgt spid="115"/>
                                        </p:tgtEl>
                                        <p:attrNameLst>
                                          <p:attrName>ppt_x</p:attrName>
                                          <p:attrName>ppt_y</p:attrName>
                                        </p:attrNameLst>
                                      </p:cBhvr>
                                    </p:animMotion>
                                  </p:childTnLst>
                                </p:cTn>
                              </p:par>
                              <p:par>
                                <p:cTn id="96"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97" dur="2000" fill="hold"/>
                                        <p:tgtEl>
                                          <p:spTgt spid="117"/>
                                        </p:tgtEl>
                                        <p:attrNameLst>
                                          <p:attrName>ppt_x</p:attrName>
                                          <p:attrName>ppt_y</p:attrName>
                                        </p:attrNameLst>
                                      </p:cBhvr>
                                    </p:animMotion>
                                  </p:childTnLst>
                                </p:cTn>
                              </p:par>
                              <p:par>
                                <p:cTn id="98" presetID="0" presetClass="path" presetSubtype="0" fill="hold" nodeType="withEffect">
                                  <p:stCondLst>
                                    <p:cond delay="500"/>
                                  </p:stCondLst>
                                  <p:childTnLst>
                                    <p:animMotion origin="layout" path="M -0.0086 0.00393 L -0.0086 0.00416 C -0.00964 0.03611 -0.01173 0.06828 -0.0086 0.10046 C -0.00691 0.1169 -0.00365 0.13264 -0.00052 0.14861 C 0.00794 0.19259 0.01589 0.23032 0.03777 0.26203 C 0.06942 0.30787 0.11005 0.3081 0.14782 0.32153 C 0.23443 0.35231 0.17726 0.33819 0.24837 0.35278 C 0.26217 0.35092 0.27611 0.35092 0.28979 0.34699 C 0.2933 0.34606 0.29695 0.34328 0.29942 0.33866 C 0.30164 0.33403 0.30151 0.32731 0.30255 0.32153 C 0.29669 0.31296 0.29226 0.29977 0.28497 0.29606 C 0.23508 0.26944 0.20344 0.28634 0.15108 0.29606 C 0.14821 0.29791 0.08713 0.32731 0.084 0.36134 C 0.07749 0.4331 0.09468 0.46852 0.13037 0.48611 C 0.19731 0.51921 0.23534 0.52338 0.29617 0.53426 C 0.33133 0.52963 0.36663 0.52824 0.40153 0.52014 C 0.40388 0.51967 0.40544 0.51273 0.40466 0.50879 C 0.40297 0.49907 0.40062 0.48588 0.39515 0.48333 C 0.37405 0.47291 0.35152 0.47569 0.32964 0.47199 C 0.2722 0.48356 0.22414 0.48241 0.17179 0.52569 C 0.1516 0.54259 0.12373 0.58935 0.1064 0.61666 C 0.10159 0.63171 0.09481 0.64537 0.09195 0.66203 C 0.08804 0.68541 0.09012 0.74467 0.09833 0.76412 C 0.10732 0.78518 0.12034 0.80046 0.1335 0.81227 C 0.18676 0.85972 0.2231 0.85463 0.2834 0.8662 C 0.34188 0.86342 0.40062 0.86458 0.45897 0.85764 C 0.49492 0.85347 0.46236 0.79583 0.44464 0.78403 C 0.4212 0.76805 0.39463 0.77639 0.36962 0.77268 C 0.34774 0.78773 0.32274 0.79259 0.30411 0.81805 C 0.29539 0.83009 0.29473 0.85509 0.2946 0.87477 C 0.29421 0.93264 0.2989 0.99028 0.30255 1.04768 C 0.30424 1.07453 0.30984 1.10023 0.31049 1.12731 C 0.31258 1.21227 0.31049 1.29745 0.31049 1.38264 " pathEditMode="relative" rAng="0" ptsTypes="AAAAAAAAAAAAAAAAAAAAAAAAAAAAAAAAA">
                                      <p:cBhvr>
                                        <p:cTn id="99" dur="2000" fill="hold"/>
                                        <p:tgtEl>
                                          <p:spTgt spid="116"/>
                                        </p:tgtEl>
                                        <p:attrNameLst>
                                          <p:attrName>ppt_x</p:attrName>
                                          <p:attrName>ppt_y</p:attrName>
                                        </p:attrNameLst>
                                      </p:cBhvr>
                                      <p:rCtr x="24095" y="68935"/>
                                    </p:animMotion>
                                  </p:childTnLst>
                                </p:cTn>
                              </p:par>
                              <p:par>
                                <p:cTn id="10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01" dur="2000" fill="hold"/>
                                        <p:tgtEl>
                                          <p:spTgt spid="118"/>
                                        </p:tgtEl>
                                        <p:attrNameLst>
                                          <p:attrName>ppt_x</p:attrName>
                                          <p:attrName>ppt_y</p:attrName>
                                        </p:attrNameLst>
                                      </p:cBhvr>
                                    </p:animMotion>
                                  </p:childTnLst>
                                </p:cTn>
                              </p:par>
                              <p:par>
                                <p:cTn id="102" presetID="0" presetClass="path" presetSubtype="0" fill="hold" nodeType="withEffect">
                                  <p:stCondLst>
                                    <p:cond delay="500"/>
                                  </p:stCondLst>
                                  <p:childTnLst>
                                    <p:animMotion origin="layout" path="M -0.00859 0.00393 L -0.00859 0.00416 C -0.00963 0.03611 -0.01172 0.06828 -0.00859 0.10069 C -0.0069 0.1169 -0.00364 0.13264 -0.00052 0.14861 C 0.00795 0.19259 0.01589 0.23032 0.03777 0.26203 C 0.06942 0.30787 0.11006 0.3081 0.14783 0.32152 C 0.23444 0.35231 0.17726 0.33819 0.24838 0.35277 C 0.26218 0.35092 0.27612 0.35092 0.28979 0.34699 C 0.29331 0.34606 0.29696 0.34328 0.29943 0.33865 C 0.30165 0.33402 0.30151 0.32731 0.30256 0.32152 C 0.2967 0.31296 0.29227 0.29977 0.28497 0.29606 C 0.23509 0.26944 0.20344 0.28634 0.15109 0.29606 C 0.14822 0.29791 0.08714 0.32731 0.08401 0.36134 C 0.0775 0.4331 0.09469 0.46852 0.13038 0.48611 C 0.19732 0.51921 0.23535 0.52338 0.29617 0.53426 C 0.33134 0.52963 0.36664 0.52824 0.40154 0.52014 C 0.40389 0.51967 0.40545 0.51273 0.40467 0.50879 C 0.40297 0.49907 0.40063 0.48588 0.39516 0.48333 C 0.37406 0.47291 0.35153 0.47569 0.32965 0.47199 C 0.27221 0.48356 0.22415 0.4824 0.17179 0.52569 C 0.15161 0.54259 0.12373 0.58935 0.10641 0.61666 C 0.10159 0.63171 0.09482 0.64537 0.09196 0.66203 C 0.08805 0.68541 0.09013 0.74467 0.09834 0.76412 C 0.10732 0.78518 0.12035 0.80046 0.1335 0.81227 C 0.18677 0.85972 0.22311 0.85463 0.28341 0.8662 C 0.34189 0.86342 0.40063 0.86458 0.45898 0.85764 C 0.49492 0.85347 0.46236 0.79583 0.44465 0.78402 C 0.42121 0.76805 0.39464 0.77639 0.36963 0.77268 C 0.34775 0.78773 0.32274 0.79259 0.30412 0.81805 C 0.29539 0.83009 0.29474 0.85509 0.29461 0.87477 C 0.29422 0.93264 0.29891 0.99027 0.30256 1.04768 C 0.30425 1.07453 0.30985 1.10023 0.3105 1.12731 C 0.31259 1.21227 0.3105 1.29745 0.3105 1.38264 " pathEditMode="relative" rAng="0" ptsTypes="AAAAAAAAAAAAAAAAAAAAAAAAAAAAAAAAA">
                                      <p:cBhvr>
                                        <p:cTn id="103" dur="2000" fill="hold"/>
                                        <p:tgtEl>
                                          <p:spTgt spid="119"/>
                                        </p:tgtEl>
                                        <p:attrNameLst>
                                          <p:attrName>ppt_x</p:attrName>
                                          <p:attrName>ppt_y</p:attrName>
                                        </p:attrNameLst>
                                      </p:cBhvr>
                                      <p:rCtr x="24095" y="68935"/>
                                    </p:animMotion>
                                  </p:childTnLst>
                                </p:cTn>
                              </p:par>
                            </p:childTnLst>
                          </p:cTn>
                        </p:par>
                      </p:childTnLst>
                    </p:cTn>
                  </p:par>
                </p:childTnLst>
              </p:cTn>
              <p:nextCondLst>
                <p:cond evt="onClick" delay="0">
                  <p:tgtEl>
                    <p:spTgt spid="80"/>
                  </p:tgtEl>
                </p:cond>
              </p:nextCondLst>
            </p:seq>
          </p:childTnLst>
        </p:cTn>
      </p:par>
    </p:tnLst>
    <p:bldLst>
      <p:bldP spid="42" grpId="0"/>
      <p:bldP spid="42" grpId="1"/>
      <p:bldP spid="66" grpId="0"/>
      <p:bldP spid="66" grpId="1"/>
      <p:bldP spid="79" grpId="0"/>
      <p:bldP spid="79" grpId="1"/>
      <p:bldP spid="81" grpId="0"/>
      <p:bldP spid="81" grpId="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31854" y="-1028700"/>
            <a:ext cx="15079425" cy="2057400"/>
            <a:chOff x="0" y="0"/>
            <a:chExt cx="5958856" cy="812800"/>
          </a:xfrm>
        </p:grpSpPr>
        <p:sp>
          <p:nvSpPr>
            <p:cNvPr id="3" name="Freeform 3"/>
            <p:cNvSpPr/>
            <p:nvPr/>
          </p:nvSpPr>
          <p:spPr>
            <a:xfrm>
              <a:off x="0" y="0"/>
              <a:ext cx="5958856" cy="812800"/>
            </a:xfrm>
            <a:custGeom>
              <a:avLst/>
              <a:gdLst/>
              <a:ahLst/>
              <a:cxnLst/>
              <a:rect l="l" t="t" r="r" b="b"/>
              <a:pathLst>
                <a:path w="5958856" h="812800">
                  <a:moveTo>
                    <a:pt x="0" y="0"/>
                  </a:moveTo>
                  <a:lnTo>
                    <a:pt x="5958856" y="0"/>
                  </a:lnTo>
                  <a:lnTo>
                    <a:pt x="5958856" y="812800"/>
                  </a:lnTo>
                  <a:lnTo>
                    <a:pt x="0" y="812800"/>
                  </a:lnTo>
                  <a:close/>
                </a:path>
              </a:pathLst>
            </a:custGeom>
            <a:gradFill rotWithShape="1">
              <a:gsLst>
                <a:gs pos="0">
                  <a:srgbClr val="0CC0DF">
                    <a:alpha val="100000"/>
                  </a:srgbClr>
                </a:gs>
                <a:gs pos="100000">
                  <a:srgbClr val="FFDE59">
                    <a:alpha val="100000"/>
                  </a:srgbClr>
                </a:gs>
              </a:gsLst>
              <a:lin ang="0"/>
            </a:gradFill>
          </p:spPr>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2239"/>
                </a:lnSpc>
              </a:pPr>
              <a:endParaRPr>
                <a:latin typeface="Arial" pitchFamily="34" charset="0"/>
              </a:endParaRPr>
            </a:p>
          </p:txBody>
        </p:sp>
      </p:grpSp>
      <p:grpSp>
        <p:nvGrpSpPr>
          <p:cNvPr id="5" name="Group 5"/>
          <p:cNvGrpSpPr/>
          <p:nvPr/>
        </p:nvGrpSpPr>
        <p:grpSpPr>
          <a:xfrm>
            <a:off x="9527075" y="-606081"/>
            <a:ext cx="2661750" cy="1909133"/>
            <a:chOff x="0" y="0"/>
            <a:chExt cx="5324887" cy="3818265"/>
          </a:xfrm>
        </p:grpSpPr>
        <p:sp>
          <p:nvSpPr>
            <p:cNvPr id="6" name="Freeform 6"/>
            <p:cNvSpPr/>
            <p:nvPr/>
          </p:nvSpPr>
          <p:spPr>
            <a:xfrm rot="-5400000">
              <a:off x="2160332" y="653710"/>
              <a:ext cx="2606104" cy="3723006"/>
            </a:xfrm>
            <a:custGeom>
              <a:avLst/>
              <a:gdLst/>
              <a:ahLst/>
              <a:cxnLst/>
              <a:rect l="l" t="t" r="r" b="b"/>
              <a:pathLst>
                <a:path w="2606104" h="3723006">
                  <a:moveTo>
                    <a:pt x="0" y="0"/>
                  </a:moveTo>
                  <a:lnTo>
                    <a:pt x="2606104" y="0"/>
                  </a:lnTo>
                  <a:lnTo>
                    <a:pt x="2606104" y="3723006"/>
                  </a:lnTo>
                  <a:lnTo>
                    <a:pt x="0" y="372300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Freeform 7"/>
            <p:cNvSpPr/>
            <p:nvPr/>
          </p:nvSpPr>
          <p:spPr>
            <a:xfrm rot="5400000">
              <a:off x="679471" y="-679471"/>
              <a:ext cx="2594344" cy="3953287"/>
            </a:xfrm>
            <a:custGeom>
              <a:avLst/>
              <a:gdLst/>
              <a:ahLst/>
              <a:cxnLst/>
              <a:rect l="l" t="t" r="r" b="b"/>
              <a:pathLst>
                <a:path w="2594344" h="3953287">
                  <a:moveTo>
                    <a:pt x="0" y="0"/>
                  </a:moveTo>
                  <a:lnTo>
                    <a:pt x="2594345" y="0"/>
                  </a:lnTo>
                  <a:lnTo>
                    <a:pt x="2594345" y="3953287"/>
                  </a:lnTo>
                  <a:lnTo>
                    <a:pt x="0" y="395328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sp>
        <p:nvSpPr>
          <p:cNvPr id="10" name="TextBox 10"/>
          <p:cNvSpPr txBox="1"/>
          <p:nvPr/>
        </p:nvSpPr>
        <p:spPr>
          <a:xfrm>
            <a:off x="1843182" y="304271"/>
            <a:ext cx="5987397" cy="384529"/>
          </a:xfrm>
          <a:prstGeom prst="rect">
            <a:avLst/>
          </a:prstGeom>
        </p:spPr>
        <p:txBody>
          <a:bodyPr lIns="0" tIns="0" rIns="0" bIns="0" rtlCol="0" anchor="t">
            <a:spAutoFit/>
          </a:bodyPr>
          <a:lstStyle/>
          <a:p>
            <a:pPr>
              <a:lnSpc>
                <a:spcPts val="3266"/>
              </a:lnSpc>
              <a:spcBef>
                <a:spcPct val="0"/>
              </a:spcBef>
            </a:pPr>
            <a:r>
              <a:rPr lang="en-US" sz="2300" b="1" dirty="0">
                <a:solidFill>
                  <a:srgbClr val="000000"/>
                </a:solidFill>
                <a:latin typeface="Arial" pitchFamily="34" charset="0"/>
              </a:rPr>
              <a:t>II. </a:t>
            </a:r>
            <a:r>
              <a:rPr lang="en-US" sz="2300" b="1" dirty="0" smtClean="0">
                <a:solidFill>
                  <a:srgbClr val="000000"/>
                </a:solidFill>
                <a:latin typeface="Arial" pitchFamily="34" charset="0"/>
              </a:rPr>
              <a:t>Ô NHIỄM </a:t>
            </a:r>
            <a:r>
              <a:rPr lang="en-US" sz="2300" b="1" dirty="0" smtClean="0">
                <a:solidFill>
                  <a:srgbClr val="000000"/>
                </a:solidFill>
                <a:latin typeface="Arial" pitchFamily="34" charset="0"/>
              </a:rPr>
              <a:t>MÔI </a:t>
            </a:r>
            <a:r>
              <a:rPr lang="en-US" sz="2300" b="1" dirty="0">
                <a:solidFill>
                  <a:srgbClr val="000000"/>
                </a:solidFill>
                <a:latin typeface="Arial" pitchFamily="34" charset="0"/>
              </a:rPr>
              <a:t>TRƯỜNG</a:t>
            </a:r>
          </a:p>
        </p:txBody>
      </p:sp>
      <p:sp>
        <p:nvSpPr>
          <p:cNvPr id="32" name="TextBox 32"/>
          <p:cNvSpPr txBox="1"/>
          <p:nvPr/>
        </p:nvSpPr>
        <p:spPr>
          <a:xfrm>
            <a:off x="685622" y="1129191"/>
            <a:ext cx="10817582" cy="384529"/>
          </a:xfrm>
          <a:prstGeom prst="rect">
            <a:avLst/>
          </a:prstGeom>
        </p:spPr>
        <p:txBody>
          <a:bodyPr lIns="0" tIns="0" rIns="0" bIns="0" rtlCol="0" anchor="t">
            <a:spAutoFit/>
          </a:bodyPr>
          <a:lstStyle/>
          <a:p>
            <a:pPr>
              <a:lnSpc>
                <a:spcPts val="3266"/>
              </a:lnSpc>
              <a:spcBef>
                <a:spcPct val="0"/>
              </a:spcBef>
            </a:pPr>
            <a:r>
              <a:rPr lang="en-US" sz="2300" b="1" dirty="0">
                <a:solidFill>
                  <a:srgbClr val="000000"/>
                </a:solidFill>
                <a:latin typeface="Arial" pitchFamily="34" charset="0"/>
              </a:rPr>
              <a:t>3. </a:t>
            </a:r>
            <a:r>
              <a:rPr lang="en-US" sz="2300" b="1" dirty="0" err="1">
                <a:solidFill>
                  <a:srgbClr val="000000"/>
                </a:solidFill>
                <a:latin typeface="Arial" pitchFamily="34" charset="0"/>
              </a:rPr>
              <a:t>Một</a:t>
            </a:r>
            <a:r>
              <a:rPr lang="en-US" sz="2300" b="1" dirty="0">
                <a:solidFill>
                  <a:srgbClr val="000000"/>
                </a:solidFill>
                <a:latin typeface="Arial" pitchFamily="34" charset="0"/>
              </a:rPr>
              <a:t> </a:t>
            </a:r>
            <a:r>
              <a:rPr lang="en-US" sz="2300" b="1" dirty="0" err="1">
                <a:solidFill>
                  <a:srgbClr val="000000"/>
                </a:solidFill>
                <a:latin typeface="Arial" pitchFamily="34" charset="0"/>
              </a:rPr>
              <a:t>số</a:t>
            </a:r>
            <a:r>
              <a:rPr lang="en-US" sz="2300" b="1" dirty="0">
                <a:solidFill>
                  <a:srgbClr val="000000"/>
                </a:solidFill>
                <a:latin typeface="Arial" pitchFamily="34" charset="0"/>
              </a:rPr>
              <a:t> </a:t>
            </a:r>
            <a:r>
              <a:rPr lang="en-US" sz="2300" b="1" dirty="0" err="1">
                <a:solidFill>
                  <a:srgbClr val="000000"/>
                </a:solidFill>
                <a:latin typeface="Arial" pitchFamily="34" charset="0"/>
              </a:rPr>
              <a:t>biện</a:t>
            </a:r>
            <a:r>
              <a:rPr lang="en-US" sz="2300" b="1" dirty="0">
                <a:solidFill>
                  <a:srgbClr val="000000"/>
                </a:solidFill>
                <a:latin typeface="Arial" pitchFamily="34" charset="0"/>
              </a:rPr>
              <a:t> </a:t>
            </a:r>
            <a:r>
              <a:rPr lang="en-US" sz="2300" b="1" dirty="0" err="1">
                <a:solidFill>
                  <a:srgbClr val="000000"/>
                </a:solidFill>
                <a:latin typeface="Arial" pitchFamily="34" charset="0"/>
              </a:rPr>
              <a:t>pháp</a:t>
            </a:r>
            <a:r>
              <a:rPr lang="en-US" sz="2300" b="1" dirty="0">
                <a:solidFill>
                  <a:srgbClr val="000000"/>
                </a:solidFill>
                <a:latin typeface="Arial" pitchFamily="34" charset="0"/>
              </a:rPr>
              <a:t> </a:t>
            </a:r>
            <a:r>
              <a:rPr lang="en-US" sz="2300" b="1" dirty="0" err="1">
                <a:solidFill>
                  <a:srgbClr val="000000"/>
                </a:solidFill>
                <a:latin typeface="Arial" pitchFamily="34" charset="0"/>
              </a:rPr>
              <a:t>hạn</a:t>
            </a:r>
            <a:r>
              <a:rPr lang="en-US" sz="2300" b="1" dirty="0">
                <a:solidFill>
                  <a:srgbClr val="000000"/>
                </a:solidFill>
                <a:latin typeface="Arial" pitchFamily="34" charset="0"/>
              </a:rPr>
              <a:t> </a:t>
            </a:r>
            <a:r>
              <a:rPr lang="en-US" sz="2300" b="1" dirty="0" err="1">
                <a:solidFill>
                  <a:srgbClr val="000000"/>
                </a:solidFill>
                <a:latin typeface="Arial" pitchFamily="34" charset="0"/>
              </a:rPr>
              <a:t>chế</a:t>
            </a:r>
            <a:r>
              <a:rPr lang="en-US" sz="2300" b="1" dirty="0">
                <a:solidFill>
                  <a:srgbClr val="000000"/>
                </a:solidFill>
                <a:latin typeface="Arial" pitchFamily="34" charset="0"/>
              </a:rPr>
              <a:t> ô </a:t>
            </a:r>
            <a:r>
              <a:rPr lang="en-US" sz="2300" b="1" dirty="0" err="1">
                <a:solidFill>
                  <a:srgbClr val="000000"/>
                </a:solidFill>
                <a:latin typeface="Arial" pitchFamily="34" charset="0"/>
              </a:rPr>
              <a:t>nhiễm</a:t>
            </a:r>
            <a:r>
              <a:rPr lang="en-US" sz="2300" b="1" dirty="0">
                <a:solidFill>
                  <a:srgbClr val="000000"/>
                </a:solidFill>
                <a:latin typeface="Arial" pitchFamily="34" charset="0"/>
              </a:rPr>
              <a:t> </a:t>
            </a:r>
            <a:r>
              <a:rPr lang="en-US" sz="2300" b="1" dirty="0" err="1">
                <a:solidFill>
                  <a:srgbClr val="000000"/>
                </a:solidFill>
                <a:latin typeface="Arial" pitchFamily="34" charset="0"/>
              </a:rPr>
              <a:t>môi</a:t>
            </a:r>
            <a:r>
              <a:rPr lang="en-US" sz="2300" b="1" dirty="0">
                <a:solidFill>
                  <a:srgbClr val="000000"/>
                </a:solidFill>
                <a:latin typeface="Arial" pitchFamily="34" charset="0"/>
              </a:rPr>
              <a:t> </a:t>
            </a:r>
            <a:r>
              <a:rPr lang="en-US" sz="2300" b="1" dirty="0" err="1">
                <a:solidFill>
                  <a:srgbClr val="000000"/>
                </a:solidFill>
                <a:latin typeface="Arial" pitchFamily="34" charset="0"/>
              </a:rPr>
              <a:t>trường</a:t>
            </a:r>
            <a:endParaRPr lang="en-US" sz="2300" b="1" dirty="0">
              <a:solidFill>
                <a:srgbClr val="000000"/>
              </a:solidFill>
              <a:latin typeface="Arial" pitchFamily="34" charset="0"/>
            </a:endParaRPr>
          </a:p>
        </p:txBody>
      </p:sp>
      <p:grpSp>
        <p:nvGrpSpPr>
          <p:cNvPr id="16" name="Group 12"/>
          <p:cNvGrpSpPr/>
          <p:nvPr/>
        </p:nvGrpSpPr>
        <p:grpSpPr>
          <a:xfrm>
            <a:off x="657045" y="1719792"/>
            <a:ext cx="10817582" cy="4667963"/>
            <a:chOff x="0" y="0"/>
            <a:chExt cx="21640800" cy="5799498"/>
          </a:xfrm>
          <a:solidFill>
            <a:srgbClr val="50C8DB"/>
          </a:solidFill>
        </p:grpSpPr>
        <p:sp>
          <p:nvSpPr>
            <p:cNvPr id="17" name="Freeform 14"/>
            <p:cNvSpPr/>
            <p:nvPr/>
          </p:nvSpPr>
          <p:spPr>
            <a:xfrm>
              <a:off x="0" y="0"/>
              <a:ext cx="21640800" cy="5799498"/>
            </a:xfrm>
            <a:custGeom>
              <a:avLst/>
              <a:gdLst/>
              <a:ahLst/>
              <a:cxnLst/>
              <a:rect l="l" t="t" r="r" b="b"/>
              <a:pathLst>
                <a:path w="4274726" h="258903">
                  <a:moveTo>
                    <a:pt x="24327" y="0"/>
                  </a:moveTo>
                  <a:lnTo>
                    <a:pt x="4250399" y="0"/>
                  </a:lnTo>
                  <a:cubicBezTo>
                    <a:pt x="4263834" y="0"/>
                    <a:pt x="4274726" y="10891"/>
                    <a:pt x="4274726" y="24327"/>
                  </a:cubicBezTo>
                  <a:lnTo>
                    <a:pt x="4274726" y="234576"/>
                  </a:lnTo>
                  <a:cubicBezTo>
                    <a:pt x="4274726" y="248011"/>
                    <a:pt x="4263834" y="258903"/>
                    <a:pt x="4250399" y="258903"/>
                  </a:cubicBezTo>
                  <a:lnTo>
                    <a:pt x="24327" y="258903"/>
                  </a:lnTo>
                  <a:cubicBezTo>
                    <a:pt x="10891" y="258903"/>
                    <a:pt x="0" y="248011"/>
                    <a:pt x="0" y="234576"/>
                  </a:cubicBezTo>
                  <a:lnTo>
                    <a:pt x="0" y="24327"/>
                  </a:lnTo>
                  <a:cubicBezTo>
                    <a:pt x="0" y="10891"/>
                    <a:pt x="10891" y="0"/>
                    <a:pt x="24327" y="0"/>
                  </a:cubicBezTo>
                  <a:close/>
                </a:path>
              </a:pathLst>
            </a:custGeom>
            <a:solidFill>
              <a:schemeClr val="accent1">
                <a:lumMod val="20000"/>
                <a:lumOff val="80000"/>
              </a:schemeClr>
            </a:solidFill>
          </p:spPr>
        </p:sp>
        <p:sp>
          <p:nvSpPr>
            <p:cNvPr id="18" name="TextBox 16"/>
            <p:cNvSpPr txBox="1"/>
            <p:nvPr/>
          </p:nvSpPr>
          <p:spPr>
            <a:xfrm>
              <a:off x="1040861" y="217206"/>
              <a:ext cx="20379776" cy="5353362"/>
            </a:xfrm>
            <a:prstGeom prst="rect">
              <a:avLst/>
            </a:prstGeom>
            <a:solidFill>
              <a:schemeClr val="accent1">
                <a:lumMod val="20000"/>
                <a:lumOff val="80000"/>
              </a:schemeClr>
            </a:solidFill>
          </p:spPr>
          <p:txBody>
            <a:bodyPr wrap="square" lIns="0" tIns="0" rIns="0" bIns="0" rtlCol="0" anchor="t">
              <a:spAutoFit/>
            </a:bodyPr>
            <a:lstStyle/>
            <a:p>
              <a:r>
                <a:rPr lang="vi-VN" sz="2000" b="1" dirty="0">
                  <a:solidFill>
                    <a:srgbClr val="000000"/>
                  </a:solidFill>
                  <a:latin typeface="Arial" pitchFamily="34" charset="0"/>
                </a:rPr>
                <a:t>Từ tình hình điều tra thực tế, HS đề xuất biện pháp thích hợp nhằm hạn chế ô nhiễm môi trường tại địa phương.</a:t>
              </a:r>
              <a:br>
                <a:rPr lang="vi-VN" sz="2000" b="1" dirty="0">
                  <a:solidFill>
                    <a:srgbClr val="000000"/>
                  </a:solidFill>
                  <a:latin typeface="Arial" pitchFamily="34" charset="0"/>
                </a:rPr>
              </a:br>
              <a:r>
                <a:rPr lang="vi-VN" sz="2000" dirty="0">
                  <a:latin typeface="Arial" pitchFamily="34" charset="0"/>
                </a:rPr>
                <a:t>Một số biện pháp hạn chế ô nhiễm môi trường ở địa phương:</a:t>
              </a:r>
            </a:p>
            <a:p>
              <a:r>
                <a:rPr lang="en-US" sz="2000" dirty="0" smtClean="0">
                  <a:latin typeface="Arial" pitchFamily="34" charset="0"/>
                </a:rPr>
                <a:t>	1. </a:t>
              </a:r>
              <a:r>
                <a:rPr lang="vi-VN" sz="2000" dirty="0" smtClean="0">
                  <a:latin typeface="Arial" pitchFamily="34" charset="0"/>
                </a:rPr>
                <a:t>Giữ </a:t>
              </a:r>
              <a:r>
                <a:rPr lang="vi-VN" sz="2000" dirty="0">
                  <a:latin typeface="Arial" pitchFamily="34" charset="0"/>
                </a:rPr>
                <a:t>gìn cây xanh</a:t>
              </a:r>
            </a:p>
            <a:p>
              <a:r>
                <a:rPr lang="en-US" sz="2000" dirty="0" smtClean="0">
                  <a:latin typeface="Arial" pitchFamily="34" charset="0"/>
                </a:rPr>
                <a:t>	2. </a:t>
              </a:r>
              <a:r>
                <a:rPr lang="vi-VN" sz="2000" dirty="0" smtClean="0">
                  <a:latin typeface="Arial" pitchFamily="34" charset="0"/>
                </a:rPr>
                <a:t>Sử </a:t>
              </a:r>
              <a:r>
                <a:rPr lang="vi-VN" sz="2000" dirty="0">
                  <a:latin typeface="Arial" pitchFamily="34" charset="0"/>
                </a:rPr>
                <a:t>dụng các chất liệu từ thiên nhiên</a:t>
              </a:r>
            </a:p>
            <a:p>
              <a:r>
                <a:rPr lang="en-US" sz="2000" dirty="0" smtClean="0">
                  <a:latin typeface="Arial" pitchFamily="34" charset="0"/>
                </a:rPr>
                <a:t>	3. </a:t>
              </a:r>
              <a:r>
                <a:rPr lang="vi-VN" sz="2000" dirty="0" smtClean="0">
                  <a:latin typeface="Arial" pitchFamily="34" charset="0"/>
                </a:rPr>
                <a:t>Rút </a:t>
              </a:r>
              <a:r>
                <a:rPr lang="vi-VN" sz="2000" dirty="0">
                  <a:latin typeface="Arial" pitchFamily="34" charset="0"/>
                </a:rPr>
                <a:t>các phích khỏi ổ cắm</a:t>
              </a:r>
            </a:p>
            <a:p>
              <a:r>
                <a:rPr lang="en-US" sz="2000" dirty="0" smtClean="0">
                  <a:latin typeface="Arial" pitchFamily="34" charset="0"/>
                </a:rPr>
                <a:t>	4. </a:t>
              </a:r>
              <a:r>
                <a:rPr lang="vi-VN" sz="2000" dirty="0" smtClean="0">
                  <a:latin typeface="Arial" pitchFamily="34" charset="0"/>
                </a:rPr>
                <a:t>Sử </a:t>
              </a:r>
              <a:r>
                <a:rPr lang="vi-VN" sz="2000" dirty="0">
                  <a:latin typeface="Arial" pitchFamily="34" charset="0"/>
                </a:rPr>
                <a:t>dụng năng lượng sạch</a:t>
              </a:r>
            </a:p>
            <a:p>
              <a:r>
                <a:rPr lang="en-US" sz="2000" dirty="0" smtClean="0">
                  <a:latin typeface="Arial" pitchFamily="34" charset="0"/>
                </a:rPr>
                <a:t>	5. </a:t>
              </a:r>
              <a:r>
                <a:rPr lang="vi-VN" sz="2000" dirty="0" smtClean="0">
                  <a:latin typeface="Arial" pitchFamily="34" charset="0"/>
                </a:rPr>
                <a:t>Nguyên </a:t>
              </a:r>
              <a:r>
                <a:rPr lang="vi-VN" sz="2000" dirty="0">
                  <a:latin typeface="Arial" pitchFamily="34" charset="0"/>
                </a:rPr>
                <a:t>tắc 3R (reduce, reuse, and recycle)</a:t>
              </a:r>
            </a:p>
            <a:p>
              <a:r>
                <a:rPr lang="en-US" sz="2000" dirty="0" smtClean="0">
                  <a:latin typeface="Arial" pitchFamily="34" charset="0"/>
                </a:rPr>
                <a:t>	6. </a:t>
              </a:r>
              <a:r>
                <a:rPr lang="vi-VN" sz="2000" dirty="0" smtClean="0">
                  <a:latin typeface="Arial" pitchFamily="34" charset="0"/>
                </a:rPr>
                <a:t>Giảm</a:t>
              </a:r>
              <a:r>
                <a:rPr lang="vi-VN" sz="2000" dirty="0">
                  <a:latin typeface="Arial" pitchFamily="34" charset="0"/>
                </a:rPr>
                <a:t> sử dụng túi nilong</a:t>
              </a:r>
            </a:p>
            <a:p>
              <a:r>
                <a:rPr lang="en-US" sz="2000" dirty="0" smtClean="0">
                  <a:latin typeface="Arial" pitchFamily="34" charset="0"/>
                </a:rPr>
                <a:t>	7. </a:t>
              </a:r>
              <a:r>
                <a:rPr lang="vi-VN" sz="2000" dirty="0" smtClean="0">
                  <a:latin typeface="Arial" pitchFamily="34" charset="0"/>
                </a:rPr>
                <a:t>Tận </a:t>
              </a:r>
              <a:r>
                <a:rPr lang="vi-VN" sz="2000" dirty="0">
                  <a:latin typeface="Arial" pitchFamily="34" charset="0"/>
                </a:rPr>
                <a:t>dụng ánh sáng mặt trời,...</a:t>
              </a:r>
            </a:p>
            <a:p>
              <a:r>
                <a:rPr lang="vi-VN" sz="2000" dirty="0">
                  <a:latin typeface="Arial" pitchFamily="34" charset="0"/>
                </a:rPr>
                <a:t>Việc phân loại rác thải </a:t>
              </a:r>
              <a:r>
                <a:rPr lang="vi-VN" sz="2000" dirty="0" smtClean="0">
                  <a:latin typeface="Arial" pitchFamily="34" charset="0"/>
                </a:rPr>
                <a:t>từ </a:t>
              </a:r>
              <a:r>
                <a:rPr lang="vi-VN" sz="2000" dirty="0">
                  <a:latin typeface="Arial" pitchFamily="34" charset="0"/>
                </a:rPr>
                <a:t>gia đình giúp giảm công sức và thời gian trong việc phân loại rác ở các công ty môi trường; tạo điều kiện cho việc cơ giới hoá trong xử lí rác; tăng hiệu quả của quá trình xử lí rác; hạn chế ô nhiễm khi xử lí rác; tránh lãng phí chất hữu cơ trong việc làm giàu độ phì nhiêu cho đất,... </a:t>
              </a:r>
            </a:p>
          </p:txBody>
        </p:sp>
      </p:grpSp>
      <p:sp>
        <p:nvSpPr>
          <p:cNvPr id="15" name="Freeform 9"/>
          <p:cNvSpPr/>
          <p:nvPr/>
        </p:nvSpPr>
        <p:spPr>
          <a:xfrm>
            <a:off x="685620" y="0"/>
            <a:ext cx="1081967" cy="1028700"/>
          </a:xfrm>
          <a:custGeom>
            <a:avLst/>
            <a:gdLst/>
            <a:ahLst/>
            <a:cxnLst/>
            <a:rect l="l" t="t" r="r" b="b"/>
            <a:pathLst>
              <a:path w="1967389" h="2057400">
                <a:moveTo>
                  <a:pt x="0" y="0"/>
                </a:moveTo>
                <a:lnTo>
                  <a:pt x="1967389" y="0"/>
                </a:lnTo>
                <a:lnTo>
                  <a:pt x="1967389" y="2057400"/>
                </a:lnTo>
                <a:lnTo>
                  <a:pt x="0" y="2057400"/>
                </a:lnTo>
                <a:lnTo>
                  <a:pt x="0" y="0"/>
                </a:lnTo>
                <a:close/>
              </a:path>
            </a:pathLst>
          </a:custGeom>
          <a:blipFill>
            <a:blip r:embed="rId6"/>
            <a:stretch>
              <a:fillRect/>
            </a:stretch>
          </a:blipFill>
        </p:spPr>
      </p:sp>
    </p:spTree>
    <p:extLst>
      <p:ext uri="{BB962C8B-B14F-4D97-AF65-F5344CB8AC3E}">
        <p14:creationId xmlns:p14="http://schemas.microsoft.com/office/powerpoint/2010/main" val="395126108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31854" y="-1028700"/>
            <a:ext cx="15079425" cy="2057400"/>
            <a:chOff x="0" y="0"/>
            <a:chExt cx="5958856" cy="812800"/>
          </a:xfrm>
        </p:grpSpPr>
        <p:sp>
          <p:nvSpPr>
            <p:cNvPr id="3" name="Freeform 3"/>
            <p:cNvSpPr/>
            <p:nvPr/>
          </p:nvSpPr>
          <p:spPr>
            <a:xfrm>
              <a:off x="0" y="0"/>
              <a:ext cx="5958856" cy="812800"/>
            </a:xfrm>
            <a:custGeom>
              <a:avLst/>
              <a:gdLst/>
              <a:ahLst/>
              <a:cxnLst/>
              <a:rect l="l" t="t" r="r" b="b"/>
              <a:pathLst>
                <a:path w="5958856" h="812800">
                  <a:moveTo>
                    <a:pt x="0" y="0"/>
                  </a:moveTo>
                  <a:lnTo>
                    <a:pt x="5958856" y="0"/>
                  </a:lnTo>
                  <a:lnTo>
                    <a:pt x="5958856" y="812800"/>
                  </a:lnTo>
                  <a:lnTo>
                    <a:pt x="0" y="812800"/>
                  </a:lnTo>
                  <a:close/>
                </a:path>
              </a:pathLst>
            </a:custGeom>
            <a:gradFill rotWithShape="1">
              <a:gsLst>
                <a:gs pos="0">
                  <a:srgbClr val="0CC0DF">
                    <a:alpha val="100000"/>
                  </a:srgbClr>
                </a:gs>
                <a:gs pos="100000">
                  <a:srgbClr val="FFDE59">
                    <a:alpha val="100000"/>
                  </a:srgbClr>
                </a:gs>
              </a:gsLst>
              <a:lin ang="0"/>
            </a:gradFill>
          </p:spPr>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2239"/>
                </a:lnSpc>
              </a:pPr>
              <a:endParaRPr>
                <a:latin typeface="Arial" pitchFamily="34" charset="0"/>
              </a:endParaRPr>
            </a:p>
          </p:txBody>
        </p:sp>
      </p:grpSp>
      <p:grpSp>
        <p:nvGrpSpPr>
          <p:cNvPr id="5" name="Group 5"/>
          <p:cNvGrpSpPr/>
          <p:nvPr/>
        </p:nvGrpSpPr>
        <p:grpSpPr>
          <a:xfrm>
            <a:off x="9527075" y="-606081"/>
            <a:ext cx="2661750" cy="1909133"/>
            <a:chOff x="0" y="0"/>
            <a:chExt cx="5324887" cy="3818265"/>
          </a:xfrm>
        </p:grpSpPr>
        <p:sp>
          <p:nvSpPr>
            <p:cNvPr id="6" name="Freeform 6"/>
            <p:cNvSpPr/>
            <p:nvPr/>
          </p:nvSpPr>
          <p:spPr>
            <a:xfrm rot="-5400000">
              <a:off x="2160332" y="653710"/>
              <a:ext cx="2606104" cy="3723006"/>
            </a:xfrm>
            <a:custGeom>
              <a:avLst/>
              <a:gdLst/>
              <a:ahLst/>
              <a:cxnLst/>
              <a:rect l="l" t="t" r="r" b="b"/>
              <a:pathLst>
                <a:path w="2606104" h="3723006">
                  <a:moveTo>
                    <a:pt x="0" y="0"/>
                  </a:moveTo>
                  <a:lnTo>
                    <a:pt x="2606104" y="0"/>
                  </a:lnTo>
                  <a:lnTo>
                    <a:pt x="2606104" y="3723006"/>
                  </a:lnTo>
                  <a:lnTo>
                    <a:pt x="0" y="372300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Freeform 7"/>
            <p:cNvSpPr/>
            <p:nvPr/>
          </p:nvSpPr>
          <p:spPr>
            <a:xfrm rot="5400000">
              <a:off x="679471" y="-679471"/>
              <a:ext cx="2594344" cy="3953287"/>
            </a:xfrm>
            <a:custGeom>
              <a:avLst/>
              <a:gdLst/>
              <a:ahLst/>
              <a:cxnLst/>
              <a:rect l="l" t="t" r="r" b="b"/>
              <a:pathLst>
                <a:path w="2594344" h="3953287">
                  <a:moveTo>
                    <a:pt x="0" y="0"/>
                  </a:moveTo>
                  <a:lnTo>
                    <a:pt x="2594345" y="0"/>
                  </a:lnTo>
                  <a:lnTo>
                    <a:pt x="2594345" y="3953287"/>
                  </a:lnTo>
                  <a:lnTo>
                    <a:pt x="0" y="395328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sp>
        <p:nvSpPr>
          <p:cNvPr id="10" name="TextBox 10"/>
          <p:cNvSpPr txBox="1"/>
          <p:nvPr/>
        </p:nvSpPr>
        <p:spPr>
          <a:xfrm>
            <a:off x="1843182" y="304271"/>
            <a:ext cx="5987397" cy="384529"/>
          </a:xfrm>
          <a:prstGeom prst="rect">
            <a:avLst/>
          </a:prstGeom>
        </p:spPr>
        <p:txBody>
          <a:bodyPr lIns="0" tIns="0" rIns="0" bIns="0" rtlCol="0" anchor="t">
            <a:spAutoFit/>
          </a:bodyPr>
          <a:lstStyle/>
          <a:p>
            <a:pPr>
              <a:lnSpc>
                <a:spcPts val="3266"/>
              </a:lnSpc>
              <a:spcBef>
                <a:spcPct val="0"/>
              </a:spcBef>
            </a:pPr>
            <a:r>
              <a:rPr lang="en-US" sz="2300" b="1" dirty="0" smtClean="0">
                <a:solidFill>
                  <a:srgbClr val="000000"/>
                </a:solidFill>
                <a:latin typeface="Arial" pitchFamily="34" charset="0"/>
              </a:rPr>
              <a:t>III. BIẾN ĐỔI KHÍ HẬU</a:t>
            </a:r>
            <a:endParaRPr lang="en-US" sz="2300" b="1" dirty="0">
              <a:solidFill>
                <a:srgbClr val="000000"/>
              </a:solidFill>
              <a:latin typeface="Arial" pitchFamily="34" charset="0"/>
            </a:endParaRPr>
          </a:p>
        </p:txBody>
      </p:sp>
      <p:grpSp>
        <p:nvGrpSpPr>
          <p:cNvPr id="11" name="Group 11"/>
          <p:cNvGrpSpPr/>
          <p:nvPr/>
        </p:nvGrpSpPr>
        <p:grpSpPr>
          <a:xfrm>
            <a:off x="685622" y="1552624"/>
            <a:ext cx="10817582" cy="2177950"/>
            <a:chOff x="0" y="-241101"/>
            <a:chExt cx="21640800" cy="4355900"/>
          </a:xfrm>
        </p:grpSpPr>
        <p:grpSp>
          <p:nvGrpSpPr>
            <p:cNvPr id="12" name="Group 12"/>
            <p:cNvGrpSpPr/>
            <p:nvPr/>
          </p:nvGrpSpPr>
          <p:grpSpPr>
            <a:xfrm>
              <a:off x="0" y="-241101"/>
              <a:ext cx="21640800" cy="4355900"/>
              <a:chOff x="0" y="-47625"/>
              <a:chExt cx="4274726" cy="860425"/>
            </a:xfrm>
          </p:grpSpPr>
          <p:sp>
            <p:nvSpPr>
              <p:cNvPr id="13" name="Freeform 13"/>
              <p:cNvSpPr/>
              <p:nvPr/>
            </p:nvSpPr>
            <p:spPr>
              <a:xfrm>
                <a:off x="0" y="-15168"/>
                <a:ext cx="4274726" cy="555071"/>
              </a:xfrm>
              <a:custGeom>
                <a:avLst/>
                <a:gdLst/>
                <a:ahLst/>
                <a:cxnLst/>
                <a:rect l="l" t="t" r="r" b="b"/>
                <a:pathLst>
                  <a:path w="4274726" h="555071">
                    <a:moveTo>
                      <a:pt x="0" y="0"/>
                    </a:moveTo>
                    <a:lnTo>
                      <a:pt x="4274726" y="0"/>
                    </a:lnTo>
                    <a:lnTo>
                      <a:pt x="4274726" y="555071"/>
                    </a:lnTo>
                    <a:lnTo>
                      <a:pt x="0" y="555071"/>
                    </a:lnTo>
                    <a:close/>
                  </a:path>
                </a:pathLst>
              </a:custGeom>
              <a:gradFill rotWithShape="1">
                <a:gsLst>
                  <a:gs pos="0">
                    <a:srgbClr val="CDFFD8">
                      <a:alpha val="100000"/>
                    </a:srgbClr>
                  </a:gs>
                  <a:gs pos="100000">
                    <a:srgbClr val="94B9FF">
                      <a:alpha val="100000"/>
                    </a:srgbClr>
                  </a:gs>
                </a:gsLst>
                <a:lin ang="0"/>
              </a:gradFill>
            </p:spPr>
          </p:sp>
          <p:sp>
            <p:nvSpPr>
              <p:cNvPr id="14" name="TextBox 14"/>
              <p:cNvSpPr txBox="1"/>
              <p:nvPr/>
            </p:nvSpPr>
            <p:spPr>
              <a:xfrm>
                <a:off x="0" y="-47625"/>
                <a:ext cx="812800" cy="860425"/>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5" name="TextBox 15"/>
            <p:cNvSpPr txBox="1"/>
            <p:nvPr/>
          </p:nvSpPr>
          <p:spPr>
            <a:xfrm>
              <a:off x="351884" y="315163"/>
              <a:ext cx="20937031" cy="2123658"/>
            </a:xfrm>
            <a:prstGeom prst="rect">
              <a:avLst/>
            </a:prstGeom>
          </p:spPr>
          <p:txBody>
            <a:bodyPr lIns="0" tIns="0" rIns="0" bIns="0" rtlCol="0" anchor="t">
              <a:spAutoFit/>
            </a:bodyPr>
            <a:lstStyle/>
            <a:p>
              <a:pPr algn="just">
                <a:spcBef>
                  <a:spcPct val="0"/>
                </a:spcBef>
              </a:pPr>
              <a:r>
                <a:rPr lang="en-US" sz="2300" b="1" dirty="0" err="1" smtClean="0">
                  <a:solidFill>
                    <a:srgbClr val="000000"/>
                  </a:solidFill>
                  <a:latin typeface="+mj-lt"/>
                </a:rPr>
                <a:t>Biến</a:t>
              </a:r>
              <a:r>
                <a:rPr lang="en-US" sz="2300" b="1" dirty="0" smtClean="0">
                  <a:solidFill>
                    <a:srgbClr val="000000"/>
                  </a:solidFill>
                  <a:latin typeface="+mj-lt"/>
                </a:rPr>
                <a:t> </a:t>
              </a:r>
              <a:r>
                <a:rPr lang="en-US" sz="2300" b="1" dirty="0" err="1" smtClean="0">
                  <a:solidFill>
                    <a:srgbClr val="000000"/>
                  </a:solidFill>
                  <a:latin typeface="+mj-lt"/>
                </a:rPr>
                <a:t>đổi</a:t>
              </a:r>
              <a:r>
                <a:rPr lang="en-US" sz="2300" b="1" dirty="0" smtClean="0">
                  <a:solidFill>
                    <a:srgbClr val="000000"/>
                  </a:solidFill>
                  <a:latin typeface="+mj-lt"/>
                </a:rPr>
                <a:t> </a:t>
              </a:r>
              <a:r>
                <a:rPr lang="en-US" sz="2300" b="1" dirty="0" err="1" smtClean="0">
                  <a:solidFill>
                    <a:srgbClr val="000000"/>
                  </a:solidFill>
                  <a:latin typeface="+mj-lt"/>
                </a:rPr>
                <a:t>khí</a:t>
              </a:r>
              <a:r>
                <a:rPr lang="en-US" sz="2300" b="1" dirty="0" smtClean="0">
                  <a:solidFill>
                    <a:srgbClr val="000000"/>
                  </a:solidFill>
                  <a:latin typeface="+mj-lt"/>
                </a:rPr>
                <a:t> </a:t>
              </a:r>
              <a:r>
                <a:rPr lang="en-US" sz="2300" b="1" dirty="0" err="1" smtClean="0">
                  <a:solidFill>
                    <a:srgbClr val="000000"/>
                  </a:solidFill>
                  <a:latin typeface="+mj-lt"/>
                </a:rPr>
                <a:t>hậu</a:t>
              </a:r>
              <a:r>
                <a:rPr lang="en-US" sz="2300" b="1" dirty="0" smtClean="0">
                  <a:solidFill>
                    <a:srgbClr val="000000"/>
                  </a:solidFill>
                  <a:latin typeface="+mj-lt"/>
                </a:rPr>
                <a:t> </a:t>
              </a:r>
              <a:r>
                <a:rPr lang="en-US" sz="2300" b="1" dirty="0" err="1" smtClean="0">
                  <a:solidFill>
                    <a:srgbClr val="000000"/>
                  </a:solidFill>
                  <a:latin typeface="+mj-lt"/>
                </a:rPr>
                <a:t>là</a:t>
              </a:r>
              <a:r>
                <a:rPr lang="en-US" sz="2300" b="1" dirty="0" smtClean="0">
                  <a:solidFill>
                    <a:srgbClr val="000000"/>
                  </a:solidFill>
                  <a:latin typeface="+mj-lt"/>
                </a:rPr>
                <a:t> </a:t>
              </a:r>
              <a:r>
                <a:rPr lang="en-US" sz="2300" b="1" dirty="0" err="1" smtClean="0">
                  <a:solidFill>
                    <a:srgbClr val="000000"/>
                  </a:solidFill>
                  <a:latin typeface="+mj-lt"/>
                </a:rPr>
                <a:t>sự</a:t>
              </a:r>
              <a:r>
                <a:rPr lang="en-US" sz="2300" b="1" dirty="0" smtClean="0">
                  <a:solidFill>
                    <a:srgbClr val="000000"/>
                  </a:solidFill>
                  <a:latin typeface="+mj-lt"/>
                </a:rPr>
                <a:t> </a:t>
              </a:r>
              <a:r>
                <a:rPr lang="en-US" sz="2300" b="1" dirty="0" err="1" smtClean="0">
                  <a:solidFill>
                    <a:srgbClr val="000000"/>
                  </a:solidFill>
                  <a:latin typeface="+mj-lt"/>
                </a:rPr>
                <a:t>thay</a:t>
              </a:r>
              <a:r>
                <a:rPr lang="en-US" sz="2300" b="1" dirty="0" smtClean="0">
                  <a:solidFill>
                    <a:srgbClr val="000000"/>
                  </a:solidFill>
                  <a:latin typeface="+mj-lt"/>
                </a:rPr>
                <a:t> </a:t>
              </a:r>
              <a:r>
                <a:rPr lang="en-US" sz="2300" b="1" dirty="0" err="1" smtClean="0">
                  <a:solidFill>
                    <a:srgbClr val="000000"/>
                  </a:solidFill>
                  <a:latin typeface="+mj-lt"/>
                </a:rPr>
                <a:t>đổi</a:t>
              </a:r>
              <a:r>
                <a:rPr lang="en-US" sz="2300" b="1" dirty="0" smtClean="0">
                  <a:solidFill>
                    <a:srgbClr val="000000"/>
                  </a:solidFill>
                  <a:latin typeface="+mj-lt"/>
                </a:rPr>
                <a:t> </a:t>
              </a:r>
              <a:r>
                <a:rPr lang="en-US" sz="2300" b="1" dirty="0" err="1" smtClean="0">
                  <a:solidFill>
                    <a:srgbClr val="000000"/>
                  </a:solidFill>
                  <a:latin typeface="+mj-lt"/>
                </a:rPr>
                <a:t>giá</a:t>
              </a:r>
              <a:r>
                <a:rPr lang="en-US" sz="2300" b="1" dirty="0" smtClean="0">
                  <a:solidFill>
                    <a:srgbClr val="000000"/>
                  </a:solidFill>
                  <a:latin typeface="+mj-lt"/>
                </a:rPr>
                <a:t> </a:t>
              </a:r>
              <a:r>
                <a:rPr lang="en-US" sz="2300" b="1" dirty="0" err="1" smtClean="0">
                  <a:solidFill>
                    <a:srgbClr val="000000"/>
                  </a:solidFill>
                  <a:latin typeface="+mj-lt"/>
                </a:rPr>
                <a:t>trị</a:t>
              </a:r>
              <a:r>
                <a:rPr lang="en-US" sz="2300" b="1" dirty="0" smtClean="0">
                  <a:solidFill>
                    <a:srgbClr val="000000"/>
                  </a:solidFill>
                  <a:latin typeface="+mj-lt"/>
                </a:rPr>
                <a:t> </a:t>
              </a:r>
              <a:r>
                <a:rPr lang="en-US" sz="2300" b="1" dirty="0" err="1" smtClean="0">
                  <a:solidFill>
                    <a:srgbClr val="000000"/>
                  </a:solidFill>
                  <a:latin typeface="+mj-lt"/>
                </a:rPr>
                <a:t>trung</a:t>
              </a:r>
              <a:r>
                <a:rPr lang="en-US" sz="2300" b="1" dirty="0" smtClean="0">
                  <a:solidFill>
                    <a:srgbClr val="000000"/>
                  </a:solidFill>
                  <a:latin typeface="+mj-lt"/>
                </a:rPr>
                <a:t> </a:t>
              </a:r>
              <a:r>
                <a:rPr lang="en-US" sz="2300" b="1" dirty="0" err="1" smtClean="0">
                  <a:solidFill>
                    <a:srgbClr val="000000"/>
                  </a:solidFill>
                  <a:latin typeface="+mj-lt"/>
                </a:rPr>
                <a:t>bình</a:t>
              </a:r>
              <a:r>
                <a:rPr lang="en-US" sz="2300" b="1" dirty="0" smtClean="0">
                  <a:solidFill>
                    <a:srgbClr val="000000"/>
                  </a:solidFill>
                  <a:latin typeface="+mj-lt"/>
                </a:rPr>
                <a:t> </a:t>
              </a:r>
              <a:r>
                <a:rPr lang="en-US" sz="2300" b="1" dirty="0" err="1" smtClean="0">
                  <a:solidFill>
                    <a:srgbClr val="000000"/>
                  </a:solidFill>
                  <a:latin typeface="+mj-lt"/>
                </a:rPr>
                <a:t>của</a:t>
              </a:r>
              <a:r>
                <a:rPr lang="en-US" sz="2300" b="1" dirty="0" smtClean="0">
                  <a:solidFill>
                    <a:srgbClr val="000000"/>
                  </a:solidFill>
                  <a:latin typeface="+mj-lt"/>
                </a:rPr>
                <a:t> </a:t>
              </a:r>
              <a:r>
                <a:rPr lang="en-US" sz="2300" b="1" dirty="0" err="1" smtClean="0">
                  <a:solidFill>
                    <a:srgbClr val="000000"/>
                  </a:solidFill>
                  <a:latin typeface="+mj-lt"/>
                </a:rPr>
                <a:t>các</a:t>
              </a:r>
              <a:r>
                <a:rPr lang="en-US" sz="2300" b="1" dirty="0" smtClean="0">
                  <a:solidFill>
                    <a:srgbClr val="000000"/>
                  </a:solidFill>
                  <a:latin typeface="+mj-lt"/>
                </a:rPr>
                <a:t> </a:t>
              </a:r>
              <a:r>
                <a:rPr lang="en-US" sz="2300" b="1" dirty="0" err="1" smtClean="0">
                  <a:solidFill>
                    <a:srgbClr val="000000"/>
                  </a:solidFill>
                  <a:latin typeface="+mj-lt"/>
                </a:rPr>
                <a:t>yếu</a:t>
              </a:r>
              <a:r>
                <a:rPr lang="en-US" sz="2300" b="1" dirty="0" smtClean="0">
                  <a:solidFill>
                    <a:srgbClr val="000000"/>
                  </a:solidFill>
                  <a:latin typeface="+mj-lt"/>
                </a:rPr>
                <a:t> </a:t>
              </a:r>
              <a:r>
                <a:rPr lang="en-US" sz="2300" b="1" dirty="0" err="1" smtClean="0">
                  <a:solidFill>
                    <a:srgbClr val="000000"/>
                  </a:solidFill>
                  <a:latin typeface="+mj-lt"/>
                </a:rPr>
                <a:t>tố</a:t>
              </a:r>
              <a:r>
                <a:rPr lang="en-US" sz="2300" b="1" dirty="0" smtClean="0">
                  <a:solidFill>
                    <a:srgbClr val="000000"/>
                  </a:solidFill>
                  <a:latin typeface="+mj-lt"/>
                </a:rPr>
                <a:t> </a:t>
              </a:r>
              <a:r>
                <a:rPr lang="en-US" sz="2300" b="1" dirty="0" err="1" smtClean="0">
                  <a:solidFill>
                    <a:srgbClr val="000000"/>
                  </a:solidFill>
                  <a:latin typeface="+mj-lt"/>
                </a:rPr>
                <a:t>khí</a:t>
              </a:r>
              <a:r>
                <a:rPr lang="en-US" sz="2300" b="1" dirty="0" smtClean="0">
                  <a:solidFill>
                    <a:srgbClr val="000000"/>
                  </a:solidFill>
                  <a:latin typeface="+mj-lt"/>
                </a:rPr>
                <a:t> </a:t>
              </a:r>
              <a:r>
                <a:rPr lang="en-US" sz="2300" b="1" dirty="0" err="1" smtClean="0">
                  <a:solidFill>
                    <a:srgbClr val="000000"/>
                  </a:solidFill>
                  <a:latin typeface="+mj-lt"/>
                </a:rPr>
                <a:t>hậu</a:t>
              </a:r>
              <a:r>
                <a:rPr lang="en-US" sz="2300" b="1" dirty="0" smtClean="0">
                  <a:solidFill>
                    <a:srgbClr val="000000"/>
                  </a:solidFill>
                  <a:latin typeface="+mj-lt"/>
                </a:rPr>
                <a:t> </a:t>
              </a:r>
              <a:r>
                <a:rPr lang="en-US" sz="2300" b="1" dirty="0" err="1" smtClean="0">
                  <a:solidFill>
                    <a:srgbClr val="000000"/>
                  </a:solidFill>
                  <a:latin typeface="+mj-lt"/>
                </a:rPr>
                <a:t>như</a:t>
              </a:r>
              <a:r>
                <a:rPr lang="en-US" sz="2300" b="1" dirty="0" smtClean="0">
                  <a:solidFill>
                    <a:srgbClr val="000000"/>
                  </a:solidFill>
                  <a:latin typeface="+mj-lt"/>
                </a:rPr>
                <a:t> </a:t>
              </a:r>
              <a:r>
                <a:rPr lang="en-US" sz="2300" b="1" dirty="0" err="1" smtClean="0">
                  <a:solidFill>
                    <a:srgbClr val="000000"/>
                  </a:solidFill>
                  <a:latin typeface="+mj-lt"/>
                </a:rPr>
                <a:t>nhiệt</a:t>
              </a:r>
              <a:r>
                <a:rPr lang="en-US" sz="2300" b="1" dirty="0" smtClean="0">
                  <a:solidFill>
                    <a:srgbClr val="000000"/>
                  </a:solidFill>
                  <a:latin typeface="+mj-lt"/>
                </a:rPr>
                <a:t> </a:t>
              </a:r>
              <a:r>
                <a:rPr lang="en-US" sz="2300" b="1" dirty="0" err="1" smtClean="0">
                  <a:solidFill>
                    <a:srgbClr val="000000"/>
                  </a:solidFill>
                  <a:latin typeface="+mj-lt"/>
                </a:rPr>
                <a:t>độ</a:t>
              </a:r>
              <a:r>
                <a:rPr lang="en-US" sz="2300" b="1" dirty="0" smtClean="0">
                  <a:solidFill>
                    <a:srgbClr val="000000"/>
                  </a:solidFill>
                  <a:latin typeface="+mj-lt"/>
                </a:rPr>
                <a:t>, </a:t>
              </a:r>
              <a:r>
                <a:rPr lang="en-US" sz="2300" b="1" dirty="0" err="1" smtClean="0">
                  <a:solidFill>
                    <a:srgbClr val="000000"/>
                  </a:solidFill>
                  <a:latin typeface="+mj-lt"/>
                </a:rPr>
                <a:t>độ</a:t>
              </a:r>
              <a:r>
                <a:rPr lang="en-US" sz="2300" b="1" dirty="0" smtClean="0">
                  <a:solidFill>
                    <a:srgbClr val="000000"/>
                  </a:solidFill>
                  <a:latin typeface="+mj-lt"/>
                </a:rPr>
                <a:t> </a:t>
              </a:r>
              <a:r>
                <a:rPr lang="en-US" sz="2300" b="1" dirty="0" err="1" smtClean="0">
                  <a:solidFill>
                    <a:srgbClr val="000000"/>
                  </a:solidFill>
                  <a:latin typeface="+mj-lt"/>
                </a:rPr>
                <a:t>ẩm</a:t>
              </a:r>
              <a:r>
                <a:rPr lang="en-US" sz="2300" b="1" dirty="0" smtClean="0">
                  <a:solidFill>
                    <a:srgbClr val="000000"/>
                  </a:solidFill>
                  <a:latin typeface="+mj-lt"/>
                </a:rPr>
                <a:t>, </a:t>
              </a:r>
              <a:r>
                <a:rPr lang="en-US" sz="2300" b="1" dirty="0" err="1" smtClean="0">
                  <a:solidFill>
                    <a:srgbClr val="000000"/>
                  </a:solidFill>
                  <a:latin typeface="+mj-lt"/>
                </a:rPr>
                <a:t>lượng</a:t>
              </a:r>
              <a:r>
                <a:rPr lang="en-US" sz="2300" b="1" dirty="0" smtClean="0">
                  <a:solidFill>
                    <a:srgbClr val="000000"/>
                  </a:solidFill>
                  <a:latin typeface="+mj-lt"/>
                </a:rPr>
                <a:t> </a:t>
              </a:r>
              <a:r>
                <a:rPr lang="en-US" sz="2300" b="1" dirty="0" err="1" smtClean="0">
                  <a:solidFill>
                    <a:srgbClr val="000000"/>
                  </a:solidFill>
                  <a:latin typeface="+mj-lt"/>
                </a:rPr>
                <a:t>mưa</a:t>
              </a:r>
              <a:r>
                <a:rPr lang="en-US" sz="2300" b="1" dirty="0" smtClean="0">
                  <a:solidFill>
                    <a:srgbClr val="000000"/>
                  </a:solidFill>
                  <a:latin typeface="+mj-lt"/>
                </a:rPr>
                <a:t>,… </a:t>
              </a:r>
              <a:r>
                <a:rPr lang="en-US" sz="2300" b="1" dirty="0" err="1" smtClean="0">
                  <a:solidFill>
                    <a:srgbClr val="000000"/>
                  </a:solidFill>
                  <a:latin typeface="+mj-lt"/>
                </a:rPr>
                <a:t>giữa</a:t>
              </a:r>
              <a:r>
                <a:rPr lang="en-US" sz="2300" b="1" dirty="0" smtClean="0">
                  <a:solidFill>
                    <a:srgbClr val="000000"/>
                  </a:solidFill>
                  <a:latin typeface="+mj-lt"/>
                </a:rPr>
                <a:t> </a:t>
              </a:r>
              <a:r>
                <a:rPr lang="en-US" sz="2300" b="1" dirty="0" err="1" smtClean="0">
                  <a:solidFill>
                    <a:srgbClr val="000000"/>
                  </a:solidFill>
                  <a:latin typeface="+mj-lt"/>
                </a:rPr>
                <a:t>các</a:t>
              </a:r>
              <a:r>
                <a:rPr lang="en-US" sz="2300" b="1" dirty="0" smtClean="0">
                  <a:solidFill>
                    <a:srgbClr val="000000"/>
                  </a:solidFill>
                  <a:latin typeface="+mj-lt"/>
                </a:rPr>
                <a:t> </a:t>
              </a:r>
              <a:r>
                <a:rPr lang="en-US" sz="2300" b="1" dirty="0" err="1" smtClean="0">
                  <a:solidFill>
                    <a:srgbClr val="000000"/>
                  </a:solidFill>
                  <a:latin typeface="+mj-lt"/>
                </a:rPr>
                <a:t>giai</a:t>
              </a:r>
              <a:r>
                <a:rPr lang="en-US" sz="2300" b="1" dirty="0" smtClean="0">
                  <a:solidFill>
                    <a:srgbClr val="000000"/>
                  </a:solidFill>
                  <a:latin typeface="+mj-lt"/>
                </a:rPr>
                <a:t> </a:t>
              </a:r>
              <a:r>
                <a:rPr lang="en-US" sz="2300" b="1" dirty="0" err="1" smtClean="0">
                  <a:solidFill>
                    <a:srgbClr val="000000"/>
                  </a:solidFill>
                  <a:latin typeface="+mj-lt"/>
                </a:rPr>
                <a:t>đoạn</a:t>
              </a:r>
              <a:r>
                <a:rPr lang="en-US" sz="2300" b="1" dirty="0" smtClean="0">
                  <a:solidFill>
                    <a:srgbClr val="000000"/>
                  </a:solidFill>
                  <a:latin typeface="+mj-lt"/>
                </a:rPr>
                <a:t>, </a:t>
              </a:r>
              <a:r>
                <a:rPr lang="en-US" sz="2300" b="1" dirty="0" err="1" smtClean="0">
                  <a:solidFill>
                    <a:srgbClr val="000000"/>
                  </a:solidFill>
                  <a:latin typeface="+mj-lt"/>
                </a:rPr>
                <a:t>mỗi</a:t>
              </a:r>
              <a:r>
                <a:rPr lang="en-US" sz="2300" b="1" dirty="0" smtClean="0">
                  <a:solidFill>
                    <a:srgbClr val="000000"/>
                  </a:solidFill>
                  <a:latin typeface="+mj-lt"/>
                </a:rPr>
                <a:t> </a:t>
              </a:r>
              <a:r>
                <a:rPr lang="en-US" sz="2300" b="1" dirty="0" err="1" smtClean="0">
                  <a:solidFill>
                    <a:srgbClr val="000000"/>
                  </a:solidFill>
                  <a:latin typeface="+mj-lt"/>
                </a:rPr>
                <a:t>giai</a:t>
              </a:r>
              <a:r>
                <a:rPr lang="en-US" sz="2300" b="1" dirty="0" smtClean="0">
                  <a:solidFill>
                    <a:srgbClr val="000000"/>
                  </a:solidFill>
                  <a:latin typeface="+mj-lt"/>
                </a:rPr>
                <a:t> </a:t>
              </a:r>
              <a:r>
                <a:rPr lang="en-US" sz="2300" b="1" dirty="0" err="1" smtClean="0">
                  <a:solidFill>
                    <a:srgbClr val="000000"/>
                  </a:solidFill>
                  <a:latin typeface="+mj-lt"/>
                </a:rPr>
                <a:t>đoạn</a:t>
              </a:r>
              <a:r>
                <a:rPr lang="en-US" sz="2300" b="1" dirty="0" smtClean="0">
                  <a:solidFill>
                    <a:srgbClr val="000000"/>
                  </a:solidFill>
                  <a:latin typeface="+mj-lt"/>
                </a:rPr>
                <a:t> </a:t>
              </a:r>
              <a:r>
                <a:rPr lang="en-US" sz="2300" b="1" dirty="0" err="1" smtClean="0">
                  <a:solidFill>
                    <a:srgbClr val="000000"/>
                  </a:solidFill>
                  <a:latin typeface="+mj-lt"/>
                </a:rPr>
                <a:t>từ</a:t>
              </a:r>
              <a:r>
                <a:rPr lang="en-US" sz="2300" b="1" dirty="0" smtClean="0">
                  <a:solidFill>
                    <a:srgbClr val="000000"/>
                  </a:solidFill>
                  <a:latin typeface="+mj-lt"/>
                </a:rPr>
                <a:t> </a:t>
              </a:r>
              <a:r>
                <a:rPr lang="en-US" sz="2300" b="1" dirty="0" err="1" smtClean="0">
                  <a:solidFill>
                    <a:srgbClr val="000000"/>
                  </a:solidFill>
                  <a:latin typeface="+mj-lt"/>
                </a:rPr>
                <a:t>vài</a:t>
              </a:r>
              <a:r>
                <a:rPr lang="en-US" sz="2300" b="1" dirty="0" smtClean="0">
                  <a:solidFill>
                    <a:srgbClr val="000000"/>
                  </a:solidFill>
                  <a:latin typeface="+mj-lt"/>
                </a:rPr>
                <a:t> </a:t>
              </a:r>
              <a:r>
                <a:rPr lang="en-US" sz="2300" b="1" dirty="0" err="1" smtClean="0">
                  <a:solidFill>
                    <a:srgbClr val="000000"/>
                  </a:solidFill>
                  <a:latin typeface="+mj-lt"/>
                </a:rPr>
                <a:t>thập</a:t>
              </a:r>
              <a:r>
                <a:rPr lang="en-US" sz="2300" b="1" dirty="0" smtClean="0">
                  <a:solidFill>
                    <a:srgbClr val="000000"/>
                  </a:solidFill>
                  <a:latin typeface="+mj-lt"/>
                </a:rPr>
                <a:t> </a:t>
              </a:r>
              <a:r>
                <a:rPr lang="en-US" sz="2300" b="1" dirty="0" err="1" smtClean="0">
                  <a:solidFill>
                    <a:srgbClr val="000000"/>
                  </a:solidFill>
                  <a:latin typeface="+mj-lt"/>
                </a:rPr>
                <a:t>kỉ</a:t>
              </a:r>
              <a:r>
                <a:rPr lang="en-US" sz="2300" b="1" dirty="0" smtClean="0">
                  <a:solidFill>
                    <a:srgbClr val="000000"/>
                  </a:solidFill>
                  <a:latin typeface="+mj-lt"/>
                </a:rPr>
                <a:t> </a:t>
              </a:r>
              <a:r>
                <a:rPr lang="en-US" sz="2300" b="1" dirty="0" err="1" smtClean="0">
                  <a:solidFill>
                    <a:srgbClr val="000000"/>
                  </a:solidFill>
                  <a:latin typeface="+mj-lt"/>
                </a:rPr>
                <a:t>đến</a:t>
              </a:r>
              <a:r>
                <a:rPr lang="en-US" sz="2300" b="1" dirty="0" smtClean="0">
                  <a:solidFill>
                    <a:srgbClr val="000000"/>
                  </a:solidFill>
                  <a:latin typeface="+mj-lt"/>
                </a:rPr>
                <a:t> </a:t>
              </a:r>
              <a:r>
                <a:rPr lang="en-US" sz="2300" b="1" dirty="0" err="1" smtClean="0">
                  <a:solidFill>
                    <a:srgbClr val="000000"/>
                  </a:solidFill>
                  <a:latin typeface="+mj-lt"/>
                </a:rPr>
                <a:t>hàng</a:t>
              </a:r>
              <a:r>
                <a:rPr lang="en-US" sz="2300" b="1" dirty="0" smtClean="0">
                  <a:solidFill>
                    <a:srgbClr val="000000"/>
                  </a:solidFill>
                  <a:latin typeface="+mj-lt"/>
                </a:rPr>
                <a:t> </a:t>
              </a:r>
              <a:r>
                <a:rPr lang="en-US" sz="2300" b="1" dirty="0" err="1" smtClean="0">
                  <a:solidFill>
                    <a:srgbClr val="000000"/>
                  </a:solidFill>
                  <a:latin typeface="+mj-lt"/>
                </a:rPr>
                <a:t>thế</a:t>
              </a:r>
              <a:r>
                <a:rPr lang="en-US" sz="2300" b="1" dirty="0" smtClean="0">
                  <a:solidFill>
                    <a:srgbClr val="000000"/>
                  </a:solidFill>
                  <a:latin typeface="+mj-lt"/>
                </a:rPr>
                <a:t> </a:t>
              </a:r>
              <a:r>
                <a:rPr lang="en-US" sz="2300" b="1" dirty="0" err="1" smtClean="0">
                  <a:solidFill>
                    <a:srgbClr val="000000"/>
                  </a:solidFill>
                  <a:latin typeface="+mj-lt"/>
                </a:rPr>
                <a:t>kỉ</a:t>
              </a:r>
              <a:r>
                <a:rPr lang="en-US" sz="2300" b="1" dirty="0" smtClean="0">
                  <a:solidFill>
                    <a:srgbClr val="000000"/>
                  </a:solidFill>
                  <a:latin typeface="+mj-lt"/>
                </a:rPr>
                <a:t>. </a:t>
              </a:r>
              <a:r>
                <a:rPr lang="en-US" sz="2300" b="1" dirty="0" err="1" smtClean="0">
                  <a:solidFill>
                    <a:srgbClr val="000000"/>
                  </a:solidFill>
                  <a:latin typeface="+mj-lt"/>
                </a:rPr>
                <a:t>Tác</a:t>
              </a:r>
              <a:r>
                <a:rPr lang="en-US" sz="2300" b="1" dirty="0" smtClean="0">
                  <a:solidFill>
                    <a:srgbClr val="000000"/>
                  </a:solidFill>
                  <a:latin typeface="+mj-lt"/>
                </a:rPr>
                <a:t> </a:t>
              </a:r>
              <a:r>
                <a:rPr lang="en-US" sz="2300" b="1" dirty="0" err="1" smtClean="0">
                  <a:solidFill>
                    <a:srgbClr val="000000"/>
                  </a:solidFill>
                  <a:latin typeface="+mj-lt"/>
                </a:rPr>
                <a:t>động</a:t>
              </a:r>
              <a:r>
                <a:rPr lang="en-US" sz="2300" b="1" dirty="0" smtClean="0">
                  <a:solidFill>
                    <a:srgbClr val="000000"/>
                  </a:solidFill>
                  <a:latin typeface="+mj-lt"/>
                </a:rPr>
                <a:t> </a:t>
              </a:r>
              <a:r>
                <a:rPr lang="en-US" sz="2300" b="1" dirty="0" err="1" smtClean="0">
                  <a:solidFill>
                    <a:srgbClr val="000000"/>
                  </a:solidFill>
                  <a:latin typeface="+mj-lt"/>
                </a:rPr>
                <a:t>của</a:t>
              </a:r>
              <a:r>
                <a:rPr lang="en-US" sz="2300" b="1" dirty="0" smtClean="0">
                  <a:solidFill>
                    <a:srgbClr val="000000"/>
                  </a:solidFill>
                  <a:latin typeface="+mj-lt"/>
                </a:rPr>
                <a:t> con </a:t>
              </a:r>
              <a:r>
                <a:rPr lang="en-US" sz="2300" b="1" dirty="0" err="1" smtClean="0">
                  <a:solidFill>
                    <a:srgbClr val="000000"/>
                  </a:solidFill>
                  <a:latin typeface="+mj-lt"/>
                </a:rPr>
                <a:t>người</a:t>
              </a:r>
              <a:r>
                <a:rPr lang="en-US" sz="2300" b="1" dirty="0" smtClean="0">
                  <a:solidFill>
                    <a:srgbClr val="000000"/>
                  </a:solidFill>
                  <a:latin typeface="+mj-lt"/>
                </a:rPr>
                <a:t> </a:t>
              </a:r>
              <a:r>
                <a:rPr lang="en-US" sz="2300" b="1" dirty="0" err="1" smtClean="0">
                  <a:solidFill>
                    <a:srgbClr val="000000"/>
                  </a:solidFill>
                  <a:latin typeface="+mj-lt"/>
                </a:rPr>
                <a:t>là</a:t>
              </a:r>
              <a:r>
                <a:rPr lang="en-US" sz="2300" b="1" dirty="0" smtClean="0">
                  <a:solidFill>
                    <a:srgbClr val="000000"/>
                  </a:solidFill>
                  <a:latin typeface="+mj-lt"/>
                </a:rPr>
                <a:t> </a:t>
              </a:r>
              <a:r>
                <a:rPr lang="en-US" sz="2300" b="1" dirty="0" err="1" smtClean="0">
                  <a:solidFill>
                    <a:srgbClr val="000000"/>
                  </a:solidFill>
                  <a:latin typeface="+mj-lt"/>
                </a:rPr>
                <a:t>nguyên</a:t>
              </a:r>
              <a:r>
                <a:rPr lang="en-US" sz="2300" b="1" dirty="0" smtClean="0">
                  <a:solidFill>
                    <a:srgbClr val="000000"/>
                  </a:solidFill>
                  <a:latin typeface="+mj-lt"/>
                </a:rPr>
                <a:t> </a:t>
              </a:r>
              <a:r>
                <a:rPr lang="en-US" sz="2300" b="1" dirty="0" err="1" smtClean="0">
                  <a:solidFill>
                    <a:srgbClr val="000000"/>
                  </a:solidFill>
                  <a:latin typeface="+mj-lt"/>
                </a:rPr>
                <a:t>nhân</a:t>
              </a:r>
              <a:r>
                <a:rPr lang="en-US" sz="2300" b="1" dirty="0" smtClean="0">
                  <a:solidFill>
                    <a:srgbClr val="000000"/>
                  </a:solidFill>
                  <a:latin typeface="+mj-lt"/>
                </a:rPr>
                <a:t> </a:t>
              </a:r>
              <a:r>
                <a:rPr lang="en-US" sz="2300" b="1" dirty="0" err="1" smtClean="0">
                  <a:solidFill>
                    <a:srgbClr val="000000"/>
                  </a:solidFill>
                  <a:latin typeface="+mj-lt"/>
                </a:rPr>
                <a:t>chủ</a:t>
              </a:r>
              <a:r>
                <a:rPr lang="en-US" sz="2300" b="1" dirty="0" smtClean="0">
                  <a:solidFill>
                    <a:srgbClr val="000000"/>
                  </a:solidFill>
                  <a:latin typeface="+mj-lt"/>
                </a:rPr>
                <a:t> </a:t>
              </a:r>
              <a:r>
                <a:rPr lang="en-US" sz="2300" b="1" dirty="0" err="1" smtClean="0">
                  <a:solidFill>
                    <a:srgbClr val="000000"/>
                  </a:solidFill>
                  <a:latin typeface="+mj-lt"/>
                </a:rPr>
                <a:t>yếu</a:t>
              </a:r>
              <a:r>
                <a:rPr lang="en-US" sz="2300" b="1" dirty="0" smtClean="0">
                  <a:solidFill>
                    <a:srgbClr val="000000"/>
                  </a:solidFill>
                  <a:latin typeface="+mj-lt"/>
                </a:rPr>
                <a:t> </a:t>
              </a:r>
              <a:r>
                <a:rPr lang="en-US" sz="2300" b="1" dirty="0" err="1" smtClean="0">
                  <a:solidFill>
                    <a:srgbClr val="000000"/>
                  </a:solidFill>
                  <a:latin typeface="+mj-lt"/>
                </a:rPr>
                <a:t>gây</a:t>
              </a:r>
              <a:r>
                <a:rPr lang="en-US" sz="2300" b="1" dirty="0" smtClean="0">
                  <a:solidFill>
                    <a:srgbClr val="000000"/>
                  </a:solidFill>
                  <a:latin typeface="+mj-lt"/>
                </a:rPr>
                <a:t> </a:t>
              </a:r>
              <a:r>
                <a:rPr lang="en-US" sz="2300" b="1" dirty="0" err="1" smtClean="0">
                  <a:solidFill>
                    <a:srgbClr val="000000"/>
                  </a:solidFill>
                  <a:latin typeface="+mj-lt"/>
                </a:rPr>
                <a:t>biến</a:t>
              </a:r>
              <a:r>
                <a:rPr lang="en-US" sz="2300" b="1" dirty="0" smtClean="0">
                  <a:solidFill>
                    <a:srgbClr val="000000"/>
                  </a:solidFill>
                  <a:latin typeface="+mj-lt"/>
                </a:rPr>
                <a:t> </a:t>
              </a:r>
              <a:r>
                <a:rPr lang="en-US" sz="2300" b="1" dirty="0" err="1" smtClean="0">
                  <a:solidFill>
                    <a:srgbClr val="000000"/>
                  </a:solidFill>
                  <a:latin typeface="+mj-lt"/>
                </a:rPr>
                <a:t>đổi</a:t>
              </a:r>
              <a:r>
                <a:rPr lang="en-US" sz="2300" b="1" dirty="0" smtClean="0">
                  <a:solidFill>
                    <a:srgbClr val="000000"/>
                  </a:solidFill>
                  <a:latin typeface="+mj-lt"/>
                </a:rPr>
                <a:t> </a:t>
              </a:r>
              <a:r>
                <a:rPr lang="en-US" sz="2300" b="1" dirty="0" err="1" smtClean="0">
                  <a:solidFill>
                    <a:srgbClr val="000000"/>
                  </a:solidFill>
                  <a:latin typeface="+mj-lt"/>
                </a:rPr>
                <a:t>khí</a:t>
              </a:r>
              <a:r>
                <a:rPr lang="en-US" sz="2300" b="1" dirty="0" smtClean="0">
                  <a:solidFill>
                    <a:srgbClr val="000000"/>
                  </a:solidFill>
                  <a:latin typeface="+mj-lt"/>
                </a:rPr>
                <a:t> </a:t>
              </a:r>
              <a:r>
                <a:rPr lang="en-US" sz="2300" b="1" dirty="0" err="1" smtClean="0">
                  <a:solidFill>
                    <a:srgbClr val="000000"/>
                  </a:solidFill>
                  <a:latin typeface="+mj-lt"/>
                </a:rPr>
                <a:t>hậu</a:t>
              </a:r>
              <a:endParaRPr lang="en-US" sz="2300" b="1" dirty="0">
                <a:solidFill>
                  <a:srgbClr val="000000"/>
                </a:solidFill>
                <a:latin typeface="+mj-lt"/>
              </a:endParaRPr>
            </a:p>
          </p:txBody>
        </p:sp>
      </p:grpSp>
      <p:sp>
        <p:nvSpPr>
          <p:cNvPr id="16" name="Freeform 16"/>
          <p:cNvSpPr/>
          <p:nvPr/>
        </p:nvSpPr>
        <p:spPr>
          <a:xfrm>
            <a:off x="685622" y="3224247"/>
            <a:ext cx="10817582" cy="3369073"/>
          </a:xfrm>
          <a:custGeom>
            <a:avLst/>
            <a:gdLst/>
            <a:ahLst/>
            <a:cxnLst/>
            <a:rect l="l" t="t" r="r" b="b"/>
            <a:pathLst>
              <a:path w="16230600" h="5053609">
                <a:moveTo>
                  <a:pt x="0" y="0"/>
                </a:moveTo>
                <a:lnTo>
                  <a:pt x="16230600" y="0"/>
                </a:lnTo>
                <a:lnTo>
                  <a:pt x="16230600" y="5053608"/>
                </a:lnTo>
                <a:lnTo>
                  <a:pt x="0" y="5053608"/>
                </a:lnTo>
                <a:lnTo>
                  <a:pt x="0" y="0"/>
                </a:lnTo>
                <a:close/>
              </a:path>
            </a:pathLst>
          </a:custGeom>
          <a:blipFill>
            <a:blip r:embed="rId6"/>
            <a:stretch>
              <a:fillRect t="-36916" b="-36916"/>
            </a:stretch>
          </a:blipFill>
        </p:spPr>
      </p:sp>
      <p:sp>
        <p:nvSpPr>
          <p:cNvPr id="17" name="TextBox 17"/>
          <p:cNvSpPr txBox="1"/>
          <p:nvPr/>
        </p:nvSpPr>
        <p:spPr>
          <a:xfrm>
            <a:off x="685622" y="1129191"/>
            <a:ext cx="10817582" cy="384529"/>
          </a:xfrm>
          <a:prstGeom prst="rect">
            <a:avLst/>
          </a:prstGeom>
        </p:spPr>
        <p:txBody>
          <a:bodyPr lIns="0" tIns="0" rIns="0" bIns="0" rtlCol="0" anchor="t">
            <a:spAutoFit/>
          </a:bodyPr>
          <a:lstStyle/>
          <a:p>
            <a:pPr>
              <a:lnSpc>
                <a:spcPts val="3266"/>
              </a:lnSpc>
              <a:spcBef>
                <a:spcPct val="0"/>
              </a:spcBef>
            </a:pPr>
            <a:r>
              <a:rPr lang="en-US" sz="2300" b="1" dirty="0">
                <a:solidFill>
                  <a:srgbClr val="000000"/>
                </a:solidFill>
                <a:latin typeface="Arial" pitchFamily="34" charset="0"/>
              </a:rPr>
              <a:t>1</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Khái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niệm</a:t>
            </a:r>
            <a:endParaRPr lang="en-US" sz="2300" b="1" dirty="0">
              <a:solidFill>
                <a:srgbClr val="000000"/>
              </a:solidFill>
              <a:latin typeface="Arial" pitchFamily="34" charset="0"/>
            </a:endParaRPr>
          </a:p>
        </p:txBody>
      </p:sp>
      <p:sp>
        <p:nvSpPr>
          <p:cNvPr id="18" name="Freeform 9"/>
          <p:cNvSpPr/>
          <p:nvPr/>
        </p:nvSpPr>
        <p:spPr>
          <a:xfrm>
            <a:off x="685620" y="0"/>
            <a:ext cx="1081967" cy="1028700"/>
          </a:xfrm>
          <a:custGeom>
            <a:avLst/>
            <a:gdLst/>
            <a:ahLst/>
            <a:cxnLst/>
            <a:rect l="l" t="t" r="r" b="b"/>
            <a:pathLst>
              <a:path w="1967389" h="2057400">
                <a:moveTo>
                  <a:pt x="0" y="0"/>
                </a:moveTo>
                <a:lnTo>
                  <a:pt x="1967389" y="0"/>
                </a:lnTo>
                <a:lnTo>
                  <a:pt x="1967389" y="2057400"/>
                </a:lnTo>
                <a:lnTo>
                  <a:pt x="0" y="2057400"/>
                </a:lnTo>
                <a:lnTo>
                  <a:pt x="0" y="0"/>
                </a:lnTo>
                <a:close/>
              </a:path>
            </a:pathLst>
          </a:custGeom>
          <a:blipFill>
            <a:blip r:embed="rId7"/>
            <a:stretch>
              <a:fillRect/>
            </a:stretch>
          </a:blipFill>
        </p:spPr>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1000"/>
                                        <p:tgtEl>
                                          <p:spTgt spid="16"/>
                                        </p:tgtEl>
                                      </p:cBhvr>
                                    </p:animEffect>
                                    <p:anim calcmode="lin" valueType="num">
                                      <p:cBhvr>
                                        <p:cTn id="34" dur="1000" fill="hold"/>
                                        <p:tgtEl>
                                          <p:spTgt spid="16"/>
                                        </p:tgtEl>
                                        <p:attrNameLst>
                                          <p:attrName>ppt_x</p:attrName>
                                        </p:attrNameLst>
                                      </p:cBhvr>
                                      <p:tavLst>
                                        <p:tav tm="0">
                                          <p:val>
                                            <p:strVal val="#ppt_x"/>
                                          </p:val>
                                        </p:tav>
                                        <p:tav tm="100000">
                                          <p:val>
                                            <p:strVal val="#ppt_x"/>
                                          </p:val>
                                        </p:tav>
                                      </p:tavLst>
                                    </p:anim>
                                    <p:anim calcmode="lin" valueType="num">
                                      <p:cBhvr>
                                        <p:cTn id="3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31854" y="-1028700"/>
            <a:ext cx="15079425" cy="2057400"/>
            <a:chOff x="0" y="0"/>
            <a:chExt cx="5958856" cy="812800"/>
          </a:xfrm>
        </p:grpSpPr>
        <p:sp>
          <p:nvSpPr>
            <p:cNvPr id="3" name="Freeform 3"/>
            <p:cNvSpPr/>
            <p:nvPr/>
          </p:nvSpPr>
          <p:spPr>
            <a:xfrm>
              <a:off x="0" y="0"/>
              <a:ext cx="5958856" cy="812800"/>
            </a:xfrm>
            <a:custGeom>
              <a:avLst/>
              <a:gdLst/>
              <a:ahLst/>
              <a:cxnLst/>
              <a:rect l="l" t="t" r="r" b="b"/>
              <a:pathLst>
                <a:path w="5958856" h="812800">
                  <a:moveTo>
                    <a:pt x="0" y="0"/>
                  </a:moveTo>
                  <a:lnTo>
                    <a:pt x="5958856" y="0"/>
                  </a:lnTo>
                  <a:lnTo>
                    <a:pt x="5958856" y="812800"/>
                  </a:lnTo>
                  <a:lnTo>
                    <a:pt x="0" y="812800"/>
                  </a:lnTo>
                  <a:close/>
                </a:path>
              </a:pathLst>
            </a:custGeom>
            <a:gradFill rotWithShape="1">
              <a:gsLst>
                <a:gs pos="0">
                  <a:srgbClr val="0CC0DF">
                    <a:alpha val="100000"/>
                  </a:srgbClr>
                </a:gs>
                <a:gs pos="100000">
                  <a:srgbClr val="FFDE59">
                    <a:alpha val="100000"/>
                  </a:srgbClr>
                </a:gs>
              </a:gsLst>
              <a:lin ang="0"/>
            </a:gradFill>
          </p:spPr>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2239"/>
                </a:lnSpc>
              </a:pPr>
              <a:endParaRPr>
                <a:latin typeface="Arial" pitchFamily="34" charset="0"/>
              </a:endParaRPr>
            </a:p>
          </p:txBody>
        </p:sp>
      </p:grpSp>
      <p:grpSp>
        <p:nvGrpSpPr>
          <p:cNvPr id="5" name="Group 5"/>
          <p:cNvGrpSpPr/>
          <p:nvPr/>
        </p:nvGrpSpPr>
        <p:grpSpPr>
          <a:xfrm>
            <a:off x="9527075" y="-606081"/>
            <a:ext cx="2661750" cy="1909133"/>
            <a:chOff x="0" y="0"/>
            <a:chExt cx="5324887" cy="3818265"/>
          </a:xfrm>
        </p:grpSpPr>
        <p:sp>
          <p:nvSpPr>
            <p:cNvPr id="6" name="Freeform 6"/>
            <p:cNvSpPr/>
            <p:nvPr/>
          </p:nvSpPr>
          <p:spPr>
            <a:xfrm rot="-5400000">
              <a:off x="2160332" y="653710"/>
              <a:ext cx="2606104" cy="3723006"/>
            </a:xfrm>
            <a:custGeom>
              <a:avLst/>
              <a:gdLst/>
              <a:ahLst/>
              <a:cxnLst/>
              <a:rect l="l" t="t" r="r" b="b"/>
              <a:pathLst>
                <a:path w="2606104" h="3723006">
                  <a:moveTo>
                    <a:pt x="0" y="0"/>
                  </a:moveTo>
                  <a:lnTo>
                    <a:pt x="2606104" y="0"/>
                  </a:lnTo>
                  <a:lnTo>
                    <a:pt x="2606104" y="3723006"/>
                  </a:lnTo>
                  <a:lnTo>
                    <a:pt x="0" y="372300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Freeform 7"/>
            <p:cNvSpPr/>
            <p:nvPr/>
          </p:nvSpPr>
          <p:spPr>
            <a:xfrm rot="5400000">
              <a:off x="679471" y="-679471"/>
              <a:ext cx="2594344" cy="3953287"/>
            </a:xfrm>
            <a:custGeom>
              <a:avLst/>
              <a:gdLst/>
              <a:ahLst/>
              <a:cxnLst/>
              <a:rect l="l" t="t" r="r" b="b"/>
              <a:pathLst>
                <a:path w="2594344" h="3953287">
                  <a:moveTo>
                    <a:pt x="0" y="0"/>
                  </a:moveTo>
                  <a:lnTo>
                    <a:pt x="2594345" y="0"/>
                  </a:lnTo>
                  <a:lnTo>
                    <a:pt x="2594345" y="3953287"/>
                  </a:lnTo>
                  <a:lnTo>
                    <a:pt x="0" y="395328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sp>
        <p:nvSpPr>
          <p:cNvPr id="10" name="TextBox 10"/>
          <p:cNvSpPr txBox="1"/>
          <p:nvPr/>
        </p:nvSpPr>
        <p:spPr>
          <a:xfrm>
            <a:off x="1843182" y="304271"/>
            <a:ext cx="5987397" cy="384529"/>
          </a:xfrm>
          <a:prstGeom prst="rect">
            <a:avLst/>
          </a:prstGeom>
        </p:spPr>
        <p:txBody>
          <a:bodyPr lIns="0" tIns="0" rIns="0" bIns="0" rtlCol="0" anchor="t">
            <a:spAutoFit/>
          </a:bodyPr>
          <a:lstStyle/>
          <a:p>
            <a:pPr>
              <a:lnSpc>
                <a:spcPts val="3266"/>
              </a:lnSpc>
              <a:spcBef>
                <a:spcPct val="0"/>
              </a:spcBef>
            </a:pPr>
            <a:r>
              <a:rPr lang="en-US" sz="2300" b="1" dirty="0">
                <a:solidFill>
                  <a:srgbClr val="000000"/>
                </a:solidFill>
                <a:latin typeface="Arial" pitchFamily="34" charset="0"/>
              </a:rPr>
              <a:t>III. BIẾN ĐỔI KHÍ HẬU</a:t>
            </a:r>
          </a:p>
        </p:txBody>
      </p:sp>
      <p:grpSp>
        <p:nvGrpSpPr>
          <p:cNvPr id="11" name="Group 11"/>
          <p:cNvGrpSpPr/>
          <p:nvPr/>
        </p:nvGrpSpPr>
        <p:grpSpPr>
          <a:xfrm>
            <a:off x="685622" y="1673174"/>
            <a:ext cx="10817582" cy="1817773"/>
            <a:chOff x="0" y="0"/>
            <a:chExt cx="21640800" cy="3635546"/>
          </a:xfrm>
        </p:grpSpPr>
        <p:grpSp>
          <p:nvGrpSpPr>
            <p:cNvPr id="12" name="Group 12"/>
            <p:cNvGrpSpPr/>
            <p:nvPr/>
          </p:nvGrpSpPr>
          <p:grpSpPr>
            <a:xfrm>
              <a:off x="0" y="0"/>
              <a:ext cx="21640800" cy="3635546"/>
              <a:chOff x="0" y="0"/>
              <a:chExt cx="4274726" cy="718132"/>
            </a:xfrm>
          </p:grpSpPr>
          <p:sp>
            <p:nvSpPr>
              <p:cNvPr id="13" name="Freeform 13"/>
              <p:cNvSpPr/>
              <p:nvPr/>
            </p:nvSpPr>
            <p:spPr>
              <a:xfrm>
                <a:off x="0" y="0"/>
                <a:ext cx="4274726" cy="718132"/>
              </a:xfrm>
              <a:custGeom>
                <a:avLst/>
                <a:gdLst/>
                <a:ahLst/>
                <a:cxnLst/>
                <a:rect l="l" t="t" r="r" b="b"/>
                <a:pathLst>
                  <a:path w="4274726" h="718132">
                    <a:moveTo>
                      <a:pt x="0" y="0"/>
                    </a:moveTo>
                    <a:lnTo>
                      <a:pt x="4274726" y="0"/>
                    </a:lnTo>
                    <a:lnTo>
                      <a:pt x="4274726" y="718132"/>
                    </a:lnTo>
                    <a:lnTo>
                      <a:pt x="0" y="718132"/>
                    </a:lnTo>
                    <a:close/>
                  </a:path>
                </a:pathLst>
              </a:custGeom>
              <a:gradFill rotWithShape="1">
                <a:gsLst>
                  <a:gs pos="0">
                    <a:srgbClr val="CDFFD8">
                      <a:alpha val="100000"/>
                    </a:srgbClr>
                  </a:gs>
                  <a:gs pos="100000">
                    <a:srgbClr val="94B9FF">
                      <a:alpha val="100000"/>
                    </a:srgbClr>
                  </a:gs>
                </a:gsLst>
                <a:lin ang="0"/>
              </a:gradFill>
            </p:spPr>
          </p:sp>
          <p:sp>
            <p:nvSpPr>
              <p:cNvPr id="14" name="TextBox 14"/>
              <p:cNvSpPr txBox="1"/>
              <p:nvPr/>
            </p:nvSpPr>
            <p:spPr>
              <a:xfrm>
                <a:off x="0" y="-47625"/>
                <a:ext cx="812800" cy="860425"/>
              </a:xfrm>
              <a:prstGeom prst="rect">
                <a:avLst/>
              </a:prstGeom>
            </p:spPr>
            <p:txBody>
              <a:bodyPr lIns="50800" tIns="50800" rIns="50800" bIns="50800" rtlCol="0" anchor="ctr"/>
              <a:lstStyle/>
              <a:p>
                <a:pPr algn="ctr">
                  <a:lnSpc>
                    <a:spcPts val="2239"/>
                  </a:lnSpc>
                </a:pPr>
                <a:endParaRPr b="1">
                  <a:latin typeface="Arial" pitchFamily="34" charset="0"/>
                </a:endParaRPr>
              </a:p>
            </p:txBody>
          </p:sp>
        </p:grpSp>
        <p:sp>
          <p:nvSpPr>
            <p:cNvPr id="15" name="TextBox 15"/>
            <p:cNvSpPr txBox="1"/>
            <p:nvPr/>
          </p:nvSpPr>
          <p:spPr>
            <a:xfrm>
              <a:off x="351884" y="159364"/>
              <a:ext cx="20937031" cy="3385542"/>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Hậu quả của biến đổi khí hậu là làm nhiệt độ tăng, giảm thất thường, Trái Đất nóng lên, băng ở hai cực tan ra, nước biển dâng gây ngập lụt, xâm nhập mặn, nhấn chìm nhiều vùng dân cư, nhiệt độ và lượng mưa thay đổi gây ảnh hưởng tới các sinh vật và sản xuất nông nghiệp,...</a:t>
              </a:r>
            </a:p>
          </p:txBody>
        </p:sp>
      </p:grpSp>
      <p:sp>
        <p:nvSpPr>
          <p:cNvPr id="16" name="Freeform 16"/>
          <p:cNvSpPr/>
          <p:nvPr/>
        </p:nvSpPr>
        <p:spPr>
          <a:xfrm>
            <a:off x="685621" y="3636997"/>
            <a:ext cx="5408791" cy="2960063"/>
          </a:xfrm>
          <a:custGeom>
            <a:avLst/>
            <a:gdLst/>
            <a:ahLst/>
            <a:cxnLst/>
            <a:rect l="l" t="t" r="r" b="b"/>
            <a:pathLst>
              <a:path w="8115300" h="4440095">
                <a:moveTo>
                  <a:pt x="0" y="0"/>
                </a:moveTo>
                <a:lnTo>
                  <a:pt x="8115300" y="0"/>
                </a:lnTo>
                <a:lnTo>
                  <a:pt x="8115300" y="4440095"/>
                </a:lnTo>
                <a:lnTo>
                  <a:pt x="0" y="4440095"/>
                </a:lnTo>
                <a:lnTo>
                  <a:pt x="0" y="0"/>
                </a:lnTo>
                <a:close/>
              </a:path>
            </a:pathLst>
          </a:custGeom>
          <a:blipFill>
            <a:blip r:embed="rId6"/>
            <a:stretch>
              <a:fillRect t="-10886" b="-10886"/>
            </a:stretch>
          </a:blipFill>
        </p:spPr>
      </p:sp>
      <p:sp>
        <p:nvSpPr>
          <p:cNvPr id="17" name="Freeform 17"/>
          <p:cNvSpPr/>
          <p:nvPr/>
        </p:nvSpPr>
        <p:spPr>
          <a:xfrm>
            <a:off x="6159020" y="3636997"/>
            <a:ext cx="5344184" cy="2960063"/>
          </a:xfrm>
          <a:custGeom>
            <a:avLst/>
            <a:gdLst/>
            <a:ahLst/>
            <a:cxnLst/>
            <a:rect l="l" t="t" r="r" b="b"/>
            <a:pathLst>
              <a:path w="8018364" h="4440095">
                <a:moveTo>
                  <a:pt x="0" y="0"/>
                </a:moveTo>
                <a:lnTo>
                  <a:pt x="8018364" y="0"/>
                </a:lnTo>
                <a:lnTo>
                  <a:pt x="8018364" y="4440095"/>
                </a:lnTo>
                <a:lnTo>
                  <a:pt x="0" y="4440095"/>
                </a:lnTo>
                <a:lnTo>
                  <a:pt x="0" y="0"/>
                </a:lnTo>
                <a:close/>
              </a:path>
            </a:pathLst>
          </a:custGeom>
          <a:blipFill>
            <a:blip r:embed="rId7"/>
            <a:stretch>
              <a:fillRect t="-7563" b="-7563"/>
            </a:stretch>
          </a:blipFill>
        </p:spPr>
      </p:sp>
      <p:sp>
        <p:nvSpPr>
          <p:cNvPr id="18" name="TextBox 18"/>
          <p:cNvSpPr txBox="1"/>
          <p:nvPr/>
        </p:nvSpPr>
        <p:spPr>
          <a:xfrm>
            <a:off x="685622" y="1129191"/>
            <a:ext cx="10817582" cy="384529"/>
          </a:xfrm>
          <a:prstGeom prst="rect">
            <a:avLst/>
          </a:prstGeom>
        </p:spPr>
        <p:txBody>
          <a:bodyPr lIns="0" tIns="0" rIns="0" bIns="0" rtlCol="0" anchor="t">
            <a:spAutoFit/>
          </a:bodyPr>
          <a:lstStyle/>
          <a:p>
            <a:pPr>
              <a:lnSpc>
                <a:spcPts val="3266"/>
              </a:lnSpc>
              <a:spcBef>
                <a:spcPct val="0"/>
              </a:spcBef>
            </a:pPr>
            <a:r>
              <a:rPr lang="en-US" sz="2300" b="1" dirty="0" smtClean="0">
                <a:solidFill>
                  <a:srgbClr val="000000"/>
                </a:solidFill>
                <a:latin typeface="Arial" pitchFamily="34" charset="0"/>
              </a:rPr>
              <a:t>1. </a:t>
            </a:r>
            <a:r>
              <a:rPr lang="en-US" sz="2300" b="1" dirty="0" err="1" smtClean="0">
                <a:solidFill>
                  <a:srgbClr val="000000"/>
                </a:solidFill>
                <a:latin typeface="Arial" pitchFamily="34" charset="0"/>
              </a:rPr>
              <a:t>Khái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niệm</a:t>
            </a:r>
            <a:endParaRPr lang="en-US" sz="2300" b="1" dirty="0">
              <a:solidFill>
                <a:srgbClr val="000000"/>
              </a:solidFill>
              <a:latin typeface="Arial" pitchFamily="34" charset="0"/>
            </a:endParaRPr>
          </a:p>
        </p:txBody>
      </p:sp>
      <p:sp>
        <p:nvSpPr>
          <p:cNvPr id="19" name="Freeform 9"/>
          <p:cNvSpPr/>
          <p:nvPr/>
        </p:nvSpPr>
        <p:spPr>
          <a:xfrm>
            <a:off x="685620" y="0"/>
            <a:ext cx="1081967" cy="1028700"/>
          </a:xfrm>
          <a:custGeom>
            <a:avLst/>
            <a:gdLst/>
            <a:ahLst/>
            <a:cxnLst/>
            <a:rect l="l" t="t" r="r" b="b"/>
            <a:pathLst>
              <a:path w="1967389" h="2057400">
                <a:moveTo>
                  <a:pt x="0" y="0"/>
                </a:moveTo>
                <a:lnTo>
                  <a:pt x="1967389" y="0"/>
                </a:lnTo>
                <a:lnTo>
                  <a:pt x="1967389" y="2057400"/>
                </a:lnTo>
                <a:lnTo>
                  <a:pt x="0" y="2057400"/>
                </a:lnTo>
                <a:lnTo>
                  <a:pt x="0" y="0"/>
                </a:lnTo>
                <a:close/>
              </a:path>
            </a:pathLst>
          </a:custGeom>
          <a:blipFill>
            <a:blip r:embed="rId8"/>
            <a:stretch>
              <a:fillRect/>
            </a:stretch>
          </a:blipFill>
        </p:spPr>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31854" y="-1028700"/>
            <a:ext cx="15079425" cy="2057400"/>
            <a:chOff x="0" y="0"/>
            <a:chExt cx="5958856" cy="812800"/>
          </a:xfrm>
        </p:grpSpPr>
        <p:sp>
          <p:nvSpPr>
            <p:cNvPr id="3" name="Freeform 3"/>
            <p:cNvSpPr/>
            <p:nvPr/>
          </p:nvSpPr>
          <p:spPr>
            <a:xfrm>
              <a:off x="0" y="0"/>
              <a:ext cx="5958856" cy="812800"/>
            </a:xfrm>
            <a:custGeom>
              <a:avLst/>
              <a:gdLst/>
              <a:ahLst/>
              <a:cxnLst/>
              <a:rect l="l" t="t" r="r" b="b"/>
              <a:pathLst>
                <a:path w="5958856" h="812800">
                  <a:moveTo>
                    <a:pt x="0" y="0"/>
                  </a:moveTo>
                  <a:lnTo>
                    <a:pt x="5958856" y="0"/>
                  </a:lnTo>
                  <a:lnTo>
                    <a:pt x="5958856" y="812800"/>
                  </a:lnTo>
                  <a:lnTo>
                    <a:pt x="0" y="812800"/>
                  </a:lnTo>
                  <a:close/>
                </a:path>
              </a:pathLst>
            </a:custGeom>
            <a:gradFill rotWithShape="1">
              <a:gsLst>
                <a:gs pos="0">
                  <a:srgbClr val="0CC0DF">
                    <a:alpha val="100000"/>
                  </a:srgbClr>
                </a:gs>
                <a:gs pos="100000">
                  <a:srgbClr val="FFDE59">
                    <a:alpha val="100000"/>
                  </a:srgbClr>
                </a:gs>
              </a:gsLst>
              <a:lin ang="0"/>
            </a:gradFill>
          </p:spPr>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2239"/>
                </a:lnSpc>
              </a:pPr>
              <a:endParaRPr>
                <a:latin typeface="Arial" pitchFamily="34" charset="0"/>
              </a:endParaRPr>
            </a:p>
          </p:txBody>
        </p:sp>
      </p:grpSp>
      <p:grpSp>
        <p:nvGrpSpPr>
          <p:cNvPr id="5" name="Group 5"/>
          <p:cNvGrpSpPr/>
          <p:nvPr/>
        </p:nvGrpSpPr>
        <p:grpSpPr>
          <a:xfrm>
            <a:off x="9527075" y="-606081"/>
            <a:ext cx="2661750" cy="1909133"/>
            <a:chOff x="0" y="0"/>
            <a:chExt cx="5324887" cy="3818265"/>
          </a:xfrm>
        </p:grpSpPr>
        <p:sp>
          <p:nvSpPr>
            <p:cNvPr id="6" name="Freeform 6"/>
            <p:cNvSpPr/>
            <p:nvPr/>
          </p:nvSpPr>
          <p:spPr>
            <a:xfrm rot="-5400000">
              <a:off x="2160332" y="653710"/>
              <a:ext cx="2606104" cy="3723006"/>
            </a:xfrm>
            <a:custGeom>
              <a:avLst/>
              <a:gdLst/>
              <a:ahLst/>
              <a:cxnLst/>
              <a:rect l="l" t="t" r="r" b="b"/>
              <a:pathLst>
                <a:path w="2606104" h="3723006">
                  <a:moveTo>
                    <a:pt x="0" y="0"/>
                  </a:moveTo>
                  <a:lnTo>
                    <a:pt x="2606104" y="0"/>
                  </a:lnTo>
                  <a:lnTo>
                    <a:pt x="2606104" y="3723006"/>
                  </a:lnTo>
                  <a:lnTo>
                    <a:pt x="0" y="372300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Freeform 7"/>
            <p:cNvSpPr/>
            <p:nvPr/>
          </p:nvSpPr>
          <p:spPr>
            <a:xfrm rot="5400000">
              <a:off x="679471" y="-679471"/>
              <a:ext cx="2594344" cy="3953287"/>
            </a:xfrm>
            <a:custGeom>
              <a:avLst/>
              <a:gdLst/>
              <a:ahLst/>
              <a:cxnLst/>
              <a:rect l="l" t="t" r="r" b="b"/>
              <a:pathLst>
                <a:path w="2594344" h="3953287">
                  <a:moveTo>
                    <a:pt x="0" y="0"/>
                  </a:moveTo>
                  <a:lnTo>
                    <a:pt x="2594345" y="0"/>
                  </a:lnTo>
                  <a:lnTo>
                    <a:pt x="2594345" y="3953287"/>
                  </a:lnTo>
                  <a:lnTo>
                    <a:pt x="0" y="395328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sp>
        <p:nvSpPr>
          <p:cNvPr id="10" name="TextBox 10"/>
          <p:cNvSpPr txBox="1"/>
          <p:nvPr/>
        </p:nvSpPr>
        <p:spPr>
          <a:xfrm>
            <a:off x="1843182" y="304271"/>
            <a:ext cx="5987397" cy="384529"/>
          </a:xfrm>
          <a:prstGeom prst="rect">
            <a:avLst/>
          </a:prstGeom>
        </p:spPr>
        <p:txBody>
          <a:bodyPr lIns="0" tIns="0" rIns="0" bIns="0" rtlCol="0" anchor="t">
            <a:spAutoFit/>
          </a:bodyPr>
          <a:lstStyle/>
          <a:p>
            <a:pPr>
              <a:lnSpc>
                <a:spcPts val="3266"/>
              </a:lnSpc>
              <a:spcBef>
                <a:spcPct val="0"/>
              </a:spcBef>
            </a:pPr>
            <a:r>
              <a:rPr lang="en-US" sz="2300" b="1" dirty="0">
                <a:solidFill>
                  <a:srgbClr val="000000"/>
                </a:solidFill>
                <a:latin typeface="Arial" pitchFamily="34" charset="0"/>
              </a:rPr>
              <a:t>III. BIẾN ĐỔI KHÍ HẬU</a:t>
            </a:r>
          </a:p>
        </p:txBody>
      </p:sp>
      <p:grpSp>
        <p:nvGrpSpPr>
          <p:cNvPr id="11" name="Group 11"/>
          <p:cNvGrpSpPr/>
          <p:nvPr/>
        </p:nvGrpSpPr>
        <p:grpSpPr>
          <a:xfrm>
            <a:off x="685622" y="1673174"/>
            <a:ext cx="10817582" cy="1817773"/>
            <a:chOff x="0" y="0"/>
            <a:chExt cx="21640800" cy="3635546"/>
          </a:xfrm>
        </p:grpSpPr>
        <p:grpSp>
          <p:nvGrpSpPr>
            <p:cNvPr id="12" name="Group 12"/>
            <p:cNvGrpSpPr/>
            <p:nvPr/>
          </p:nvGrpSpPr>
          <p:grpSpPr>
            <a:xfrm>
              <a:off x="0" y="0"/>
              <a:ext cx="21640800" cy="3635546"/>
              <a:chOff x="0" y="0"/>
              <a:chExt cx="4274726" cy="718132"/>
            </a:xfrm>
          </p:grpSpPr>
          <p:sp>
            <p:nvSpPr>
              <p:cNvPr id="13" name="Freeform 13"/>
              <p:cNvSpPr/>
              <p:nvPr/>
            </p:nvSpPr>
            <p:spPr>
              <a:xfrm>
                <a:off x="0" y="0"/>
                <a:ext cx="4274726" cy="718132"/>
              </a:xfrm>
              <a:custGeom>
                <a:avLst/>
                <a:gdLst/>
                <a:ahLst/>
                <a:cxnLst/>
                <a:rect l="l" t="t" r="r" b="b"/>
                <a:pathLst>
                  <a:path w="4274726" h="718132">
                    <a:moveTo>
                      <a:pt x="0" y="0"/>
                    </a:moveTo>
                    <a:lnTo>
                      <a:pt x="4274726" y="0"/>
                    </a:lnTo>
                    <a:lnTo>
                      <a:pt x="4274726" y="718132"/>
                    </a:lnTo>
                    <a:lnTo>
                      <a:pt x="0" y="718132"/>
                    </a:lnTo>
                    <a:close/>
                  </a:path>
                </a:pathLst>
              </a:custGeom>
              <a:gradFill rotWithShape="1">
                <a:gsLst>
                  <a:gs pos="0">
                    <a:srgbClr val="CDFFD8">
                      <a:alpha val="100000"/>
                    </a:srgbClr>
                  </a:gs>
                  <a:gs pos="100000">
                    <a:srgbClr val="94B9FF">
                      <a:alpha val="100000"/>
                    </a:srgbClr>
                  </a:gs>
                </a:gsLst>
                <a:lin ang="0"/>
              </a:gradFill>
            </p:spPr>
          </p:sp>
          <p:sp>
            <p:nvSpPr>
              <p:cNvPr id="14" name="TextBox 14"/>
              <p:cNvSpPr txBox="1"/>
              <p:nvPr/>
            </p:nvSpPr>
            <p:spPr>
              <a:xfrm>
                <a:off x="0" y="-47625"/>
                <a:ext cx="812800" cy="860425"/>
              </a:xfrm>
              <a:prstGeom prst="rect">
                <a:avLst/>
              </a:prstGeom>
            </p:spPr>
            <p:txBody>
              <a:bodyPr lIns="50800" tIns="50800" rIns="50800" bIns="50800" rtlCol="0" anchor="ctr"/>
              <a:lstStyle/>
              <a:p>
                <a:pPr algn="ctr">
                  <a:lnSpc>
                    <a:spcPts val="2239"/>
                  </a:lnSpc>
                </a:pPr>
                <a:endParaRPr b="1">
                  <a:latin typeface="Arial" pitchFamily="34" charset="0"/>
                </a:endParaRPr>
              </a:p>
            </p:txBody>
          </p:sp>
        </p:grpSp>
        <p:sp>
          <p:nvSpPr>
            <p:cNvPr id="15" name="TextBox 15"/>
            <p:cNvSpPr txBox="1"/>
            <p:nvPr/>
          </p:nvSpPr>
          <p:spPr>
            <a:xfrm>
              <a:off x="351884" y="159364"/>
              <a:ext cx="20937031" cy="3397854"/>
            </a:xfrm>
            <a:prstGeom prst="rect">
              <a:avLst/>
            </a:prstGeom>
          </p:spPr>
          <p:txBody>
            <a:bodyPr lIns="0" tIns="0" rIns="0" bIns="0" rtlCol="0" anchor="t">
              <a:spAutoFit/>
            </a:bodyPr>
            <a:lstStyle/>
            <a:p>
              <a:pPr algn="just">
                <a:lnSpc>
                  <a:spcPct val="120000"/>
                </a:lnSpc>
                <a:spcBef>
                  <a:spcPct val="0"/>
                </a:spcBef>
              </a:pPr>
              <a:r>
                <a:rPr lang="en-US" sz="2300" b="1" dirty="0" err="1" smtClean="0">
                  <a:solidFill>
                    <a:srgbClr val="000000"/>
                  </a:solidFill>
                  <a:latin typeface="Arial" pitchFamily="34" charset="0"/>
                </a:rPr>
                <a:t>Để</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thích</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ứng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với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biến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đổi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khí</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hậu</a:t>
              </a:r>
              <a:r>
                <a:rPr lang="en-US" sz="2300" b="1" dirty="0" smtClean="0">
                  <a:solidFill>
                    <a:srgbClr val="000000"/>
                  </a:solidFill>
                  <a:latin typeface="Arial" pitchFamily="34" charset="0"/>
                </a:rPr>
                <a:t>, con </a:t>
              </a:r>
              <a:r>
                <a:rPr lang="en-US" sz="2300" b="1" dirty="0" err="1" smtClean="0">
                  <a:solidFill>
                    <a:srgbClr val="000000"/>
                  </a:solidFill>
                  <a:latin typeface="Arial" pitchFamily="34" charset="0"/>
                </a:rPr>
                <a:t>người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có</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thể</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chủ</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động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xây</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dựng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hệ</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thống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đê</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điều</a:t>
              </a:r>
              <a:r>
                <a:rPr lang="en-US" sz="2300" b="1" dirty="0">
                  <a:solidFill>
                    <a:srgbClr val="000000"/>
                  </a:solidFill>
                  <a:latin typeface="Arial" pitchFamily="34" charset="0"/>
                </a:rPr>
                <a:t> </a:t>
              </a:r>
              <a:r>
                <a:rPr lang="en-US" sz="2300" b="1" dirty="0" err="1" smtClean="0">
                  <a:solidFill>
                    <a:srgbClr val="000000"/>
                  </a:solidFill>
                  <a:latin typeface="Arial" pitchFamily="34" charset="0"/>
                </a:rPr>
                <a:t>kiên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cố</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trồng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rừng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phòng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hộ</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chắn</a:t>
              </a:r>
              <a:r>
                <a:rPr lang="en-US" sz="2300" b="1" dirty="0" smtClean="0">
                  <a:solidFill>
                    <a:srgbClr val="000000"/>
                  </a:solidFill>
                  <a:latin typeface="Arial" pitchFamily="34" charset="0"/>
                </a:rPr>
                <a:t> song, </a:t>
              </a:r>
              <a:r>
                <a:rPr lang="en-US" sz="2300" b="1" dirty="0" err="1" smtClean="0">
                  <a:solidFill>
                    <a:srgbClr val="000000"/>
                  </a:solidFill>
                  <a:latin typeface="Arial" pitchFamily="34" charset="0"/>
                </a:rPr>
                <a:t>chống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xói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lở</a:t>
              </a:r>
              <a:r>
                <a:rPr lang="en-US" sz="2300" b="1" dirty="0" smtClean="0">
                  <a:solidFill>
                    <a:srgbClr val="000000"/>
                  </a:solidFill>
                  <a:latin typeface="Arial" pitchFamily="34" charset="0"/>
                </a:rPr>
                <a:t> ở </a:t>
              </a:r>
              <a:r>
                <a:rPr lang="en-US" sz="2300" b="1" dirty="0" err="1" smtClean="0">
                  <a:solidFill>
                    <a:srgbClr val="000000"/>
                  </a:solidFill>
                  <a:latin typeface="Arial" pitchFamily="34" charset="0"/>
                </a:rPr>
                <a:t>bờ</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biển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chuyển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đổi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cơ</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cấu</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cây</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trồng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và</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vật</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nuôi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phù</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hợp</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xây</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nha</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chống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lũ</a:t>
              </a:r>
              <a:r>
                <a:rPr lang="en-US" sz="2300" b="1" dirty="0" smtClean="0">
                  <a:solidFill>
                    <a:srgbClr val="000000"/>
                  </a:solidFill>
                  <a:latin typeface="Arial" pitchFamily="34" charset="0"/>
                </a:rPr>
                <a:t>,…</a:t>
              </a:r>
              <a:endParaRPr lang="en-US" sz="2300" b="1" dirty="0">
                <a:solidFill>
                  <a:srgbClr val="000000"/>
                </a:solidFill>
                <a:latin typeface="Arial" pitchFamily="34" charset="0"/>
              </a:endParaRPr>
            </a:p>
          </p:txBody>
        </p:sp>
      </p:grpSp>
      <p:sp>
        <p:nvSpPr>
          <p:cNvPr id="16" name="Freeform 16"/>
          <p:cNvSpPr/>
          <p:nvPr/>
        </p:nvSpPr>
        <p:spPr>
          <a:xfrm>
            <a:off x="685621" y="3636997"/>
            <a:ext cx="5408791" cy="3016042"/>
          </a:xfrm>
          <a:custGeom>
            <a:avLst/>
            <a:gdLst/>
            <a:ahLst/>
            <a:cxnLst/>
            <a:rect l="l" t="t" r="r" b="b"/>
            <a:pathLst>
              <a:path w="8115300" h="4524063">
                <a:moveTo>
                  <a:pt x="0" y="0"/>
                </a:moveTo>
                <a:lnTo>
                  <a:pt x="8115300" y="0"/>
                </a:lnTo>
                <a:lnTo>
                  <a:pt x="8115300" y="4524063"/>
                </a:lnTo>
                <a:lnTo>
                  <a:pt x="0" y="4524063"/>
                </a:lnTo>
                <a:lnTo>
                  <a:pt x="0" y="0"/>
                </a:lnTo>
                <a:close/>
              </a:path>
            </a:pathLst>
          </a:custGeom>
          <a:blipFill>
            <a:blip r:embed="rId6"/>
            <a:stretch>
              <a:fillRect l="-12461" r="-12461"/>
            </a:stretch>
          </a:blipFill>
        </p:spPr>
      </p:sp>
      <p:sp>
        <p:nvSpPr>
          <p:cNvPr id="17" name="Freeform 17"/>
          <p:cNvSpPr/>
          <p:nvPr/>
        </p:nvSpPr>
        <p:spPr>
          <a:xfrm>
            <a:off x="6130424" y="3648945"/>
            <a:ext cx="5372780" cy="3004094"/>
          </a:xfrm>
          <a:custGeom>
            <a:avLst/>
            <a:gdLst/>
            <a:ahLst/>
            <a:cxnLst/>
            <a:rect l="l" t="t" r="r" b="b"/>
            <a:pathLst>
              <a:path w="8061269" h="4506141">
                <a:moveTo>
                  <a:pt x="0" y="0"/>
                </a:moveTo>
                <a:lnTo>
                  <a:pt x="8061269" y="0"/>
                </a:lnTo>
                <a:lnTo>
                  <a:pt x="8061269" y="4506141"/>
                </a:lnTo>
                <a:lnTo>
                  <a:pt x="0" y="4506141"/>
                </a:lnTo>
                <a:lnTo>
                  <a:pt x="0" y="0"/>
                </a:lnTo>
                <a:close/>
              </a:path>
            </a:pathLst>
          </a:custGeom>
          <a:blipFill>
            <a:blip r:embed="rId7"/>
            <a:stretch>
              <a:fillRect t="-9706" b="-9706"/>
            </a:stretch>
          </a:blipFill>
        </p:spPr>
      </p:sp>
      <p:sp>
        <p:nvSpPr>
          <p:cNvPr id="18" name="TextBox 18"/>
          <p:cNvSpPr txBox="1"/>
          <p:nvPr/>
        </p:nvSpPr>
        <p:spPr>
          <a:xfrm>
            <a:off x="685622" y="1129191"/>
            <a:ext cx="10817582" cy="384529"/>
          </a:xfrm>
          <a:prstGeom prst="rect">
            <a:avLst/>
          </a:prstGeom>
        </p:spPr>
        <p:txBody>
          <a:bodyPr lIns="0" tIns="0" rIns="0" bIns="0" rtlCol="0" anchor="t">
            <a:spAutoFit/>
          </a:bodyPr>
          <a:lstStyle/>
          <a:p>
            <a:pPr>
              <a:lnSpc>
                <a:spcPts val="3266"/>
              </a:lnSpc>
              <a:spcBef>
                <a:spcPct val="0"/>
              </a:spcBef>
            </a:pPr>
            <a:r>
              <a:rPr lang="en-US" sz="2300" b="1" dirty="0" smtClean="0">
                <a:solidFill>
                  <a:srgbClr val="000000"/>
                </a:solidFill>
                <a:latin typeface="Arial" pitchFamily="34" charset="0"/>
              </a:rPr>
              <a:t>2. </a:t>
            </a:r>
            <a:r>
              <a:rPr lang="en-US" sz="2300" b="1" dirty="0" err="1" smtClean="0">
                <a:solidFill>
                  <a:srgbClr val="000000"/>
                </a:solidFill>
                <a:latin typeface="Arial" pitchFamily="34" charset="0"/>
              </a:rPr>
              <a:t>Các</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biện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pháp</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thích</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ứng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với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biến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đổi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khí</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hậu</a:t>
            </a:r>
            <a:endParaRPr lang="en-US" sz="2300" b="1" dirty="0">
              <a:solidFill>
                <a:srgbClr val="000000"/>
              </a:solidFill>
              <a:latin typeface="Arial" pitchFamily="34" charset="0"/>
            </a:endParaRPr>
          </a:p>
        </p:txBody>
      </p:sp>
      <p:sp>
        <p:nvSpPr>
          <p:cNvPr id="19" name="Freeform 9"/>
          <p:cNvSpPr/>
          <p:nvPr/>
        </p:nvSpPr>
        <p:spPr>
          <a:xfrm>
            <a:off x="685620" y="0"/>
            <a:ext cx="1081967" cy="1028700"/>
          </a:xfrm>
          <a:custGeom>
            <a:avLst/>
            <a:gdLst/>
            <a:ahLst/>
            <a:cxnLst/>
            <a:rect l="l" t="t" r="r" b="b"/>
            <a:pathLst>
              <a:path w="1967389" h="2057400">
                <a:moveTo>
                  <a:pt x="0" y="0"/>
                </a:moveTo>
                <a:lnTo>
                  <a:pt x="1967389" y="0"/>
                </a:lnTo>
                <a:lnTo>
                  <a:pt x="1967389" y="2057400"/>
                </a:lnTo>
                <a:lnTo>
                  <a:pt x="0" y="2057400"/>
                </a:lnTo>
                <a:lnTo>
                  <a:pt x="0" y="0"/>
                </a:lnTo>
                <a:close/>
              </a:path>
            </a:pathLst>
          </a:custGeom>
          <a:blipFill>
            <a:blip r:embed="rId8"/>
            <a:stretch>
              <a:fillRect/>
            </a:stretch>
          </a:blipFill>
        </p:spPr>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1000"/>
                                        <p:tgtEl>
                                          <p:spTgt spid="17"/>
                                        </p:tgtEl>
                                      </p:cBhvr>
                                    </p:animEffect>
                                    <p:anim calcmode="lin" valueType="num">
                                      <p:cBhvr>
                                        <p:cTn id="27" dur="1000" fill="hold"/>
                                        <p:tgtEl>
                                          <p:spTgt spid="17"/>
                                        </p:tgtEl>
                                        <p:attrNameLst>
                                          <p:attrName>ppt_x</p:attrName>
                                        </p:attrNameLst>
                                      </p:cBhvr>
                                      <p:tavLst>
                                        <p:tav tm="0">
                                          <p:val>
                                            <p:strVal val="#ppt_x"/>
                                          </p:val>
                                        </p:tav>
                                        <p:tav tm="100000">
                                          <p:val>
                                            <p:strVal val="#ppt_x"/>
                                          </p:val>
                                        </p:tav>
                                      </p:tavLst>
                                    </p:anim>
                                    <p:anim calcmode="lin" valueType="num">
                                      <p:cBhvr>
                                        <p:cTn id="2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31854" y="-1028700"/>
            <a:ext cx="15079425" cy="2057400"/>
            <a:chOff x="0" y="0"/>
            <a:chExt cx="5958856" cy="812800"/>
          </a:xfrm>
        </p:grpSpPr>
        <p:sp>
          <p:nvSpPr>
            <p:cNvPr id="3" name="Freeform 3"/>
            <p:cNvSpPr/>
            <p:nvPr/>
          </p:nvSpPr>
          <p:spPr>
            <a:xfrm>
              <a:off x="0" y="0"/>
              <a:ext cx="5958856" cy="812800"/>
            </a:xfrm>
            <a:custGeom>
              <a:avLst/>
              <a:gdLst/>
              <a:ahLst/>
              <a:cxnLst/>
              <a:rect l="l" t="t" r="r" b="b"/>
              <a:pathLst>
                <a:path w="5958856" h="812800">
                  <a:moveTo>
                    <a:pt x="0" y="0"/>
                  </a:moveTo>
                  <a:lnTo>
                    <a:pt x="5958856" y="0"/>
                  </a:lnTo>
                  <a:lnTo>
                    <a:pt x="5958856" y="812800"/>
                  </a:lnTo>
                  <a:lnTo>
                    <a:pt x="0" y="812800"/>
                  </a:lnTo>
                  <a:close/>
                </a:path>
              </a:pathLst>
            </a:custGeom>
            <a:gradFill rotWithShape="1">
              <a:gsLst>
                <a:gs pos="0">
                  <a:srgbClr val="0CC0DF">
                    <a:alpha val="100000"/>
                  </a:srgbClr>
                </a:gs>
                <a:gs pos="100000">
                  <a:srgbClr val="FFDE59">
                    <a:alpha val="100000"/>
                  </a:srgbClr>
                </a:gs>
              </a:gsLst>
              <a:lin ang="0"/>
            </a:gradFill>
          </p:spPr>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2239"/>
                </a:lnSpc>
              </a:pPr>
              <a:endParaRPr>
                <a:latin typeface="Arial" pitchFamily="34" charset="0"/>
              </a:endParaRPr>
            </a:p>
          </p:txBody>
        </p:sp>
      </p:grpSp>
      <p:grpSp>
        <p:nvGrpSpPr>
          <p:cNvPr id="5" name="Group 5"/>
          <p:cNvGrpSpPr/>
          <p:nvPr/>
        </p:nvGrpSpPr>
        <p:grpSpPr>
          <a:xfrm>
            <a:off x="9527075" y="-606081"/>
            <a:ext cx="2661750" cy="1909133"/>
            <a:chOff x="0" y="0"/>
            <a:chExt cx="5324887" cy="3818265"/>
          </a:xfrm>
        </p:grpSpPr>
        <p:sp>
          <p:nvSpPr>
            <p:cNvPr id="6" name="Freeform 6"/>
            <p:cNvSpPr/>
            <p:nvPr/>
          </p:nvSpPr>
          <p:spPr>
            <a:xfrm rot="-5400000">
              <a:off x="2160332" y="653710"/>
              <a:ext cx="2606104" cy="3723006"/>
            </a:xfrm>
            <a:custGeom>
              <a:avLst/>
              <a:gdLst/>
              <a:ahLst/>
              <a:cxnLst/>
              <a:rect l="l" t="t" r="r" b="b"/>
              <a:pathLst>
                <a:path w="2606104" h="3723006">
                  <a:moveTo>
                    <a:pt x="0" y="0"/>
                  </a:moveTo>
                  <a:lnTo>
                    <a:pt x="2606104" y="0"/>
                  </a:lnTo>
                  <a:lnTo>
                    <a:pt x="2606104" y="3723006"/>
                  </a:lnTo>
                  <a:lnTo>
                    <a:pt x="0" y="372300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Freeform 7"/>
            <p:cNvSpPr/>
            <p:nvPr/>
          </p:nvSpPr>
          <p:spPr>
            <a:xfrm rot="5400000">
              <a:off x="679471" y="-679471"/>
              <a:ext cx="2594344" cy="3953287"/>
            </a:xfrm>
            <a:custGeom>
              <a:avLst/>
              <a:gdLst/>
              <a:ahLst/>
              <a:cxnLst/>
              <a:rect l="l" t="t" r="r" b="b"/>
              <a:pathLst>
                <a:path w="2594344" h="3953287">
                  <a:moveTo>
                    <a:pt x="0" y="0"/>
                  </a:moveTo>
                  <a:lnTo>
                    <a:pt x="2594345" y="0"/>
                  </a:lnTo>
                  <a:lnTo>
                    <a:pt x="2594345" y="3953287"/>
                  </a:lnTo>
                  <a:lnTo>
                    <a:pt x="0" y="395328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sp>
        <p:nvSpPr>
          <p:cNvPr id="10" name="TextBox 10"/>
          <p:cNvSpPr txBox="1"/>
          <p:nvPr/>
        </p:nvSpPr>
        <p:spPr>
          <a:xfrm>
            <a:off x="1843182" y="304271"/>
            <a:ext cx="5987397" cy="384529"/>
          </a:xfrm>
          <a:prstGeom prst="rect">
            <a:avLst/>
          </a:prstGeom>
        </p:spPr>
        <p:txBody>
          <a:bodyPr lIns="0" tIns="0" rIns="0" bIns="0" rtlCol="0" anchor="t">
            <a:spAutoFit/>
          </a:bodyPr>
          <a:lstStyle/>
          <a:p>
            <a:pPr>
              <a:lnSpc>
                <a:spcPts val="3266"/>
              </a:lnSpc>
              <a:spcBef>
                <a:spcPct val="0"/>
              </a:spcBef>
            </a:pPr>
            <a:r>
              <a:rPr lang="en-US" sz="2300" b="1" dirty="0">
                <a:solidFill>
                  <a:srgbClr val="000000"/>
                </a:solidFill>
                <a:latin typeface="Arial" pitchFamily="34" charset="0"/>
              </a:rPr>
              <a:t>III. BIẾN ĐỔI KHÍ HẬU</a:t>
            </a:r>
          </a:p>
        </p:txBody>
      </p:sp>
      <p:sp>
        <p:nvSpPr>
          <p:cNvPr id="11" name="TextBox 11"/>
          <p:cNvSpPr txBox="1"/>
          <p:nvPr/>
        </p:nvSpPr>
        <p:spPr>
          <a:xfrm>
            <a:off x="685622" y="1129191"/>
            <a:ext cx="10817582" cy="384529"/>
          </a:xfrm>
          <a:prstGeom prst="rect">
            <a:avLst/>
          </a:prstGeom>
        </p:spPr>
        <p:txBody>
          <a:bodyPr lIns="0" tIns="0" rIns="0" bIns="0" rtlCol="0" anchor="t">
            <a:spAutoFit/>
          </a:bodyPr>
          <a:lstStyle/>
          <a:p>
            <a:pPr>
              <a:lnSpc>
                <a:spcPts val="3266"/>
              </a:lnSpc>
              <a:spcBef>
                <a:spcPct val="0"/>
              </a:spcBef>
            </a:pPr>
            <a:r>
              <a:rPr lang="en-US" sz="2300" b="1" dirty="0">
                <a:solidFill>
                  <a:srgbClr val="000000"/>
                </a:solidFill>
                <a:latin typeface="Arial" pitchFamily="34" charset="0"/>
              </a:rPr>
              <a:t>2. </a:t>
            </a:r>
            <a:r>
              <a:rPr lang="en-US" sz="2300" b="1" dirty="0" err="1">
                <a:solidFill>
                  <a:srgbClr val="000000"/>
                </a:solidFill>
                <a:latin typeface="Arial" pitchFamily="34" charset="0"/>
              </a:rPr>
              <a:t>Các</a:t>
            </a:r>
            <a:r>
              <a:rPr lang="en-US" sz="2300" b="1" dirty="0">
                <a:solidFill>
                  <a:srgbClr val="000000"/>
                </a:solidFill>
                <a:latin typeface="Arial" pitchFamily="34" charset="0"/>
              </a:rPr>
              <a:t> </a:t>
            </a:r>
            <a:r>
              <a:rPr lang="en-US" sz="2300" b="1" dirty="0" err="1">
                <a:solidFill>
                  <a:srgbClr val="000000"/>
                </a:solidFill>
                <a:latin typeface="Arial" pitchFamily="34" charset="0"/>
              </a:rPr>
              <a:t>biện</a:t>
            </a:r>
            <a:r>
              <a:rPr lang="en-US" sz="2300" b="1" dirty="0">
                <a:solidFill>
                  <a:srgbClr val="000000"/>
                </a:solidFill>
                <a:latin typeface="Arial" pitchFamily="34" charset="0"/>
              </a:rPr>
              <a:t> </a:t>
            </a:r>
            <a:r>
              <a:rPr lang="en-US" sz="2300" b="1" dirty="0" err="1">
                <a:solidFill>
                  <a:srgbClr val="000000"/>
                </a:solidFill>
                <a:latin typeface="Arial" pitchFamily="34" charset="0"/>
              </a:rPr>
              <a:t>pháp</a:t>
            </a:r>
            <a:r>
              <a:rPr lang="en-US" sz="2300" b="1" dirty="0">
                <a:solidFill>
                  <a:srgbClr val="000000"/>
                </a:solidFill>
                <a:latin typeface="Arial" pitchFamily="34" charset="0"/>
              </a:rPr>
              <a:t> </a:t>
            </a:r>
            <a:r>
              <a:rPr lang="en-US" sz="2300" b="1" dirty="0" err="1">
                <a:solidFill>
                  <a:srgbClr val="000000"/>
                </a:solidFill>
                <a:latin typeface="Arial" pitchFamily="34" charset="0"/>
              </a:rPr>
              <a:t>thích</a:t>
            </a:r>
            <a:r>
              <a:rPr lang="en-US" sz="2300" b="1" dirty="0">
                <a:solidFill>
                  <a:srgbClr val="000000"/>
                </a:solidFill>
                <a:latin typeface="Arial" pitchFamily="34" charset="0"/>
              </a:rPr>
              <a:t> </a:t>
            </a:r>
            <a:r>
              <a:rPr lang="en-US" sz="2300" b="1" dirty="0" err="1">
                <a:solidFill>
                  <a:srgbClr val="000000"/>
                </a:solidFill>
                <a:latin typeface="Arial" pitchFamily="34" charset="0"/>
              </a:rPr>
              <a:t>ứng</a:t>
            </a:r>
            <a:r>
              <a:rPr lang="en-US" sz="2300" b="1" dirty="0">
                <a:solidFill>
                  <a:srgbClr val="000000"/>
                </a:solidFill>
                <a:latin typeface="Arial" pitchFamily="34" charset="0"/>
              </a:rPr>
              <a:t> </a:t>
            </a:r>
            <a:r>
              <a:rPr lang="en-US" sz="2300" b="1" dirty="0" err="1">
                <a:solidFill>
                  <a:srgbClr val="000000"/>
                </a:solidFill>
                <a:latin typeface="Arial" pitchFamily="34" charset="0"/>
              </a:rPr>
              <a:t>với</a:t>
            </a:r>
            <a:r>
              <a:rPr lang="en-US" sz="2300" b="1" dirty="0">
                <a:solidFill>
                  <a:srgbClr val="000000"/>
                </a:solidFill>
                <a:latin typeface="Arial" pitchFamily="34" charset="0"/>
              </a:rPr>
              <a:t> </a:t>
            </a:r>
            <a:r>
              <a:rPr lang="en-US" sz="2300" b="1" dirty="0" err="1">
                <a:solidFill>
                  <a:srgbClr val="000000"/>
                </a:solidFill>
                <a:latin typeface="Arial" pitchFamily="34" charset="0"/>
              </a:rPr>
              <a:t>biến</a:t>
            </a:r>
            <a:r>
              <a:rPr lang="en-US" sz="2300" b="1" dirty="0">
                <a:solidFill>
                  <a:srgbClr val="000000"/>
                </a:solidFill>
                <a:latin typeface="Arial" pitchFamily="34" charset="0"/>
              </a:rPr>
              <a:t> </a:t>
            </a:r>
            <a:r>
              <a:rPr lang="en-US" sz="2300" b="1" dirty="0" err="1">
                <a:solidFill>
                  <a:srgbClr val="000000"/>
                </a:solidFill>
                <a:latin typeface="Arial" pitchFamily="34" charset="0"/>
              </a:rPr>
              <a:t>đổi</a:t>
            </a:r>
            <a:r>
              <a:rPr lang="en-US" sz="2300" b="1" dirty="0">
                <a:solidFill>
                  <a:srgbClr val="000000"/>
                </a:solidFill>
                <a:latin typeface="Arial" pitchFamily="34" charset="0"/>
              </a:rPr>
              <a:t> </a:t>
            </a:r>
            <a:r>
              <a:rPr lang="en-US" sz="2300" b="1" dirty="0" err="1">
                <a:solidFill>
                  <a:srgbClr val="000000"/>
                </a:solidFill>
                <a:latin typeface="Arial" pitchFamily="34" charset="0"/>
              </a:rPr>
              <a:t>khí</a:t>
            </a:r>
            <a:r>
              <a:rPr lang="en-US" sz="2300" b="1" dirty="0">
                <a:solidFill>
                  <a:srgbClr val="000000"/>
                </a:solidFill>
                <a:latin typeface="Arial" pitchFamily="34" charset="0"/>
              </a:rPr>
              <a:t> </a:t>
            </a:r>
            <a:r>
              <a:rPr lang="en-US" sz="2300" b="1" dirty="0" err="1">
                <a:solidFill>
                  <a:srgbClr val="000000"/>
                </a:solidFill>
                <a:latin typeface="Arial" pitchFamily="34" charset="0"/>
              </a:rPr>
              <a:t>hậu</a:t>
            </a:r>
            <a:endParaRPr lang="en-US" sz="2300" b="1" dirty="0">
              <a:solidFill>
                <a:srgbClr val="000000"/>
              </a:solidFill>
              <a:latin typeface="Arial" pitchFamily="34" charset="0"/>
            </a:endParaRPr>
          </a:p>
        </p:txBody>
      </p:sp>
      <p:grpSp>
        <p:nvGrpSpPr>
          <p:cNvPr id="12" name="Group 12"/>
          <p:cNvGrpSpPr/>
          <p:nvPr/>
        </p:nvGrpSpPr>
        <p:grpSpPr>
          <a:xfrm>
            <a:off x="608012" y="1579845"/>
            <a:ext cx="10817582" cy="2334880"/>
            <a:chOff x="0" y="0"/>
            <a:chExt cx="21640800" cy="4669758"/>
          </a:xfrm>
        </p:grpSpPr>
        <p:grpSp>
          <p:nvGrpSpPr>
            <p:cNvPr id="13" name="Group 13"/>
            <p:cNvGrpSpPr/>
            <p:nvPr/>
          </p:nvGrpSpPr>
          <p:grpSpPr>
            <a:xfrm>
              <a:off x="815061" y="362077"/>
              <a:ext cx="20825739" cy="4307681"/>
              <a:chOff x="0" y="-38100"/>
              <a:chExt cx="4113726" cy="850900"/>
            </a:xfrm>
          </p:grpSpPr>
          <p:sp>
            <p:nvSpPr>
              <p:cNvPr id="14" name="Freeform 14"/>
              <p:cNvSpPr/>
              <p:nvPr/>
            </p:nvSpPr>
            <p:spPr>
              <a:xfrm>
                <a:off x="0" y="0"/>
                <a:ext cx="4113726" cy="367447"/>
              </a:xfrm>
              <a:custGeom>
                <a:avLst/>
                <a:gdLst/>
                <a:ahLst/>
                <a:cxnLst/>
                <a:rect l="l" t="t" r="r" b="b"/>
                <a:pathLst>
                  <a:path w="4113726" h="637272">
                    <a:moveTo>
                      <a:pt x="0" y="0"/>
                    </a:moveTo>
                    <a:lnTo>
                      <a:pt x="4113726" y="0"/>
                    </a:lnTo>
                    <a:lnTo>
                      <a:pt x="4113726" y="637272"/>
                    </a:lnTo>
                    <a:lnTo>
                      <a:pt x="0" y="637272"/>
                    </a:lnTo>
                    <a:close/>
                  </a:path>
                </a:pathLst>
              </a:custGeom>
              <a:solidFill>
                <a:srgbClr val="D2C7FF"/>
              </a:solidFill>
            </p:spPr>
          </p:sp>
          <p:sp>
            <p:nvSpPr>
              <p:cNvPr id="15" name="TextBox 15"/>
              <p:cNvSpPr txBox="1"/>
              <p:nvPr/>
            </p:nvSpPr>
            <p:spPr>
              <a:xfrm>
                <a:off x="0" y="-38100"/>
                <a:ext cx="812800" cy="850900"/>
              </a:xfrm>
              <a:prstGeom prst="rect">
                <a:avLst/>
              </a:prstGeom>
            </p:spPr>
            <p:txBody>
              <a:bodyPr lIns="50800" tIns="50800" rIns="50800" bIns="50800" rtlCol="0" anchor="ctr"/>
              <a:lstStyle/>
              <a:p>
                <a:pPr algn="ctr">
                  <a:lnSpc>
                    <a:spcPct val="120000"/>
                  </a:lnSpc>
                  <a:spcBef>
                    <a:spcPct val="0"/>
                  </a:spcBef>
                </a:pPr>
                <a:endParaRPr b="1">
                  <a:latin typeface="Arial" pitchFamily="34" charset="0"/>
                </a:endParaRPr>
              </a:p>
            </p:txBody>
          </p:sp>
        </p:grpSp>
        <p:sp>
          <p:nvSpPr>
            <p:cNvPr id="16" name="Freeform 16"/>
            <p:cNvSpPr/>
            <p:nvPr/>
          </p:nvSpPr>
          <p:spPr>
            <a:xfrm>
              <a:off x="0" y="0"/>
              <a:ext cx="1630123" cy="1734173"/>
            </a:xfrm>
            <a:custGeom>
              <a:avLst/>
              <a:gdLst/>
              <a:ahLst/>
              <a:cxnLst/>
              <a:rect l="l" t="t" r="r" b="b"/>
              <a:pathLst>
                <a:path w="1630123" h="1734173">
                  <a:moveTo>
                    <a:pt x="0" y="0"/>
                  </a:moveTo>
                  <a:lnTo>
                    <a:pt x="1630123" y="0"/>
                  </a:lnTo>
                  <a:lnTo>
                    <a:pt x="1630123" y="1734173"/>
                  </a:lnTo>
                  <a:lnTo>
                    <a:pt x="0" y="1734173"/>
                  </a:lnTo>
                  <a:lnTo>
                    <a:pt x="0" y="0"/>
                  </a:lnTo>
                  <a:close/>
                </a:path>
              </a:pathLst>
            </a:custGeom>
            <a:blipFill>
              <a:blip r:embed="rId6">
                <a:extLst>
                  <a:ext uri="{96DAC541-7B7A-43D3-8B79-37D633B846F1}">
                    <asvg:svgBlip xmlns:asvg="http://schemas.microsoft.com/office/drawing/2016/SVG/main" xmlns="" r:embed="rId8"/>
                  </a:ext>
                </a:extLst>
              </a:blip>
              <a:stretch>
                <a:fillRect/>
              </a:stretch>
            </a:blipFill>
          </p:spPr>
        </p:sp>
        <p:sp>
          <p:nvSpPr>
            <p:cNvPr id="17" name="TextBox 17"/>
            <p:cNvSpPr txBox="1"/>
            <p:nvPr/>
          </p:nvSpPr>
          <p:spPr>
            <a:xfrm>
              <a:off x="1586059" y="759334"/>
              <a:ext cx="19283742" cy="1409489"/>
            </a:xfrm>
            <a:prstGeom prst="rect">
              <a:avLst/>
            </a:prstGeom>
          </p:spPr>
          <p:txBody>
            <a:bodyPr lIns="0" tIns="0" rIns="0" bIns="0" rtlCol="0" anchor="t">
              <a:spAutoFit/>
            </a:bodyPr>
            <a:lstStyle/>
            <a:p>
              <a:pPr algn="just">
                <a:lnSpc>
                  <a:spcPct val="120000"/>
                </a:lnSpc>
                <a:spcBef>
                  <a:spcPct val="0"/>
                </a:spcBef>
              </a:pPr>
              <a:r>
                <a:rPr lang="vi-VN" sz="2000" b="1" dirty="0">
                  <a:solidFill>
                    <a:srgbClr val="000000"/>
                  </a:solidFill>
                  <a:latin typeface="Arial" pitchFamily="34" charset="0"/>
                </a:rPr>
                <a:t>Em hãy đề xuất thêm các biện pháp thích ứng với biến đổi khí hậu có thể thực hiện ở địa phương</a:t>
              </a:r>
              <a:endParaRPr lang="en-US" sz="2000" b="1" dirty="0">
                <a:solidFill>
                  <a:srgbClr val="000000"/>
                </a:solidFill>
                <a:latin typeface="Arial" pitchFamily="34" charset="0"/>
              </a:endParaRPr>
            </a:p>
          </p:txBody>
        </p:sp>
      </p:grpSp>
      <p:sp>
        <p:nvSpPr>
          <p:cNvPr id="18" name="TextBox 18"/>
          <p:cNvSpPr txBox="1"/>
          <p:nvPr/>
        </p:nvSpPr>
        <p:spPr>
          <a:xfrm>
            <a:off x="1015436" y="2819400"/>
            <a:ext cx="10287000" cy="1061829"/>
          </a:xfrm>
          <a:prstGeom prst="rect">
            <a:avLst/>
          </a:prstGeom>
        </p:spPr>
        <p:txBody>
          <a:bodyPr wrap="square" lIns="0" tIns="0" rIns="0" bIns="0" rtlCol="0" anchor="t">
            <a:spAutoFit/>
          </a:bodyPr>
          <a:lstStyle/>
          <a:p>
            <a:r>
              <a:rPr lang="vi-VN" sz="2300" dirty="0">
                <a:latin typeface="Calibri" panose="020F0502020204030204" pitchFamily="34" charset="0"/>
                <a:cs typeface="Calibri" panose="020F0502020204030204" pitchFamily="34" charset="0"/>
              </a:rPr>
              <a:t>Có khá nhiều biện pháp thích ứng với biến đổi khí hậu có thể thực hiện ở địa phương. Tuy nhiên, có hai nhóm biện pháp khắc phục hạn chế và tác hại của biến đổi khí hậu; tận dụng được các điều kiện thuận lợi do biến đổi khí hậu (thường biểu hiện cục bộ</a:t>
            </a:r>
            <a:r>
              <a:rPr lang="vi-VN" sz="2300" dirty="0" smtClean="0">
                <a:latin typeface="Calibri" panose="020F0502020204030204" pitchFamily="34" charset="0"/>
                <a:cs typeface="Calibri" panose="020F0502020204030204" pitchFamily="34" charset="0"/>
              </a:rPr>
              <a:t>).</a:t>
            </a:r>
            <a:endParaRPr lang="en-US" sz="2300" dirty="0">
              <a:latin typeface="Calibri" panose="020F0502020204030204" pitchFamily="34" charset="0"/>
              <a:cs typeface="Calibri" panose="020F0502020204030204" pitchFamily="34" charset="0"/>
            </a:endParaRPr>
          </a:p>
        </p:txBody>
      </p:sp>
      <p:sp>
        <p:nvSpPr>
          <p:cNvPr id="19" name="TextBox 18"/>
          <p:cNvSpPr txBox="1"/>
          <p:nvPr/>
        </p:nvSpPr>
        <p:spPr>
          <a:xfrm>
            <a:off x="1017477" y="3896629"/>
            <a:ext cx="10284959" cy="2831544"/>
          </a:xfrm>
          <a:prstGeom prst="rect">
            <a:avLst/>
          </a:prstGeom>
        </p:spPr>
        <p:txBody>
          <a:bodyPr wrap="square" lIns="0" tIns="0" rIns="0" bIns="0" rtlCol="0" anchor="t">
            <a:spAutoFit/>
          </a:bodyPr>
          <a:lstStyle/>
          <a:p>
            <a:r>
              <a:rPr lang="vi-VN" sz="2300" dirty="0">
                <a:latin typeface="Calibri" panose="020F0502020204030204" pitchFamily="34" charset="0"/>
                <a:cs typeface="Calibri" panose="020F0502020204030204" pitchFamily="34" charset="0"/>
              </a:rPr>
              <a:t>Đề xuất thêm các biện pháp thích ứng với biến đổi khí hậu có thể thực hiện ở địa phương:</a:t>
            </a:r>
            <a:br>
              <a:rPr lang="vi-VN" sz="2300" dirty="0">
                <a:latin typeface="Calibri" panose="020F0502020204030204" pitchFamily="34" charset="0"/>
                <a:cs typeface="Calibri" panose="020F0502020204030204" pitchFamily="34" charset="0"/>
              </a:rPr>
            </a:br>
            <a:r>
              <a:rPr lang="vi-VN" sz="2300" dirty="0">
                <a:latin typeface="Calibri" panose="020F0502020204030204" pitchFamily="34" charset="0"/>
                <a:cs typeface="Calibri" panose="020F0502020204030204" pitchFamily="34" charset="0"/>
              </a:rPr>
              <a:t>- Thông tin nhanh, chính xác trong dự báo, cảnh báo bão, áp thấp nhiệt đới, mưa lớn, rét đậm, rét hại, lũ lụt và nắng nóng,…,</a:t>
            </a:r>
            <a:br>
              <a:rPr lang="vi-VN" sz="2300" dirty="0">
                <a:latin typeface="Calibri" panose="020F0502020204030204" pitchFamily="34" charset="0"/>
                <a:cs typeface="Calibri" panose="020F0502020204030204" pitchFamily="34" charset="0"/>
              </a:rPr>
            </a:br>
            <a:r>
              <a:rPr lang="vi-VN" sz="2300" dirty="0">
                <a:latin typeface="Calibri" panose="020F0502020204030204" pitchFamily="34" charset="0"/>
                <a:cs typeface="Calibri" panose="020F0502020204030204" pitchFamily="34" charset="0"/>
              </a:rPr>
              <a:t>- Đẩy mạnh các biện pháp phòng chống thiên tai nhằm giảm thiểu tối đa thiệt  hại về người và của.</a:t>
            </a:r>
            <a:br>
              <a:rPr lang="vi-VN" sz="2300" dirty="0">
                <a:latin typeface="Calibri" panose="020F0502020204030204" pitchFamily="34" charset="0"/>
                <a:cs typeface="Calibri" panose="020F0502020204030204" pitchFamily="34" charset="0"/>
              </a:rPr>
            </a:br>
            <a:r>
              <a:rPr lang="vi-VN" sz="2300" dirty="0">
                <a:latin typeface="Calibri" panose="020F0502020204030204" pitchFamily="34" charset="0"/>
                <a:cs typeface="Calibri" panose="020F0502020204030204" pitchFamily="34" charset="0"/>
              </a:rPr>
              <a:t>- Quy hoạch các khu dân cư để thích ứng với biến đổi khí hậu.</a:t>
            </a:r>
            <a:br>
              <a:rPr lang="vi-VN" sz="2300" dirty="0">
                <a:latin typeface="Calibri" panose="020F0502020204030204" pitchFamily="34" charset="0"/>
                <a:cs typeface="Calibri" panose="020F0502020204030204" pitchFamily="34" charset="0"/>
              </a:rPr>
            </a:br>
            <a:r>
              <a:rPr lang="vi-VN" sz="2300" dirty="0">
                <a:latin typeface="Calibri" panose="020F0502020204030204" pitchFamily="34" charset="0"/>
                <a:cs typeface="Calibri" panose="020F0502020204030204" pitchFamily="34" charset="0"/>
              </a:rPr>
              <a:t>- Xây dựng và nâng cấp hệ thống các công trình thủy lợi.</a:t>
            </a:r>
            <a:endParaRPr lang="en-US" sz="2300" dirty="0">
              <a:latin typeface="Calibri" panose="020F0502020204030204" pitchFamily="34" charset="0"/>
              <a:cs typeface="Calibri" panose="020F0502020204030204" pitchFamily="34" charset="0"/>
            </a:endParaRPr>
          </a:p>
        </p:txBody>
      </p:sp>
      <p:sp>
        <p:nvSpPr>
          <p:cNvPr id="20" name="Freeform 9"/>
          <p:cNvSpPr/>
          <p:nvPr/>
        </p:nvSpPr>
        <p:spPr>
          <a:xfrm>
            <a:off x="685620" y="0"/>
            <a:ext cx="1081967" cy="1028700"/>
          </a:xfrm>
          <a:custGeom>
            <a:avLst/>
            <a:gdLst/>
            <a:ahLst/>
            <a:cxnLst/>
            <a:rect l="l" t="t" r="r" b="b"/>
            <a:pathLst>
              <a:path w="1967389" h="2057400">
                <a:moveTo>
                  <a:pt x="0" y="0"/>
                </a:moveTo>
                <a:lnTo>
                  <a:pt x="1967389" y="0"/>
                </a:lnTo>
                <a:lnTo>
                  <a:pt x="1967389" y="2057400"/>
                </a:lnTo>
                <a:lnTo>
                  <a:pt x="0" y="2057400"/>
                </a:lnTo>
                <a:lnTo>
                  <a:pt x="0" y="0"/>
                </a:lnTo>
                <a:close/>
              </a:path>
            </a:pathLst>
          </a:custGeom>
          <a:blipFill>
            <a:blip r:embed="rId9"/>
            <a:stretch>
              <a:fillRect/>
            </a:stretch>
          </a:blipFill>
        </p:spPr>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anim calcmode="lin" valueType="num">
                                      <p:cBhvr>
                                        <p:cTn id="15" dur="1000" fill="hold"/>
                                        <p:tgtEl>
                                          <p:spTgt spid="18"/>
                                        </p:tgtEl>
                                        <p:attrNameLst>
                                          <p:attrName>ppt_x</p:attrName>
                                        </p:attrNameLst>
                                      </p:cBhvr>
                                      <p:tavLst>
                                        <p:tav tm="0">
                                          <p:val>
                                            <p:strVal val="#ppt_x"/>
                                          </p:val>
                                        </p:tav>
                                        <p:tav tm="100000">
                                          <p:val>
                                            <p:strVal val="#ppt_x"/>
                                          </p:val>
                                        </p:tav>
                                      </p:tavLst>
                                    </p:anim>
                                    <p:anim calcmode="lin" valueType="num">
                                      <p:cBhvr>
                                        <p:cTn id="1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272864" y="480026"/>
            <a:ext cx="11643098" cy="5897949"/>
            <a:chOff x="272864" y="480026"/>
            <a:chExt cx="11643098" cy="5897949"/>
          </a:xfrm>
        </p:grpSpPr>
        <p:grpSp>
          <p:nvGrpSpPr>
            <p:cNvPr id="2" name="Group 2"/>
            <p:cNvGrpSpPr/>
            <p:nvPr/>
          </p:nvGrpSpPr>
          <p:grpSpPr>
            <a:xfrm>
              <a:off x="272864" y="480026"/>
              <a:ext cx="11643098" cy="5897949"/>
              <a:chOff x="0" y="0"/>
              <a:chExt cx="4600941" cy="2330054"/>
            </a:xfrm>
          </p:grpSpPr>
          <p:sp>
            <p:nvSpPr>
              <p:cNvPr id="3" name="Freeform 3"/>
              <p:cNvSpPr/>
              <p:nvPr/>
            </p:nvSpPr>
            <p:spPr>
              <a:xfrm>
                <a:off x="0" y="0"/>
                <a:ext cx="4600940" cy="2330054"/>
              </a:xfrm>
              <a:custGeom>
                <a:avLst/>
                <a:gdLst/>
                <a:ahLst/>
                <a:cxnLst/>
                <a:rect l="l" t="t" r="r" b="b"/>
                <a:pathLst>
                  <a:path w="4600940" h="2330054">
                    <a:moveTo>
                      <a:pt x="44318" y="0"/>
                    </a:moveTo>
                    <a:lnTo>
                      <a:pt x="4556623" y="0"/>
                    </a:lnTo>
                    <a:cubicBezTo>
                      <a:pt x="4568377" y="0"/>
                      <a:pt x="4579649" y="4669"/>
                      <a:pt x="4587960" y="12980"/>
                    </a:cubicBezTo>
                    <a:cubicBezTo>
                      <a:pt x="4596271" y="21291"/>
                      <a:pt x="4600940" y="32564"/>
                      <a:pt x="4600940" y="44318"/>
                    </a:cubicBezTo>
                    <a:lnTo>
                      <a:pt x="4600940" y="2285736"/>
                    </a:lnTo>
                    <a:cubicBezTo>
                      <a:pt x="4600940" y="2297490"/>
                      <a:pt x="4596271" y="2308762"/>
                      <a:pt x="4587960" y="2317074"/>
                    </a:cubicBezTo>
                    <a:cubicBezTo>
                      <a:pt x="4579649" y="2325385"/>
                      <a:pt x="4568377" y="2330054"/>
                      <a:pt x="4556623" y="2330054"/>
                    </a:cubicBezTo>
                    <a:lnTo>
                      <a:pt x="44318" y="2330054"/>
                    </a:lnTo>
                    <a:cubicBezTo>
                      <a:pt x="19842" y="2330054"/>
                      <a:pt x="0" y="2310212"/>
                      <a:pt x="0" y="2285736"/>
                    </a:cubicBezTo>
                    <a:lnTo>
                      <a:pt x="0" y="44318"/>
                    </a:lnTo>
                    <a:cubicBezTo>
                      <a:pt x="0" y="19842"/>
                      <a:pt x="19842" y="0"/>
                      <a:pt x="44318" y="0"/>
                    </a:cubicBezTo>
                    <a:close/>
                  </a:path>
                </a:pathLst>
              </a:custGeom>
              <a:solidFill>
                <a:srgbClr val="F7CDD0">
                  <a:alpha val="60000"/>
                </a:srgbClr>
              </a:solidFill>
            </p:spPr>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2411"/>
                  </a:lnSpc>
                </a:pPr>
                <a:endParaRPr b="1">
                  <a:latin typeface="Arial" pitchFamily="34" charset="0"/>
                </a:endParaRPr>
              </a:p>
            </p:txBody>
          </p:sp>
        </p:grpSp>
        <p:grpSp>
          <p:nvGrpSpPr>
            <p:cNvPr id="5" name="Group 5"/>
            <p:cNvGrpSpPr/>
            <p:nvPr/>
          </p:nvGrpSpPr>
          <p:grpSpPr>
            <a:xfrm>
              <a:off x="575565" y="667750"/>
              <a:ext cx="392719" cy="392821"/>
              <a:chOff x="0" y="0"/>
              <a:chExt cx="812800" cy="812800"/>
            </a:xfrm>
          </p:grpSpPr>
          <p:sp>
            <p:nvSpPr>
              <p:cNvPr id="6" name="Freeform 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D123F"/>
              </a:solidFill>
            </p:spPr>
          </p:sp>
          <p:sp>
            <p:nvSpPr>
              <p:cNvPr id="7" name="TextBox 7"/>
              <p:cNvSpPr txBox="1"/>
              <p:nvPr/>
            </p:nvSpPr>
            <p:spPr>
              <a:xfrm>
                <a:off x="76200" y="19050"/>
                <a:ext cx="660400" cy="717550"/>
              </a:xfrm>
              <a:prstGeom prst="rect">
                <a:avLst/>
              </a:prstGeom>
            </p:spPr>
            <p:txBody>
              <a:bodyPr lIns="50800" tIns="50800" rIns="50800" bIns="50800" rtlCol="0" anchor="ctr"/>
              <a:lstStyle/>
              <a:p>
                <a:pPr algn="ctr">
                  <a:lnSpc>
                    <a:spcPts val="2411"/>
                  </a:lnSpc>
                </a:pPr>
                <a:endParaRPr>
                  <a:latin typeface="Arial" pitchFamily="34" charset="0"/>
                </a:endParaRPr>
              </a:p>
            </p:txBody>
          </p:sp>
        </p:grpSp>
        <p:sp>
          <p:nvSpPr>
            <p:cNvPr id="8" name="TextBox 8"/>
            <p:cNvSpPr txBox="1"/>
            <p:nvPr/>
          </p:nvSpPr>
          <p:spPr>
            <a:xfrm>
              <a:off x="1302713" y="662638"/>
              <a:ext cx="10243764" cy="849463"/>
            </a:xfrm>
            <a:prstGeom prst="rect">
              <a:avLst/>
            </a:prstGeom>
          </p:spPr>
          <p:txBody>
            <a:bodyPr lIns="0" tIns="0" rIns="0" bIns="0" rtlCol="0" anchor="t">
              <a:spAutoFit/>
            </a:bodyPr>
            <a:lstStyle/>
            <a:p>
              <a:pPr algn="just">
                <a:lnSpc>
                  <a:spcPct val="120000"/>
                </a:lnSpc>
                <a:spcBef>
                  <a:spcPct val="0"/>
                </a:spcBef>
              </a:pPr>
              <a:r>
                <a:rPr lang="en-US" sz="2300" b="1" dirty="0" err="1" smtClean="0">
                  <a:solidFill>
                    <a:srgbClr val="000000"/>
                  </a:solidFill>
                  <a:latin typeface="Arial" pitchFamily="34" charset="0"/>
                </a:rPr>
                <a:t>Môi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trường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luôn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chịu</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tác</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động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của</a:t>
              </a:r>
              <a:r>
                <a:rPr lang="en-US" sz="2300" b="1" dirty="0" smtClean="0">
                  <a:solidFill>
                    <a:srgbClr val="000000"/>
                  </a:solidFill>
                  <a:latin typeface="Arial" pitchFamily="34" charset="0"/>
                </a:rPr>
                <a:t> con </a:t>
              </a:r>
              <a:r>
                <a:rPr lang="en-US" sz="2300" b="1" dirty="0" err="1" smtClean="0">
                  <a:solidFill>
                    <a:srgbClr val="000000"/>
                  </a:solidFill>
                  <a:latin typeface="Arial" pitchFamily="34" charset="0"/>
                </a:rPr>
                <a:t>người</a:t>
              </a:r>
              <a:r>
                <a:rPr lang="en-US" sz="2300" b="1" dirty="0" smtClean="0">
                  <a:solidFill>
                    <a:srgbClr val="000000"/>
                  </a:solidFill>
                  <a:latin typeface="Arial" pitchFamily="34" charset="0"/>
                </a:rPr>
                <a:t> qua </a:t>
              </a:r>
              <a:r>
                <a:rPr lang="en-US" sz="2300" b="1" dirty="0" err="1" smtClean="0">
                  <a:solidFill>
                    <a:srgbClr val="000000"/>
                  </a:solidFill>
                  <a:latin typeface="Arial" pitchFamily="34" charset="0"/>
                </a:rPr>
                <a:t>các</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thời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kì</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phát</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triển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của</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xã</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hội</a:t>
              </a:r>
              <a:r>
                <a:rPr lang="en-US" sz="2300" b="1" dirty="0">
                  <a:solidFill>
                    <a:srgbClr val="000000"/>
                  </a:solidFill>
                  <a:latin typeface="Arial" pitchFamily="34" charset="0"/>
                </a:rPr>
                <a:t>.</a:t>
              </a:r>
            </a:p>
          </p:txBody>
        </p:sp>
        <p:grpSp>
          <p:nvGrpSpPr>
            <p:cNvPr id="9" name="Group 9"/>
            <p:cNvGrpSpPr/>
            <p:nvPr/>
          </p:nvGrpSpPr>
          <p:grpSpPr>
            <a:xfrm>
              <a:off x="574853" y="2033678"/>
              <a:ext cx="425947" cy="3821068"/>
              <a:chOff x="-70584" y="0"/>
              <a:chExt cx="881570" cy="7906307"/>
            </a:xfrm>
          </p:grpSpPr>
          <p:sp>
            <p:nvSpPr>
              <p:cNvPr id="10" name="Freeform 1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D123F"/>
              </a:solidFill>
            </p:spPr>
          </p:sp>
          <p:sp>
            <p:nvSpPr>
              <p:cNvPr id="11" name="TextBox 11"/>
              <p:cNvSpPr txBox="1"/>
              <p:nvPr/>
            </p:nvSpPr>
            <p:spPr>
              <a:xfrm>
                <a:off x="76200" y="19050"/>
                <a:ext cx="660400" cy="717550"/>
              </a:xfrm>
              <a:prstGeom prst="rect">
                <a:avLst/>
              </a:prstGeom>
            </p:spPr>
            <p:txBody>
              <a:bodyPr lIns="50800" tIns="50800" rIns="50800" bIns="50800" rtlCol="0" anchor="ctr"/>
              <a:lstStyle/>
              <a:p>
                <a:pPr algn="ctr">
                  <a:lnSpc>
                    <a:spcPts val="2411"/>
                  </a:lnSpc>
                </a:pPr>
                <a:endParaRPr>
                  <a:latin typeface="Arial" pitchFamily="34" charset="0"/>
                </a:endParaRPr>
              </a:p>
            </p:txBody>
          </p:sp>
          <p:sp>
            <p:nvSpPr>
              <p:cNvPr id="14" name="Freeform 10"/>
              <p:cNvSpPr/>
              <p:nvPr/>
            </p:nvSpPr>
            <p:spPr>
              <a:xfrm>
                <a:off x="1813" y="3214716"/>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D123F"/>
              </a:solidFill>
            </p:spPr>
          </p:sp>
          <p:sp>
            <p:nvSpPr>
              <p:cNvPr id="16" name="Freeform 10"/>
              <p:cNvSpPr/>
              <p:nvPr/>
            </p:nvSpPr>
            <p:spPr>
              <a:xfrm>
                <a:off x="-70584" y="7093507"/>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D123F"/>
              </a:solidFill>
            </p:spPr>
          </p:sp>
        </p:grpSp>
        <p:sp>
          <p:nvSpPr>
            <p:cNvPr id="12" name="TextBox 12"/>
            <p:cNvSpPr txBox="1"/>
            <p:nvPr/>
          </p:nvSpPr>
          <p:spPr>
            <a:xfrm>
              <a:off x="1336104" y="1765958"/>
              <a:ext cx="10243764" cy="1274195"/>
            </a:xfrm>
            <a:prstGeom prst="rect">
              <a:avLst/>
            </a:prstGeom>
          </p:spPr>
          <p:txBody>
            <a:bodyPr lIns="0" tIns="0" rIns="0" bIns="0" rtlCol="0" anchor="t">
              <a:spAutoFit/>
            </a:bodyPr>
            <a:lstStyle/>
            <a:p>
              <a:pPr algn="just">
                <a:lnSpc>
                  <a:spcPct val="120000"/>
                </a:lnSpc>
                <a:spcBef>
                  <a:spcPct val="0"/>
                </a:spcBef>
              </a:pPr>
              <a:r>
                <a:rPr lang="en-US" sz="2300" b="1" dirty="0" smtClean="0">
                  <a:solidFill>
                    <a:srgbClr val="000000"/>
                  </a:solidFill>
                  <a:latin typeface="Arial" pitchFamily="34" charset="0"/>
                </a:rPr>
                <a:t>Ô </a:t>
              </a:r>
              <a:r>
                <a:rPr lang="en-US" sz="2300" b="1" dirty="0" err="1" smtClean="0">
                  <a:solidFill>
                    <a:srgbClr val="000000"/>
                  </a:solidFill>
                  <a:latin typeface="Arial" pitchFamily="34" charset="0"/>
                </a:rPr>
                <a:t>nhiễm</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môi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trường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chủ</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yếu</a:t>
              </a:r>
              <a:r>
                <a:rPr lang="en-US" sz="2300" b="1" dirty="0" smtClean="0">
                  <a:solidFill>
                    <a:srgbClr val="000000"/>
                  </a:solidFill>
                  <a:latin typeface="Arial" pitchFamily="34" charset="0"/>
                </a:rPr>
                <a:t> do </a:t>
              </a:r>
              <a:r>
                <a:rPr lang="en-US" sz="2300" b="1" dirty="0" err="1" smtClean="0">
                  <a:solidFill>
                    <a:srgbClr val="000000"/>
                  </a:solidFill>
                  <a:latin typeface="Arial" pitchFamily="34" charset="0"/>
                </a:rPr>
                <a:t>hoạt</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động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của</a:t>
              </a:r>
              <a:r>
                <a:rPr lang="en-US" sz="2300" b="1" dirty="0" smtClean="0">
                  <a:solidFill>
                    <a:srgbClr val="000000"/>
                  </a:solidFill>
                  <a:latin typeface="Arial" pitchFamily="34" charset="0"/>
                </a:rPr>
                <a:t> con </a:t>
              </a:r>
              <a:r>
                <a:rPr lang="en-US" sz="2300" b="1" dirty="0" err="1" smtClean="0">
                  <a:solidFill>
                    <a:srgbClr val="000000"/>
                  </a:solidFill>
                  <a:latin typeface="Arial" pitchFamily="34" charset="0"/>
                </a:rPr>
                <a:t>người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gây</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ra</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như</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đốt</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cháy</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nhiên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liệu</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sử</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dụng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thuốc</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bảo</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vệ</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thực</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vật</a:t>
              </a:r>
              <a:r>
                <a:rPr lang="en-US" sz="2300" b="1" dirty="0">
                  <a:solidFill>
                    <a:srgbClr val="000000"/>
                  </a:solidFill>
                  <a:latin typeface="Arial" pitchFamily="34" charset="0"/>
                </a:rPr>
                <a:t> </a:t>
              </a:r>
              <a:r>
                <a:rPr lang="en-US" sz="2300" b="1" dirty="0" err="1" smtClean="0">
                  <a:solidFill>
                    <a:srgbClr val="000000"/>
                  </a:solidFill>
                  <a:latin typeface="Arial" pitchFamily="34" charset="0"/>
                </a:rPr>
                <a:t>trong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nông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nghiệp</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thử</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và</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sản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xuất</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các</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loại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vũ</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khí</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hạt</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nhân</a:t>
              </a:r>
              <a:r>
                <a:rPr lang="en-US" sz="2300" b="1" dirty="0" smtClean="0">
                  <a:solidFill>
                    <a:srgbClr val="000000"/>
                  </a:solidFill>
                  <a:latin typeface="Arial" pitchFamily="34" charset="0"/>
                </a:rPr>
                <a:t>,…</a:t>
              </a:r>
              <a:endParaRPr lang="en-US" sz="2300" b="1" dirty="0">
                <a:solidFill>
                  <a:srgbClr val="000000"/>
                </a:solidFill>
                <a:latin typeface="Arial" pitchFamily="34" charset="0"/>
              </a:endParaRPr>
            </a:p>
          </p:txBody>
        </p:sp>
        <p:sp>
          <p:nvSpPr>
            <p:cNvPr id="15" name="TextBox 12"/>
            <p:cNvSpPr txBox="1"/>
            <p:nvPr/>
          </p:nvSpPr>
          <p:spPr>
            <a:xfrm>
              <a:off x="1301124" y="3219642"/>
              <a:ext cx="10243764" cy="1698927"/>
            </a:xfrm>
            <a:prstGeom prst="rect">
              <a:avLst/>
            </a:prstGeom>
          </p:spPr>
          <p:txBody>
            <a:bodyPr lIns="0" tIns="0" rIns="0" bIns="0" rtlCol="0" anchor="t">
              <a:spAutoFit/>
            </a:bodyPr>
            <a:lstStyle/>
            <a:p>
              <a:pPr algn="just">
                <a:lnSpc>
                  <a:spcPct val="120000"/>
                </a:lnSpc>
                <a:spcBef>
                  <a:spcPct val="0"/>
                </a:spcBef>
              </a:pPr>
              <a:r>
                <a:rPr lang="en-US" sz="2300" b="1" dirty="0" smtClean="0">
                  <a:solidFill>
                    <a:srgbClr val="000000"/>
                  </a:solidFill>
                  <a:latin typeface="Arial" pitchFamily="34" charset="0"/>
                </a:rPr>
                <a:t>Ô </a:t>
              </a:r>
              <a:r>
                <a:rPr lang="en-US" sz="2300" b="1" dirty="0" err="1" smtClean="0">
                  <a:solidFill>
                    <a:srgbClr val="000000"/>
                  </a:solidFill>
                  <a:latin typeface="Arial" pitchFamily="34" charset="0"/>
                </a:rPr>
                <a:t>nhiễm</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môi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trường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là</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nguyên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nhân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chính</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dẫn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đến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biến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đổi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khí</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hậu</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Để</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hạn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chế</a:t>
              </a:r>
              <a:r>
                <a:rPr lang="en-US" sz="2300" b="1" dirty="0" smtClean="0">
                  <a:solidFill>
                    <a:srgbClr val="000000"/>
                  </a:solidFill>
                  <a:latin typeface="Arial" pitchFamily="34" charset="0"/>
                </a:rPr>
                <a:t> ô </a:t>
              </a:r>
              <a:r>
                <a:rPr lang="en-US" sz="2300" b="1" dirty="0" err="1" smtClean="0">
                  <a:solidFill>
                    <a:srgbClr val="000000"/>
                  </a:solidFill>
                  <a:latin typeface="Arial" pitchFamily="34" charset="0"/>
                </a:rPr>
                <a:t>nhiễm</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môi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trường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cần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thực</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hiện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các</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biện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pháp</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như</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kiểm</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soát</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nguồn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chất</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thải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công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nghiệp</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và</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sinh</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hoạt</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tăng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cường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trồng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cây</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xanh</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bảo</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vệ</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rừng</a:t>
              </a:r>
              <a:r>
                <a:rPr lang="en-US" sz="2300" b="1" dirty="0" smtClean="0">
                  <a:solidFill>
                    <a:srgbClr val="000000"/>
                  </a:solidFill>
                  <a:latin typeface="Arial" pitchFamily="34" charset="0"/>
                </a:rPr>
                <a:t>,…</a:t>
              </a:r>
              <a:endParaRPr lang="en-US" sz="2300" b="1" dirty="0">
                <a:solidFill>
                  <a:srgbClr val="000000"/>
                </a:solidFill>
                <a:latin typeface="Arial" pitchFamily="34" charset="0"/>
              </a:endParaRPr>
            </a:p>
          </p:txBody>
        </p:sp>
        <p:sp>
          <p:nvSpPr>
            <p:cNvPr id="17" name="TextBox 12"/>
            <p:cNvSpPr txBox="1"/>
            <p:nvPr/>
          </p:nvSpPr>
          <p:spPr>
            <a:xfrm>
              <a:off x="1299536" y="5270650"/>
              <a:ext cx="10243764" cy="849463"/>
            </a:xfrm>
            <a:prstGeom prst="rect">
              <a:avLst/>
            </a:prstGeom>
          </p:spPr>
          <p:txBody>
            <a:bodyPr lIns="0" tIns="0" rIns="0" bIns="0" rtlCol="0" anchor="t">
              <a:spAutoFit/>
            </a:bodyPr>
            <a:lstStyle/>
            <a:p>
              <a:pPr algn="just">
                <a:lnSpc>
                  <a:spcPct val="120000"/>
                </a:lnSpc>
                <a:spcBef>
                  <a:spcPct val="0"/>
                </a:spcBef>
              </a:pPr>
              <a:r>
                <a:rPr lang="en-US" sz="2300" b="1" dirty="0" err="1" smtClean="0">
                  <a:solidFill>
                    <a:srgbClr val="000000"/>
                  </a:solidFill>
                  <a:latin typeface="Arial" pitchFamily="34" charset="0"/>
                </a:rPr>
                <a:t>Để</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phát</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triển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bền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vững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cần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phải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bảo</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vệ</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môi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trường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bảo</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vệ</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các</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loài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động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vật</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quý</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hiếm</a:t>
              </a:r>
              <a:r>
                <a:rPr lang="en-US" sz="2300" b="1" dirty="0" smtClean="0">
                  <a:solidFill>
                    <a:srgbClr val="000000"/>
                  </a:solidFill>
                  <a:latin typeface="Arial" pitchFamily="34" charset="0"/>
                </a:rPr>
                <a:t>.</a:t>
              </a:r>
              <a:endParaRPr lang="en-US" sz="2300" b="1" dirty="0">
                <a:solidFill>
                  <a:srgbClr val="000000"/>
                </a:solidFill>
                <a:latin typeface="Arial" pitchFamily="34" charset="0"/>
              </a:endParaRP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575C1F01-5F20-4F65-A85B-8ECBBFFA44E8}"/>
              </a:ext>
            </a:extLst>
          </p:cNvPr>
          <p:cNvGrpSpPr/>
          <p:nvPr/>
        </p:nvGrpSpPr>
        <p:grpSpPr>
          <a:xfrm>
            <a:off x="156851" y="158359"/>
            <a:ext cx="2941141" cy="662128"/>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57"/>
            </a:xfrm>
            <a:prstGeom prst="rect">
              <a:avLst/>
            </a:prstGeom>
            <a:noFill/>
          </p:spPr>
          <p:txBody>
            <a:bodyPr wrap="square" rtlCol="0">
              <a:spAutoFit/>
            </a:bodyPr>
            <a:lstStyle/>
            <a:p>
              <a:pPr algn="ctr"/>
              <a:r>
                <a:rPr lang="en-US" sz="2399" b="1" dirty="0" err="1">
                  <a:solidFill>
                    <a:schemeClr val="bg1"/>
                  </a:solidFill>
                  <a:effectLst>
                    <a:outerShdw blurRad="38100" dist="38100" dir="2700000" algn="tl">
                      <a:srgbClr val="000000">
                        <a:alpha val="43137"/>
                      </a:srgbClr>
                    </a:outerShdw>
                  </a:effectLst>
                  <a:latin typeface="Times New Roman" panose="02020603050405020304" pitchFamily="18" charset="0"/>
                </a:rPr>
                <a:t>Câu</a:t>
              </a:r>
              <a:r>
                <a:rPr lang="en-US" sz="2399" b="1" dirty="0">
                  <a:solidFill>
                    <a:schemeClr val="bg1"/>
                  </a:solidFill>
                  <a:effectLst>
                    <a:outerShdw blurRad="38100" dist="38100" dir="2700000" algn="tl">
                      <a:srgbClr val="000000">
                        <a:alpha val="43137"/>
                      </a:srgbClr>
                    </a:outerShdw>
                  </a:effectLst>
                  <a:latin typeface="Times New Roman" panose="02020603050405020304" pitchFamily="18" charset="0"/>
                </a:rPr>
                <a:t> </a:t>
              </a:r>
              <a:r>
                <a:rPr lang="en-US" sz="2399" b="1" dirty="0" err="1">
                  <a:solidFill>
                    <a:schemeClr val="bg1"/>
                  </a:solidFill>
                  <a:effectLst>
                    <a:outerShdw blurRad="38100" dist="38100" dir="2700000" algn="tl">
                      <a:srgbClr val="000000">
                        <a:alpha val="43137"/>
                      </a:srgbClr>
                    </a:outerShdw>
                  </a:effectLst>
                  <a:latin typeface="Times New Roman" panose="02020603050405020304" pitchFamily="18" charset="0"/>
                </a:rPr>
                <a:t>hỏi</a:t>
              </a:r>
              <a:r>
                <a:rPr lang="en-US" sz="2399" b="1" dirty="0">
                  <a:solidFill>
                    <a:schemeClr val="bg1"/>
                  </a:solidFill>
                  <a:effectLst>
                    <a:outerShdw blurRad="38100" dist="38100" dir="2700000" algn="tl">
                      <a:srgbClr val="000000">
                        <a:alpha val="43137"/>
                      </a:srgbClr>
                    </a:outerShdw>
                  </a:effectLst>
                  <a:latin typeface="Times New Roman" panose="02020603050405020304" pitchFamily="18" charset="0"/>
                </a:rPr>
                <a:t> </a:t>
              </a:r>
              <a:r>
                <a:rPr lang="en-US" sz="2399" b="1" dirty="0" err="1">
                  <a:solidFill>
                    <a:schemeClr val="bg1"/>
                  </a:solidFill>
                  <a:effectLst>
                    <a:outerShdw blurRad="38100" dist="38100" dir="2700000" algn="tl">
                      <a:srgbClr val="000000">
                        <a:alpha val="43137"/>
                      </a:srgbClr>
                    </a:outerShdw>
                  </a:effectLst>
                  <a:latin typeface="Times New Roman" panose="02020603050405020304" pitchFamily="18" charset="0"/>
                </a:rPr>
                <a:t>số</a:t>
              </a:r>
              <a:r>
                <a:rPr lang="en-US" sz="2399" b="1" dirty="0">
                  <a:solidFill>
                    <a:schemeClr val="bg1"/>
                  </a:solidFill>
                  <a:effectLst>
                    <a:outerShdw blurRad="38100" dist="38100" dir="2700000" algn="tl">
                      <a:srgbClr val="000000">
                        <a:alpha val="43137"/>
                      </a:srgbClr>
                    </a:outerShdw>
                  </a:effectLst>
                  <a:latin typeface="Times New Roman" panose="02020603050405020304" pitchFamily="18" charset="0"/>
                </a:rPr>
                <a:t> 3</a:t>
              </a:r>
            </a:p>
          </p:txBody>
        </p:sp>
      </p:grpSp>
      <p:sp>
        <p:nvSpPr>
          <p:cNvPr id="7" name="!!MatThu1">
            <a:extLst>
              <a:ext uri="{FF2B5EF4-FFF2-40B4-BE49-F238E27FC236}">
                <a16:creationId xmlns:a16="http://schemas.microsoft.com/office/drawing/2014/main" id="{4CC2E6FF-770D-4CD7-BB82-1937CA04DF8F}"/>
              </a:ext>
            </a:extLst>
          </p:cNvPr>
          <p:cNvSpPr/>
          <p:nvPr/>
        </p:nvSpPr>
        <p:spPr>
          <a:xfrm>
            <a:off x="156851" y="158359"/>
            <a:ext cx="662128" cy="66212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283596" y="361127"/>
            <a:ext cx="394383" cy="256587"/>
          </a:xfrm>
          <a:prstGeom prst="rect">
            <a:avLst/>
          </a:prstGeom>
        </p:spPr>
      </p:pic>
      <p:sp>
        <p:nvSpPr>
          <p:cNvPr id="9" name="!!o1a">
            <a:extLst>
              <a:ext uri="{FF2B5EF4-FFF2-40B4-BE49-F238E27FC236}">
                <a16:creationId xmlns:a16="http://schemas.microsoft.com/office/drawing/2014/main" id="{55FE51F7-7B24-4A4A-8D9C-8AEE53BF7AB9}"/>
              </a:ext>
            </a:extLst>
          </p:cNvPr>
          <p:cNvSpPr/>
          <p:nvPr/>
        </p:nvSpPr>
        <p:spPr>
          <a:xfrm>
            <a:off x="7063807" y="5702269"/>
            <a:ext cx="896258" cy="89625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99"/>
          </a:p>
        </p:txBody>
      </p:sp>
      <p:sp>
        <p:nvSpPr>
          <p:cNvPr id="10" name="!!o1b">
            <a:extLst>
              <a:ext uri="{FF2B5EF4-FFF2-40B4-BE49-F238E27FC236}">
                <a16:creationId xmlns:a16="http://schemas.microsoft.com/office/drawing/2014/main" id="{F94139EE-3B91-45F5-9EAB-4B3DEDD4EAD1}"/>
              </a:ext>
            </a:extLst>
          </p:cNvPr>
          <p:cNvSpPr/>
          <p:nvPr/>
        </p:nvSpPr>
        <p:spPr>
          <a:xfrm>
            <a:off x="8115846" y="5702269"/>
            <a:ext cx="896258" cy="89625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99"/>
          </a:p>
        </p:txBody>
      </p:sp>
      <p:sp>
        <p:nvSpPr>
          <p:cNvPr id="30" name="!!1a">
            <a:extLst>
              <a:ext uri="{FF2B5EF4-FFF2-40B4-BE49-F238E27FC236}">
                <a16:creationId xmlns:a16="http://schemas.microsoft.com/office/drawing/2014/main" id="{79DC2306-18A4-4D25-89F9-322ED89913A6}"/>
              </a:ext>
            </a:extLst>
          </p:cNvPr>
          <p:cNvSpPr txBox="1"/>
          <p:nvPr/>
        </p:nvSpPr>
        <p:spPr>
          <a:xfrm>
            <a:off x="7280910" y="5735008"/>
            <a:ext cx="462050" cy="830781"/>
          </a:xfrm>
          <a:prstGeom prst="rect">
            <a:avLst/>
          </a:prstGeom>
          <a:noFill/>
        </p:spPr>
        <p:txBody>
          <a:bodyPr wrap="square" rtlCol="0">
            <a:spAutoFit/>
          </a:bodyPr>
          <a:lstStyle/>
          <a:p>
            <a:pPr algn="ctr"/>
            <a:r>
              <a:rPr lang="en-US" sz="4799" b="1" dirty="0">
                <a:solidFill>
                  <a:schemeClr val="bg1"/>
                </a:solidFill>
                <a:effectLst>
                  <a:outerShdw blurRad="38100" dist="38100" dir="2700000" algn="tl">
                    <a:srgbClr val="000000">
                      <a:alpha val="43137"/>
                    </a:srgbClr>
                  </a:outerShdw>
                </a:effectLst>
                <a:latin typeface="Times New Roman" panose="02020603050405020304" pitchFamily="18" charset="0"/>
              </a:rPr>
              <a:t>o</a:t>
            </a:r>
          </a:p>
        </p:txBody>
      </p:sp>
      <p:sp>
        <p:nvSpPr>
          <p:cNvPr id="31" name="!!1b">
            <a:extLst>
              <a:ext uri="{FF2B5EF4-FFF2-40B4-BE49-F238E27FC236}">
                <a16:creationId xmlns:a16="http://schemas.microsoft.com/office/drawing/2014/main" id="{43A3519C-897D-4399-B468-322CC4AD5493}"/>
              </a:ext>
            </a:extLst>
          </p:cNvPr>
          <p:cNvSpPr txBox="1"/>
          <p:nvPr/>
        </p:nvSpPr>
        <p:spPr>
          <a:xfrm>
            <a:off x="8332949" y="5735008"/>
            <a:ext cx="462050" cy="830781"/>
          </a:xfrm>
          <a:prstGeom prst="rect">
            <a:avLst/>
          </a:prstGeom>
          <a:noFill/>
        </p:spPr>
        <p:txBody>
          <a:bodyPr wrap="square" rtlCol="0">
            <a:spAutoFit/>
          </a:bodyPr>
          <a:lstStyle/>
          <a:p>
            <a:pPr algn="ctr"/>
            <a:r>
              <a:rPr lang="en-US" sz="4799" b="1" dirty="0">
                <a:solidFill>
                  <a:schemeClr val="bg1"/>
                </a:solidFill>
                <a:effectLst>
                  <a:outerShdw blurRad="38100" dist="38100" dir="2700000" algn="tl">
                    <a:srgbClr val="000000">
                      <a:alpha val="43137"/>
                    </a:srgbClr>
                  </a:outerShdw>
                </a:effectLst>
                <a:latin typeface="Times New Roman" panose="02020603050405020304" pitchFamily="18" charset="0"/>
              </a:rPr>
              <a:t>n</a:t>
            </a:r>
          </a:p>
        </p:txBody>
      </p:sp>
      <p:sp>
        <p:nvSpPr>
          <p:cNvPr id="29" name="Rectangle: Rounded Corners 28">
            <a:extLst>
              <a:ext uri="{FF2B5EF4-FFF2-40B4-BE49-F238E27FC236}">
                <a16:creationId xmlns:a16="http://schemas.microsoft.com/office/drawing/2014/main" id="{79081DE3-25B1-4AC5-88E2-CA1A582D540E}"/>
              </a:ext>
            </a:extLst>
          </p:cNvPr>
          <p:cNvSpPr/>
          <p:nvPr/>
        </p:nvSpPr>
        <p:spPr>
          <a:xfrm>
            <a:off x="1006210" y="1057224"/>
            <a:ext cx="10208141" cy="2980931"/>
          </a:xfrm>
          <a:prstGeom prst="roundRect">
            <a:avLst>
              <a:gd name="adj" fmla="val 5556"/>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8" name="Group 67">
            <a:extLst>
              <a:ext uri="{FF2B5EF4-FFF2-40B4-BE49-F238E27FC236}">
                <a16:creationId xmlns:a16="http://schemas.microsoft.com/office/drawing/2014/main" id="{63858ED7-2267-4CC5-88D9-750AC4B510B7}"/>
              </a:ext>
            </a:extLst>
          </p:cNvPr>
          <p:cNvGrpSpPr/>
          <p:nvPr/>
        </p:nvGrpSpPr>
        <p:grpSpPr>
          <a:xfrm>
            <a:off x="3882001" y="4430092"/>
            <a:ext cx="3848552" cy="880242"/>
            <a:chOff x="4037538" y="4547895"/>
            <a:chExt cx="3849554" cy="880471"/>
          </a:xfrm>
        </p:grpSpPr>
        <p:sp>
          <p:nvSpPr>
            <p:cNvPr id="69" name="!!Ques3">
              <a:extLst>
                <a:ext uri="{FF2B5EF4-FFF2-40B4-BE49-F238E27FC236}">
                  <a16:creationId xmlns:a16="http://schemas.microsoft.com/office/drawing/2014/main" id="{314ADFB0-1525-4AD3-A5A1-47427C8A33F9}"/>
                </a:ext>
              </a:extLst>
            </p:cNvPr>
            <p:cNvSpPr/>
            <p:nvPr/>
          </p:nvSpPr>
          <p:spPr>
            <a:xfrm>
              <a:off x="4069285" y="4547895"/>
              <a:ext cx="3817807"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Quesion1">
              <a:extLst>
                <a:ext uri="{FF2B5EF4-FFF2-40B4-BE49-F238E27FC236}">
                  <a16:creationId xmlns:a16="http://schemas.microsoft.com/office/drawing/2014/main" id="{C4425022-16BA-4BDD-9D76-C5A7629E652F}"/>
                </a:ext>
              </a:extLst>
            </p:cNvPr>
            <p:cNvSpPr txBox="1"/>
            <p:nvPr/>
          </p:nvSpPr>
          <p:spPr>
            <a:xfrm>
              <a:off x="4949756" y="4726520"/>
              <a:ext cx="2735321" cy="523220"/>
            </a:xfrm>
            <a:prstGeom prst="rect">
              <a:avLst/>
            </a:prstGeom>
            <a:noFill/>
          </p:spPr>
          <p:txBody>
            <a:bodyPr wrap="square">
              <a:spAutoFit/>
            </a:bodyPr>
            <a:lstStyle/>
            <a:p>
              <a:pPr algn="ctr"/>
              <a:r>
                <a:rPr lang="en-US" sz="2699" b="1" dirty="0" err="1">
                  <a:solidFill>
                    <a:srgbClr val="EE4036"/>
                  </a:solidFill>
                  <a:latin typeface="Times New Roman" panose="02020603050405020304" pitchFamily="18" charset="0"/>
                </a:rPr>
                <a:t>Đây</a:t>
              </a:r>
              <a:r>
                <a:rPr lang="en-US" sz="2699" b="1" dirty="0">
                  <a:solidFill>
                    <a:srgbClr val="EE4036"/>
                  </a:solidFill>
                  <a:latin typeface="Times New Roman" panose="02020603050405020304" pitchFamily="18" charset="0"/>
                </a:rPr>
                <a:t> </a:t>
              </a:r>
              <a:r>
                <a:rPr lang="en-US" sz="2699" b="1" dirty="0" err="1">
                  <a:solidFill>
                    <a:srgbClr val="EE4036"/>
                  </a:solidFill>
                  <a:latin typeface="Times New Roman" panose="02020603050405020304" pitchFamily="18" charset="0"/>
                </a:rPr>
                <a:t>là</a:t>
              </a:r>
              <a:r>
                <a:rPr lang="en-US" sz="2699" b="1" dirty="0">
                  <a:solidFill>
                    <a:srgbClr val="EE4036"/>
                  </a:solidFill>
                  <a:latin typeface="Times New Roman" panose="02020603050405020304" pitchFamily="18" charset="0"/>
                </a:rPr>
                <a:t> </a:t>
              </a:r>
              <a:r>
                <a:rPr lang="en-US" sz="2699" b="1" dirty="0" err="1">
                  <a:solidFill>
                    <a:srgbClr val="EE4036"/>
                  </a:solidFill>
                  <a:latin typeface="Times New Roman" panose="02020603050405020304" pitchFamily="18" charset="0"/>
                </a:rPr>
                <a:t>gì</a:t>
              </a:r>
              <a:r>
                <a:rPr lang="en-US" sz="2699" b="1" dirty="0">
                  <a:solidFill>
                    <a:srgbClr val="EE4036"/>
                  </a:solidFill>
                  <a:latin typeface="Times New Roman" panose="02020603050405020304" pitchFamily="18" charset="0"/>
                </a:rPr>
                <a:t>?</a:t>
              </a:r>
            </a:p>
          </p:txBody>
        </p:sp>
        <p:grpSp>
          <p:nvGrpSpPr>
            <p:cNvPr id="71"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3" name="Group 72">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dirty="0"/>
                </a:p>
              </p:txBody>
            </p:sp>
            <p:sp>
              <p:nvSpPr>
                <p:cNvPr id="75"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dirty="0"/>
                </a:p>
              </p:txBody>
            </p:sp>
          </p:grpSp>
        </p:grpSp>
      </p:grpSp>
      <p:sp>
        <p:nvSpPr>
          <p:cNvPr id="78" name="TextBox 77">
            <a:extLst>
              <a:ext uri="{FF2B5EF4-FFF2-40B4-BE49-F238E27FC236}">
                <a16:creationId xmlns:a16="http://schemas.microsoft.com/office/drawing/2014/main" id="{32846A3D-BAE2-4FFE-B054-AE802C1398BF}"/>
              </a:ext>
            </a:extLst>
          </p:cNvPr>
          <p:cNvSpPr txBox="1"/>
          <p:nvPr/>
        </p:nvSpPr>
        <p:spPr>
          <a:xfrm>
            <a:off x="6159501" y="2057400"/>
            <a:ext cx="5027473" cy="1200072"/>
          </a:xfrm>
          <a:prstGeom prst="rect">
            <a:avLst/>
          </a:prstGeom>
          <a:noFill/>
          <a:ln>
            <a:noFill/>
          </a:ln>
        </p:spPr>
        <p:txBody>
          <a:bodyPr wrap="square">
            <a:spAutoFit/>
          </a:bodyPr>
          <a:lstStyle/>
          <a:p>
            <a:pPr algn="ctr">
              <a:buClr>
                <a:srgbClr val="000000"/>
              </a:buClr>
              <a:buSzPts val="1700"/>
            </a:pPr>
            <a:r>
              <a:rPr lang="en-US" sz="3599" b="1" dirty="0" err="1">
                <a:solidFill>
                  <a:srgbClr val="EE4036"/>
                </a:solidFill>
                <a:latin typeface="Times New Roman" panose="02020603050405020304" pitchFamily="18" charset="0"/>
                <a:sym typeface="Times New Roman"/>
              </a:rPr>
              <a:t>Khu</a:t>
            </a:r>
            <a:r>
              <a:rPr lang="en-US" sz="3599" b="1" dirty="0">
                <a:solidFill>
                  <a:srgbClr val="EE4036"/>
                </a:solidFill>
                <a:latin typeface="Times New Roman" panose="02020603050405020304" pitchFamily="18" charset="0"/>
                <a:sym typeface="Times New Roman"/>
              </a:rPr>
              <a:t> </a:t>
            </a:r>
            <a:r>
              <a:rPr lang="en-US" sz="3599" b="1" dirty="0" err="1">
                <a:solidFill>
                  <a:srgbClr val="EE4036"/>
                </a:solidFill>
                <a:latin typeface="Times New Roman" panose="02020603050405020304" pitchFamily="18" charset="0"/>
                <a:sym typeface="Times New Roman"/>
              </a:rPr>
              <a:t>rừng</a:t>
            </a:r>
            <a:r>
              <a:rPr lang="en-US" sz="3599" b="1" dirty="0">
                <a:solidFill>
                  <a:srgbClr val="EE4036"/>
                </a:solidFill>
                <a:latin typeface="Times New Roman" panose="02020603050405020304" pitchFamily="18" charset="0"/>
                <a:sym typeface="Times New Roman"/>
              </a:rPr>
              <a:t> </a:t>
            </a:r>
            <a:r>
              <a:rPr lang="en-US" sz="3599" b="1" dirty="0" err="1">
                <a:solidFill>
                  <a:srgbClr val="EE4036"/>
                </a:solidFill>
                <a:latin typeface="Times New Roman" panose="02020603050405020304" pitchFamily="18" charset="0"/>
                <a:sym typeface="Times New Roman"/>
              </a:rPr>
              <a:t>lớn</a:t>
            </a:r>
            <a:r>
              <a:rPr lang="en-US" sz="3599" b="1" dirty="0">
                <a:solidFill>
                  <a:srgbClr val="EE4036"/>
                </a:solidFill>
                <a:latin typeface="Times New Roman" panose="02020603050405020304" pitchFamily="18" charset="0"/>
                <a:sym typeface="Times New Roman"/>
              </a:rPr>
              <a:t> </a:t>
            </a:r>
            <a:r>
              <a:rPr lang="en-US" sz="3599" b="1" dirty="0" err="1">
                <a:solidFill>
                  <a:srgbClr val="EE4036"/>
                </a:solidFill>
                <a:latin typeface="Times New Roman" panose="02020603050405020304" pitchFamily="18" charset="0"/>
                <a:sym typeface="Times New Roman"/>
              </a:rPr>
              <a:t>nhất</a:t>
            </a:r>
            <a:r>
              <a:rPr lang="en-US" sz="3599" b="1" dirty="0">
                <a:solidFill>
                  <a:srgbClr val="EE4036"/>
                </a:solidFill>
                <a:latin typeface="Times New Roman" panose="02020603050405020304" pitchFamily="18" charset="0"/>
                <a:sym typeface="Times New Roman"/>
              </a:rPr>
              <a:t> </a:t>
            </a:r>
            <a:r>
              <a:rPr lang="en-US" sz="3599" b="1" dirty="0" err="1">
                <a:solidFill>
                  <a:srgbClr val="EE4036"/>
                </a:solidFill>
                <a:latin typeface="Times New Roman" panose="02020603050405020304" pitchFamily="18" charset="0"/>
                <a:sym typeface="Times New Roman"/>
              </a:rPr>
              <a:t>hiện</a:t>
            </a:r>
            <a:r>
              <a:rPr lang="en-US" sz="3599" b="1" dirty="0">
                <a:solidFill>
                  <a:srgbClr val="EE4036"/>
                </a:solidFill>
                <a:latin typeface="Times New Roman" panose="02020603050405020304" pitchFamily="18" charset="0"/>
                <a:sym typeface="Times New Roman"/>
              </a:rPr>
              <a:t> nay </a:t>
            </a:r>
            <a:r>
              <a:rPr lang="en-US" sz="3599" b="1" dirty="0" err="1">
                <a:solidFill>
                  <a:srgbClr val="EE4036"/>
                </a:solidFill>
                <a:latin typeface="Times New Roman" panose="02020603050405020304" pitchFamily="18" charset="0"/>
                <a:sym typeface="Times New Roman"/>
              </a:rPr>
              <a:t>có</a:t>
            </a:r>
            <a:r>
              <a:rPr lang="en-US" sz="3599" b="1" dirty="0">
                <a:solidFill>
                  <a:srgbClr val="EE4036"/>
                </a:solidFill>
                <a:latin typeface="Times New Roman" panose="02020603050405020304" pitchFamily="18" charset="0"/>
                <a:sym typeface="Times New Roman"/>
              </a:rPr>
              <a:t> </a:t>
            </a:r>
            <a:r>
              <a:rPr lang="en-US" sz="3599" b="1" dirty="0" err="1">
                <a:solidFill>
                  <a:srgbClr val="EE4036"/>
                </a:solidFill>
                <a:latin typeface="Times New Roman" panose="02020603050405020304" pitchFamily="18" charset="0"/>
                <a:sym typeface="Times New Roman"/>
              </a:rPr>
              <a:t>tên</a:t>
            </a:r>
            <a:r>
              <a:rPr lang="en-US" sz="3599" b="1" dirty="0">
                <a:solidFill>
                  <a:srgbClr val="EE4036"/>
                </a:solidFill>
                <a:latin typeface="Times New Roman" panose="02020603050405020304" pitchFamily="18" charset="0"/>
                <a:sym typeface="Times New Roman"/>
              </a:rPr>
              <a:t> </a:t>
            </a:r>
            <a:r>
              <a:rPr lang="en-US" sz="3599" b="1" dirty="0" err="1">
                <a:solidFill>
                  <a:srgbClr val="EE4036"/>
                </a:solidFill>
                <a:latin typeface="Times New Roman" panose="02020603050405020304" pitchFamily="18" charset="0"/>
                <a:sym typeface="Times New Roman"/>
              </a:rPr>
              <a:t>là</a:t>
            </a:r>
            <a:r>
              <a:rPr lang="en-US" sz="3599" b="1" dirty="0">
                <a:solidFill>
                  <a:srgbClr val="EE4036"/>
                </a:solidFill>
                <a:latin typeface="Times New Roman" panose="02020603050405020304" pitchFamily="18" charset="0"/>
                <a:sym typeface="Times New Roman"/>
              </a:rPr>
              <a:t> </a:t>
            </a:r>
            <a:r>
              <a:rPr lang="en-US" sz="3599" b="1" dirty="0" err="1">
                <a:solidFill>
                  <a:srgbClr val="EE4036"/>
                </a:solidFill>
                <a:latin typeface="Times New Roman" panose="02020603050405020304" pitchFamily="18" charset="0"/>
                <a:sym typeface="Times New Roman"/>
              </a:rPr>
              <a:t>gì</a:t>
            </a:r>
            <a:r>
              <a:rPr lang="en-US" sz="3599" b="1" dirty="0">
                <a:solidFill>
                  <a:srgbClr val="EE4036"/>
                </a:solidFill>
                <a:latin typeface="Times New Roman" panose="02020603050405020304" pitchFamily="18" charset="0"/>
                <a:sym typeface="Times New Roman"/>
              </a:rPr>
              <a:t>?</a:t>
            </a:r>
            <a:endParaRPr lang="en-US" sz="3599" b="1" dirty="0">
              <a:solidFill>
                <a:srgbClr val="EE4036"/>
              </a:solidFill>
              <a:latin typeface="Times New Roman" panose="02020603050405020304" pitchFamily="18" charset="0"/>
              <a:sym typeface="Arial"/>
            </a:endParaRPr>
          </a:p>
        </p:txBody>
      </p:sp>
      <p:sp>
        <p:nvSpPr>
          <p:cNvPr id="55" name="!!o1a">
            <a:extLst>
              <a:ext uri="{FF2B5EF4-FFF2-40B4-BE49-F238E27FC236}">
                <a16:creationId xmlns:a16="http://schemas.microsoft.com/office/drawing/2014/main" id="{55FE51F7-7B24-4A4A-8D9C-8AEE53BF7AB9}"/>
              </a:ext>
            </a:extLst>
          </p:cNvPr>
          <p:cNvSpPr/>
          <p:nvPr/>
        </p:nvSpPr>
        <p:spPr>
          <a:xfrm>
            <a:off x="6010035" y="5702269"/>
            <a:ext cx="896258" cy="89625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99"/>
          </a:p>
        </p:txBody>
      </p:sp>
      <p:sp>
        <p:nvSpPr>
          <p:cNvPr id="56" name="!!1a">
            <a:extLst>
              <a:ext uri="{FF2B5EF4-FFF2-40B4-BE49-F238E27FC236}">
                <a16:creationId xmlns:a16="http://schemas.microsoft.com/office/drawing/2014/main" id="{79DC2306-18A4-4D25-89F9-322ED89913A6}"/>
              </a:ext>
            </a:extLst>
          </p:cNvPr>
          <p:cNvSpPr txBox="1"/>
          <p:nvPr/>
        </p:nvSpPr>
        <p:spPr>
          <a:xfrm>
            <a:off x="6227138" y="5735008"/>
            <a:ext cx="462050" cy="830781"/>
          </a:xfrm>
          <a:prstGeom prst="rect">
            <a:avLst/>
          </a:prstGeom>
          <a:noFill/>
        </p:spPr>
        <p:txBody>
          <a:bodyPr wrap="square" rtlCol="0">
            <a:spAutoFit/>
          </a:bodyPr>
          <a:lstStyle/>
          <a:p>
            <a:pPr algn="ctr"/>
            <a:r>
              <a:rPr lang="en-US" sz="4799" b="1" dirty="0">
                <a:solidFill>
                  <a:schemeClr val="bg1"/>
                </a:solidFill>
                <a:effectLst>
                  <a:outerShdw blurRad="38100" dist="38100" dir="2700000" algn="tl">
                    <a:srgbClr val="000000">
                      <a:alpha val="43137"/>
                    </a:srgbClr>
                  </a:outerShdw>
                </a:effectLst>
                <a:latin typeface="Times New Roman" panose="02020603050405020304" pitchFamily="18" charset="0"/>
              </a:rPr>
              <a:t>z</a:t>
            </a:r>
          </a:p>
        </p:txBody>
      </p:sp>
      <p:pic>
        <p:nvPicPr>
          <p:cNvPr id="2050" name="Picture 2" descr="Khu Rừng | Công cụ đồ họa PSD Tải xuống miễn phí - Pikbest"/>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97374" y="575384"/>
            <a:ext cx="5062127" cy="3377162"/>
          </a:xfrm>
          <a:prstGeom prst="rect">
            <a:avLst/>
          </a:prstGeom>
          <a:noFill/>
          <a:extLst>
            <a:ext uri="{909E8E84-426E-40DD-AFC4-6F175D3DCCD1}">
              <a14:hiddenFill xmlns:a14="http://schemas.microsoft.com/office/drawing/2010/main">
                <a:solidFill>
                  <a:srgbClr val="FFFFFF"/>
                </a:solidFill>
              </a14:hiddenFill>
            </a:ext>
          </a:extLst>
        </p:spPr>
      </p:pic>
      <p:sp>
        <p:nvSpPr>
          <p:cNvPr id="59" name="!!o1a">
            <a:extLst>
              <a:ext uri="{FF2B5EF4-FFF2-40B4-BE49-F238E27FC236}">
                <a16:creationId xmlns:a16="http://schemas.microsoft.com/office/drawing/2014/main" id="{55FE51F7-7B24-4A4A-8D9C-8AEE53BF7AB9}"/>
              </a:ext>
            </a:extLst>
          </p:cNvPr>
          <p:cNvSpPr/>
          <p:nvPr/>
        </p:nvSpPr>
        <p:spPr>
          <a:xfrm>
            <a:off x="3904225" y="5702269"/>
            <a:ext cx="896258" cy="89625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99"/>
          </a:p>
        </p:txBody>
      </p:sp>
      <p:sp>
        <p:nvSpPr>
          <p:cNvPr id="60" name="!!o1b">
            <a:extLst>
              <a:ext uri="{FF2B5EF4-FFF2-40B4-BE49-F238E27FC236}">
                <a16:creationId xmlns:a16="http://schemas.microsoft.com/office/drawing/2014/main" id="{F94139EE-3B91-45F5-9EAB-4B3DEDD4EAD1}"/>
              </a:ext>
            </a:extLst>
          </p:cNvPr>
          <p:cNvSpPr/>
          <p:nvPr/>
        </p:nvSpPr>
        <p:spPr>
          <a:xfrm>
            <a:off x="4956264" y="5702269"/>
            <a:ext cx="896258" cy="89625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99"/>
          </a:p>
        </p:txBody>
      </p:sp>
      <p:sp>
        <p:nvSpPr>
          <p:cNvPr id="62" name="!!1a">
            <a:extLst>
              <a:ext uri="{FF2B5EF4-FFF2-40B4-BE49-F238E27FC236}">
                <a16:creationId xmlns:a16="http://schemas.microsoft.com/office/drawing/2014/main" id="{79DC2306-18A4-4D25-89F9-322ED89913A6}"/>
              </a:ext>
            </a:extLst>
          </p:cNvPr>
          <p:cNvSpPr txBox="1"/>
          <p:nvPr/>
        </p:nvSpPr>
        <p:spPr>
          <a:xfrm>
            <a:off x="4121328" y="5735008"/>
            <a:ext cx="462050" cy="830781"/>
          </a:xfrm>
          <a:prstGeom prst="rect">
            <a:avLst/>
          </a:prstGeom>
          <a:noFill/>
        </p:spPr>
        <p:txBody>
          <a:bodyPr wrap="square" rtlCol="0">
            <a:spAutoFit/>
          </a:bodyPr>
          <a:lstStyle/>
          <a:p>
            <a:pPr algn="ctr"/>
            <a:r>
              <a:rPr lang="en-US" sz="4799" b="1" dirty="0">
                <a:solidFill>
                  <a:schemeClr val="bg1"/>
                </a:solidFill>
                <a:effectLst>
                  <a:outerShdw blurRad="38100" dist="38100" dir="2700000" algn="tl">
                    <a:srgbClr val="000000">
                      <a:alpha val="43137"/>
                    </a:srgbClr>
                  </a:outerShdw>
                </a:effectLst>
                <a:latin typeface="Times New Roman" panose="02020603050405020304" pitchFamily="18" charset="0"/>
              </a:rPr>
              <a:t>m</a:t>
            </a:r>
          </a:p>
        </p:txBody>
      </p:sp>
      <p:sp>
        <p:nvSpPr>
          <p:cNvPr id="65" name="!!1b">
            <a:extLst>
              <a:ext uri="{FF2B5EF4-FFF2-40B4-BE49-F238E27FC236}">
                <a16:creationId xmlns:a16="http://schemas.microsoft.com/office/drawing/2014/main" id="{43A3519C-897D-4399-B468-322CC4AD5493}"/>
              </a:ext>
            </a:extLst>
          </p:cNvPr>
          <p:cNvSpPr txBox="1"/>
          <p:nvPr/>
        </p:nvSpPr>
        <p:spPr>
          <a:xfrm>
            <a:off x="5173367" y="5735008"/>
            <a:ext cx="462050" cy="830781"/>
          </a:xfrm>
          <a:prstGeom prst="rect">
            <a:avLst/>
          </a:prstGeom>
          <a:noFill/>
        </p:spPr>
        <p:txBody>
          <a:bodyPr wrap="square" rtlCol="0">
            <a:spAutoFit/>
          </a:bodyPr>
          <a:lstStyle/>
          <a:p>
            <a:pPr algn="ctr"/>
            <a:r>
              <a:rPr lang="en-US" sz="4799" b="1" dirty="0">
                <a:solidFill>
                  <a:schemeClr val="bg1"/>
                </a:solidFill>
                <a:effectLst>
                  <a:outerShdw blurRad="38100" dist="38100" dir="2700000" algn="tl">
                    <a:srgbClr val="000000">
                      <a:alpha val="43137"/>
                    </a:srgbClr>
                  </a:outerShdw>
                </a:effectLst>
                <a:latin typeface="Times New Roman" panose="02020603050405020304" pitchFamily="18" charset="0"/>
              </a:rPr>
              <a:t>a</a:t>
            </a:r>
          </a:p>
        </p:txBody>
      </p:sp>
      <p:sp>
        <p:nvSpPr>
          <p:cNvPr id="66" name="!!o1a">
            <a:extLst>
              <a:ext uri="{FF2B5EF4-FFF2-40B4-BE49-F238E27FC236}">
                <a16:creationId xmlns:a16="http://schemas.microsoft.com/office/drawing/2014/main" id="{55FE51F7-7B24-4A4A-8D9C-8AEE53BF7AB9}"/>
              </a:ext>
            </a:extLst>
          </p:cNvPr>
          <p:cNvSpPr/>
          <p:nvPr/>
        </p:nvSpPr>
        <p:spPr>
          <a:xfrm>
            <a:off x="2850453" y="5702269"/>
            <a:ext cx="896258" cy="89625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99"/>
          </a:p>
        </p:txBody>
      </p:sp>
      <p:sp>
        <p:nvSpPr>
          <p:cNvPr id="67" name="!!1a">
            <a:extLst>
              <a:ext uri="{FF2B5EF4-FFF2-40B4-BE49-F238E27FC236}">
                <a16:creationId xmlns:a16="http://schemas.microsoft.com/office/drawing/2014/main" id="{79DC2306-18A4-4D25-89F9-322ED89913A6}"/>
              </a:ext>
            </a:extLst>
          </p:cNvPr>
          <p:cNvSpPr txBox="1"/>
          <p:nvPr/>
        </p:nvSpPr>
        <p:spPr>
          <a:xfrm>
            <a:off x="3067556" y="5735008"/>
            <a:ext cx="462050" cy="830781"/>
          </a:xfrm>
          <a:prstGeom prst="rect">
            <a:avLst/>
          </a:prstGeom>
          <a:noFill/>
        </p:spPr>
        <p:txBody>
          <a:bodyPr wrap="square" rtlCol="0">
            <a:spAutoFit/>
          </a:bodyPr>
          <a:lstStyle/>
          <a:p>
            <a:pPr algn="ctr"/>
            <a:r>
              <a:rPr lang="en-US" sz="4799" b="1" dirty="0">
                <a:solidFill>
                  <a:schemeClr val="bg1"/>
                </a:solidFill>
                <a:effectLst>
                  <a:outerShdw blurRad="38100" dist="38100" dir="2700000" algn="tl">
                    <a:srgbClr val="000000">
                      <a:alpha val="43137"/>
                    </a:srgbClr>
                  </a:outerShdw>
                </a:effectLst>
                <a:latin typeface="Times New Roman" panose="02020603050405020304" pitchFamily="18" charset="0"/>
              </a:rPr>
              <a:t>A</a:t>
            </a:r>
          </a:p>
        </p:txBody>
      </p:sp>
      <p:grpSp>
        <p:nvGrpSpPr>
          <p:cNvPr id="76" name="Group 75">
            <a:extLst>
              <a:ext uri="{FF2B5EF4-FFF2-40B4-BE49-F238E27FC236}">
                <a16:creationId xmlns:a16="http://schemas.microsoft.com/office/drawing/2014/main" id="{DC4D4389-3269-48E5-9314-DCEC10EC78A8}"/>
              </a:ext>
            </a:extLst>
          </p:cNvPr>
          <p:cNvGrpSpPr/>
          <p:nvPr/>
        </p:nvGrpSpPr>
        <p:grpSpPr>
          <a:xfrm>
            <a:off x="11457708" y="156246"/>
            <a:ext cx="662823" cy="662823"/>
            <a:chOff x="11409342" y="180900"/>
            <a:chExt cx="662996" cy="662996"/>
          </a:xfrm>
        </p:grpSpPr>
        <p:sp>
          <p:nvSpPr>
            <p:cNvPr id="77" name="!!MatThu1">
              <a:hlinkClick r:id="rId6"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9" name="Graphic 62">
              <a:hlinkClick r:id="rId7"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tretch>
              <a:fillRect/>
            </a:stretch>
          </p:blipFill>
          <p:spPr>
            <a:xfrm>
              <a:off x="11528358" y="343470"/>
              <a:ext cx="424964" cy="337856"/>
            </a:xfrm>
            <a:prstGeom prst="rect">
              <a:avLst/>
            </a:prstGeom>
          </p:spPr>
        </p:pic>
      </p:grpSp>
      <p:pic>
        <p:nvPicPr>
          <p:cNvPr id="136" name="Picture 135">
            <a:extLst>
              <a:ext uri="{FF2B5EF4-FFF2-40B4-BE49-F238E27FC236}">
                <a16:creationId xmlns:a16="http://schemas.microsoft.com/office/drawing/2014/main" id="{E2A24C98-35A3-45FF-9431-2BE835010581}"/>
              </a:ext>
            </a:extLst>
          </p:cNvPr>
          <p:cNvPicPr>
            <a:picLocks noChangeAspect="1"/>
          </p:cNvPicPr>
          <p:nvPr/>
        </p:nvPicPr>
        <p:blipFill>
          <a:blip r:embed="rId20"/>
          <a:stretch>
            <a:fillRect/>
          </a:stretch>
        </p:blipFill>
        <p:spPr>
          <a:xfrm>
            <a:off x="10601705" y="-1211649"/>
            <a:ext cx="359906" cy="214559"/>
          </a:xfrm>
          <a:prstGeom prst="rect">
            <a:avLst/>
          </a:prstGeom>
        </p:spPr>
      </p:pic>
      <p:pic>
        <p:nvPicPr>
          <p:cNvPr id="137" name="Picture 136">
            <a:extLst>
              <a:ext uri="{FF2B5EF4-FFF2-40B4-BE49-F238E27FC236}">
                <a16:creationId xmlns:a16="http://schemas.microsoft.com/office/drawing/2014/main" id="{6F0C86CA-0091-4117-BFEC-2073208776D8}"/>
              </a:ext>
            </a:extLst>
          </p:cNvPr>
          <p:cNvPicPr>
            <a:picLocks noChangeAspect="1"/>
          </p:cNvPicPr>
          <p:nvPr/>
        </p:nvPicPr>
        <p:blipFill>
          <a:blip r:embed="rId21"/>
          <a:stretch>
            <a:fillRect/>
          </a:stretch>
        </p:blipFill>
        <p:spPr>
          <a:xfrm>
            <a:off x="2022362" y="-680213"/>
            <a:ext cx="359906" cy="214559"/>
          </a:xfrm>
          <a:prstGeom prst="rect">
            <a:avLst/>
          </a:prstGeom>
        </p:spPr>
      </p:pic>
      <p:pic>
        <p:nvPicPr>
          <p:cNvPr id="138" name="Picture 137">
            <a:extLst>
              <a:ext uri="{FF2B5EF4-FFF2-40B4-BE49-F238E27FC236}">
                <a16:creationId xmlns:a16="http://schemas.microsoft.com/office/drawing/2014/main" id="{68C8D11E-0AFE-4F7B-B87C-5545F5E6C086}"/>
              </a:ext>
            </a:extLst>
          </p:cNvPr>
          <p:cNvPicPr>
            <a:picLocks noChangeAspect="1"/>
          </p:cNvPicPr>
          <p:nvPr/>
        </p:nvPicPr>
        <p:blipFill>
          <a:blip r:embed="rId22"/>
          <a:stretch>
            <a:fillRect/>
          </a:stretch>
        </p:blipFill>
        <p:spPr>
          <a:xfrm>
            <a:off x="3561476" y="-1010630"/>
            <a:ext cx="359906" cy="218018"/>
          </a:xfrm>
          <a:prstGeom prst="rect">
            <a:avLst/>
          </a:prstGeom>
        </p:spPr>
      </p:pic>
      <p:pic>
        <p:nvPicPr>
          <p:cNvPr id="139" name="Picture 138">
            <a:extLst>
              <a:ext uri="{FF2B5EF4-FFF2-40B4-BE49-F238E27FC236}">
                <a16:creationId xmlns:a16="http://schemas.microsoft.com/office/drawing/2014/main" id="{0D814C9E-BF3B-4291-BE98-A970F732C6DC}"/>
              </a:ext>
            </a:extLst>
          </p:cNvPr>
          <p:cNvPicPr>
            <a:picLocks noChangeAspect="1"/>
          </p:cNvPicPr>
          <p:nvPr/>
        </p:nvPicPr>
        <p:blipFill>
          <a:blip r:embed="rId23"/>
          <a:stretch>
            <a:fillRect/>
          </a:stretch>
        </p:blipFill>
        <p:spPr>
          <a:xfrm>
            <a:off x="4732924" y="-1444291"/>
            <a:ext cx="359906" cy="218018"/>
          </a:xfrm>
          <a:prstGeom prst="rect">
            <a:avLst/>
          </a:prstGeom>
        </p:spPr>
      </p:pic>
      <p:pic>
        <p:nvPicPr>
          <p:cNvPr id="140" name="Picture 139">
            <a:extLst>
              <a:ext uri="{FF2B5EF4-FFF2-40B4-BE49-F238E27FC236}">
                <a16:creationId xmlns:a16="http://schemas.microsoft.com/office/drawing/2014/main" id="{1045EAEC-7CAA-4B81-B22A-BBDE414E6E99}"/>
              </a:ext>
            </a:extLst>
          </p:cNvPr>
          <p:cNvPicPr>
            <a:picLocks noChangeAspect="1"/>
          </p:cNvPicPr>
          <p:nvPr/>
        </p:nvPicPr>
        <p:blipFill>
          <a:blip r:embed="rId24"/>
          <a:stretch>
            <a:fillRect/>
          </a:stretch>
        </p:blipFill>
        <p:spPr>
          <a:xfrm>
            <a:off x="10148971" y="-649354"/>
            <a:ext cx="359906" cy="214559"/>
          </a:xfrm>
          <a:prstGeom prst="rect">
            <a:avLst/>
          </a:prstGeom>
        </p:spPr>
      </p:pic>
      <p:pic>
        <p:nvPicPr>
          <p:cNvPr id="141" name="Picture 140">
            <a:extLst>
              <a:ext uri="{FF2B5EF4-FFF2-40B4-BE49-F238E27FC236}">
                <a16:creationId xmlns:a16="http://schemas.microsoft.com/office/drawing/2014/main" id="{E1EAAEDC-5B63-4ABF-950D-A3661A34B2A3}"/>
              </a:ext>
            </a:extLst>
          </p:cNvPr>
          <p:cNvPicPr>
            <a:picLocks noChangeAspect="1"/>
          </p:cNvPicPr>
          <p:nvPr/>
        </p:nvPicPr>
        <p:blipFill>
          <a:blip r:embed="rId25"/>
          <a:stretch>
            <a:fillRect/>
          </a:stretch>
        </p:blipFill>
        <p:spPr>
          <a:xfrm>
            <a:off x="7476920" y="-1101053"/>
            <a:ext cx="359906" cy="218018"/>
          </a:xfrm>
          <a:prstGeom prst="rect">
            <a:avLst/>
          </a:prstGeom>
        </p:spPr>
      </p:pic>
      <p:pic>
        <p:nvPicPr>
          <p:cNvPr id="142" name="Picture 141">
            <a:extLst>
              <a:ext uri="{FF2B5EF4-FFF2-40B4-BE49-F238E27FC236}">
                <a16:creationId xmlns:a16="http://schemas.microsoft.com/office/drawing/2014/main" id="{396E1D2C-F1DE-4F25-81DA-6E6028E048F9}"/>
              </a:ext>
            </a:extLst>
          </p:cNvPr>
          <p:cNvPicPr>
            <a:picLocks noChangeAspect="1"/>
          </p:cNvPicPr>
          <p:nvPr/>
        </p:nvPicPr>
        <p:blipFill>
          <a:blip r:embed="rId26"/>
          <a:stretch>
            <a:fillRect/>
          </a:stretch>
        </p:blipFill>
        <p:spPr>
          <a:xfrm>
            <a:off x="8381505" y="-592875"/>
            <a:ext cx="359906" cy="214559"/>
          </a:xfrm>
          <a:prstGeom prst="rect">
            <a:avLst/>
          </a:prstGeom>
        </p:spPr>
      </p:pic>
      <p:pic>
        <p:nvPicPr>
          <p:cNvPr id="143" name="Picture 142">
            <a:extLst>
              <a:ext uri="{FF2B5EF4-FFF2-40B4-BE49-F238E27FC236}">
                <a16:creationId xmlns:a16="http://schemas.microsoft.com/office/drawing/2014/main" id="{C67324EB-D3F2-4F0B-B911-CDA7A8304F3D}"/>
              </a:ext>
            </a:extLst>
          </p:cNvPr>
          <p:cNvPicPr>
            <a:picLocks noChangeAspect="1"/>
          </p:cNvPicPr>
          <p:nvPr/>
        </p:nvPicPr>
        <p:blipFill>
          <a:blip r:embed="rId27"/>
          <a:stretch>
            <a:fillRect/>
          </a:stretch>
        </p:blipFill>
        <p:spPr>
          <a:xfrm>
            <a:off x="9156703" y="-634549"/>
            <a:ext cx="359906" cy="218018"/>
          </a:xfrm>
          <a:prstGeom prst="rect">
            <a:avLst/>
          </a:prstGeom>
        </p:spPr>
      </p:pic>
      <p:pic>
        <p:nvPicPr>
          <p:cNvPr id="144" name="Picture 143">
            <a:extLst>
              <a:ext uri="{FF2B5EF4-FFF2-40B4-BE49-F238E27FC236}">
                <a16:creationId xmlns:a16="http://schemas.microsoft.com/office/drawing/2014/main" id="{BDB067EA-AB66-4605-8786-F0BD17037F44}"/>
              </a:ext>
            </a:extLst>
          </p:cNvPr>
          <p:cNvPicPr>
            <a:picLocks noChangeAspect="1"/>
          </p:cNvPicPr>
          <p:nvPr/>
        </p:nvPicPr>
        <p:blipFill>
          <a:blip r:embed="rId28"/>
          <a:stretch>
            <a:fillRect/>
          </a:stretch>
        </p:blipFill>
        <p:spPr>
          <a:xfrm>
            <a:off x="6912564" y="-556051"/>
            <a:ext cx="359906" cy="218018"/>
          </a:xfrm>
          <a:prstGeom prst="rect">
            <a:avLst/>
          </a:prstGeom>
        </p:spPr>
      </p:pic>
      <p:pic>
        <p:nvPicPr>
          <p:cNvPr id="145" name="Picture 144">
            <a:extLst>
              <a:ext uri="{FF2B5EF4-FFF2-40B4-BE49-F238E27FC236}">
                <a16:creationId xmlns:a16="http://schemas.microsoft.com/office/drawing/2014/main" id="{D59F442C-9BB5-43D0-B284-8EFE7D9150AA}"/>
              </a:ext>
            </a:extLst>
          </p:cNvPr>
          <p:cNvPicPr>
            <a:picLocks noChangeAspect="1"/>
          </p:cNvPicPr>
          <p:nvPr/>
        </p:nvPicPr>
        <p:blipFill>
          <a:blip r:embed="rId29"/>
          <a:stretch>
            <a:fillRect/>
          </a:stretch>
        </p:blipFill>
        <p:spPr>
          <a:xfrm>
            <a:off x="2749158" y="-705460"/>
            <a:ext cx="359906" cy="218018"/>
          </a:xfrm>
          <a:prstGeom prst="rect">
            <a:avLst/>
          </a:prstGeom>
        </p:spPr>
      </p:pic>
      <p:pic>
        <p:nvPicPr>
          <p:cNvPr id="146" name="Picture 145">
            <a:extLst>
              <a:ext uri="{FF2B5EF4-FFF2-40B4-BE49-F238E27FC236}">
                <a16:creationId xmlns:a16="http://schemas.microsoft.com/office/drawing/2014/main" id="{7DB10253-8425-4F19-B995-DCA5C90F411A}"/>
              </a:ext>
            </a:extLst>
          </p:cNvPr>
          <p:cNvPicPr>
            <a:picLocks noChangeAspect="1"/>
          </p:cNvPicPr>
          <p:nvPr/>
        </p:nvPicPr>
        <p:blipFill>
          <a:blip r:embed="rId21"/>
          <a:stretch>
            <a:fillRect/>
          </a:stretch>
        </p:blipFill>
        <p:spPr>
          <a:xfrm>
            <a:off x="6870902" y="-853256"/>
            <a:ext cx="359906" cy="214559"/>
          </a:xfrm>
          <a:prstGeom prst="rect">
            <a:avLst/>
          </a:prstGeom>
        </p:spPr>
      </p:pic>
      <p:pic>
        <p:nvPicPr>
          <p:cNvPr id="147" name="Picture 146">
            <a:extLst>
              <a:ext uri="{FF2B5EF4-FFF2-40B4-BE49-F238E27FC236}">
                <a16:creationId xmlns:a16="http://schemas.microsoft.com/office/drawing/2014/main" id="{A9DFF7EA-3F47-420E-BAB4-B4D4EAC8CE20}"/>
              </a:ext>
            </a:extLst>
          </p:cNvPr>
          <p:cNvPicPr>
            <a:picLocks noChangeAspect="1"/>
          </p:cNvPicPr>
          <p:nvPr/>
        </p:nvPicPr>
        <p:blipFill>
          <a:blip r:embed="rId22"/>
          <a:stretch>
            <a:fillRect/>
          </a:stretch>
        </p:blipFill>
        <p:spPr>
          <a:xfrm>
            <a:off x="8410016" y="-1183672"/>
            <a:ext cx="359906" cy="218018"/>
          </a:xfrm>
          <a:prstGeom prst="rect">
            <a:avLst/>
          </a:prstGeom>
        </p:spPr>
      </p:pic>
      <p:pic>
        <p:nvPicPr>
          <p:cNvPr id="148" name="Picture 147">
            <a:extLst>
              <a:ext uri="{FF2B5EF4-FFF2-40B4-BE49-F238E27FC236}">
                <a16:creationId xmlns:a16="http://schemas.microsoft.com/office/drawing/2014/main" id="{CB19D85A-DBE2-4D1C-81E5-7D5F799CB541}"/>
              </a:ext>
            </a:extLst>
          </p:cNvPr>
          <p:cNvPicPr>
            <a:picLocks noChangeAspect="1"/>
          </p:cNvPicPr>
          <p:nvPr/>
        </p:nvPicPr>
        <p:blipFill>
          <a:blip r:embed="rId29"/>
          <a:stretch>
            <a:fillRect/>
          </a:stretch>
        </p:blipFill>
        <p:spPr>
          <a:xfrm>
            <a:off x="7597698" y="-878503"/>
            <a:ext cx="359906" cy="218018"/>
          </a:xfrm>
          <a:prstGeom prst="rect">
            <a:avLst/>
          </a:prstGeom>
        </p:spPr>
      </p:pic>
      <p:pic>
        <p:nvPicPr>
          <p:cNvPr id="149" name="Picture 148">
            <a:extLst>
              <a:ext uri="{FF2B5EF4-FFF2-40B4-BE49-F238E27FC236}">
                <a16:creationId xmlns:a16="http://schemas.microsoft.com/office/drawing/2014/main" id="{1571BFB6-F40C-4995-A85E-E041985AA4EE}"/>
              </a:ext>
            </a:extLst>
          </p:cNvPr>
          <p:cNvPicPr>
            <a:picLocks noChangeAspect="1"/>
          </p:cNvPicPr>
          <p:nvPr/>
        </p:nvPicPr>
        <p:blipFill>
          <a:blip r:embed="rId23"/>
          <a:stretch>
            <a:fillRect/>
          </a:stretch>
        </p:blipFill>
        <p:spPr>
          <a:xfrm>
            <a:off x="700152" y="-564631"/>
            <a:ext cx="359906" cy="218018"/>
          </a:xfrm>
          <a:prstGeom prst="rect">
            <a:avLst/>
          </a:prstGeom>
        </p:spPr>
      </p:pic>
      <p:pic>
        <p:nvPicPr>
          <p:cNvPr id="150" name="Picture 149">
            <a:extLst>
              <a:ext uri="{FF2B5EF4-FFF2-40B4-BE49-F238E27FC236}">
                <a16:creationId xmlns:a16="http://schemas.microsoft.com/office/drawing/2014/main" id="{4CE6C58B-82FB-4AC7-AD34-D55656BEEFAF}"/>
              </a:ext>
            </a:extLst>
          </p:cNvPr>
          <p:cNvPicPr>
            <a:picLocks noChangeAspect="1"/>
          </p:cNvPicPr>
          <p:nvPr/>
        </p:nvPicPr>
        <p:blipFill>
          <a:blip r:embed="rId24"/>
          <a:stretch>
            <a:fillRect/>
          </a:stretch>
        </p:blipFill>
        <p:spPr>
          <a:xfrm>
            <a:off x="1630835" y="-979817"/>
            <a:ext cx="359906" cy="214559"/>
          </a:xfrm>
          <a:prstGeom prst="rect">
            <a:avLst/>
          </a:prstGeom>
        </p:spPr>
      </p:pic>
      <p:pic>
        <p:nvPicPr>
          <p:cNvPr id="151" name="Picture 150">
            <a:extLst>
              <a:ext uri="{FF2B5EF4-FFF2-40B4-BE49-F238E27FC236}">
                <a16:creationId xmlns:a16="http://schemas.microsoft.com/office/drawing/2014/main" id="{669FFAF8-4030-42C1-8181-04368FB8726A}"/>
              </a:ext>
            </a:extLst>
          </p:cNvPr>
          <p:cNvPicPr>
            <a:picLocks noChangeAspect="1"/>
          </p:cNvPicPr>
          <p:nvPr/>
        </p:nvPicPr>
        <p:blipFill>
          <a:blip r:embed="rId25"/>
          <a:stretch>
            <a:fillRect/>
          </a:stretch>
        </p:blipFill>
        <p:spPr>
          <a:xfrm>
            <a:off x="2848765" y="-946625"/>
            <a:ext cx="359906" cy="218018"/>
          </a:xfrm>
          <a:prstGeom prst="rect">
            <a:avLst/>
          </a:prstGeom>
        </p:spPr>
      </p:pic>
      <p:pic>
        <p:nvPicPr>
          <p:cNvPr id="152" name="Picture 151">
            <a:extLst>
              <a:ext uri="{FF2B5EF4-FFF2-40B4-BE49-F238E27FC236}">
                <a16:creationId xmlns:a16="http://schemas.microsoft.com/office/drawing/2014/main" id="{91E80C74-3176-4BBC-BD54-D2910A4B7BAC}"/>
              </a:ext>
            </a:extLst>
          </p:cNvPr>
          <p:cNvPicPr>
            <a:picLocks noChangeAspect="1"/>
          </p:cNvPicPr>
          <p:nvPr/>
        </p:nvPicPr>
        <p:blipFill>
          <a:blip r:embed="rId21"/>
          <a:stretch>
            <a:fillRect/>
          </a:stretch>
        </p:blipFill>
        <p:spPr>
          <a:xfrm>
            <a:off x="2242746" y="-698828"/>
            <a:ext cx="359906" cy="214559"/>
          </a:xfrm>
          <a:prstGeom prst="rect">
            <a:avLst/>
          </a:prstGeom>
        </p:spPr>
      </p:pic>
      <p:pic>
        <p:nvPicPr>
          <p:cNvPr id="153" name="Picture 152">
            <a:extLst>
              <a:ext uri="{FF2B5EF4-FFF2-40B4-BE49-F238E27FC236}">
                <a16:creationId xmlns:a16="http://schemas.microsoft.com/office/drawing/2014/main" id="{BF80EC7E-5859-465E-8871-B259D7CF0038}"/>
              </a:ext>
            </a:extLst>
          </p:cNvPr>
          <p:cNvPicPr>
            <a:picLocks noChangeAspect="1"/>
          </p:cNvPicPr>
          <p:nvPr/>
        </p:nvPicPr>
        <p:blipFill>
          <a:blip r:embed="rId22"/>
          <a:stretch>
            <a:fillRect/>
          </a:stretch>
        </p:blipFill>
        <p:spPr>
          <a:xfrm>
            <a:off x="8998656" y="-1524241"/>
            <a:ext cx="359906" cy="218018"/>
          </a:xfrm>
          <a:prstGeom prst="rect">
            <a:avLst/>
          </a:prstGeom>
        </p:spPr>
      </p:pic>
      <p:pic>
        <p:nvPicPr>
          <p:cNvPr id="154" name="Picture 153">
            <a:extLst>
              <a:ext uri="{FF2B5EF4-FFF2-40B4-BE49-F238E27FC236}">
                <a16:creationId xmlns:a16="http://schemas.microsoft.com/office/drawing/2014/main" id="{CFCC4645-75D6-4985-BB16-8B625A7F7030}"/>
              </a:ext>
            </a:extLst>
          </p:cNvPr>
          <p:cNvPicPr>
            <a:picLocks noChangeAspect="1"/>
          </p:cNvPicPr>
          <p:nvPr/>
        </p:nvPicPr>
        <p:blipFill>
          <a:blip r:embed="rId29"/>
          <a:stretch>
            <a:fillRect/>
          </a:stretch>
        </p:blipFill>
        <p:spPr>
          <a:xfrm>
            <a:off x="2969542" y="-724075"/>
            <a:ext cx="359906" cy="218018"/>
          </a:xfrm>
          <a:prstGeom prst="rect">
            <a:avLst/>
          </a:prstGeom>
        </p:spPr>
      </p:pic>
      <p:pic>
        <p:nvPicPr>
          <p:cNvPr id="155" name="Picture 154">
            <a:extLst>
              <a:ext uri="{FF2B5EF4-FFF2-40B4-BE49-F238E27FC236}">
                <a16:creationId xmlns:a16="http://schemas.microsoft.com/office/drawing/2014/main" id="{2A628FAA-7798-4AE3-9E71-65587129DF17}"/>
              </a:ext>
            </a:extLst>
          </p:cNvPr>
          <p:cNvPicPr>
            <a:picLocks noChangeAspect="1"/>
          </p:cNvPicPr>
          <p:nvPr/>
        </p:nvPicPr>
        <p:blipFill>
          <a:blip r:embed="rId22"/>
          <a:stretch>
            <a:fillRect/>
          </a:stretch>
        </p:blipFill>
        <p:spPr>
          <a:xfrm>
            <a:off x="5979548" y="-1009014"/>
            <a:ext cx="359906" cy="218018"/>
          </a:xfrm>
          <a:prstGeom prst="rect">
            <a:avLst/>
          </a:prstGeom>
        </p:spPr>
      </p:pic>
      <p:pic>
        <p:nvPicPr>
          <p:cNvPr id="156" name="Picture 155">
            <a:extLst>
              <a:ext uri="{FF2B5EF4-FFF2-40B4-BE49-F238E27FC236}">
                <a16:creationId xmlns:a16="http://schemas.microsoft.com/office/drawing/2014/main" id="{9A00F9A9-3E3F-4628-9532-16A3E13760BC}"/>
              </a:ext>
            </a:extLst>
          </p:cNvPr>
          <p:cNvPicPr>
            <a:picLocks noChangeAspect="1"/>
          </p:cNvPicPr>
          <p:nvPr/>
        </p:nvPicPr>
        <p:blipFill>
          <a:blip r:embed="rId24"/>
          <a:stretch>
            <a:fillRect/>
          </a:stretch>
        </p:blipFill>
        <p:spPr>
          <a:xfrm>
            <a:off x="4048907" y="-978201"/>
            <a:ext cx="359906" cy="214559"/>
          </a:xfrm>
          <a:prstGeom prst="rect">
            <a:avLst/>
          </a:prstGeom>
        </p:spPr>
      </p:pic>
      <p:pic>
        <p:nvPicPr>
          <p:cNvPr id="157" name="Picture 156">
            <a:extLst>
              <a:ext uri="{FF2B5EF4-FFF2-40B4-BE49-F238E27FC236}">
                <a16:creationId xmlns:a16="http://schemas.microsoft.com/office/drawing/2014/main" id="{177AA96B-48C8-4C60-B922-9ABA2EE54110}"/>
              </a:ext>
            </a:extLst>
          </p:cNvPr>
          <p:cNvPicPr>
            <a:picLocks noChangeAspect="1"/>
          </p:cNvPicPr>
          <p:nvPr/>
        </p:nvPicPr>
        <p:blipFill>
          <a:blip r:embed="rId25"/>
          <a:stretch>
            <a:fillRect/>
          </a:stretch>
        </p:blipFill>
        <p:spPr>
          <a:xfrm>
            <a:off x="9284286" y="-1055634"/>
            <a:ext cx="359906" cy="218018"/>
          </a:xfrm>
          <a:prstGeom prst="rect">
            <a:avLst/>
          </a:prstGeom>
        </p:spPr>
      </p:pic>
      <p:pic>
        <p:nvPicPr>
          <p:cNvPr id="158" name="Picture 157">
            <a:extLst>
              <a:ext uri="{FF2B5EF4-FFF2-40B4-BE49-F238E27FC236}">
                <a16:creationId xmlns:a16="http://schemas.microsoft.com/office/drawing/2014/main" id="{7D34D429-619F-4567-AE95-0002F7F728BE}"/>
              </a:ext>
            </a:extLst>
          </p:cNvPr>
          <p:cNvPicPr>
            <a:picLocks noChangeAspect="1"/>
          </p:cNvPicPr>
          <p:nvPr/>
        </p:nvPicPr>
        <p:blipFill>
          <a:blip r:embed="rId22"/>
          <a:stretch>
            <a:fillRect/>
          </a:stretch>
        </p:blipFill>
        <p:spPr>
          <a:xfrm>
            <a:off x="11277755" y="-1363051"/>
            <a:ext cx="359906" cy="218018"/>
          </a:xfrm>
          <a:prstGeom prst="rect">
            <a:avLst/>
          </a:prstGeom>
        </p:spPr>
      </p:pic>
      <p:pic>
        <p:nvPicPr>
          <p:cNvPr id="159" name="Picture 158">
            <a:extLst>
              <a:ext uri="{FF2B5EF4-FFF2-40B4-BE49-F238E27FC236}">
                <a16:creationId xmlns:a16="http://schemas.microsoft.com/office/drawing/2014/main" id="{77044C68-7973-4EA4-AFFF-3066205CECAF}"/>
              </a:ext>
            </a:extLst>
          </p:cNvPr>
          <p:cNvPicPr>
            <a:picLocks noChangeAspect="1"/>
          </p:cNvPicPr>
          <p:nvPr/>
        </p:nvPicPr>
        <p:blipFill>
          <a:blip r:embed="rId25"/>
          <a:stretch>
            <a:fillRect/>
          </a:stretch>
        </p:blipFill>
        <p:spPr>
          <a:xfrm>
            <a:off x="5158989" y="-577380"/>
            <a:ext cx="359906" cy="218018"/>
          </a:xfrm>
          <a:prstGeom prst="rect">
            <a:avLst/>
          </a:prstGeom>
        </p:spPr>
      </p:pic>
      <p:pic>
        <p:nvPicPr>
          <p:cNvPr id="160" name="Picture 159">
            <a:extLst>
              <a:ext uri="{FF2B5EF4-FFF2-40B4-BE49-F238E27FC236}">
                <a16:creationId xmlns:a16="http://schemas.microsoft.com/office/drawing/2014/main" id="{B54F87DA-BE54-437B-85B3-5691899ADA41}"/>
              </a:ext>
            </a:extLst>
          </p:cNvPr>
          <p:cNvPicPr>
            <a:picLocks noChangeAspect="1"/>
          </p:cNvPicPr>
          <p:nvPr/>
        </p:nvPicPr>
        <p:blipFill>
          <a:blip r:embed="rId21"/>
          <a:stretch>
            <a:fillRect/>
          </a:stretch>
        </p:blipFill>
        <p:spPr>
          <a:xfrm>
            <a:off x="4552971" y="-329583"/>
            <a:ext cx="359906" cy="214559"/>
          </a:xfrm>
          <a:prstGeom prst="rect">
            <a:avLst/>
          </a:prstGeom>
        </p:spPr>
      </p:pic>
      <p:pic>
        <p:nvPicPr>
          <p:cNvPr id="161" name="Picture 160">
            <a:extLst>
              <a:ext uri="{FF2B5EF4-FFF2-40B4-BE49-F238E27FC236}">
                <a16:creationId xmlns:a16="http://schemas.microsoft.com/office/drawing/2014/main" id="{750F0249-3D57-4EA8-B6F3-CA5D1360BF14}"/>
              </a:ext>
            </a:extLst>
          </p:cNvPr>
          <p:cNvPicPr>
            <a:picLocks noChangeAspect="1"/>
          </p:cNvPicPr>
          <p:nvPr/>
        </p:nvPicPr>
        <p:blipFill>
          <a:blip r:embed="rId22"/>
          <a:stretch>
            <a:fillRect/>
          </a:stretch>
        </p:blipFill>
        <p:spPr>
          <a:xfrm>
            <a:off x="6092085" y="-660000"/>
            <a:ext cx="359906" cy="218018"/>
          </a:xfrm>
          <a:prstGeom prst="rect">
            <a:avLst/>
          </a:prstGeom>
        </p:spPr>
      </p:pic>
      <p:pic>
        <p:nvPicPr>
          <p:cNvPr id="162" name="Picture 161">
            <a:extLst>
              <a:ext uri="{FF2B5EF4-FFF2-40B4-BE49-F238E27FC236}">
                <a16:creationId xmlns:a16="http://schemas.microsoft.com/office/drawing/2014/main" id="{8845B16D-EB99-4335-B391-498FC4C4C7E4}"/>
              </a:ext>
            </a:extLst>
          </p:cNvPr>
          <p:cNvPicPr>
            <a:picLocks noChangeAspect="1"/>
          </p:cNvPicPr>
          <p:nvPr/>
        </p:nvPicPr>
        <p:blipFill>
          <a:blip r:embed="rId29"/>
          <a:stretch>
            <a:fillRect/>
          </a:stretch>
        </p:blipFill>
        <p:spPr>
          <a:xfrm>
            <a:off x="5279766" y="-354830"/>
            <a:ext cx="359906" cy="218018"/>
          </a:xfrm>
          <a:prstGeom prst="rect">
            <a:avLst/>
          </a:prstGeom>
        </p:spPr>
      </p:pic>
      <p:pic>
        <p:nvPicPr>
          <p:cNvPr id="163" name="Picture 162">
            <a:extLst>
              <a:ext uri="{FF2B5EF4-FFF2-40B4-BE49-F238E27FC236}">
                <a16:creationId xmlns:a16="http://schemas.microsoft.com/office/drawing/2014/main" id="{1C125569-1989-4359-9AB3-9A5179BE08F7}"/>
              </a:ext>
            </a:extLst>
          </p:cNvPr>
          <p:cNvPicPr>
            <a:picLocks noChangeAspect="1"/>
          </p:cNvPicPr>
          <p:nvPr/>
        </p:nvPicPr>
        <p:blipFill>
          <a:blip r:embed="rId22"/>
          <a:stretch>
            <a:fillRect/>
          </a:stretch>
        </p:blipFill>
        <p:spPr>
          <a:xfrm>
            <a:off x="3661617" y="-485341"/>
            <a:ext cx="359906" cy="218018"/>
          </a:xfrm>
          <a:prstGeom prst="rect">
            <a:avLst/>
          </a:prstGeom>
        </p:spPr>
      </p:pic>
      <p:pic>
        <p:nvPicPr>
          <p:cNvPr id="164" name="Picture 163">
            <a:extLst>
              <a:ext uri="{FF2B5EF4-FFF2-40B4-BE49-F238E27FC236}">
                <a16:creationId xmlns:a16="http://schemas.microsoft.com/office/drawing/2014/main" id="{292483AD-5130-449D-A62E-D13857C9C572}"/>
              </a:ext>
            </a:extLst>
          </p:cNvPr>
          <p:cNvPicPr>
            <a:picLocks noChangeAspect="1"/>
          </p:cNvPicPr>
          <p:nvPr/>
        </p:nvPicPr>
        <p:blipFill>
          <a:blip r:embed="rId22"/>
          <a:stretch>
            <a:fillRect/>
          </a:stretch>
        </p:blipFill>
        <p:spPr>
          <a:xfrm>
            <a:off x="3882001" y="-503957"/>
            <a:ext cx="359906" cy="218018"/>
          </a:xfrm>
          <a:prstGeom prst="rect">
            <a:avLst/>
          </a:prstGeom>
        </p:spPr>
      </p:pic>
    </p:spTree>
    <p:extLst>
      <p:ext uri="{BB962C8B-B14F-4D97-AF65-F5344CB8AC3E}">
        <p14:creationId xmlns:p14="http://schemas.microsoft.com/office/powerpoint/2010/main" val="1212391621"/>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subTnLst>
                                    <p:audio>
                                      <p:cMediaNode>
                                        <p:cTn display="0" masterRel="sameClick">
                                          <p:stCondLst>
                                            <p:cond evt="begin" delay="0">
                                              <p:tn val="5"/>
                                            </p:cond>
                                          </p:stCondLst>
                                          <p:endCondLst>
                                            <p:cond evt="onStopAudio" delay="0">
                                              <p:tgtEl>
                                                <p:sldTgt/>
                                              </p:tgtEl>
                                            </p:cond>
                                          </p:endCondLst>
                                        </p:cTn>
                                        <p:tgtEl>
                                          <p:sndTgt r:embed="rId2"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30"/>
                                        </p:tgtEl>
                                      </p:cBhvr>
                                    </p:animEffect>
                                    <p:animScale>
                                      <p:cBhvr>
                                        <p:cTn id="12" dur="250" autoRev="1" fill="hold"/>
                                        <p:tgtEl>
                                          <p:spTgt spid="30"/>
                                        </p:tgtEl>
                                      </p:cBhvr>
                                      <p:by x="105000" y="105000"/>
                                    </p:animScale>
                                  </p:childTnLst>
                                </p:cTn>
                              </p:par>
                            </p:childTnLst>
                          </p:cTn>
                        </p:par>
                      </p:childTnLst>
                    </p:cTn>
                  </p:par>
                </p:childTnLst>
              </p:cTn>
              <p:nextCondLst>
                <p:cond evt="onClick" delay="0">
                  <p:tgtEl>
                    <p:spTgt spid="9"/>
                  </p:tgtEl>
                </p:cond>
              </p:nextCondLst>
            </p:seq>
            <p:seq concurrent="1" nextAc="seek">
              <p:cTn id="13" restart="whenNotActive" fill="hold" evtFilter="cancelBubble" nodeType="interactiveSeq">
                <p:stCondLst>
                  <p:cond evt="onClick" delay="0">
                    <p:tgtEl>
                      <p:spTgt spid="10"/>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grpId="0" nodeType="withEffect">
                                  <p:stCondLst>
                                    <p:cond delay="0"/>
                                  </p:stCondLst>
                                  <p:childTnLst>
                                    <p:set>
                                      <p:cBhvr>
                                        <p:cTn id="17" dur="1" fill="hold">
                                          <p:stCondLst>
                                            <p:cond delay="0"/>
                                          </p:stCondLst>
                                        </p:cTn>
                                        <p:tgtEl>
                                          <p:spTgt spid="31"/>
                                        </p:tgtEl>
                                        <p:attrNameLst>
                                          <p:attrName>style.visibility</p:attrName>
                                        </p:attrNameLst>
                                      </p:cBhvr>
                                      <p:to>
                                        <p:strVal val="visible"/>
                                      </p:to>
                                    </p:set>
                                    <p:anim calcmode="lin" valueType="num">
                                      <p:cBhvr>
                                        <p:cTn id="18" dur="500" fill="hold"/>
                                        <p:tgtEl>
                                          <p:spTgt spid="31"/>
                                        </p:tgtEl>
                                        <p:attrNameLst>
                                          <p:attrName>ppt_w</p:attrName>
                                        </p:attrNameLst>
                                      </p:cBhvr>
                                      <p:tavLst>
                                        <p:tav tm="0">
                                          <p:val>
                                            <p:fltVal val="0"/>
                                          </p:val>
                                        </p:tav>
                                        <p:tav tm="100000">
                                          <p:val>
                                            <p:strVal val="#ppt_w"/>
                                          </p:val>
                                        </p:tav>
                                      </p:tavLst>
                                    </p:anim>
                                    <p:anim calcmode="lin" valueType="num">
                                      <p:cBhvr>
                                        <p:cTn id="19" dur="500" fill="hold"/>
                                        <p:tgtEl>
                                          <p:spTgt spid="31"/>
                                        </p:tgtEl>
                                        <p:attrNameLst>
                                          <p:attrName>ppt_h</p:attrName>
                                        </p:attrNameLst>
                                      </p:cBhvr>
                                      <p:tavLst>
                                        <p:tav tm="0">
                                          <p:val>
                                            <p:fltVal val="0"/>
                                          </p:val>
                                        </p:tav>
                                        <p:tav tm="100000">
                                          <p:val>
                                            <p:strVal val="#ppt_h"/>
                                          </p:val>
                                        </p:tav>
                                      </p:tavLst>
                                    </p:anim>
                                    <p:animEffect transition="in" filter="fade">
                                      <p:cBhvr>
                                        <p:cTn id="20" dur="500"/>
                                        <p:tgtEl>
                                          <p:spTgt spid="31"/>
                                        </p:tgtEl>
                                      </p:cBhvr>
                                    </p:animEffect>
                                  </p:childTnLst>
                                  <p:subTnLst>
                                    <p:audio>
                                      <p:cMediaNode>
                                        <p:cTn display="0" masterRel="sameClick">
                                          <p:stCondLst>
                                            <p:cond evt="begin" delay="0">
                                              <p:tn val="16"/>
                                            </p:cond>
                                          </p:stCondLst>
                                          <p:endCondLst>
                                            <p:cond evt="onStopAudio" delay="0">
                                              <p:tgtEl>
                                                <p:sldTgt/>
                                              </p:tgtEl>
                                            </p:cond>
                                          </p:endCondLst>
                                        </p:cTn>
                                        <p:tgtEl>
                                          <p:sndTgt r:embed="rId2" name="Bling.wav"/>
                                        </p:tgtEl>
                                      </p:cMediaNode>
                                    </p:audio>
                                  </p:subTnLst>
                                </p:cTn>
                              </p:par>
                              <p:par>
                                <p:cTn id="21" presetID="26" presetClass="emph" presetSubtype="0" fill="hold" grpId="1" nodeType="withEffect">
                                  <p:stCondLst>
                                    <p:cond delay="500"/>
                                  </p:stCondLst>
                                  <p:childTnLst>
                                    <p:animEffect transition="out" filter="fade">
                                      <p:cBhvr>
                                        <p:cTn id="22" dur="500" tmFilter="0, 0; .2, .5; .8, .5; 1, 0"/>
                                        <p:tgtEl>
                                          <p:spTgt spid="31"/>
                                        </p:tgtEl>
                                      </p:cBhvr>
                                    </p:animEffect>
                                    <p:animScale>
                                      <p:cBhvr>
                                        <p:cTn id="23" dur="250" autoRev="1" fill="hold"/>
                                        <p:tgtEl>
                                          <p:spTgt spid="31"/>
                                        </p:tgtEl>
                                      </p:cBhvr>
                                      <p:by x="105000" y="105000"/>
                                    </p:animScale>
                                  </p:childTnLst>
                                </p:cTn>
                              </p:par>
                              <p:par>
                                <p:cTn id="24"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25" dur="2000" fill="hold"/>
                                        <p:tgtEl>
                                          <p:spTgt spid="137"/>
                                        </p:tgtEl>
                                        <p:attrNameLst>
                                          <p:attrName>ppt_x</p:attrName>
                                          <p:attrName>ppt_y</p:attrName>
                                        </p:attrNameLst>
                                      </p:cBhvr>
                                    </p:animMotion>
                                  </p:childTnLst>
                                </p:cTn>
                              </p:par>
                              <p:par>
                                <p:cTn id="26"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27" dur="2000" fill="hold"/>
                                        <p:tgtEl>
                                          <p:spTgt spid="145"/>
                                        </p:tgtEl>
                                        <p:attrNameLst>
                                          <p:attrName>ppt_x</p:attrName>
                                          <p:attrName>ppt_y</p:attrName>
                                        </p:attrNameLst>
                                      </p:cBhvr>
                                    </p:animMotion>
                                  </p:childTnLst>
                                </p:cTn>
                              </p:par>
                              <p:par>
                                <p:cTn id="28"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29" dur="2000" fill="hold"/>
                                        <p:tgtEl>
                                          <p:spTgt spid="138"/>
                                        </p:tgtEl>
                                        <p:attrNameLst>
                                          <p:attrName>ppt_x</p:attrName>
                                          <p:attrName>ppt_y</p:attrName>
                                        </p:attrNameLst>
                                      </p:cBhvr>
                                    </p:animMotion>
                                  </p:childTnLst>
                                </p:cTn>
                              </p:par>
                              <p:par>
                                <p:cTn id="30" presetID="0" presetClass="path" presetSubtype="0" fill="hold" nodeType="withEffect">
                                  <p:stCondLst>
                                    <p:cond delay="500"/>
                                  </p:stCondLst>
                                  <p:childTnLst>
                                    <p:animMotion origin="layout" path="M -0.00027 0.00833 L -0.00027 0.00857 L 0.14665 0.11042 C 0.19223 0.14236 0.20161 0.13958 0.23287 0.18982 C 0.23547 0.19444 0.23704 0.20116 0.23925 0.20671 C 0.23118 0.23148 0.22831 0.26435 0.21529 0.28056 C 0.19601 0.30463 0.171 0.30949 0.14821 0.32037 C 0.13102 0.32847 0.11305 0.33125 0.09559 0.33727 C 0.05287 0.35185 0.06017 0.35 0.01732 0.3713 C 0.0125 0.38171 0.00638 0.39051 0.00299 0.40255 C 0.00026 0.41204 -0.00066 0.42315 -0.00027 0.4338 C 0.0026 0.49769 0.00117 0.51296 0.02696 0.54722 C 0.04858 0.57616 0.07866 0.58982 0.10354 0.60116 C 0.1374 0.61644 0.15238 0.6162 0.1865 0.62107 C 0.21581 0.61806 0.24498 0.61667 0.27416 0.6125 C 0.27754 0.61204 0.28627 0.61088 0.28379 0.60671 C 0.27533 0.59306 0.26348 0.58796 0.25345 0.57847 C 0.20604 0.58032 0.17244 0.57454 0.1275 0.60116 C 0.08947 0.62361 0.01575 0.68056 0.01575 0.68079 C 0.00104 0.70671 -0.01629 0.72431 0.03646 0.74861 C 0.0659 0.76227 0.09716 0.7544 0.1275 0.75718 C 0.16045 0.76389 0.19367 0.76736 0.22649 0.77708 C 0.36363 0.81806 0.34944 0.81412 0.4449 0.86782 C 0.44712 0.87546 0.45233 0.88218 0.45128 0.89051 C 0.44399 0.94907 0.37014 0.93218 0.36519 0.9331 L 0.21203 0.92732 C 0.171 0.92269 0.13011 0.91597 0.08921 0.91042 C 0.07801 0.90093 0.06486 0.89676 0.05561 0.88194 C 0.03985 0.85671 0.03946 0.82894 0.03646 0.79699 C 0.04441 0.79306 0.05222 0.78542 0.06043 0.78565 C 0.14391 0.7875 0.15537 0.79537 0.22948 0.8537 C 0.27559 0.88982 0.31987 0.91065 0.35243 0.97569 C 0.35894 0.98889 0.3648 1.00301 0.36988 1.01829 C 0.37444 1.03171 0.37744 1.04653 0.38108 1.06065 C 0.38955 1.16134 0.38408 1.11227 0.3971 1.20833 L 0.3971 1.20857 L 0.40023 1.23958 " pathEditMode="relative" rAng="0" ptsTypes="AAAAAAAAAAAAAAAAAAAAAAAAAAAAAAAAAAAAA">
                                      <p:cBhvr>
                                        <p:cTn id="31" dur="2000" fill="hold"/>
                                        <p:tgtEl>
                                          <p:spTgt spid="136"/>
                                        </p:tgtEl>
                                        <p:attrNameLst>
                                          <p:attrName>ppt_x</p:attrName>
                                          <p:attrName>ppt_y</p:attrName>
                                        </p:attrNameLst>
                                      </p:cBhvr>
                                      <p:rCtr x="22571" y="61551"/>
                                    </p:animMotion>
                                  </p:childTnLst>
                                </p:cTn>
                              </p:par>
                              <p:par>
                                <p:cTn id="32" presetID="0" presetClass="path" presetSubtype="0" fill="hold" nodeType="withEffect">
                                  <p:stCondLst>
                                    <p:cond delay="500"/>
                                  </p:stCondLst>
                                  <p:childTnLst>
                                    <p:animMotion origin="layout" path="M -0.00026 0.00672 L -0.00026 0.00695 C 0.00873 0.0713 0.00599 0.07454 0.02527 0.12848 C 0.02826 0.13704 0.03204 0.14491 0.03634 0.15139 C 0.05483 0.17871 0.07606 0.19005 0.09859 0.2051 C 0.1516 0.24098 0.13754 0.23218 0.18638 0.25047 C 0.20448 0.24769 0.22323 0.2507 0.24069 0.24213 C 0.24902 0.23774 0.22363 0.23357 0.21516 0.23635 C 0.2063 0.23936 0.19914 0.25162 0.1912 0.25903 C 0.18963 0.26667 0.18612 0.27362 0.18638 0.28149 C 0.18885 0.33727 0.19354 0.37778 0.21516 0.41783 C 0.24147 0.46667 0.28223 0.52107 0.31245 0.56551 C 0.33602 0.6 0.34618 0.61088 0.36181 0.65348 C 0.36468 0.66088 0.36611 0.67037 0.36819 0.67894 C 0.36898 0.69028 0.3721 0.72593 0.36819 0.73565 C 0.36025 0.75602 0.3428 0.75394 0.3316 0.75556 C 0.30698 0.74537 0.29891 0.74746 0.27885 0.71551 C 0.27234 0.70533 0.26817 0.69121 0.26296 0.67894 C 0.26127 0.66667 0.25697 0.65463 0.25827 0.64213 C 0.261 0.60973 0.29943 0.62755 0.30125 0.62755 C 0.31688 0.63334 0.35335 0.63473 0.36819 0.66482 C 0.3721 0.67223 0.37249 0.68334 0.37471 0.69283 C 0.37406 0.71204 0.37562 0.73149 0.37301 0.74954 C 0.36937 0.77709 0.35843 0.80579 0.34749 0.82639 C 0.34254 0.83565 0.33615 0.84213 0.3316 0.85186 C 0.32704 0.86112 0.32378 0.87223 0.3204 0.88287 C 0.31258 0.90764 0.32365 0.89121 0.30763 0.92292 C 0.29448 0.94885 0.26986 0.98125 0.25501 0.99954 C 0.24525 1.01158 0.23522 1.02338 0.2248 1.03357 C 0.20487 1.05278 0.18351 1.0669 0.1641 1.0875 C 0.14808 1.1044 0.13037 1.11667 0.11618 1.13843 C 0.11253 1.14422 0.10836 1.14908 0.10497 1.15556 C 0.09456 1.17616 0.10497 1.16551 0.09703 1.17223 " pathEditMode="relative" rAng="0" ptsTypes="AAAAAAAAAAAAAAAAAAAAAAAAAAAAAAAAA">
                                      <p:cBhvr>
                                        <p:cTn id="33" dur="2000" fill="hold"/>
                                        <p:tgtEl>
                                          <p:spTgt spid="139"/>
                                        </p:tgtEl>
                                        <p:attrNameLst>
                                          <p:attrName>ppt_x</p:attrName>
                                          <p:attrName>ppt_y</p:attrName>
                                        </p:attrNameLst>
                                      </p:cBhvr>
                                      <p:rCtr x="18742" y="58287"/>
                                    </p:animMotion>
                                  </p:childTnLst>
                                </p:cTn>
                              </p:par>
                              <p:par>
                                <p:cTn id="34" presetID="0" presetClass="path" presetSubtype="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35" dur="2000" fill="hold"/>
                                        <p:tgtEl>
                                          <p:spTgt spid="140"/>
                                        </p:tgtEl>
                                        <p:attrNameLst>
                                          <p:attrName>ppt_x</p:attrName>
                                          <p:attrName>ppt_y</p:attrName>
                                        </p:attrNameLst>
                                      </p:cBhvr>
                                      <p:rCtr x="-4792" y="65810"/>
                                    </p:animMotion>
                                  </p:childTnLst>
                                </p:cTn>
                              </p:par>
                              <p:par>
                                <p:cTn id="36" presetID="0" presetClass="path" presetSubtype="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37" dur="2000" fill="hold"/>
                                        <p:tgtEl>
                                          <p:spTgt spid="144"/>
                                        </p:tgtEl>
                                        <p:attrNameLst>
                                          <p:attrName>ppt_x</p:attrName>
                                          <p:attrName>ppt_y</p:attrName>
                                        </p:attrNameLst>
                                      </p:cBhvr>
                                    </p:animMotion>
                                  </p:childTnLst>
                                </p:cTn>
                              </p:par>
                              <p:par>
                                <p:cTn id="38"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39" dur="2000" fill="hold"/>
                                        <p:tgtEl>
                                          <p:spTgt spid="141"/>
                                        </p:tgtEl>
                                        <p:attrNameLst>
                                          <p:attrName>ppt_x</p:attrName>
                                          <p:attrName>ppt_y</p:attrName>
                                        </p:attrNameLst>
                                      </p:cBhvr>
                                    </p:animMotion>
                                  </p:childTnLst>
                                </p:cTn>
                              </p:par>
                              <p:par>
                                <p:cTn id="40" presetID="0" presetClass="path" presetSubtype="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41" dur="2000" fill="hold"/>
                                        <p:tgtEl>
                                          <p:spTgt spid="142"/>
                                        </p:tgtEl>
                                        <p:attrNameLst>
                                          <p:attrName>ppt_x</p:attrName>
                                          <p:attrName>ppt_y</p:attrName>
                                        </p:attrNameLst>
                                      </p:cBhvr>
                                    </p:animMotion>
                                  </p:childTnLst>
                                </p:cTn>
                              </p:par>
                              <p:par>
                                <p:cTn id="42" presetID="0" presetClass="path" presetSubtype="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43" dur="2000" fill="hold"/>
                                        <p:tgtEl>
                                          <p:spTgt spid="143"/>
                                        </p:tgtEl>
                                        <p:attrNameLst>
                                          <p:attrName>ppt_x</p:attrName>
                                          <p:attrName>ppt_y</p:attrName>
                                        </p:attrNameLst>
                                      </p:cBhvr>
                                    </p:animMotion>
                                  </p:childTnLst>
                                </p:cTn>
                              </p:par>
                              <p:par>
                                <p:cTn id="44"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45" dur="2000" fill="hold"/>
                                        <p:tgtEl>
                                          <p:spTgt spid="146"/>
                                        </p:tgtEl>
                                        <p:attrNameLst>
                                          <p:attrName>ppt_x</p:attrName>
                                          <p:attrName>ppt_y</p:attrName>
                                        </p:attrNameLst>
                                      </p:cBhvr>
                                    </p:animMotion>
                                  </p:childTnLst>
                                </p:cTn>
                              </p:par>
                              <p:par>
                                <p:cTn id="46"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47" dur="2000" fill="hold"/>
                                        <p:tgtEl>
                                          <p:spTgt spid="148"/>
                                        </p:tgtEl>
                                        <p:attrNameLst>
                                          <p:attrName>ppt_x</p:attrName>
                                          <p:attrName>ppt_y</p:attrName>
                                        </p:attrNameLst>
                                      </p:cBhvr>
                                    </p:animMotion>
                                  </p:childTnLst>
                                </p:cTn>
                              </p:par>
                              <p:par>
                                <p:cTn id="48"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9" dur="2000" fill="hold"/>
                                        <p:tgtEl>
                                          <p:spTgt spid="147"/>
                                        </p:tgtEl>
                                        <p:attrNameLst>
                                          <p:attrName>ppt_x</p:attrName>
                                          <p:attrName>ppt_y</p:attrName>
                                        </p:attrNameLst>
                                      </p:cBhvr>
                                    </p:animMotion>
                                  </p:childTnLst>
                                </p:cTn>
                              </p:par>
                              <p:par>
                                <p:cTn id="50" presetID="0" presetClass="path" presetSubtype="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51" dur="2000" fill="hold"/>
                                        <p:tgtEl>
                                          <p:spTgt spid="149"/>
                                        </p:tgtEl>
                                        <p:attrNameLst>
                                          <p:attrName>ppt_x</p:attrName>
                                          <p:attrName>ppt_y</p:attrName>
                                        </p:attrNameLst>
                                      </p:cBhvr>
                                      <p:rCtr x="18750" y="58287"/>
                                    </p:animMotion>
                                  </p:childTnLst>
                                </p:cTn>
                              </p:par>
                              <p:par>
                                <p:cTn id="52"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53" dur="2000" fill="hold"/>
                                        <p:tgtEl>
                                          <p:spTgt spid="150"/>
                                        </p:tgtEl>
                                        <p:attrNameLst>
                                          <p:attrName>ppt_x</p:attrName>
                                          <p:attrName>ppt_y</p:attrName>
                                        </p:attrNameLst>
                                      </p:cBhvr>
                                    </p:animMotion>
                                  </p:childTnLst>
                                </p:cTn>
                              </p:par>
                              <p:par>
                                <p:cTn id="54"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55" dur="2000" fill="hold"/>
                                        <p:tgtEl>
                                          <p:spTgt spid="151"/>
                                        </p:tgtEl>
                                        <p:attrNameLst>
                                          <p:attrName>ppt_x</p:attrName>
                                          <p:attrName>ppt_y</p:attrName>
                                        </p:attrNameLst>
                                      </p:cBhvr>
                                    </p:animMotion>
                                  </p:childTnLst>
                                </p:cTn>
                              </p:par>
                              <p:par>
                                <p:cTn id="56"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57" dur="2000" fill="hold"/>
                                        <p:tgtEl>
                                          <p:spTgt spid="152"/>
                                        </p:tgtEl>
                                        <p:attrNameLst>
                                          <p:attrName>ppt_x</p:attrName>
                                          <p:attrName>ppt_y</p:attrName>
                                        </p:attrNameLst>
                                      </p:cBhvr>
                                    </p:animMotion>
                                  </p:childTnLst>
                                </p:cTn>
                              </p:par>
                              <p:par>
                                <p:cTn id="58"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59" dur="2000" fill="hold"/>
                                        <p:tgtEl>
                                          <p:spTgt spid="154"/>
                                        </p:tgtEl>
                                        <p:attrNameLst>
                                          <p:attrName>ppt_x</p:attrName>
                                          <p:attrName>ppt_y</p:attrName>
                                        </p:attrNameLst>
                                      </p:cBhvr>
                                    </p:animMotion>
                                  </p:childTnLst>
                                </p:cTn>
                              </p:par>
                              <p:par>
                                <p:cTn id="60" presetID="0" presetClass="path" presetSubtype="0" fill="hold" nodeType="withEffect">
                                  <p:stCondLst>
                                    <p:cond delay="500"/>
                                  </p:stCondLst>
                                  <p:childTnLst>
                                    <p:animMotion origin="layout" path="M -0.0086 0.00394 L -0.0086 0.00417 C -0.00964 0.03611 -0.01172 0.06829 -0.0086 0.10069 C -0.0069 0.1169 -0.00365 0.13264 -0.00052 0.14861 C 0.00795 0.19259 0.01589 0.23032 0.03777 0.26204 C 0.06942 0.30787 0.11006 0.3081 0.14783 0.32153 C 0.23444 0.35231 0.17726 0.33819 0.24837 0.35278 C 0.26218 0.35093 0.27611 0.35093 0.28979 0.34699 C 0.29331 0.34606 0.29695 0.34329 0.29943 0.33866 C 0.30164 0.33403 0.30151 0.32731 0.30255 0.32153 C 0.29669 0.31296 0.29226 0.29977 0.28497 0.29606 C 0.23509 0.26944 0.20344 0.28634 0.15108 0.29606 C 0.14822 0.29792 0.08713 0.32731 0.08401 0.36134 C 0.07749 0.4331 0.09469 0.46852 0.13037 0.48611 C 0.19732 0.51921 0.23535 0.52338 0.29617 0.53426 C 0.33134 0.52963 0.36663 0.52824 0.40154 0.52014 C 0.40388 0.51968 0.40544 0.51273 0.40466 0.5088 C 0.40297 0.49907 0.40063 0.48588 0.39516 0.48333 C 0.37406 0.47292 0.35152 0.47569 0.32964 0.47199 C 0.27221 0.48356 0.22415 0.48241 0.17179 0.52569 C 0.1516 0.54259 0.12373 0.58935 0.10641 0.61667 C 0.10159 0.63171 0.09482 0.64537 0.09195 0.66204 C 0.08804 0.68542 0.09013 0.74468 0.09833 0.76412 C 0.10732 0.78519 0.12034 0.80046 0.1335 0.81227 C 0.18677 0.85972 0.22311 0.85463 0.28341 0.8662 C 0.34189 0.86343 0.40063 0.86458 0.45897 0.85764 C 0.49492 0.85347 0.46236 0.79583 0.44465 0.78403 C 0.4212 0.76806 0.39463 0.77639 0.36963 0.77269 C 0.34775 0.78773 0.32274 0.79259 0.30412 0.81806 C 0.29539 0.83009 0.29474 0.85509 0.29461 0.87477 C 0.29422 0.93264 0.29891 0.99028 0.30255 1.04769 C 0.30425 1.07454 0.30985 1.10023 0.3105 1.12731 C 0.31258 1.21227 0.3105 1.29745 0.3105 1.38264 " pathEditMode="relative" rAng="0" ptsTypes="AAAAAAAAAAAAAAAAAAAAAAAAAAAAAAAAA">
                                      <p:cBhvr>
                                        <p:cTn id="61" dur="2000" fill="hold"/>
                                        <p:tgtEl>
                                          <p:spTgt spid="153"/>
                                        </p:tgtEl>
                                        <p:attrNameLst>
                                          <p:attrName>ppt_x</p:attrName>
                                          <p:attrName>ppt_y</p:attrName>
                                        </p:attrNameLst>
                                      </p:cBhvr>
                                      <p:rCtr x="24095" y="68935"/>
                                    </p:animMotion>
                                  </p:childTnLst>
                                </p:cTn>
                              </p:par>
                              <p:par>
                                <p:cTn id="62"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3" dur="2000" fill="hold"/>
                                        <p:tgtEl>
                                          <p:spTgt spid="155"/>
                                        </p:tgtEl>
                                        <p:attrNameLst>
                                          <p:attrName>ppt_x</p:attrName>
                                          <p:attrName>ppt_y</p:attrName>
                                        </p:attrNameLst>
                                      </p:cBhvr>
                                    </p:animMotion>
                                  </p:childTnLst>
                                </p:cTn>
                              </p:par>
                              <p:par>
                                <p:cTn id="64"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65" dur="2000" fill="hold"/>
                                        <p:tgtEl>
                                          <p:spTgt spid="156"/>
                                        </p:tgtEl>
                                        <p:attrNameLst>
                                          <p:attrName>ppt_x</p:attrName>
                                          <p:attrName>ppt_y</p:attrName>
                                        </p:attrNameLst>
                                      </p:cBhvr>
                                    </p:animMotion>
                                  </p:childTnLst>
                                </p:cTn>
                              </p:par>
                              <p:par>
                                <p:cTn id="66" presetID="0" presetClass="path" presetSubtype="0" fill="hold" nodeType="withEffect">
                                  <p:stCondLst>
                                    <p:cond delay="500"/>
                                  </p:stCondLst>
                                  <p:childTnLst>
                                    <p:animMotion origin="layout" path="M 0.00365 -0.01713 L 0.00365 -0.0169 C -0.00924 0.01782 -0.05118 0.12754 -0.06173 0.1699 C -0.08452 0.26227 -0.12399 0.45092 -0.12399 0.45115 C -0.1318 0.52176 -0.1542 0.63125 -0.13362 0.70902 C -0.12841 0.7287 -0.11604 0.74027 -0.10484 0.74884 C -0.0883 0.76157 -0.06981 0.76389 -0.05222 0.77152 C 0.00873 0.75995 0.06187 0.77199 0.11058 0.69768 C 0.11774 0.6868 0.11592 0.66551 0.11865 0.64953 C 0.10641 0.6125 0.10003 0.5669 0.08193 0.53889 C 0.06473 0.5125 -0.00703 0.52384 -0.02188 0.52477 C -0.04415 0.5331 -0.06746 0.53611 -0.08895 0.55023 C -0.16736 0.60185 -0.13675 0.58935 -0.1783 0.60416 C -0.19901 0.59838 -0.22115 0.60139 -0.24055 0.58703 C -0.24902 0.58078 -0.26387 0.50879 -0.26608 0.49907 C -0.26452 0.48495 -0.26673 0.46713 -0.26113 0.45648 C -0.24342 0.42199 -0.21086 0.4206 -0.18781 0.41412 C -0.146 0.42824 -0.09077 0.43773 -0.05535 0.48773 C -0.04363 0.5044 -0.04154 0.53495 -0.03464 0.55879 C -0.03568 0.58055 -0.03204 0.60463 -0.03777 0.62407 C -0.05366 0.67708 -0.11995 0.76551 -0.14001 0.79699 C -0.21971 0.92245 -0.16176 0.8324 -0.23261 0.97569 C -0.26269 1.03703 -0.25071 1.00254 -0.2851 1.04676 C -0.28992 1.05301 -0.29291 1.06342 -0.29786 1.06944 C -0.30164 1.07407 -0.30646 1.07477 -0.31062 1.07801 C -0.31284 1.07963 -0.31492 1.08171 -0.31701 1.08356 C -0.33915 1.07523 -0.35074 1.075 -0.36962 1.04375 C -0.37548 1.03449 -0.37718 1.01921 -0.38082 1.00694 C -0.38135 0.99745 -0.38408 0.98773 -0.38252 0.9787 C -0.37548 0.94004 -0.37418 0.94143 -0.36168 0.93032 C -0.34305 0.93796 -0.32261 0.9368 -0.3058 0.95301 C -0.29395 0.96481 -0.2864 0.98819 -0.28028 1.00972 C -0.27233 1.03819 -0.26869 1.0699 -0.26452 1.10069 C -0.25358 1.17685 -0.2597 1.31643 -0.2597 1.36458 " pathEditMode="relative" rAng="0" ptsTypes="AAAAAAAAAAAAAAAAAAAAAAAAAAAAAAAAAA">
                                      <p:cBhvr>
                                        <p:cTn id="67" dur="2000" fill="hold"/>
                                        <p:tgtEl>
                                          <p:spTgt spid="157"/>
                                        </p:tgtEl>
                                        <p:attrNameLst>
                                          <p:attrName>ppt_x</p:attrName>
                                          <p:attrName>ppt_y</p:attrName>
                                        </p:attrNameLst>
                                      </p:cBhvr>
                                      <p:rCtr x="-13584" y="69074"/>
                                    </p:animMotion>
                                  </p:childTnLst>
                                </p:cTn>
                              </p:par>
                              <p:par>
                                <p:cTn id="68" presetID="0" presetClass="path" presetSubtype="0" fill="hold" nodeType="withEffect">
                                  <p:stCondLst>
                                    <p:cond delay="500"/>
                                  </p:stCondLst>
                                  <p:childTnLst>
                                    <p:animMotion origin="layout" path="M -0.0086 0.00393 L -0.0086 0.00417 C -0.00964 0.03611 -0.01172 0.06829 -0.0086 0.10069 C -0.0069 0.1169 -0.00365 0.13264 -0.00052 0.14861 C 0.00794 0.19259 0.01589 0.23032 0.03777 0.26204 C 0.06942 0.30787 0.11005 0.3081 0.14782 0.32153 C 0.23443 0.35231 0.17726 0.33819 0.24837 0.35278 C 0.26218 0.35093 0.27611 0.35093 0.28979 0.34699 C 0.2933 0.34606 0.29695 0.34329 0.29943 0.33866 C 0.30164 0.33403 0.30151 0.32731 0.30255 0.32153 C 0.29669 0.31296 0.29226 0.29977 0.28497 0.29606 C 0.23509 0.26944 0.20344 0.28634 0.15108 0.29606 C 0.14821 0.29792 0.08713 0.32731 0.084 0.36134 C 0.07749 0.4331 0.09468 0.46852 0.13037 0.48611 C 0.19732 0.51921 0.23535 0.52338 0.29617 0.53426 C 0.33133 0.52963 0.36663 0.52824 0.40154 0.52014 C 0.40388 0.51968 0.40544 0.51273 0.40466 0.5088 C 0.40297 0.49907 0.40062 0.48588 0.39515 0.48333 C 0.37405 0.47292 0.35152 0.47569 0.32964 0.47199 C 0.2722 0.48356 0.22415 0.48241 0.17179 0.52569 C 0.1516 0.54259 0.12373 0.58935 0.10641 0.61667 C 0.10159 0.63171 0.09481 0.64537 0.09195 0.66204 C 0.08804 0.68542 0.09013 0.74468 0.09833 0.76412 C 0.10732 0.78518 0.12034 0.80046 0.1335 0.81227 C 0.18677 0.85972 0.2231 0.85463 0.28341 0.8662 C 0.34188 0.86343 0.40062 0.86458 0.45897 0.85764 C 0.49492 0.85347 0.46236 0.79583 0.44465 0.78403 C 0.4212 0.76806 0.39463 0.77639 0.36963 0.77268 C 0.34775 0.78773 0.32274 0.79259 0.30411 0.81806 C 0.29539 0.83009 0.29474 0.85509 0.29461 0.87477 C 0.29422 0.93264 0.2989 0.99028 0.30255 1.04768 C 0.30424 1.07454 0.30984 1.10023 0.3105 1.12731 C 0.31258 1.21227 0.3105 1.29745 0.3105 1.38264 " pathEditMode="relative" rAng="0" ptsTypes="AAAAAAAAAAAAAAAAAAAAAAAAAAAAAAAAA">
                                      <p:cBhvr>
                                        <p:cTn id="69" dur="2000" fill="hold"/>
                                        <p:tgtEl>
                                          <p:spTgt spid="158"/>
                                        </p:tgtEl>
                                        <p:attrNameLst>
                                          <p:attrName>ppt_x</p:attrName>
                                          <p:attrName>ppt_y</p:attrName>
                                        </p:attrNameLst>
                                      </p:cBhvr>
                                      <p:rCtr x="24095" y="68935"/>
                                    </p:animMotion>
                                  </p:childTnLst>
                                </p:cTn>
                              </p:par>
                              <p:par>
                                <p:cTn id="70"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71" dur="2000" fill="hold"/>
                                        <p:tgtEl>
                                          <p:spTgt spid="159"/>
                                        </p:tgtEl>
                                        <p:attrNameLst>
                                          <p:attrName>ppt_x</p:attrName>
                                          <p:attrName>ppt_y</p:attrName>
                                        </p:attrNameLst>
                                      </p:cBhvr>
                                    </p:animMotion>
                                  </p:childTnLst>
                                </p:cTn>
                              </p:par>
                              <p:par>
                                <p:cTn id="72"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73" dur="2000" fill="hold"/>
                                        <p:tgtEl>
                                          <p:spTgt spid="160"/>
                                        </p:tgtEl>
                                        <p:attrNameLst>
                                          <p:attrName>ppt_x</p:attrName>
                                          <p:attrName>ppt_y</p:attrName>
                                        </p:attrNameLst>
                                      </p:cBhvr>
                                    </p:animMotion>
                                  </p:childTnLst>
                                </p:cTn>
                              </p:par>
                              <p:par>
                                <p:cTn id="74"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75" dur="2000" fill="hold"/>
                                        <p:tgtEl>
                                          <p:spTgt spid="162"/>
                                        </p:tgtEl>
                                        <p:attrNameLst>
                                          <p:attrName>ppt_x</p:attrName>
                                          <p:attrName>ppt_y</p:attrName>
                                        </p:attrNameLst>
                                      </p:cBhvr>
                                    </p:animMotion>
                                  </p:childTnLst>
                                </p:cTn>
                              </p:par>
                              <p:par>
                                <p:cTn id="76"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7" dur="2000" fill="hold"/>
                                        <p:tgtEl>
                                          <p:spTgt spid="161"/>
                                        </p:tgtEl>
                                        <p:attrNameLst>
                                          <p:attrName>ppt_x</p:attrName>
                                          <p:attrName>ppt_y</p:attrName>
                                        </p:attrNameLst>
                                      </p:cBhvr>
                                    </p:animMotion>
                                  </p:childTnLst>
                                </p:cTn>
                              </p:par>
                              <p:par>
                                <p:cTn id="78"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9" dur="2000" fill="hold"/>
                                        <p:tgtEl>
                                          <p:spTgt spid="163"/>
                                        </p:tgtEl>
                                        <p:attrNameLst>
                                          <p:attrName>ppt_x</p:attrName>
                                          <p:attrName>ppt_y</p:attrName>
                                        </p:attrNameLst>
                                      </p:cBhvr>
                                    </p:animMotion>
                                  </p:childTnLst>
                                </p:cTn>
                              </p:par>
                              <p:par>
                                <p:cTn id="8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1" dur="2000" fill="hold"/>
                                        <p:tgtEl>
                                          <p:spTgt spid="164"/>
                                        </p:tgtEl>
                                        <p:attrNameLst>
                                          <p:attrName>ppt_x</p:attrName>
                                          <p:attrName>ppt_y</p:attrName>
                                        </p:attrNameLst>
                                      </p:cBhvr>
                                    </p:animMotion>
                                  </p:childTnLst>
                                </p:cTn>
                              </p:par>
                            </p:childTnLst>
                          </p:cTn>
                        </p:par>
                      </p:childTnLst>
                    </p:cTn>
                  </p:par>
                </p:childTnLst>
              </p:cTn>
              <p:nextCondLst>
                <p:cond evt="onClick" delay="0">
                  <p:tgtEl>
                    <p:spTgt spid="10"/>
                  </p:tgtEl>
                </p:cond>
              </p:nextCondLst>
            </p:seq>
            <p:seq concurrent="1" nextAc="seek">
              <p:cTn id="82" restart="whenNotActive" fill="hold" evtFilter="cancelBubble" nodeType="interactiveSeq">
                <p:stCondLst>
                  <p:cond evt="onClick" delay="0">
                    <p:tgtEl>
                      <p:spTgt spid="55"/>
                    </p:tgtEl>
                  </p:cond>
                </p:stCondLst>
                <p:endSync evt="end" delay="0">
                  <p:rtn val="all"/>
                </p:endSync>
                <p:childTnLst>
                  <p:par>
                    <p:cTn id="83" fill="hold">
                      <p:stCondLst>
                        <p:cond delay="0"/>
                      </p:stCondLst>
                      <p:childTnLst>
                        <p:par>
                          <p:cTn id="84" fill="hold">
                            <p:stCondLst>
                              <p:cond delay="0"/>
                            </p:stCondLst>
                            <p:childTnLst>
                              <p:par>
                                <p:cTn id="85" presetID="53" presetClass="entr" presetSubtype="16" fill="hold" grpId="0" nodeType="withEffect">
                                  <p:stCondLst>
                                    <p:cond delay="0"/>
                                  </p:stCondLst>
                                  <p:childTnLst>
                                    <p:set>
                                      <p:cBhvr>
                                        <p:cTn id="86" dur="1" fill="hold">
                                          <p:stCondLst>
                                            <p:cond delay="0"/>
                                          </p:stCondLst>
                                        </p:cTn>
                                        <p:tgtEl>
                                          <p:spTgt spid="56"/>
                                        </p:tgtEl>
                                        <p:attrNameLst>
                                          <p:attrName>style.visibility</p:attrName>
                                        </p:attrNameLst>
                                      </p:cBhvr>
                                      <p:to>
                                        <p:strVal val="visible"/>
                                      </p:to>
                                    </p:set>
                                    <p:anim calcmode="lin" valueType="num">
                                      <p:cBhvr>
                                        <p:cTn id="87" dur="500" fill="hold"/>
                                        <p:tgtEl>
                                          <p:spTgt spid="56"/>
                                        </p:tgtEl>
                                        <p:attrNameLst>
                                          <p:attrName>ppt_w</p:attrName>
                                        </p:attrNameLst>
                                      </p:cBhvr>
                                      <p:tavLst>
                                        <p:tav tm="0">
                                          <p:val>
                                            <p:fltVal val="0"/>
                                          </p:val>
                                        </p:tav>
                                        <p:tav tm="100000">
                                          <p:val>
                                            <p:strVal val="#ppt_w"/>
                                          </p:val>
                                        </p:tav>
                                      </p:tavLst>
                                    </p:anim>
                                    <p:anim calcmode="lin" valueType="num">
                                      <p:cBhvr>
                                        <p:cTn id="88" dur="500" fill="hold"/>
                                        <p:tgtEl>
                                          <p:spTgt spid="56"/>
                                        </p:tgtEl>
                                        <p:attrNameLst>
                                          <p:attrName>ppt_h</p:attrName>
                                        </p:attrNameLst>
                                      </p:cBhvr>
                                      <p:tavLst>
                                        <p:tav tm="0">
                                          <p:val>
                                            <p:fltVal val="0"/>
                                          </p:val>
                                        </p:tav>
                                        <p:tav tm="100000">
                                          <p:val>
                                            <p:strVal val="#ppt_h"/>
                                          </p:val>
                                        </p:tav>
                                      </p:tavLst>
                                    </p:anim>
                                    <p:animEffect transition="in" filter="fade">
                                      <p:cBhvr>
                                        <p:cTn id="89" dur="500"/>
                                        <p:tgtEl>
                                          <p:spTgt spid="56"/>
                                        </p:tgtEl>
                                      </p:cBhvr>
                                    </p:animEffect>
                                  </p:childTnLst>
                                  <p:subTnLst>
                                    <p:audio>
                                      <p:cMediaNode>
                                        <p:cTn display="0" masterRel="sameClick">
                                          <p:stCondLst>
                                            <p:cond evt="begin" delay="0">
                                              <p:tn val="85"/>
                                            </p:cond>
                                          </p:stCondLst>
                                          <p:endCondLst>
                                            <p:cond evt="onStopAudio" delay="0">
                                              <p:tgtEl>
                                                <p:sldTgt/>
                                              </p:tgtEl>
                                            </p:cond>
                                          </p:endCondLst>
                                        </p:cTn>
                                        <p:tgtEl>
                                          <p:sndTgt r:embed="rId2" name="Bling.wav"/>
                                        </p:tgtEl>
                                      </p:cMediaNode>
                                    </p:audio>
                                  </p:subTnLst>
                                </p:cTn>
                              </p:par>
                              <p:par>
                                <p:cTn id="90" presetID="26" presetClass="emph" presetSubtype="0" fill="hold" grpId="1" nodeType="withEffect">
                                  <p:stCondLst>
                                    <p:cond delay="500"/>
                                  </p:stCondLst>
                                  <p:childTnLst>
                                    <p:animEffect transition="out" filter="fade">
                                      <p:cBhvr>
                                        <p:cTn id="91" dur="500" tmFilter="0, 0; .2, .5; .8, .5; 1, 0"/>
                                        <p:tgtEl>
                                          <p:spTgt spid="56"/>
                                        </p:tgtEl>
                                      </p:cBhvr>
                                    </p:animEffect>
                                    <p:animScale>
                                      <p:cBhvr>
                                        <p:cTn id="92" dur="250" autoRev="1" fill="hold"/>
                                        <p:tgtEl>
                                          <p:spTgt spid="56"/>
                                        </p:tgtEl>
                                      </p:cBhvr>
                                      <p:by x="105000" y="105000"/>
                                    </p:animScale>
                                  </p:childTnLst>
                                </p:cTn>
                              </p:par>
                            </p:childTnLst>
                          </p:cTn>
                        </p:par>
                      </p:childTnLst>
                    </p:cTn>
                  </p:par>
                </p:childTnLst>
              </p:cTn>
              <p:nextCondLst>
                <p:cond evt="onClick" delay="0">
                  <p:tgtEl>
                    <p:spTgt spid="55"/>
                  </p:tgtEl>
                </p:cond>
              </p:nextCondLst>
            </p:seq>
            <p:seq concurrent="1" nextAc="seek">
              <p:cTn id="93" restart="whenNotActive" fill="hold" evtFilter="cancelBubble" nodeType="interactiveSeq">
                <p:stCondLst>
                  <p:cond evt="onClick" delay="0">
                    <p:tgtEl>
                      <p:spTgt spid="59"/>
                    </p:tgtEl>
                  </p:cond>
                </p:stCondLst>
                <p:endSync evt="end" delay="0">
                  <p:rtn val="all"/>
                </p:endSync>
                <p:childTnLst>
                  <p:par>
                    <p:cTn id="94" fill="hold">
                      <p:stCondLst>
                        <p:cond delay="0"/>
                      </p:stCondLst>
                      <p:childTnLst>
                        <p:par>
                          <p:cTn id="95" fill="hold">
                            <p:stCondLst>
                              <p:cond delay="0"/>
                            </p:stCondLst>
                            <p:childTnLst>
                              <p:par>
                                <p:cTn id="96" presetID="53" presetClass="entr" presetSubtype="16" fill="hold" grpId="0" nodeType="withEffect">
                                  <p:stCondLst>
                                    <p:cond delay="0"/>
                                  </p:stCondLst>
                                  <p:childTnLst>
                                    <p:set>
                                      <p:cBhvr>
                                        <p:cTn id="97" dur="1" fill="hold">
                                          <p:stCondLst>
                                            <p:cond delay="0"/>
                                          </p:stCondLst>
                                        </p:cTn>
                                        <p:tgtEl>
                                          <p:spTgt spid="62"/>
                                        </p:tgtEl>
                                        <p:attrNameLst>
                                          <p:attrName>style.visibility</p:attrName>
                                        </p:attrNameLst>
                                      </p:cBhvr>
                                      <p:to>
                                        <p:strVal val="visible"/>
                                      </p:to>
                                    </p:set>
                                    <p:anim calcmode="lin" valueType="num">
                                      <p:cBhvr>
                                        <p:cTn id="98" dur="500" fill="hold"/>
                                        <p:tgtEl>
                                          <p:spTgt spid="62"/>
                                        </p:tgtEl>
                                        <p:attrNameLst>
                                          <p:attrName>ppt_w</p:attrName>
                                        </p:attrNameLst>
                                      </p:cBhvr>
                                      <p:tavLst>
                                        <p:tav tm="0">
                                          <p:val>
                                            <p:fltVal val="0"/>
                                          </p:val>
                                        </p:tav>
                                        <p:tav tm="100000">
                                          <p:val>
                                            <p:strVal val="#ppt_w"/>
                                          </p:val>
                                        </p:tav>
                                      </p:tavLst>
                                    </p:anim>
                                    <p:anim calcmode="lin" valueType="num">
                                      <p:cBhvr>
                                        <p:cTn id="99" dur="500" fill="hold"/>
                                        <p:tgtEl>
                                          <p:spTgt spid="62"/>
                                        </p:tgtEl>
                                        <p:attrNameLst>
                                          <p:attrName>ppt_h</p:attrName>
                                        </p:attrNameLst>
                                      </p:cBhvr>
                                      <p:tavLst>
                                        <p:tav tm="0">
                                          <p:val>
                                            <p:fltVal val="0"/>
                                          </p:val>
                                        </p:tav>
                                        <p:tav tm="100000">
                                          <p:val>
                                            <p:strVal val="#ppt_h"/>
                                          </p:val>
                                        </p:tav>
                                      </p:tavLst>
                                    </p:anim>
                                    <p:animEffect transition="in" filter="fade">
                                      <p:cBhvr>
                                        <p:cTn id="100" dur="500"/>
                                        <p:tgtEl>
                                          <p:spTgt spid="62"/>
                                        </p:tgtEl>
                                      </p:cBhvr>
                                    </p:animEffect>
                                  </p:childTnLst>
                                  <p:subTnLst>
                                    <p:audio>
                                      <p:cMediaNode>
                                        <p:cTn display="0" masterRel="sameClick">
                                          <p:stCondLst>
                                            <p:cond evt="begin" delay="0">
                                              <p:tn val="96"/>
                                            </p:cond>
                                          </p:stCondLst>
                                          <p:endCondLst>
                                            <p:cond evt="onStopAudio" delay="0">
                                              <p:tgtEl>
                                                <p:sldTgt/>
                                              </p:tgtEl>
                                            </p:cond>
                                          </p:endCondLst>
                                        </p:cTn>
                                        <p:tgtEl>
                                          <p:sndTgt r:embed="rId2" name="Bling.wav"/>
                                        </p:tgtEl>
                                      </p:cMediaNode>
                                    </p:audio>
                                  </p:subTnLst>
                                </p:cTn>
                              </p:par>
                              <p:par>
                                <p:cTn id="101" presetID="26" presetClass="emph" presetSubtype="0" fill="hold" grpId="1" nodeType="withEffect">
                                  <p:stCondLst>
                                    <p:cond delay="500"/>
                                  </p:stCondLst>
                                  <p:childTnLst>
                                    <p:animEffect transition="out" filter="fade">
                                      <p:cBhvr>
                                        <p:cTn id="102" dur="500" tmFilter="0, 0; .2, .5; .8, .5; 1, 0"/>
                                        <p:tgtEl>
                                          <p:spTgt spid="62"/>
                                        </p:tgtEl>
                                      </p:cBhvr>
                                    </p:animEffect>
                                    <p:animScale>
                                      <p:cBhvr>
                                        <p:cTn id="103" dur="250" autoRev="1" fill="hold"/>
                                        <p:tgtEl>
                                          <p:spTgt spid="62"/>
                                        </p:tgtEl>
                                      </p:cBhvr>
                                      <p:by x="105000" y="105000"/>
                                    </p:animScale>
                                  </p:childTnLst>
                                </p:cTn>
                              </p:par>
                            </p:childTnLst>
                          </p:cTn>
                        </p:par>
                      </p:childTnLst>
                    </p:cTn>
                  </p:par>
                </p:childTnLst>
              </p:cTn>
              <p:nextCondLst>
                <p:cond evt="onClick" delay="0">
                  <p:tgtEl>
                    <p:spTgt spid="59"/>
                  </p:tgtEl>
                </p:cond>
              </p:nextCondLst>
            </p:seq>
            <p:seq concurrent="1" nextAc="seek">
              <p:cTn id="104" restart="whenNotActive" fill="hold" evtFilter="cancelBubble" nodeType="interactiveSeq">
                <p:stCondLst>
                  <p:cond evt="onClick" delay="0">
                    <p:tgtEl>
                      <p:spTgt spid="60"/>
                    </p:tgtEl>
                  </p:cond>
                </p:stCondLst>
                <p:endSync evt="end" delay="0">
                  <p:rtn val="all"/>
                </p:endSync>
                <p:childTnLst>
                  <p:par>
                    <p:cTn id="105" fill="hold">
                      <p:stCondLst>
                        <p:cond delay="0"/>
                      </p:stCondLst>
                      <p:childTnLst>
                        <p:par>
                          <p:cTn id="106" fill="hold">
                            <p:stCondLst>
                              <p:cond delay="0"/>
                            </p:stCondLst>
                            <p:childTnLst>
                              <p:par>
                                <p:cTn id="107" presetID="53" presetClass="entr" presetSubtype="16" fill="hold" grpId="0" nodeType="withEffect">
                                  <p:stCondLst>
                                    <p:cond delay="0"/>
                                  </p:stCondLst>
                                  <p:childTnLst>
                                    <p:set>
                                      <p:cBhvr>
                                        <p:cTn id="108" dur="1" fill="hold">
                                          <p:stCondLst>
                                            <p:cond delay="0"/>
                                          </p:stCondLst>
                                        </p:cTn>
                                        <p:tgtEl>
                                          <p:spTgt spid="65"/>
                                        </p:tgtEl>
                                        <p:attrNameLst>
                                          <p:attrName>style.visibility</p:attrName>
                                        </p:attrNameLst>
                                      </p:cBhvr>
                                      <p:to>
                                        <p:strVal val="visible"/>
                                      </p:to>
                                    </p:set>
                                    <p:anim calcmode="lin" valueType="num">
                                      <p:cBhvr>
                                        <p:cTn id="109" dur="500" fill="hold"/>
                                        <p:tgtEl>
                                          <p:spTgt spid="65"/>
                                        </p:tgtEl>
                                        <p:attrNameLst>
                                          <p:attrName>ppt_w</p:attrName>
                                        </p:attrNameLst>
                                      </p:cBhvr>
                                      <p:tavLst>
                                        <p:tav tm="0">
                                          <p:val>
                                            <p:fltVal val="0"/>
                                          </p:val>
                                        </p:tav>
                                        <p:tav tm="100000">
                                          <p:val>
                                            <p:strVal val="#ppt_w"/>
                                          </p:val>
                                        </p:tav>
                                      </p:tavLst>
                                    </p:anim>
                                    <p:anim calcmode="lin" valueType="num">
                                      <p:cBhvr>
                                        <p:cTn id="110" dur="500" fill="hold"/>
                                        <p:tgtEl>
                                          <p:spTgt spid="65"/>
                                        </p:tgtEl>
                                        <p:attrNameLst>
                                          <p:attrName>ppt_h</p:attrName>
                                        </p:attrNameLst>
                                      </p:cBhvr>
                                      <p:tavLst>
                                        <p:tav tm="0">
                                          <p:val>
                                            <p:fltVal val="0"/>
                                          </p:val>
                                        </p:tav>
                                        <p:tav tm="100000">
                                          <p:val>
                                            <p:strVal val="#ppt_h"/>
                                          </p:val>
                                        </p:tav>
                                      </p:tavLst>
                                    </p:anim>
                                    <p:animEffect transition="in" filter="fade">
                                      <p:cBhvr>
                                        <p:cTn id="111" dur="500"/>
                                        <p:tgtEl>
                                          <p:spTgt spid="65"/>
                                        </p:tgtEl>
                                      </p:cBhvr>
                                    </p:animEffect>
                                  </p:childTnLst>
                                  <p:subTnLst>
                                    <p:audio>
                                      <p:cMediaNode>
                                        <p:cTn display="0" masterRel="sameClick">
                                          <p:stCondLst>
                                            <p:cond evt="begin" delay="0">
                                              <p:tn val="107"/>
                                            </p:cond>
                                          </p:stCondLst>
                                          <p:endCondLst>
                                            <p:cond evt="onStopAudio" delay="0">
                                              <p:tgtEl>
                                                <p:sldTgt/>
                                              </p:tgtEl>
                                            </p:cond>
                                          </p:endCondLst>
                                        </p:cTn>
                                        <p:tgtEl>
                                          <p:sndTgt r:embed="rId2" name="Bling.wav"/>
                                        </p:tgtEl>
                                      </p:cMediaNode>
                                    </p:audio>
                                  </p:subTnLst>
                                </p:cTn>
                              </p:par>
                              <p:par>
                                <p:cTn id="112" presetID="26" presetClass="emph" presetSubtype="0" fill="hold" grpId="1" nodeType="withEffect">
                                  <p:stCondLst>
                                    <p:cond delay="500"/>
                                  </p:stCondLst>
                                  <p:childTnLst>
                                    <p:animEffect transition="out" filter="fade">
                                      <p:cBhvr>
                                        <p:cTn id="113" dur="500" tmFilter="0, 0; .2, .5; .8, .5; 1, 0"/>
                                        <p:tgtEl>
                                          <p:spTgt spid="65"/>
                                        </p:tgtEl>
                                      </p:cBhvr>
                                    </p:animEffect>
                                    <p:animScale>
                                      <p:cBhvr>
                                        <p:cTn id="114" dur="250" autoRev="1" fill="hold"/>
                                        <p:tgtEl>
                                          <p:spTgt spid="65"/>
                                        </p:tgtEl>
                                      </p:cBhvr>
                                      <p:by x="105000" y="105000"/>
                                    </p:animScale>
                                  </p:childTnLst>
                                </p:cTn>
                              </p:par>
                            </p:childTnLst>
                          </p:cTn>
                        </p:par>
                      </p:childTnLst>
                    </p:cTn>
                  </p:par>
                </p:childTnLst>
              </p:cTn>
              <p:nextCondLst>
                <p:cond evt="onClick" delay="0">
                  <p:tgtEl>
                    <p:spTgt spid="60"/>
                  </p:tgtEl>
                </p:cond>
              </p:nextCondLst>
            </p:seq>
            <p:seq concurrent="1" nextAc="seek">
              <p:cTn id="115" restart="whenNotActive" fill="hold" evtFilter="cancelBubble" nodeType="interactiveSeq">
                <p:stCondLst>
                  <p:cond evt="onClick" delay="0">
                    <p:tgtEl>
                      <p:spTgt spid="66"/>
                    </p:tgtEl>
                  </p:cond>
                </p:stCondLst>
                <p:endSync evt="end" delay="0">
                  <p:rtn val="all"/>
                </p:endSync>
                <p:childTnLst>
                  <p:par>
                    <p:cTn id="116" fill="hold">
                      <p:stCondLst>
                        <p:cond delay="0"/>
                      </p:stCondLst>
                      <p:childTnLst>
                        <p:par>
                          <p:cTn id="117" fill="hold">
                            <p:stCondLst>
                              <p:cond delay="0"/>
                            </p:stCondLst>
                            <p:childTnLst>
                              <p:par>
                                <p:cTn id="118" presetID="53" presetClass="entr" presetSubtype="16" fill="hold" grpId="0" nodeType="withEffect">
                                  <p:stCondLst>
                                    <p:cond delay="0"/>
                                  </p:stCondLst>
                                  <p:childTnLst>
                                    <p:set>
                                      <p:cBhvr>
                                        <p:cTn id="119" dur="1" fill="hold">
                                          <p:stCondLst>
                                            <p:cond delay="0"/>
                                          </p:stCondLst>
                                        </p:cTn>
                                        <p:tgtEl>
                                          <p:spTgt spid="67"/>
                                        </p:tgtEl>
                                        <p:attrNameLst>
                                          <p:attrName>style.visibility</p:attrName>
                                        </p:attrNameLst>
                                      </p:cBhvr>
                                      <p:to>
                                        <p:strVal val="visible"/>
                                      </p:to>
                                    </p:set>
                                    <p:anim calcmode="lin" valueType="num">
                                      <p:cBhvr>
                                        <p:cTn id="120" dur="500" fill="hold"/>
                                        <p:tgtEl>
                                          <p:spTgt spid="67"/>
                                        </p:tgtEl>
                                        <p:attrNameLst>
                                          <p:attrName>ppt_w</p:attrName>
                                        </p:attrNameLst>
                                      </p:cBhvr>
                                      <p:tavLst>
                                        <p:tav tm="0">
                                          <p:val>
                                            <p:fltVal val="0"/>
                                          </p:val>
                                        </p:tav>
                                        <p:tav tm="100000">
                                          <p:val>
                                            <p:strVal val="#ppt_w"/>
                                          </p:val>
                                        </p:tav>
                                      </p:tavLst>
                                    </p:anim>
                                    <p:anim calcmode="lin" valueType="num">
                                      <p:cBhvr>
                                        <p:cTn id="121" dur="500" fill="hold"/>
                                        <p:tgtEl>
                                          <p:spTgt spid="67"/>
                                        </p:tgtEl>
                                        <p:attrNameLst>
                                          <p:attrName>ppt_h</p:attrName>
                                        </p:attrNameLst>
                                      </p:cBhvr>
                                      <p:tavLst>
                                        <p:tav tm="0">
                                          <p:val>
                                            <p:fltVal val="0"/>
                                          </p:val>
                                        </p:tav>
                                        <p:tav tm="100000">
                                          <p:val>
                                            <p:strVal val="#ppt_h"/>
                                          </p:val>
                                        </p:tav>
                                      </p:tavLst>
                                    </p:anim>
                                    <p:animEffect transition="in" filter="fade">
                                      <p:cBhvr>
                                        <p:cTn id="122" dur="500"/>
                                        <p:tgtEl>
                                          <p:spTgt spid="67"/>
                                        </p:tgtEl>
                                      </p:cBhvr>
                                    </p:animEffect>
                                  </p:childTnLst>
                                  <p:subTnLst>
                                    <p:audio>
                                      <p:cMediaNode>
                                        <p:cTn display="0" masterRel="sameClick">
                                          <p:stCondLst>
                                            <p:cond evt="begin" delay="0">
                                              <p:tn val="118"/>
                                            </p:cond>
                                          </p:stCondLst>
                                          <p:endCondLst>
                                            <p:cond evt="onStopAudio" delay="0">
                                              <p:tgtEl>
                                                <p:sldTgt/>
                                              </p:tgtEl>
                                            </p:cond>
                                          </p:endCondLst>
                                        </p:cTn>
                                        <p:tgtEl>
                                          <p:sndTgt r:embed="rId2" name="Bling.wav"/>
                                        </p:tgtEl>
                                      </p:cMediaNode>
                                    </p:audio>
                                  </p:subTnLst>
                                </p:cTn>
                              </p:par>
                              <p:par>
                                <p:cTn id="123" presetID="26" presetClass="emph" presetSubtype="0" fill="hold" grpId="1" nodeType="withEffect">
                                  <p:stCondLst>
                                    <p:cond delay="500"/>
                                  </p:stCondLst>
                                  <p:childTnLst>
                                    <p:animEffect transition="out" filter="fade">
                                      <p:cBhvr>
                                        <p:cTn id="124" dur="500" tmFilter="0, 0; .2, .5; .8, .5; 1, 0"/>
                                        <p:tgtEl>
                                          <p:spTgt spid="67"/>
                                        </p:tgtEl>
                                      </p:cBhvr>
                                    </p:animEffect>
                                    <p:animScale>
                                      <p:cBhvr>
                                        <p:cTn id="125" dur="250" autoRev="1" fill="hold"/>
                                        <p:tgtEl>
                                          <p:spTgt spid="67"/>
                                        </p:tgtEl>
                                      </p:cBhvr>
                                      <p:by x="105000" y="105000"/>
                                    </p:animScale>
                                  </p:childTnLst>
                                </p:cTn>
                              </p:par>
                            </p:childTnLst>
                          </p:cTn>
                        </p:par>
                      </p:childTnLst>
                    </p:cTn>
                  </p:par>
                </p:childTnLst>
              </p:cTn>
              <p:nextCondLst>
                <p:cond evt="onClick" delay="0">
                  <p:tgtEl>
                    <p:spTgt spid="66"/>
                  </p:tgtEl>
                </p:cond>
              </p:nextCondLst>
            </p:seq>
          </p:childTnLst>
        </p:cTn>
      </p:par>
    </p:tnLst>
    <p:bldLst>
      <p:bldP spid="30" grpId="0"/>
      <p:bldP spid="30" grpId="1"/>
      <p:bldP spid="31" grpId="0"/>
      <p:bldP spid="31" grpId="1"/>
      <p:bldP spid="56" grpId="0"/>
      <p:bldP spid="56" grpId="1"/>
      <p:bldP spid="62" grpId="0"/>
      <p:bldP spid="62" grpId="1"/>
      <p:bldP spid="65" grpId="0"/>
      <p:bldP spid="65" grpId="1"/>
      <p:bldP spid="67" grpId="0"/>
      <p:bldP spid="67"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575C1F01-5F20-4F65-A85B-8ECBBFFA44E8}"/>
              </a:ext>
            </a:extLst>
          </p:cNvPr>
          <p:cNvGrpSpPr/>
          <p:nvPr/>
        </p:nvGrpSpPr>
        <p:grpSpPr>
          <a:xfrm>
            <a:off x="156851" y="158359"/>
            <a:ext cx="2941141" cy="662128"/>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57"/>
            </a:xfrm>
            <a:prstGeom prst="rect">
              <a:avLst/>
            </a:prstGeom>
            <a:noFill/>
          </p:spPr>
          <p:txBody>
            <a:bodyPr wrap="square" rtlCol="0">
              <a:spAutoFit/>
            </a:bodyPr>
            <a:lstStyle/>
            <a:p>
              <a:pPr algn="ctr"/>
              <a:r>
                <a:rPr lang="en-US" sz="2399" b="1" dirty="0" err="1">
                  <a:solidFill>
                    <a:schemeClr val="bg1"/>
                  </a:solidFill>
                  <a:effectLst>
                    <a:outerShdw blurRad="38100" dist="38100" dir="2700000" algn="tl">
                      <a:srgbClr val="000000">
                        <a:alpha val="43137"/>
                      </a:srgbClr>
                    </a:outerShdw>
                  </a:effectLst>
                  <a:latin typeface="Times New Roman" panose="02020603050405020304" pitchFamily="18" charset="0"/>
                </a:rPr>
                <a:t>Câu</a:t>
              </a:r>
              <a:r>
                <a:rPr lang="en-US" sz="2399" b="1" dirty="0">
                  <a:solidFill>
                    <a:schemeClr val="bg1"/>
                  </a:solidFill>
                  <a:effectLst>
                    <a:outerShdw blurRad="38100" dist="38100" dir="2700000" algn="tl">
                      <a:srgbClr val="000000">
                        <a:alpha val="43137"/>
                      </a:srgbClr>
                    </a:outerShdw>
                  </a:effectLst>
                  <a:latin typeface="Times New Roman" panose="02020603050405020304" pitchFamily="18" charset="0"/>
                </a:rPr>
                <a:t> </a:t>
              </a:r>
              <a:r>
                <a:rPr lang="en-US" sz="2399" b="1" dirty="0" err="1">
                  <a:solidFill>
                    <a:schemeClr val="bg1"/>
                  </a:solidFill>
                  <a:effectLst>
                    <a:outerShdw blurRad="38100" dist="38100" dir="2700000" algn="tl">
                      <a:srgbClr val="000000">
                        <a:alpha val="43137"/>
                      </a:srgbClr>
                    </a:outerShdw>
                  </a:effectLst>
                  <a:latin typeface="Times New Roman" panose="02020603050405020304" pitchFamily="18" charset="0"/>
                </a:rPr>
                <a:t>hỏi</a:t>
              </a:r>
              <a:r>
                <a:rPr lang="en-US" sz="2399" b="1" dirty="0">
                  <a:solidFill>
                    <a:schemeClr val="bg1"/>
                  </a:solidFill>
                  <a:effectLst>
                    <a:outerShdw blurRad="38100" dist="38100" dir="2700000" algn="tl">
                      <a:srgbClr val="000000">
                        <a:alpha val="43137"/>
                      </a:srgbClr>
                    </a:outerShdw>
                  </a:effectLst>
                  <a:latin typeface="Times New Roman" panose="02020603050405020304" pitchFamily="18" charset="0"/>
                </a:rPr>
                <a:t> </a:t>
              </a:r>
              <a:r>
                <a:rPr lang="en-US" sz="2399" b="1" dirty="0" err="1">
                  <a:solidFill>
                    <a:schemeClr val="bg1"/>
                  </a:solidFill>
                  <a:effectLst>
                    <a:outerShdw blurRad="38100" dist="38100" dir="2700000" algn="tl">
                      <a:srgbClr val="000000">
                        <a:alpha val="43137"/>
                      </a:srgbClr>
                    </a:outerShdw>
                  </a:effectLst>
                  <a:latin typeface="Times New Roman" panose="02020603050405020304" pitchFamily="18" charset="0"/>
                </a:rPr>
                <a:t>số</a:t>
              </a:r>
              <a:r>
                <a:rPr lang="en-US" sz="2399" b="1" dirty="0">
                  <a:solidFill>
                    <a:schemeClr val="bg1"/>
                  </a:solidFill>
                  <a:effectLst>
                    <a:outerShdw blurRad="38100" dist="38100" dir="2700000" algn="tl">
                      <a:srgbClr val="000000">
                        <a:alpha val="43137"/>
                      </a:srgbClr>
                    </a:outerShdw>
                  </a:effectLst>
                  <a:latin typeface="Times New Roman" panose="02020603050405020304" pitchFamily="18" charset="0"/>
                </a:rPr>
                <a:t> 4</a:t>
              </a:r>
            </a:p>
          </p:txBody>
        </p:sp>
      </p:grpSp>
      <p:sp>
        <p:nvSpPr>
          <p:cNvPr id="7" name="!!MatThu1">
            <a:extLst>
              <a:ext uri="{FF2B5EF4-FFF2-40B4-BE49-F238E27FC236}">
                <a16:creationId xmlns:a16="http://schemas.microsoft.com/office/drawing/2014/main" id="{4CC2E6FF-770D-4CD7-BB82-1937CA04DF8F}"/>
              </a:ext>
            </a:extLst>
          </p:cNvPr>
          <p:cNvSpPr/>
          <p:nvPr/>
        </p:nvSpPr>
        <p:spPr>
          <a:xfrm>
            <a:off x="156851" y="158359"/>
            <a:ext cx="662128" cy="66212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283596" y="361127"/>
            <a:ext cx="394383" cy="256587"/>
          </a:xfrm>
          <a:prstGeom prst="rect">
            <a:avLst/>
          </a:prstGeom>
        </p:spPr>
      </p:pic>
      <p:pic>
        <p:nvPicPr>
          <p:cNvPr id="51" name="Picture 50">
            <a:extLst>
              <a:ext uri="{FF2B5EF4-FFF2-40B4-BE49-F238E27FC236}">
                <a16:creationId xmlns:a16="http://schemas.microsoft.com/office/drawing/2014/main" id="{D8306303-3CA0-4A15-A5D2-00B46E91203A}"/>
              </a:ext>
            </a:extLst>
          </p:cNvPr>
          <p:cNvPicPr>
            <a:picLocks noChangeAspect="1"/>
          </p:cNvPicPr>
          <p:nvPr/>
        </p:nvPicPr>
        <p:blipFill>
          <a:blip r:embed="rId5"/>
          <a:stretch>
            <a:fillRect/>
          </a:stretch>
        </p:blipFill>
        <p:spPr>
          <a:xfrm>
            <a:off x="3561476" y="-1010630"/>
            <a:ext cx="359906" cy="218018"/>
          </a:xfrm>
          <a:prstGeom prst="rect">
            <a:avLst/>
          </a:prstGeom>
        </p:spPr>
      </p:pic>
      <p:pic>
        <p:nvPicPr>
          <p:cNvPr id="54" name="Picture 53">
            <a:extLst>
              <a:ext uri="{FF2B5EF4-FFF2-40B4-BE49-F238E27FC236}">
                <a16:creationId xmlns:a16="http://schemas.microsoft.com/office/drawing/2014/main" id="{803FEA7D-2513-4EEA-811C-84B5F78E6A20}"/>
              </a:ext>
            </a:extLst>
          </p:cNvPr>
          <p:cNvPicPr>
            <a:picLocks noChangeAspect="1"/>
          </p:cNvPicPr>
          <p:nvPr/>
        </p:nvPicPr>
        <p:blipFill>
          <a:blip r:embed="rId6"/>
          <a:stretch>
            <a:fillRect/>
          </a:stretch>
        </p:blipFill>
        <p:spPr>
          <a:xfrm>
            <a:off x="7476920" y="-1101053"/>
            <a:ext cx="359906" cy="218018"/>
          </a:xfrm>
          <a:prstGeom prst="rect">
            <a:avLst/>
          </a:prstGeom>
        </p:spPr>
      </p:pic>
      <p:pic>
        <p:nvPicPr>
          <p:cNvPr id="60" name="Picture 59">
            <a:extLst>
              <a:ext uri="{FF2B5EF4-FFF2-40B4-BE49-F238E27FC236}">
                <a16:creationId xmlns:a16="http://schemas.microsoft.com/office/drawing/2014/main" id="{DA36CFA9-0C47-47D7-9FD5-57E438988A26}"/>
              </a:ext>
            </a:extLst>
          </p:cNvPr>
          <p:cNvPicPr>
            <a:picLocks noChangeAspect="1"/>
          </p:cNvPicPr>
          <p:nvPr/>
        </p:nvPicPr>
        <p:blipFill>
          <a:blip r:embed="rId5"/>
          <a:stretch>
            <a:fillRect/>
          </a:stretch>
        </p:blipFill>
        <p:spPr>
          <a:xfrm>
            <a:off x="8410016" y="-1183672"/>
            <a:ext cx="359906" cy="218018"/>
          </a:xfrm>
          <a:prstGeom prst="rect">
            <a:avLst/>
          </a:prstGeom>
        </p:spPr>
      </p:pic>
      <p:pic>
        <p:nvPicPr>
          <p:cNvPr id="66" name="Picture 65">
            <a:extLst>
              <a:ext uri="{FF2B5EF4-FFF2-40B4-BE49-F238E27FC236}">
                <a16:creationId xmlns:a16="http://schemas.microsoft.com/office/drawing/2014/main" id="{67B84497-920B-4E47-BED9-F2CB48D342D3}"/>
              </a:ext>
            </a:extLst>
          </p:cNvPr>
          <p:cNvPicPr>
            <a:picLocks noChangeAspect="1"/>
          </p:cNvPicPr>
          <p:nvPr/>
        </p:nvPicPr>
        <p:blipFill>
          <a:blip r:embed="rId7"/>
          <a:stretch>
            <a:fillRect/>
          </a:stretch>
        </p:blipFill>
        <p:spPr>
          <a:xfrm>
            <a:off x="1630835" y="-979817"/>
            <a:ext cx="359906" cy="214559"/>
          </a:xfrm>
          <a:prstGeom prst="rect">
            <a:avLst/>
          </a:prstGeom>
        </p:spPr>
      </p:pic>
      <p:pic>
        <p:nvPicPr>
          <p:cNvPr id="81" name="Picture 80">
            <a:extLst>
              <a:ext uri="{FF2B5EF4-FFF2-40B4-BE49-F238E27FC236}">
                <a16:creationId xmlns:a16="http://schemas.microsoft.com/office/drawing/2014/main" id="{F2DECD46-F2CD-4D72-A1C1-97C80B70E8C1}"/>
              </a:ext>
            </a:extLst>
          </p:cNvPr>
          <p:cNvPicPr>
            <a:picLocks noChangeAspect="1"/>
          </p:cNvPicPr>
          <p:nvPr/>
        </p:nvPicPr>
        <p:blipFill>
          <a:blip r:embed="rId7"/>
          <a:stretch>
            <a:fillRect/>
          </a:stretch>
        </p:blipFill>
        <p:spPr>
          <a:xfrm>
            <a:off x="4048907" y="-978201"/>
            <a:ext cx="359906" cy="214559"/>
          </a:xfrm>
          <a:prstGeom prst="rect">
            <a:avLst/>
          </a:prstGeom>
        </p:spPr>
      </p:pic>
      <p:pic>
        <p:nvPicPr>
          <p:cNvPr id="83" name="Picture 82">
            <a:extLst>
              <a:ext uri="{FF2B5EF4-FFF2-40B4-BE49-F238E27FC236}">
                <a16:creationId xmlns:a16="http://schemas.microsoft.com/office/drawing/2014/main" id="{439C4804-B1FC-46A1-AB14-4A65343C55A3}"/>
              </a:ext>
            </a:extLst>
          </p:cNvPr>
          <p:cNvPicPr>
            <a:picLocks noChangeAspect="1"/>
          </p:cNvPicPr>
          <p:nvPr/>
        </p:nvPicPr>
        <p:blipFill>
          <a:blip r:embed="rId5"/>
          <a:stretch>
            <a:fillRect/>
          </a:stretch>
        </p:blipFill>
        <p:spPr>
          <a:xfrm>
            <a:off x="7371776" y="-1247263"/>
            <a:ext cx="359906" cy="218018"/>
          </a:xfrm>
          <a:prstGeom prst="rect">
            <a:avLst/>
          </a:prstGeom>
        </p:spPr>
      </p:pic>
      <p:sp>
        <p:nvSpPr>
          <p:cNvPr id="91" name="Rectangle: Rounded Corners 28">
            <a:extLst>
              <a:ext uri="{FF2B5EF4-FFF2-40B4-BE49-F238E27FC236}">
                <a16:creationId xmlns:a16="http://schemas.microsoft.com/office/drawing/2014/main" id="{79081DE3-25B1-4AC5-88E2-CA1A582D540E}"/>
              </a:ext>
            </a:extLst>
          </p:cNvPr>
          <p:cNvSpPr/>
          <p:nvPr/>
        </p:nvSpPr>
        <p:spPr>
          <a:xfrm>
            <a:off x="1341214" y="1284970"/>
            <a:ext cx="9501742" cy="2586695"/>
          </a:xfrm>
          <a:prstGeom prst="roundRect">
            <a:avLst>
              <a:gd name="adj" fmla="val 10761"/>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2" name="Group 91">
            <a:extLst>
              <a:ext uri="{FF2B5EF4-FFF2-40B4-BE49-F238E27FC236}">
                <a16:creationId xmlns:a16="http://schemas.microsoft.com/office/drawing/2014/main" id="{63858ED7-2267-4CC5-88D9-750AC4B510B7}"/>
              </a:ext>
            </a:extLst>
          </p:cNvPr>
          <p:cNvGrpSpPr/>
          <p:nvPr/>
        </p:nvGrpSpPr>
        <p:grpSpPr>
          <a:xfrm>
            <a:off x="4159018" y="4208273"/>
            <a:ext cx="3288080" cy="880242"/>
            <a:chOff x="4037538" y="4547895"/>
            <a:chExt cx="3288936" cy="880471"/>
          </a:xfrm>
        </p:grpSpPr>
        <p:sp>
          <p:nvSpPr>
            <p:cNvPr id="93" name="!!Ques3">
              <a:extLst>
                <a:ext uri="{FF2B5EF4-FFF2-40B4-BE49-F238E27FC236}">
                  <a16:creationId xmlns:a16="http://schemas.microsoft.com/office/drawing/2014/main" id="{314ADFB0-1525-4AD3-A5A1-47427C8A33F9}"/>
                </a:ext>
              </a:extLst>
            </p:cNvPr>
            <p:cNvSpPr/>
            <p:nvPr/>
          </p:nvSpPr>
          <p:spPr>
            <a:xfrm>
              <a:off x="4069285" y="4547895"/>
              <a:ext cx="3257189"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4" name="!!Quesion1">
              <a:extLst>
                <a:ext uri="{FF2B5EF4-FFF2-40B4-BE49-F238E27FC236}">
                  <a16:creationId xmlns:a16="http://schemas.microsoft.com/office/drawing/2014/main" id="{C4425022-16BA-4BDD-9D76-C5A7629E652F}"/>
                </a:ext>
              </a:extLst>
            </p:cNvPr>
            <p:cNvSpPr txBox="1"/>
            <p:nvPr/>
          </p:nvSpPr>
          <p:spPr>
            <a:xfrm>
              <a:off x="5073934" y="4726520"/>
              <a:ext cx="1895428" cy="523220"/>
            </a:xfrm>
            <a:prstGeom prst="rect">
              <a:avLst/>
            </a:prstGeom>
            <a:noFill/>
          </p:spPr>
          <p:txBody>
            <a:bodyPr wrap="square">
              <a:spAutoFit/>
            </a:bodyPr>
            <a:lstStyle/>
            <a:p>
              <a:pPr algn="ctr"/>
              <a:r>
                <a:rPr lang="en-US" sz="2699" b="1" dirty="0" err="1">
                  <a:solidFill>
                    <a:srgbClr val="EE4036"/>
                  </a:solidFill>
                  <a:latin typeface="Times New Roman" panose="02020603050405020304" pitchFamily="18" charset="0"/>
                </a:rPr>
                <a:t>Đây</a:t>
              </a:r>
              <a:r>
                <a:rPr lang="en-US" sz="2699" b="1" dirty="0">
                  <a:solidFill>
                    <a:srgbClr val="EE4036"/>
                  </a:solidFill>
                  <a:latin typeface="Times New Roman" panose="02020603050405020304" pitchFamily="18" charset="0"/>
                </a:rPr>
                <a:t> </a:t>
              </a:r>
              <a:r>
                <a:rPr lang="en-US" sz="2699" b="1" dirty="0" err="1">
                  <a:solidFill>
                    <a:srgbClr val="EE4036"/>
                  </a:solidFill>
                  <a:latin typeface="Times New Roman" panose="02020603050405020304" pitchFamily="18" charset="0"/>
                </a:rPr>
                <a:t>là</a:t>
              </a:r>
              <a:r>
                <a:rPr lang="en-US" sz="2699" b="1" dirty="0">
                  <a:solidFill>
                    <a:srgbClr val="EE4036"/>
                  </a:solidFill>
                  <a:latin typeface="Times New Roman" panose="02020603050405020304" pitchFamily="18" charset="0"/>
                </a:rPr>
                <a:t> </a:t>
              </a:r>
              <a:r>
                <a:rPr lang="en-US" sz="2699" b="1" dirty="0" err="1">
                  <a:solidFill>
                    <a:srgbClr val="EE4036"/>
                  </a:solidFill>
                  <a:latin typeface="Times New Roman" panose="02020603050405020304" pitchFamily="18" charset="0"/>
                </a:rPr>
                <a:t>gì</a:t>
              </a:r>
              <a:r>
                <a:rPr lang="en-US" sz="2699" b="1" dirty="0">
                  <a:solidFill>
                    <a:srgbClr val="EE4036"/>
                  </a:solidFill>
                  <a:latin typeface="Times New Roman" panose="02020603050405020304" pitchFamily="18" charset="0"/>
                </a:rPr>
                <a:t>?</a:t>
              </a:r>
            </a:p>
          </p:txBody>
        </p:sp>
        <p:grpSp>
          <p:nvGrpSpPr>
            <p:cNvPr id="99"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100"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1" name="Group 100">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102"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dirty="0"/>
                </a:p>
              </p:txBody>
            </p:sp>
            <p:sp>
              <p:nvSpPr>
                <p:cNvPr id="103"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dirty="0"/>
                </a:p>
              </p:txBody>
            </p:sp>
          </p:grpSp>
        </p:grpSp>
      </p:grpSp>
      <p:sp>
        <p:nvSpPr>
          <p:cNvPr id="104" name="TextBox 103">
            <a:extLst>
              <a:ext uri="{FF2B5EF4-FFF2-40B4-BE49-F238E27FC236}">
                <a16:creationId xmlns:a16="http://schemas.microsoft.com/office/drawing/2014/main" id="{32846A3D-BAE2-4FFE-B054-AE802C1398BF}"/>
              </a:ext>
            </a:extLst>
          </p:cNvPr>
          <p:cNvSpPr txBox="1"/>
          <p:nvPr/>
        </p:nvSpPr>
        <p:spPr>
          <a:xfrm>
            <a:off x="1836112" y="1856543"/>
            <a:ext cx="8646779" cy="1446293"/>
          </a:xfrm>
          <a:prstGeom prst="rect">
            <a:avLst/>
          </a:prstGeom>
          <a:noFill/>
          <a:ln>
            <a:noFill/>
          </a:ln>
        </p:spPr>
        <p:txBody>
          <a:bodyPr wrap="square">
            <a:spAutoFit/>
          </a:bodyPr>
          <a:lstStyle/>
          <a:p>
            <a:pPr algn="ctr">
              <a:buClr>
                <a:srgbClr val="000000"/>
              </a:buClr>
              <a:buSzPts val="1700"/>
            </a:pPr>
            <a:r>
              <a:rPr lang="en-US" sz="4399" b="1" dirty="0" err="1">
                <a:solidFill>
                  <a:srgbClr val="EE4036"/>
                </a:solidFill>
                <a:latin typeface="Times New Roman" panose="02020603050405020304" pitchFamily="18" charset="0"/>
                <a:sym typeface="Times New Roman"/>
              </a:rPr>
              <a:t>Xây</a:t>
            </a:r>
            <a:r>
              <a:rPr lang="en-US" sz="4399" b="1" dirty="0">
                <a:solidFill>
                  <a:srgbClr val="EE4036"/>
                </a:solidFill>
                <a:latin typeface="Times New Roman" panose="02020603050405020304" pitchFamily="18" charset="0"/>
                <a:sym typeface="Times New Roman"/>
              </a:rPr>
              <a:t> </a:t>
            </a:r>
            <a:r>
              <a:rPr lang="en-US" sz="4399" b="1" dirty="0" err="1">
                <a:solidFill>
                  <a:srgbClr val="EE4036"/>
                </a:solidFill>
                <a:latin typeface="Times New Roman" panose="02020603050405020304" pitchFamily="18" charset="0"/>
                <a:sym typeface="Times New Roman"/>
              </a:rPr>
              <a:t>dựng</a:t>
            </a:r>
            <a:r>
              <a:rPr lang="en-US" sz="4399" b="1" dirty="0">
                <a:solidFill>
                  <a:srgbClr val="EE4036"/>
                </a:solidFill>
                <a:latin typeface="Times New Roman" panose="02020603050405020304" pitchFamily="18" charset="0"/>
                <a:sym typeface="Times New Roman"/>
              </a:rPr>
              <a:t> </a:t>
            </a:r>
            <a:r>
              <a:rPr lang="en-US" sz="4399" b="1" dirty="0" err="1">
                <a:solidFill>
                  <a:srgbClr val="EE4036"/>
                </a:solidFill>
                <a:latin typeface="Times New Roman" panose="02020603050405020304" pitchFamily="18" charset="0"/>
                <a:sym typeface="Times New Roman"/>
              </a:rPr>
              <a:t>kế</a:t>
            </a:r>
            <a:r>
              <a:rPr lang="en-US" sz="4399" b="1" dirty="0">
                <a:solidFill>
                  <a:srgbClr val="EE4036"/>
                </a:solidFill>
                <a:latin typeface="Times New Roman" panose="02020603050405020304" pitchFamily="18" charset="0"/>
                <a:sym typeface="Times New Roman"/>
              </a:rPr>
              <a:t> </a:t>
            </a:r>
            <a:r>
              <a:rPr lang="en-US" sz="4399" b="1" dirty="0" err="1">
                <a:solidFill>
                  <a:srgbClr val="EE4036"/>
                </a:solidFill>
                <a:latin typeface="Times New Roman" panose="02020603050405020304" pitchFamily="18" charset="0"/>
                <a:sym typeface="Times New Roman"/>
              </a:rPr>
              <a:t>hoạch</a:t>
            </a:r>
            <a:r>
              <a:rPr lang="en-US" sz="4399" b="1" dirty="0">
                <a:solidFill>
                  <a:srgbClr val="EE4036"/>
                </a:solidFill>
                <a:latin typeface="Times New Roman" panose="02020603050405020304" pitchFamily="18" charset="0"/>
                <a:sym typeface="Times New Roman"/>
              </a:rPr>
              <a:t> </a:t>
            </a:r>
            <a:r>
              <a:rPr lang="en-US" sz="4399" b="1" dirty="0" err="1">
                <a:solidFill>
                  <a:srgbClr val="EE4036"/>
                </a:solidFill>
                <a:latin typeface="Times New Roman" panose="02020603050405020304" pitchFamily="18" charset="0"/>
                <a:sym typeface="Times New Roman"/>
              </a:rPr>
              <a:t>để</a:t>
            </a:r>
            <a:r>
              <a:rPr lang="en-US" sz="4399" b="1" dirty="0">
                <a:solidFill>
                  <a:srgbClr val="EE4036"/>
                </a:solidFill>
                <a:latin typeface="Times New Roman" panose="02020603050405020304" pitchFamily="18" charset="0"/>
                <a:sym typeface="Times New Roman"/>
              </a:rPr>
              <a:t> ______</a:t>
            </a:r>
            <a:r>
              <a:rPr lang="en-US" sz="4399" b="1" dirty="0" err="1">
                <a:solidFill>
                  <a:srgbClr val="EE4036"/>
                </a:solidFill>
                <a:latin typeface="Times New Roman" panose="02020603050405020304" pitchFamily="18" charset="0"/>
                <a:sym typeface="Times New Roman"/>
              </a:rPr>
              <a:t>tài</a:t>
            </a:r>
            <a:r>
              <a:rPr lang="en-US" sz="4399" b="1" dirty="0">
                <a:solidFill>
                  <a:srgbClr val="EE4036"/>
                </a:solidFill>
                <a:latin typeface="Times New Roman" panose="02020603050405020304" pitchFamily="18" charset="0"/>
                <a:sym typeface="Times New Roman"/>
              </a:rPr>
              <a:t> </a:t>
            </a:r>
            <a:r>
              <a:rPr lang="en-US" sz="4399" b="1" dirty="0" err="1">
                <a:solidFill>
                  <a:srgbClr val="EE4036"/>
                </a:solidFill>
                <a:latin typeface="Times New Roman" panose="02020603050405020304" pitchFamily="18" charset="0"/>
                <a:sym typeface="Times New Roman"/>
              </a:rPr>
              <a:t>nguyên</a:t>
            </a:r>
            <a:r>
              <a:rPr lang="en-US" sz="4399" b="1" dirty="0">
                <a:solidFill>
                  <a:srgbClr val="EE4036"/>
                </a:solidFill>
                <a:latin typeface="Times New Roman" panose="02020603050405020304" pitchFamily="18" charset="0"/>
                <a:sym typeface="Times New Roman"/>
              </a:rPr>
              <a:t> </a:t>
            </a:r>
            <a:r>
              <a:rPr lang="en-US" sz="4399" b="1" dirty="0" err="1">
                <a:solidFill>
                  <a:srgbClr val="EE4036"/>
                </a:solidFill>
                <a:latin typeface="Times New Roman" panose="02020603050405020304" pitchFamily="18" charset="0"/>
                <a:sym typeface="Times New Roman"/>
              </a:rPr>
              <a:t>rừng</a:t>
            </a:r>
            <a:r>
              <a:rPr lang="en-US" sz="4399" b="1" dirty="0">
                <a:solidFill>
                  <a:srgbClr val="EE4036"/>
                </a:solidFill>
                <a:latin typeface="Times New Roman" panose="02020603050405020304" pitchFamily="18" charset="0"/>
                <a:sym typeface="Times New Roman"/>
              </a:rPr>
              <a:t> ở </a:t>
            </a:r>
            <a:r>
              <a:rPr lang="en-US" sz="4399" b="1" dirty="0" err="1">
                <a:solidFill>
                  <a:srgbClr val="EE4036"/>
                </a:solidFill>
                <a:latin typeface="Times New Roman" panose="02020603050405020304" pitchFamily="18" charset="0"/>
                <a:sym typeface="Times New Roman"/>
              </a:rPr>
              <a:t>mức</a:t>
            </a:r>
            <a:r>
              <a:rPr lang="en-US" sz="4399" b="1" dirty="0">
                <a:solidFill>
                  <a:srgbClr val="EE4036"/>
                </a:solidFill>
                <a:latin typeface="Times New Roman" panose="02020603050405020304" pitchFamily="18" charset="0"/>
                <a:sym typeface="Times New Roman"/>
              </a:rPr>
              <a:t> </a:t>
            </a:r>
            <a:r>
              <a:rPr lang="en-US" sz="4399" b="1" dirty="0" err="1">
                <a:solidFill>
                  <a:srgbClr val="EE4036"/>
                </a:solidFill>
                <a:latin typeface="Times New Roman" panose="02020603050405020304" pitchFamily="18" charset="0"/>
                <a:sym typeface="Times New Roman"/>
              </a:rPr>
              <a:t>độ</a:t>
            </a:r>
            <a:r>
              <a:rPr lang="en-US" sz="4399" b="1" dirty="0">
                <a:solidFill>
                  <a:srgbClr val="EE4036"/>
                </a:solidFill>
                <a:latin typeface="Times New Roman" panose="02020603050405020304" pitchFamily="18" charset="0"/>
                <a:sym typeface="Times New Roman"/>
              </a:rPr>
              <a:t> </a:t>
            </a:r>
            <a:r>
              <a:rPr lang="en-US" sz="4399" b="1" dirty="0" err="1">
                <a:solidFill>
                  <a:srgbClr val="EE4036"/>
                </a:solidFill>
                <a:latin typeface="Times New Roman" panose="02020603050405020304" pitchFamily="18" charset="0"/>
                <a:sym typeface="Times New Roman"/>
              </a:rPr>
              <a:t>phù</a:t>
            </a:r>
            <a:r>
              <a:rPr lang="en-US" sz="4399" b="1" dirty="0">
                <a:solidFill>
                  <a:srgbClr val="EE4036"/>
                </a:solidFill>
                <a:latin typeface="Times New Roman" panose="02020603050405020304" pitchFamily="18" charset="0"/>
                <a:sym typeface="Times New Roman"/>
              </a:rPr>
              <a:t> </a:t>
            </a:r>
            <a:r>
              <a:rPr lang="en-US" sz="4399" b="1" dirty="0" err="1">
                <a:solidFill>
                  <a:srgbClr val="EE4036"/>
                </a:solidFill>
                <a:latin typeface="Times New Roman" panose="02020603050405020304" pitchFamily="18" charset="0"/>
                <a:sym typeface="Times New Roman"/>
              </a:rPr>
              <a:t>hợp</a:t>
            </a:r>
            <a:r>
              <a:rPr lang="en-US" sz="4399" b="1" dirty="0">
                <a:solidFill>
                  <a:srgbClr val="EE4036"/>
                </a:solidFill>
                <a:latin typeface="Times New Roman" panose="02020603050405020304" pitchFamily="18" charset="0"/>
                <a:sym typeface="Times New Roman"/>
              </a:rPr>
              <a:t>.</a:t>
            </a:r>
            <a:endParaRPr lang="en-US" sz="4399" b="1" dirty="0">
              <a:solidFill>
                <a:srgbClr val="EE4036"/>
              </a:solidFill>
              <a:latin typeface="Times New Roman" panose="02020603050405020304" pitchFamily="18" charset="0"/>
              <a:sym typeface="Arial"/>
            </a:endParaRPr>
          </a:p>
        </p:txBody>
      </p:sp>
      <p:sp>
        <p:nvSpPr>
          <p:cNvPr id="105" name="!!o4b">
            <a:extLst>
              <a:ext uri="{FF2B5EF4-FFF2-40B4-BE49-F238E27FC236}">
                <a16:creationId xmlns:a16="http://schemas.microsoft.com/office/drawing/2014/main" id="{6F40FFA8-451A-4BC0-BD18-CD55C51FC9A2}"/>
              </a:ext>
            </a:extLst>
          </p:cNvPr>
          <p:cNvSpPr/>
          <p:nvPr/>
        </p:nvSpPr>
        <p:spPr>
          <a:xfrm>
            <a:off x="4979450" y="5503379"/>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106" name="!!o4a">
            <a:extLst>
              <a:ext uri="{FF2B5EF4-FFF2-40B4-BE49-F238E27FC236}">
                <a16:creationId xmlns:a16="http://schemas.microsoft.com/office/drawing/2014/main" id="{03CD02AD-A0B0-4461-82E4-ADE45F3505A9}"/>
              </a:ext>
            </a:extLst>
          </p:cNvPr>
          <p:cNvSpPr/>
          <p:nvPr/>
        </p:nvSpPr>
        <p:spPr>
          <a:xfrm>
            <a:off x="3874285" y="5503379"/>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107" name="!!o4e">
            <a:extLst>
              <a:ext uri="{FF2B5EF4-FFF2-40B4-BE49-F238E27FC236}">
                <a16:creationId xmlns:a16="http://schemas.microsoft.com/office/drawing/2014/main" id="{2B69F630-790F-40F1-9409-5FED05C643CC}"/>
              </a:ext>
            </a:extLst>
          </p:cNvPr>
          <p:cNvSpPr/>
          <p:nvPr/>
        </p:nvSpPr>
        <p:spPr>
          <a:xfrm>
            <a:off x="6098466" y="5503379"/>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108" name="!!o4f">
            <a:extLst>
              <a:ext uri="{FF2B5EF4-FFF2-40B4-BE49-F238E27FC236}">
                <a16:creationId xmlns:a16="http://schemas.microsoft.com/office/drawing/2014/main" id="{5DA15074-0AD1-49F9-B1B2-60C4CCFB051C}"/>
              </a:ext>
            </a:extLst>
          </p:cNvPr>
          <p:cNvSpPr/>
          <p:nvPr/>
        </p:nvSpPr>
        <p:spPr>
          <a:xfrm>
            <a:off x="7215775" y="5503379"/>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109" name="!!4a">
            <a:extLst>
              <a:ext uri="{FF2B5EF4-FFF2-40B4-BE49-F238E27FC236}">
                <a16:creationId xmlns:a16="http://schemas.microsoft.com/office/drawing/2014/main" id="{7D7392F9-B328-40CF-A436-C3974F476E3C}"/>
              </a:ext>
            </a:extLst>
          </p:cNvPr>
          <p:cNvSpPr txBox="1"/>
          <p:nvPr/>
        </p:nvSpPr>
        <p:spPr>
          <a:xfrm>
            <a:off x="4049584" y="5553893"/>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a</a:t>
            </a:r>
          </a:p>
        </p:txBody>
      </p:sp>
      <p:sp>
        <p:nvSpPr>
          <p:cNvPr id="110" name="!!4b">
            <a:extLst>
              <a:ext uri="{FF2B5EF4-FFF2-40B4-BE49-F238E27FC236}">
                <a16:creationId xmlns:a16="http://schemas.microsoft.com/office/drawing/2014/main" id="{FF091EC5-DEE3-4725-BA96-0C98047169DD}"/>
              </a:ext>
            </a:extLst>
          </p:cNvPr>
          <p:cNvSpPr txBox="1"/>
          <p:nvPr/>
        </p:nvSpPr>
        <p:spPr>
          <a:xfrm>
            <a:off x="5153041" y="5553893"/>
            <a:ext cx="691984" cy="923090"/>
          </a:xfrm>
          <a:prstGeom prst="rect">
            <a:avLst/>
          </a:prstGeom>
          <a:noFill/>
        </p:spPr>
        <p:txBody>
          <a:bodyPr wrap="square" rtlCol="0">
            <a:spAutoFit/>
          </a:bodyPr>
          <a:lstStyle/>
          <a:p>
            <a:pPr algn="ctr"/>
            <a:r>
              <a:rPr lang="en-US" sz="5398" b="1" dirty="0" err="1">
                <a:solidFill>
                  <a:schemeClr val="bg1"/>
                </a:solidFill>
                <a:effectLst>
                  <a:outerShdw blurRad="38100" dist="38100" dir="2700000" algn="tl">
                    <a:srgbClr val="000000">
                      <a:alpha val="43137"/>
                    </a:srgbClr>
                  </a:outerShdw>
                </a:effectLst>
                <a:latin typeface="Times New Roman" panose="02020603050405020304" pitchFamily="18" charset="0"/>
              </a:rPr>
              <a:t>i</a:t>
            </a:r>
            <a:endPar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endParaRPr>
          </a:p>
        </p:txBody>
      </p:sp>
      <p:sp>
        <p:nvSpPr>
          <p:cNvPr id="111" name="!!4f">
            <a:extLst>
              <a:ext uri="{FF2B5EF4-FFF2-40B4-BE49-F238E27FC236}">
                <a16:creationId xmlns:a16="http://schemas.microsoft.com/office/drawing/2014/main" id="{C51BF43D-E7F7-4679-A159-E9B548C3F170}"/>
              </a:ext>
            </a:extLst>
          </p:cNvPr>
          <p:cNvSpPr txBox="1"/>
          <p:nvPr/>
        </p:nvSpPr>
        <p:spPr>
          <a:xfrm>
            <a:off x="7381843" y="5553893"/>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h</a:t>
            </a:r>
          </a:p>
        </p:txBody>
      </p:sp>
      <p:sp>
        <p:nvSpPr>
          <p:cNvPr id="112" name="!!4e">
            <a:extLst>
              <a:ext uri="{FF2B5EF4-FFF2-40B4-BE49-F238E27FC236}">
                <a16:creationId xmlns:a16="http://schemas.microsoft.com/office/drawing/2014/main" id="{20739767-18F8-4699-B60F-D6CFC7127DDF}"/>
              </a:ext>
            </a:extLst>
          </p:cNvPr>
          <p:cNvSpPr txBox="1"/>
          <p:nvPr/>
        </p:nvSpPr>
        <p:spPr>
          <a:xfrm>
            <a:off x="6271356" y="5553893"/>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t</a:t>
            </a:r>
          </a:p>
        </p:txBody>
      </p:sp>
      <p:sp>
        <p:nvSpPr>
          <p:cNvPr id="113" name="!!o4a">
            <a:extLst>
              <a:ext uri="{FF2B5EF4-FFF2-40B4-BE49-F238E27FC236}">
                <a16:creationId xmlns:a16="http://schemas.microsoft.com/office/drawing/2014/main" id="{03CD02AD-A0B0-4461-82E4-ADE45F3505A9}"/>
              </a:ext>
            </a:extLst>
          </p:cNvPr>
          <p:cNvSpPr/>
          <p:nvPr/>
        </p:nvSpPr>
        <p:spPr>
          <a:xfrm>
            <a:off x="2757819" y="5503379"/>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114" name="!!4a">
            <a:extLst>
              <a:ext uri="{FF2B5EF4-FFF2-40B4-BE49-F238E27FC236}">
                <a16:creationId xmlns:a16="http://schemas.microsoft.com/office/drawing/2014/main" id="{7D7392F9-B328-40CF-A436-C3974F476E3C}"/>
              </a:ext>
            </a:extLst>
          </p:cNvPr>
          <p:cNvSpPr txBox="1"/>
          <p:nvPr/>
        </p:nvSpPr>
        <p:spPr>
          <a:xfrm>
            <a:off x="2933117" y="5567745"/>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h</a:t>
            </a:r>
          </a:p>
        </p:txBody>
      </p:sp>
      <p:sp>
        <p:nvSpPr>
          <p:cNvPr id="115" name="!!o4e">
            <a:extLst>
              <a:ext uri="{FF2B5EF4-FFF2-40B4-BE49-F238E27FC236}">
                <a16:creationId xmlns:a16="http://schemas.microsoft.com/office/drawing/2014/main" id="{2B69F630-790F-40F1-9409-5FED05C643CC}"/>
              </a:ext>
            </a:extLst>
          </p:cNvPr>
          <p:cNvSpPr/>
          <p:nvPr/>
        </p:nvSpPr>
        <p:spPr>
          <a:xfrm>
            <a:off x="9452100" y="5503379"/>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116" name="!!o4d">
            <a:extLst>
              <a:ext uri="{FF2B5EF4-FFF2-40B4-BE49-F238E27FC236}">
                <a16:creationId xmlns:a16="http://schemas.microsoft.com/office/drawing/2014/main" id="{4F25EBDF-CBF5-41AC-B842-A65F65CAC58C}"/>
              </a:ext>
            </a:extLst>
          </p:cNvPr>
          <p:cNvSpPr/>
          <p:nvPr/>
        </p:nvSpPr>
        <p:spPr>
          <a:xfrm>
            <a:off x="8333084" y="5503379"/>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117" name="!!4d">
            <a:extLst>
              <a:ext uri="{FF2B5EF4-FFF2-40B4-BE49-F238E27FC236}">
                <a16:creationId xmlns:a16="http://schemas.microsoft.com/office/drawing/2014/main" id="{F1D91E72-6B13-4F75-B80B-E69921871F06}"/>
              </a:ext>
            </a:extLst>
          </p:cNvPr>
          <p:cNvSpPr txBox="1"/>
          <p:nvPr/>
        </p:nvSpPr>
        <p:spPr>
          <a:xfrm>
            <a:off x="8504268" y="5553893"/>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á</a:t>
            </a:r>
          </a:p>
        </p:txBody>
      </p:sp>
      <p:sp>
        <p:nvSpPr>
          <p:cNvPr id="118" name="!!4e">
            <a:extLst>
              <a:ext uri="{FF2B5EF4-FFF2-40B4-BE49-F238E27FC236}">
                <a16:creationId xmlns:a16="http://schemas.microsoft.com/office/drawing/2014/main" id="{20739767-18F8-4699-B60F-D6CFC7127DDF}"/>
              </a:ext>
            </a:extLst>
          </p:cNvPr>
          <p:cNvSpPr txBox="1"/>
          <p:nvPr/>
        </p:nvSpPr>
        <p:spPr>
          <a:xfrm>
            <a:off x="9624990" y="5553893"/>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c</a:t>
            </a:r>
          </a:p>
        </p:txBody>
      </p:sp>
      <p:sp>
        <p:nvSpPr>
          <p:cNvPr id="68" name="!!o4a">
            <a:extLst>
              <a:ext uri="{FF2B5EF4-FFF2-40B4-BE49-F238E27FC236}">
                <a16:creationId xmlns:a16="http://schemas.microsoft.com/office/drawing/2014/main" id="{03CD02AD-A0B0-4461-82E4-ADE45F3505A9}"/>
              </a:ext>
            </a:extLst>
          </p:cNvPr>
          <p:cNvSpPr/>
          <p:nvPr/>
        </p:nvSpPr>
        <p:spPr>
          <a:xfrm>
            <a:off x="1630835" y="5503379"/>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69" name="!!4a">
            <a:extLst>
              <a:ext uri="{FF2B5EF4-FFF2-40B4-BE49-F238E27FC236}">
                <a16:creationId xmlns:a16="http://schemas.microsoft.com/office/drawing/2014/main" id="{7D7392F9-B328-40CF-A436-C3974F476E3C}"/>
              </a:ext>
            </a:extLst>
          </p:cNvPr>
          <p:cNvSpPr txBox="1"/>
          <p:nvPr/>
        </p:nvSpPr>
        <p:spPr>
          <a:xfrm>
            <a:off x="1753204" y="5560449"/>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k</a:t>
            </a:r>
          </a:p>
        </p:txBody>
      </p:sp>
      <p:grpSp>
        <p:nvGrpSpPr>
          <p:cNvPr id="70" name="Group 69">
            <a:extLst>
              <a:ext uri="{FF2B5EF4-FFF2-40B4-BE49-F238E27FC236}">
                <a16:creationId xmlns:a16="http://schemas.microsoft.com/office/drawing/2014/main" id="{DC4D4389-3269-48E5-9314-DCEC10EC78A8}"/>
              </a:ext>
            </a:extLst>
          </p:cNvPr>
          <p:cNvGrpSpPr/>
          <p:nvPr/>
        </p:nvGrpSpPr>
        <p:grpSpPr>
          <a:xfrm>
            <a:off x="11457708" y="156246"/>
            <a:ext cx="662823" cy="662823"/>
            <a:chOff x="11409342" y="180900"/>
            <a:chExt cx="662996" cy="662996"/>
          </a:xfrm>
        </p:grpSpPr>
        <p:sp>
          <p:nvSpPr>
            <p:cNvPr id="71" name="!!MatThu1">
              <a:hlinkClick r:id="rId8"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2" name="Graphic 62">
              <a:hlinkClick r:id="rId9"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8"/>
                </a:ext>
              </a:extLst>
            </a:blip>
            <a:stretch>
              <a:fillRect/>
            </a:stretch>
          </p:blipFill>
          <p:spPr>
            <a:xfrm>
              <a:off x="11528358" y="343470"/>
              <a:ext cx="424964" cy="337856"/>
            </a:xfrm>
            <a:prstGeom prst="rect">
              <a:avLst/>
            </a:prstGeom>
          </p:spPr>
        </p:pic>
      </p:grpSp>
      <p:pic>
        <p:nvPicPr>
          <p:cNvPr id="50" name="Picture 49">
            <a:extLst>
              <a:ext uri="{FF2B5EF4-FFF2-40B4-BE49-F238E27FC236}">
                <a16:creationId xmlns:a16="http://schemas.microsoft.com/office/drawing/2014/main" id="{5BF8BEEB-A48C-43E1-9B90-E647CFBF4F9B}"/>
              </a:ext>
            </a:extLst>
          </p:cNvPr>
          <p:cNvPicPr>
            <a:picLocks noChangeAspect="1"/>
          </p:cNvPicPr>
          <p:nvPr/>
        </p:nvPicPr>
        <p:blipFill>
          <a:blip r:embed="rId19"/>
          <a:stretch>
            <a:fillRect/>
          </a:stretch>
        </p:blipFill>
        <p:spPr>
          <a:xfrm>
            <a:off x="2022362" y="-680213"/>
            <a:ext cx="359906" cy="214559"/>
          </a:xfrm>
          <a:prstGeom prst="rect">
            <a:avLst/>
          </a:prstGeom>
        </p:spPr>
      </p:pic>
      <p:pic>
        <p:nvPicPr>
          <p:cNvPr id="52" name="Picture 51">
            <a:extLst>
              <a:ext uri="{FF2B5EF4-FFF2-40B4-BE49-F238E27FC236}">
                <a16:creationId xmlns:a16="http://schemas.microsoft.com/office/drawing/2014/main" id="{81E161F3-E538-4677-B51A-922707270534}"/>
              </a:ext>
            </a:extLst>
          </p:cNvPr>
          <p:cNvPicPr>
            <a:picLocks noChangeAspect="1"/>
          </p:cNvPicPr>
          <p:nvPr/>
        </p:nvPicPr>
        <p:blipFill>
          <a:blip r:embed="rId20"/>
          <a:stretch>
            <a:fillRect/>
          </a:stretch>
        </p:blipFill>
        <p:spPr>
          <a:xfrm>
            <a:off x="11519232" y="-1401690"/>
            <a:ext cx="359906" cy="218018"/>
          </a:xfrm>
          <a:prstGeom prst="rect">
            <a:avLst/>
          </a:prstGeom>
        </p:spPr>
      </p:pic>
      <p:pic>
        <p:nvPicPr>
          <p:cNvPr id="53" name="Picture 52">
            <a:extLst>
              <a:ext uri="{FF2B5EF4-FFF2-40B4-BE49-F238E27FC236}">
                <a16:creationId xmlns:a16="http://schemas.microsoft.com/office/drawing/2014/main" id="{6D55CD44-ED35-4210-9941-1F51C694E62B}"/>
              </a:ext>
            </a:extLst>
          </p:cNvPr>
          <p:cNvPicPr>
            <a:picLocks noChangeAspect="1"/>
          </p:cNvPicPr>
          <p:nvPr/>
        </p:nvPicPr>
        <p:blipFill>
          <a:blip r:embed="rId7"/>
          <a:stretch>
            <a:fillRect/>
          </a:stretch>
        </p:blipFill>
        <p:spPr>
          <a:xfrm>
            <a:off x="10148971" y="-649354"/>
            <a:ext cx="359906" cy="214559"/>
          </a:xfrm>
          <a:prstGeom prst="rect">
            <a:avLst/>
          </a:prstGeom>
        </p:spPr>
      </p:pic>
      <p:pic>
        <p:nvPicPr>
          <p:cNvPr id="55" name="Picture 54">
            <a:extLst>
              <a:ext uri="{FF2B5EF4-FFF2-40B4-BE49-F238E27FC236}">
                <a16:creationId xmlns:a16="http://schemas.microsoft.com/office/drawing/2014/main" id="{447AD84C-8CF9-4056-A4E3-B74CB05DF278}"/>
              </a:ext>
            </a:extLst>
          </p:cNvPr>
          <p:cNvPicPr>
            <a:picLocks noChangeAspect="1"/>
          </p:cNvPicPr>
          <p:nvPr/>
        </p:nvPicPr>
        <p:blipFill>
          <a:blip r:embed="rId21"/>
          <a:stretch>
            <a:fillRect/>
          </a:stretch>
        </p:blipFill>
        <p:spPr>
          <a:xfrm>
            <a:off x="8381505" y="-592875"/>
            <a:ext cx="359906" cy="214559"/>
          </a:xfrm>
          <a:prstGeom prst="rect">
            <a:avLst/>
          </a:prstGeom>
        </p:spPr>
      </p:pic>
      <p:pic>
        <p:nvPicPr>
          <p:cNvPr id="56" name="Picture 55">
            <a:extLst>
              <a:ext uri="{FF2B5EF4-FFF2-40B4-BE49-F238E27FC236}">
                <a16:creationId xmlns:a16="http://schemas.microsoft.com/office/drawing/2014/main" id="{C7CB4E12-983D-46E2-A8A3-DBC4BCD99F70}"/>
              </a:ext>
            </a:extLst>
          </p:cNvPr>
          <p:cNvPicPr>
            <a:picLocks noChangeAspect="1"/>
          </p:cNvPicPr>
          <p:nvPr/>
        </p:nvPicPr>
        <p:blipFill>
          <a:blip r:embed="rId22"/>
          <a:stretch>
            <a:fillRect/>
          </a:stretch>
        </p:blipFill>
        <p:spPr>
          <a:xfrm>
            <a:off x="9156703" y="-634549"/>
            <a:ext cx="359906" cy="218018"/>
          </a:xfrm>
          <a:prstGeom prst="rect">
            <a:avLst/>
          </a:prstGeom>
        </p:spPr>
      </p:pic>
      <p:pic>
        <p:nvPicPr>
          <p:cNvPr id="57" name="Picture 56">
            <a:extLst>
              <a:ext uri="{FF2B5EF4-FFF2-40B4-BE49-F238E27FC236}">
                <a16:creationId xmlns:a16="http://schemas.microsoft.com/office/drawing/2014/main" id="{074C1201-0AA7-42CC-9513-433A8C9E6614}"/>
              </a:ext>
            </a:extLst>
          </p:cNvPr>
          <p:cNvPicPr>
            <a:picLocks noChangeAspect="1"/>
          </p:cNvPicPr>
          <p:nvPr/>
        </p:nvPicPr>
        <p:blipFill>
          <a:blip r:embed="rId23"/>
          <a:stretch>
            <a:fillRect/>
          </a:stretch>
        </p:blipFill>
        <p:spPr>
          <a:xfrm>
            <a:off x="6912564" y="-556051"/>
            <a:ext cx="359906" cy="218018"/>
          </a:xfrm>
          <a:prstGeom prst="rect">
            <a:avLst/>
          </a:prstGeom>
        </p:spPr>
      </p:pic>
      <p:pic>
        <p:nvPicPr>
          <p:cNvPr id="58" name="Picture 57">
            <a:extLst>
              <a:ext uri="{FF2B5EF4-FFF2-40B4-BE49-F238E27FC236}">
                <a16:creationId xmlns:a16="http://schemas.microsoft.com/office/drawing/2014/main" id="{6A00323E-38CF-4CCA-A2E6-343E499AEBFB}"/>
              </a:ext>
            </a:extLst>
          </p:cNvPr>
          <p:cNvPicPr>
            <a:picLocks noChangeAspect="1"/>
          </p:cNvPicPr>
          <p:nvPr/>
        </p:nvPicPr>
        <p:blipFill>
          <a:blip r:embed="rId24"/>
          <a:stretch>
            <a:fillRect/>
          </a:stretch>
        </p:blipFill>
        <p:spPr>
          <a:xfrm>
            <a:off x="2749158" y="-705460"/>
            <a:ext cx="359906" cy="218018"/>
          </a:xfrm>
          <a:prstGeom prst="rect">
            <a:avLst/>
          </a:prstGeom>
        </p:spPr>
      </p:pic>
      <p:pic>
        <p:nvPicPr>
          <p:cNvPr id="59" name="Picture 58">
            <a:extLst>
              <a:ext uri="{FF2B5EF4-FFF2-40B4-BE49-F238E27FC236}">
                <a16:creationId xmlns:a16="http://schemas.microsoft.com/office/drawing/2014/main" id="{0B46CDDD-69A9-4645-94A4-567D04EB420D}"/>
              </a:ext>
            </a:extLst>
          </p:cNvPr>
          <p:cNvPicPr>
            <a:picLocks noChangeAspect="1"/>
          </p:cNvPicPr>
          <p:nvPr/>
        </p:nvPicPr>
        <p:blipFill>
          <a:blip r:embed="rId19"/>
          <a:stretch>
            <a:fillRect/>
          </a:stretch>
        </p:blipFill>
        <p:spPr>
          <a:xfrm>
            <a:off x="9314272" y="-1099324"/>
            <a:ext cx="359906" cy="214559"/>
          </a:xfrm>
          <a:prstGeom prst="rect">
            <a:avLst/>
          </a:prstGeom>
        </p:spPr>
      </p:pic>
      <p:pic>
        <p:nvPicPr>
          <p:cNvPr id="62" name="Picture 61">
            <a:extLst>
              <a:ext uri="{FF2B5EF4-FFF2-40B4-BE49-F238E27FC236}">
                <a16:creationId xmlns:a16="http://schemas.microsoft.com/office/drawing/2014/main" id="{96BBE5BE-2B84-4213-AAB1-15810189E3B4}"/>
              </a:ext>
            </a:extLst>
          </p:cNvPr>
          <p:cNvPicPr>
            <a:picLocks noChangeAspect="1"/>
          </p:cNvPicPr>
          <p:nvPr/>
        </p:nvPicPr>
        <p:blipFill>
          <a:blip r:embed="rId24"/>
          <a:stretch>
            <a:fillRect/>
          </a:stretch>
        </p:blipFill>
        <p:spPr>
          <a:xfrm>
            <a:off x="7597698" y="-878503"/>
            <a:ext cx="359906" cy="218018"/>
          </a:xfrm>
          <a:prstGeom prst="rect">
            <a:avLst/>
          </a:prstGeom>
        </p:spPr>
      </p:pic>
      <p:pic>
        <p:nvPicPr>
          <p:cNvPr id="65" name="Picture 64">
            <a:extLst>
              <a:ext uri="{FF2B5EF4-FFF2-40B4-BE49-F238E27FC236}">
                <a16:creationId xmlns:a16="http://schemas.microsoft.com/office/drawing/2014/main" id="{3B1EBC2A-07B3-4489-BB55-F9E223A786D6}"/>
              </a:ext>
            </a:extLst>
          </p:cNvPr>
          <p:cNvPicPr>
            <a:picLocks noChangeAspect="1"/>
          </p:cNvPicPr>
          <p:nvPr/>
        </p:nvPicPr>
        <p:blipFill>
          <a:blip r:embed="rId20"/>
          <a:stretch>
            <a:fillRect/>
          </a:stretch>
        </p:blipFill>
        <p:spPr>
          <a:xfrm>
            <a:off x="700152" y="-564631"/>
            <a:ext cx="359906" cy="218018"/>
          </a:xfrm>
          <a:prstGeom prst="rect">
            <a:avLst/>
          </a:prstGeom>
        </p:spPr>
      </p:pic>
      <p:pic>
        <p:nvPicPr>
          <p:cNvPr id="76" name="Picture 75">
            <a:extLst>
              <a:ext uri="{FF2B5EF4-FFF2-40B4-BE49-F238E27FC236}">
                <a16:creationId xmlns:a16="http://schemas.microsoft.com/office/drawing/2014/main" id="{18EE2317-3213-4F96-865F-314FF8EDA669}"/>
              </a:ext>
            </a:extLst>
          </p:cNvPr>
          <p:cNvPicPr>
            <a:picLocks noChangeAspect="1"/>
          </p:cNvPicPr>
          <p:nvPr/>
        </p:nvPicPr>
        <p:blipFill>
          <a:blip r:embed="rId19"/>
          <a:stretch>
            <a:fillRect/>
          </a:stretch>
        </p:blipFill>
        <p:spPr>
          <a:xfrm>
            <a:off x="498665" y="-554612"/>
            <a:ext cx="359906" cy="214559"/>
          </a:xfrm>
          <a:prstGeom prst="rect">
            <a:avLst/>
          </a:prstGeom>
        </p:spPr>
      </p:pic>
      <p:pic>
        <p:nvPicPr>
          <p:cNvPr id="79" name="Picture 78">
            <a:extLst>
              <a:ext uri="{FF2B5EF4-FFF2-40B4-BE49-F238E27FC236}">
                <a16:creationId xmlns:a16="http://schemas.microsoft.com/office/drawing/2014/main" id="{43AB6967-D67C-4566-82B1-C051B5D2323C}"/>
              </a:ext>
            </a:extLst>
          </p:cNvPr>
          <p:cNvPicPr>
            <a:picLocks noChangeAspect="1"/>
          </p:cNvPicPr>
          <p:nvPr/>
        </p:nvPicPr>
        <p:blipFill>
          <a:blip r:embed="rId24"/>
          <a:stretch>
            <a:fillRect/>
          </a:stretch>
        </p:blipFill>
        <p:spPr>
          <a:xfrm>
            <a:off x="2969542" y="-724075"/>
            <a:ext cx="359906" cy="218018"/>
          </a:xfrm>
          <a:prstGeom prst="rect">
            <a:avLst/>
          </a:prstGeom>
        </p:spPr>
      </p:pic>
      <p:pic>
        <p:nvPicPr>
          <p:cNvPr id="82" name="Picture 81">
            <a:extLst>
              <a:ext uri="{FF2B5EF4-FFF2-40B4-BE49-F238E27FC236}">
                <a16:creationId xmlns:a16="http://schemas.microsoft.com/office/drawing/2014/main" id="{53097E2F-0CEB-4AD1-A885-C217F1BE53EC}"/>
              </a:ext>
            </a:extLst>
          </p:cNvPr>
          <p:cNvPicPr>
            <a:picLocks noChangeAspect="1"/>
          </p:cNvPicPr>
          <p:nvPr/>
        </p:nvPicPr>
        <p:blipFill>
          <a:blip r:embed="rId6"/>
          <a:stretch>
            <a:fillRect/>
          </a:stretch>
        </p:blipFill>
        <p:spPr>
          <a:xfrm>
            <a:off x="5266837" y="-945010"/>
            <a:ext cx="359906" cy="218018"/>
          </a:xfrm>
          <a:prstGeom prst="rect">
            <a:avLst/>
          </a:prstGeom>
        </p:spPr>
      </p:pic>
      <p:pic>
        <p:nvPicPr>
          <p:cNvPr id="84" name="Picture 83">
            <a:extLst>
              <a:ext uri="{FF2B5EF4-FFF2-40B4-BE49-F238E27FC236}">
                <a16:creationId xmlns:a16="http://schemas.microsoft.com/office/drawing/2014/main" id="{AA0FCB71-EBCE-4D07-B1CC-FDC97F460F27}"/>
              </a:ext>
            </a:extLst>
          </p:cNvPr>
          <p:cNvPicPr>
            <a:picLocks noChangeAspect="1"/>
          </p:cNvPicPr>
          <p:nvPr/>
        </p:nvPicPr>
        <p:blipFill>
          <a:blip r:embed="rId6"/>
          <a:stretch>
            <a:fillRect/>
          </a:stretch>
        </p:blipFill>
        <p:spPr>
          <a:xfrm>
            <a:off x="2475001" y="-924472"/>
            <a:ext cx="359906" cy="218018"/>
          </a:xfrm>
          <a:prstGeom prst="rect">
            <a:avLst/>
          </a:prstGeom>
        </p:spPr>
      </p:pic>
      <p:pic>
        <p:nvPicPr>
          <p:cNvPr id="85" name="Picture 84">
            <a:extLst>
              <a:ext uri="{FF2B5EF4-FFF2-40B4-BE49-F238E27FC236}">
                <a16:creationId xmlns:a16="http://schemas.microsoft.com/office/drawing/2014/main" id="{6734A123-4F32-42E9-A337-CBF64C21052C}"/>
              </a:ext>
            </a:extLst>
          </p:cNvPr>
          <p:cNvPicPr>
            <a:picLocks noChangeAspect="1"/>
          </p:cNvPicPr>
          <p:nvPr/>
        </p:nvPicPr>
        <p:blipFill>
          <a:blip r:embed="rId19"/>
          <a:stretch>
            <a:fillRect/>
          </a:stretch>
        </p:blipFill>
        <p:spPr>
          <a:xfrm>
            <a:off x="4552971" y="-329583"/>
            <a:ext cx="359906" cy="214559"/>
          </a:xfrm>
          <a:prstGeom prst="rect">
            <a:avLst/>
          </a:prstGeom>
        </p:spPr>
      </p:pic>
      <p:pic>
        <p:nvPicPr>
          <p:cNvPr id="86" name="Picture 85">
            <a:extLst>
              <a:ext uri="{FF2B5EF4-FFF2-40B4-BE49-F238E27FC236}">
                <a16:creationId xmlns:a16="http://schemas.microsoft.com/office/drawing/2014/main" id="{4F5F9C32-2E71-4152-A738-7CC4AECC50CE}"/>
              </a:ext>
            </a:extLst>
          </p:cNvPr>
          <p:cNvPicPr>
            <a:picLocks noChangeAspect="1"/>
          </p:cNvPicPr>
          <p:nvPr/>
        </p:nvPicPr>
        <p:blipFill>
          <a:blip r:embed="rId5"/>
          <a:stretch>
            <a:fillRect/>
          </a:stretch>
        </p:blipFill>
        <p:spPr>
          <a:xfrm>
            <a:off x="6092085" y="-660000"/>
            <a:ext cx="359906" cy="218018"/>
          </a:xfrm>
          <a:prstGeom prst="rect">
            <a:avLst/>
          </a:prstGeom>
        </p:spPr>
      </p:pic>
      <p:pic>
        <p:nvPicPr>
          <p:cNvPr id="87" name="Picture 86">
            <a:extLst>
              <a:ext uri="{FF2B5EF4-FFF2-40B4-BE49-F238E27FC236}">
                <a16:creationId xmlns:a16="http://schemas.microsoft.com/office/drawing/2014/main" id="{C1012CB1-D862-4BAD-A05D-2A2C76D59774}"/>
              </a:ext>
            </a:extLst>
          </p:cNvPr>
          <p:cNvPicPr>
            <a:picLocks noChangeAspect="1"/>
          </p:cNvPicPr>
          <p:nvPr/>
        </p:nvPicPr>
        <p:blipFill>
          <a:blip r:embed="rId24"/>
          <a:stretch>
            <a:fillRect/>
          </a:stretch>
        </p:blipFill>
        <p:spPr>
          <a:xfrm>
            <a:off x="5279766" y="-354830"/>
            <a:ext cx="359906" cy="218018"/>
          </a:xfrm>
          <a:prstGeom prst="rect">
            <a:avLst/>
          </a:prstGeom>
        </p:spPr>
      </p:pic>
      <p:pic>
        <p:nvPicPr>
          <p:cNvPr id="88" name="Picture 87">
            <a:extLst>
              <a:ext uri="{FF2B5EF4-FFF2-40B4-BE49-F238E27FC236}">
                <a16:creationId xmlns:a16="http://schemas.microsoft.com/office/drawing/2014/main" id="{21E93066-09E5-413A-8070-237C2CD7732E}"/>
              </a:ext>
            </a:extLst>
          </p:cNvPr>
          <p:cNvPicPr>
            <a:picLocks noChangeAspect="1"/>
          </p:cNvPicPr>
          <p:nvPr/>
        </p:nvPicPr>
        <p:blipFill>
          <a:blip r:embed="rId5"/>
          <a:stretch>
            <a:fillRect/>
          </a:stretch>
        </p:blipFill>
        <p:spPr>
          <a:xfrm>
            <a:off x="3661617" y="-485341"/>
            <a:ext cx="359906" cy="218018"/>
          </a:xfrm>
          <a:prstGeom prst="rect">
            <a:avLst/>
          </a:prstGeom>
        </p:spPr>
      </p:pic>
      <p:pic>
        <p:nvPicPr>
          <p:cNvPr id="89" name="Picture 88">
            <a:extLst>
              <a:ext uri="{FF2B5EF4-FFF2-40B4-BE49-F238E27FC236}">
                <a16:creationId xmlns:a16="http://schemas.microsoft.com/office/drawing/2014/main" id="{5196AEB6-7919-4831-BB5B-79C09EDB2CB3}"/>
              </a:ext>
            </a:extLst>
          </p:cNvPr>
          <p:cNvPicPr>
            <a:picLocks noChangeAspect="1"/>
          </p:cNvPicPr>
          <p:nvPr/>
        </p:nvPicPr>
        <p:blipFill>
          <a:blip r:embed="rId5"/>
          <a:stretch>
            <a:fillRect/>
          </a:stretch>
        </p:blipFill>
        <p:spPr>
          <a:xfrm>
            <a:off x="3882001" y="-503957"/>
            <a:ext cx="359906" cy="218018"/>
          </a:xfrm>
          <a:prstGeom prst="rect">
            <a:avLst/>
          </a:prstGeom>
        </p:spPr>
      </p:pic>
    </p:spTree>
    <p:extLst>
      <p:ext uri="{BB962C8B-B14F-4D97-AF65-F5344CB8AC3E}">
        <p14:creationId xmlns:p14="http://schemas.microsoft.com/office/powerpoint/2010/main" val="239534067"/>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106"/>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09"/>
                                        </p:tgtEl>
                                        <p:attrNameLst>
                                          <p:attrName>style.visibility</p:attrName>
                                        </p:attrNameLst>
                                      </p:cBhvr>
                                      <p:to>
                                        <p:strVal val="visible"/>
                                      </p:to>
                                    </p:set>
                                    <p:anim calcmode="lin" valueType="num">
                                      <p:cBhvr>
                                        <p:cTn id="7" dur="500" fill="hold"/>
                                        <p:tgtEl>
                                          <p:spTgt spid="109"/>
                                        </p:tgtEl>
                                        <p:attrNameLst>
                                          <p:attrName>ppt_w</p:attrName>
                                        </p:attrNameLst>
                                      </p:cBhvr>
                                      <p:tavLst>
                                        <p:tav tm="0">
                                          <p:val>
                                            <p:fltVal val="0"/>
                                          </p:val>
                                        </p:tav>
                                        <p:tav tm="100000">
                                          <p:val>
                                            <p:strVal val="#ppt_w"/>
                                          </p:val>
                                        </p:tav>
                                      </p:tavLst>
                                    </p:anim>
                                    <p:anim calcmode="lin" valueType="num">
                                      <p:cBhvr>
                                        <p:cTn id="8" dur="500" fill="hold"/>
                                        <p:tgtEl>
                                          <p:spTgt spid="109"/>
                                        </p:tgtEl>
                                        <p:attrNameLst>
                                          <p:attrName>ppt_h</p:attrName>
                                        </p:attrNameLst>
                                      </p:cBhvr>
                                      <p:tavLst>
                                        <p:tav tm="0">
                                          <p:val>
                                            <p:fltVal val="0"/>
                                          </p:val>
                                        </p:tav>
                                        <p:tav tm="100000">
                                          <p:val>
                                            <p:strVal val="#ppt_h"/>
                                          </p:val>
                                        </p:tav>
                                      </p:tavLst>
                                    </p:anim>
                                    <p:animEffect transition="in" filter="fade">
                                      <p:cBhvr>
                                        <p:cTn id="9" dur="500"/>
                                        <p:tgtEl>
                                          <p:spTgt spid="109"/>
                                        </p:tgtEl>
                                      </p:cBhvr>
                                    </p:animEffect>
                                  </p:childTnLst>
                                  <p:subTnLst>
                                    <p:audio>
                                      <p:cMediaNode>
                                        <p:cTn display="0" masterRel="sameClick">
                                          <p:stCondLst>
                                            <p:cond evt="begin" delay="0">
                                              <p:tn val="5"/>
                                            </p:cond>
                                          </p:stCondLst>
                                          <p:endCondLst>
                                            <p:cond evt="onStopAudio" delay="0">
                                              <p:tgtEl>
                                                <p:sldTgt/>
                                              </p:tgtEl>
                                            </p:cond>
                                          </p:endCondLst>
                                        </p:cTn>
                                        <p:tgtEl>
                                          <p:sndTgt r:embed="rId2"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109"/>
                                        </p:tgtEl>
                                      </p:cBhvr>
                                    </p:animEffect>
                                    <p:animScale>
                                      <p:cBhvr>
                                        <p:cTn id="12" dur="250" autoRev="1" fill="hold"/>
                                        <p:tgtEl>
                                          <p:spTgt spid="109"/>
                                        </p:tgtEl>
                                      </p:cBhvr>
                                      <p:by x="105000" y="105000"/>
                                    </p:animScale>
                                  </p:childTnLst>
                                </p:cTn>
                              </p:par>
                            </p:childTnLst>
                          </p:cTn>
                        </p:par>
                      </p:childTnLst>
                    </p:cTn>
                  </p:par>
                </p:childTnLst>
              </p:cTn>
              <p:nextCondLst>
                <p:cond evt="onClick" delay="0">
                  <p:tgtEl>
                    <p:spTgt spid="106"/>
                  </p:tgtEl>
                </p:cond>
              </p:nextCondLst>
            </p:seq>
            <p:seq concurrent="1" nextAc="seek">
              <p:cTn id="13" restart="whenNotActive" fill="hold" evtFilter="cancelBubble" nodeType="interactiveSeq">
                <p:stCondLst>
                  <p:cond evt="onClick" delay="0">
                    <p:tgtEl>
                      <p:spTgt spid="105"/>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grpId="0" nodeType="withEffect">
                                  <p:stCondLst>
                                    <p:cond delay="0"/>
                                  </p:stCondLst>
                                  <p:childTnLst>
                                    <p:set>
                                      <p:cBhvr>
                                        <p:cTn id="17" dur="1" fill="hold">
                                          <p:stCondLst>
                                            <p:cond delay="0"/>
                                          </p:stCondLst>
                                        </p:cTn>
                                        <p:tgtEl>
                                          <p:spTgt spid="110"/>
                                        </p:tgtEl>
                                        <p:attrNameLst>
                                          <p:attrName>style.visibility</p:attrName>
                                        </p:attrNameLst>
                                      </p:cBhvr>
                                      <p:to>
                                        <p:strVal val="visible"/>
                                      </p:to>
                                    </p:set>
                                    <p:anim calcmode="lin" valueType="num">
                                      <p:cBhvr>
                                        <p:cTn id="18" dur="500" fill="hold"/>
                                        <p:tgtEl>
                                          <p:spTgt spid="110"/>
                                        </p:tgtEl>
                                        <p:attrNameLst>
                                          <p:attrName>ppt_w</p:attrName>
                                        </p:attrNameLst>
                                      </p:cBhvr>
                                      <p:tavLst>
                                        <p:tav tm="0">
                                          <p:val>
                                            <p:fltVal val="0"/>
                                          </p:val>
                                        </p:tav>
                                        <p:tav tm="100000">
                                          <p:val>
                                            <p:strVal val="#ppt_w"/>
                                          </p:val>
                                        </p:tav>
                                      </p:tavLst>
                                    </p:anim>
                                    <p:anim calcmode="lin" valueType="num">
                                      <p:cBhvr>
                                        <p:cTn id="19" dur="500" fill="hold"/>
                                        <p:tgtEl>
                                          <p:spTgt spid="110"/>
                                        </p:tgtEl>
                                        <p:attrNameLst>
                                          <p:attrName>ppt_h</p:attrName>
                                        </p:attrNameLst>
                                      </p:cBhvr>
                                      <p:tavLst>
                                        <p:tav tm="0">
                                          <p:val>
                                            <p:fltVal val="0"/>
                                          </p:val>
                                        </p:tav>
                                        <p:tav tm="100000">
                                          <p:val>
                                            <p:strVal val="#ppt_h"/>
                                          </p:val>
                                        </p:tav>
                                      </p:tavLst>
                                    </p:anim>
                                    <p:animEffect transition="in" filter="fade">
                                      <p:cBhvr>
                                        <p:cTn id="20" dur="500"/>
                                        <p:tgtEl>
                                          <p:spTgt spid="110"/>
                                        </p:tgtEl>
                                      </p:cBhvr>
                                    </p:animEffect>
                                  </p:childTnLst>
                                  <p:subTnLst>
                                    <p:audio>
                                      <p:cMediaNode>
                                        <p:cTn display="0" masterRel="sameClick">
                                          <p:stCondLst>
                                            <p:cond evt="begin" delay="0">
                                              <p:tn val="16"/>
                                            </p:cond>
                                          </p:stCondLst>
                                          <p:endCondLst>
                                            <p:cond evt="onStopAudio" delay="0">
                                              <p:tgtEl>
                                                <p:sldTgt/>
                                              </p:tgtEl>
                                            </p:cond>
                                          </p:endCondLst>
                                        </p:cTn>
                                        <p:tgtEl>
                                          <p:sndTgt r:embed="rId2" name="Bling.wav"/>
                                        </p:tgtEl>
                                      </p:cMediaNode>
                                    </p:audio>
                                  </p:subTnLst>
                                </p:cTn>
                              </p:par>
                              <p:par>
                                <p:cTn id="21" presetID="26" presetClass="emph" presetSubtype="0" fill="hold" grpId="1" nodeType="withEffect">
                                  <p:stCondLst>
                                    <p:cond delay="500"/>
                                  </p:stCondLst>
                                  <p:childTnLst>
                                    <p:animEffect transition="out" filter="fade">
                                      <p:cBhvr>
                                        <p:cTn id="22" dur="500" tmFilter="0, 0; .2, .5; .8, .5; 1, 0"/>
                                        <p:tgtEl>
                                          <p:spTgt spid="110"/>
                                        </p:tgtEl>
                                      </p:cBhvr>
                                    </p:animEffect>
                                    <p:animScale>
                                      <p:cBhvr>
                                        <p:cTn id="23" dur="250" autoRev="1" fill="hold"/>
                                        <p:tgtEl>
                                          <p:spTgt spid="110"/>
                                        </p:tgtEl>
                                      </p:cBhvr>
                                      <p:by x="105000" y="105000"/>
                                    </p:animScale>
                                  </p:childTnLst>
                                </p:cTn>
                              </p:par>
                            </p:childTnLst>
                          </p:cTn>
                        </p:par>
                      </p:childTnLst>
                    </p:cTn>
                  </p:par>
                </p:childTnLst>
              </p:cTn>
              <p:nextCondLst>
                <p:cond evt="onClick" delay="0">
                  <p:tgtEl>
                    <p:spTgt spid="105"/>
                  </p:tgtEl>
                </p:cond>
              </p:nextCondLst>
            </p:seq>
            <p:seq concurrent="1" nextAc="seek">
              <p:cTn id="24" restart="whenNotActive" fill="hold" evtFilter="cancelBubble" nodeType="interactiveSeq">
                <p:stCondLst>
                  <p:cond evt="onClick" delay="0">
                    <p:tgtEl>
                      <p:spTgt spid="107"/>
                    </p:tgtEl>
                  </p:cond>
                </p:stCondLst>
                <p:endSync evt="end" delay="0">
                  <p:rtn val="all"/>
                </p:endSync>
                <p:childTnLst>
                  <p:par>
                    <p:cTn id="25" fill="hold">
                      <p:stCondLst>
                        <p:cond delay="0"/>
                      </p:stCondLst>
                      <p:childTnLst>
                        <p:par>
                          <p:cTn id="26" fill="hold">
                            <p:stCondLst>
                              <p:cond delay="0"/>
                            </p:stCondLst>
                            <p:childTnLst>
                              <p:par>
                                <p:cTn id="27" presetID="53" presetClass="entr" presetSubtype="16" fill="hold" grpId="0" nodeType="withEffect">
                                  <p:stCondLst>
                                    <p:cond delay="0"/>
                                  </p:stCondLst>
                                  <p:childTnLst>
                                    <p:set>
                                      <p:cBhvr>
                                        <p:cTn id="28" dur="1" fill="hold">
                                          <p:stCondLst>
                                            <p:cond delay="0"/>
                                          </p:stCondLst>
                                        </p:cTn>
                                        <p:tgtEl>
                                          <p:spTgt spid="112"/>
                                        </p:tgtEl>
                                        <p:attrNameLst>
                                          <p:attrName>style.visibility</p:attrName>
                                        </p:attrNameLst>
                                      </p:cBhvr>
                                      <p:to>
                                        <p:strVal val="visible"/>
                                      </p:to>
                                    </p:set>
                                    <p:anim calcmode="lin" valueType="num">
                                      <p:cBhvr>
                                        <p:cTn id="29" dur="500" fill="hold"/>
                                        <p:tgtEl>
                                          <p:spTgt spid="112"/>
                                        </p:tgtEl>
                                        <p:attrNameLst>
                                          <p:attrName>ppt_w</p:attrName>
                                        </p:attrNameLst>
                                      </p:cBhvr>
                                      <p:tavLst>
                                        <p:tav tm="0">
                                          <p:val>
                                            <p:fltVal val="0"/>
                                          </p:val>
                                        </p:tav>
                                        <p:tav tm="100000">
                                          <p:val>
                                            <p:strVal val="#ppt_w"/>
                                          </p:val>
                                        </p:tav>
                                      </p:tavLst>
                                    </p:anim>
                                    <p:anim calcmode="lin" valueType="num">
                                      <p:cBhvr>
                                        <p:cTn id="30" dur="500" fill="hold"/>
                                        <p:tgtEl>
                                          <p:spTgt spid="112"/>
                                        </p:tgtEl>
                                        <p:attrNameLst>
                                          <p:attrName>ppt_h</p:attrName>
                                        </p:attrNameLst>
                                      </p:cBhvr>
                                      <p:tavLst>
                                        <p:tav tm="0">
                                          <p:val>
                                            <p:fltVal val="0"/>
                                          </p:val>
                                        </p:tav>
                                        <p:tav tm="100000">
                                          <p:val>
                                            <p:strVal val="#ppt_h"/>
                                          </p:val>
                                        </p:tav>
                                      </p:tavLst>
                                    </p:anim>
                                    <p:animEffect transition="in" filter="fade">
                                      <p:cBhvr>
                                        <p:cTn id="31" dur="500"/>
                                        <p:tgtEl>
                                          <p:spTgt spid="112"/>
                                        </p:tgtEl>
                                      </p:cBhvr>
                                    </p:animEffect>
                                  </p:childTnLst>
                                  <p:subTnLst>
                                    <p:audio>
                                      <p:cMediaNode>
                                        <p:cTn display="0" masterRel="sameClick">
                                          <p:stCondLst>
                                            <p:cond evt="begin" delay="0">
                                              <p:tn val="27"/>
                                            </p:cond>
                                          </p:stCondLst>
                                          <p:endCondLst>
                                            <p:cond evt="onStopAudio" delay="0">
                                              <p:tgtEl>
                                                <p:sldTgt/>
                                              </p:tgtEl>
                                            </p:cond>
                                          </p:endCondLst>
                                        </p:cTn>
                                        <p:tgtEl>
                                          <p:sndTgt r:embed="rId2" name="Bling.wav"/>
                                        </p:tgtEl>
                                      </p:cMediaNode>
                                    </p:audio>
                                  </p:subTnLst>
                                </p:cTn>
                              </p:par>
                              <p:par>
                                <p:cTn id="32" presetID="26" presetClass="emph" presetSubtype="0" fill="hold" grpId="1" nodeType="withEffect">
                                  <p:stCondLst>
                                    <p:cond delay="500"/>
                                  </p:stCondLst>
                                  <p:childTnLst>
                                    <p:animEffect transition="out" filter="fade">
                                      <p:cBhvr>
                                        <p:cTn id="33" dur="500" tmFilter="0, 0; .2, .5; .8, .5; 1, 0"/>
                                        <p:tgtEl>
                                          <p:spTgt spid="112"/>
                                        </p:tgtEl>
                                      </p:cBhvr>
                                    </p:animEffect>
                                    <p:animScale>
                                      <p:cBhvr>
                                        <p:cTn id="34" dur="250" autoRev="1" fill="hold"/>
                                        <p:tgtEl>
                                          <p:spTgt spid="112"/>
                                        </p:tgtEl>
                                      </p:cBhvr>
                                      <p:by x="105000" y="105000"/>
                                    </p:animScale>
                                  </p:childTnLst>
                                </p:cTn>
                              </p:par>
                            </p:childTnLst>
                          </p:cTn>
                        </p:par>
                      </p:childTnLst>
                    </p:cTn>
                  </p:par>
                </p:childTnLst>
              </p:cTn>
              <p:nextCondLst>
                <p:cond evt="onClick" delay="0">
                  <p:tgtEl>
                    <p:spTgt spid="107"/>
                  </p:tgtEl>
                </p:cond>
              </p:nextCondLst>
            </p:seq>
            <p:seq concurrent="1" nextAc="seek">
              <p:cTn id="35" restart="whenNotActive" fill="hold" evtFilter="cancelBubble" nodeType="interactiveSeq">
                <p:stCondLst>
                  <p:cond evt="onClick" delay="0">
                    <p:tgtEl>
                      <p:spTgt spid="108"/>
                    </p:tgtEl>
                  </p:cond>
                </p:stCondLst>
                <p:endSync evt="end" delay="0">
                  <p:rtn val="all"/>
                </p:endSync>
                <p:childTnLst>
                  <p:par>
                    <p:cTn id="36" fill="hold">
                      <p:stCondLst>
                        <p:cond delay="0"/>
                      </p:stCondLst>
                      <p:childTnLst>
                        <p:par>
                          <p:cTn id="37" fill="hold">
                            <p:stCondLst>
                              <p:cond delay="0"/>
                            </p:stCondLst>
                            <p:childTnLst>
                              <p:par>
                                <p:cTn id="38" presetID="53" presetClass="entr" presetSubtype="16" fill="hold" grpId="0" nodeType="withEffect">
                                  <p:stCondLst>
                                    <p:cond delay="0"/>
                                  </p:stCondLst>
                                  <p:childTnLst>
                                    <p:set>
                                      <p:cBhvr>
                                        <p:cTn id="39" dur="1" fill="hold">
                                          <p:stCondLst>
                                            <p:cond delay="0"/>
                                          </p:stCondLst>
                                        </p:cTn>
                                        <p:tgtEl>
                                          <p:spTgt spid="111"/>
                                        </p:tgtEl>
                                        <p:attrNameLst>
                                          <p:attrName>style.visibility</p:attrName>
                                        </p:attrNameLst>
                                      </p:cBhvr>
                                      <p:to>
                                        <p:strVal val="visible"/>
                                      </p:to>
                                    </p:set>
                                    <p:anim calcmode="lin" valueType="num">
                                      <p:cBhvr>
                                        <p:cTn id="40" dur="500" fill="hold"/>
                                        <p:tgtEl>
                                          <p:spTgt spid="111"/>
                                        </p:tgtEl>
                                        <p:attrNameLst>
                                          <p:attrName>ppt_w</p:attrName>
                                        </p:attrNameLst>
                                      </p:cBhvr>
                                      <p:tavLst>
                                        <p:tav tm="0">
                                          <p:val>
                                            <p:fltVal val="0"/>
                                          </p:val>
                                        </p:tav>
                                        <p:tav tm="100000">
                                          <p:val>
                                            <p:strVal val="#ppt_w"/>
                                          </p:val>
                                        </p:tav>
                                      </p:tavLst>
                                    </p:anim>
                                    <p:anim calcmode="lin" valueType="num">
                                      <p:cBhvr>
                                        <p:cTn id="41" dur="500" fill="hold"/>
                                        <p:tgtEl>
                                          <p:spTgt spid="111"/>
                                        </p:tgtEl>
                                        <p:attrNameLst>
                                          <p:attrName>ppt_h</p:attrName>
                                        </p:attrNameLst>
                                      </p:cBhvr>
                                      <p:tavLst>
                                        <p:tav tm="0">
                                          <p:val>
                                            <p:fltVal val="0"/>
                                          </p:val>
                                        </p:tav>
                                        <p:tav tm="100000">
                                          <p:val>
                                            <p:strVal val="#ppt_h"/>
                                          </p:val>
                                        </p:tav>
                                      </p:tavLst>
                                    </p:anim>
                                    <p:animEffect transition="in" filter="fade">
                                      <p:cBhvr>
                                        <p:cTn id="42" dur="500"/>
                                        <p:tgtEl>
                                          <p:spTgt spid="111"/>
                                        </p:tgtEl>
                                      </p:cBhvr>
                                    </p:animEffect>
                                  </p:childTnLst>
                                  <p:subTnLst>
                                    <p:audio>
                                      <p:cMediaNode>
                                        <p:cTn display="0" masterRel="sameClick">
                                          <p:stCondLst>
                                            <p:cond evt="begin" delay="0">
                                              <p:tn val="38"/>
                                            </p:cond>
                                          </p:stCondLst>
                                          <p:endCondLst>
                                            <p:cond evt="onStopAudio" delay="0">
                                              <p:tgtEl>
                                                <p:sldTgt/>
                                              </p:tgtEl>
                                            </p:cond>
                                          </p:endCondLst>
                                        </p:cTn>
                                        <p:tgtEl>
                                          <p:sndTgt r:embed="rId2" name="Bling.wav"/>
                                        </p:tgtEl>
                                      </p:cMediaNode>
                                    </p:audio>
                                  </p:subTnLst>
                                </p:cTn>
                              </p:par>
                              <p:par>
                                <p:cTn id="43" presetID="26" presetClass="emph" presetSubtype="0" fill="hold" grpId="1" nodeType="withEffect">
                                  <p:stCondLst>
                                    <p:cond delay="500"/>
                                  </p:stCondLst>
                                  <p:childTnLst>
                                    <p:animEffect transition="out" filter="fade">
                                      <p:cBhvr>
                                        <p:cTn id="44" dur="500" tmFilter="0, 0; .2, .5; .8, .5; 1, 0"/>
                                        <p:tgtEl>
                                          <p:spTgt spid="111"/>
                                        </p:tgtEl>
                                      </p:cBhvr>
                                    </p:animEffect>
                                    <p:animScale>
                                      <p:cBhvr>
                                        <p:cTn id="45" dur="250" autoRev="1" fill="hold"/>
                                        <p:tgtEl>
                                          <p:spTgt spid="111"/>
                                        </p:tgtEl>
                                      </p:cBhvr>
                                      <p:by x="105000" y="105000"/>
                                    </p:animScale>
                                  </p:childTnLst>
                                </p:cTn>
                              </p:par>
                            </p:childTnLst>
                          </p:cTn>
                        </p:par>
                      </p:childTnLst>
                    </p:cTn>
                  </p:par>
                </p:childTnLst>
              </p:cTn>
              <p:nextCondLst>
                <p:cond evt="onClick" delay="0">
                  <p:tgtEl>
                    <p:spTgt spid="108"/>
                  </p:tgtEl>
                </p:cond>
              </p:nextCondLst>
            </p:seq>
            <p:seq concurrent="1" nextAc="seek">
              <p:cTn id="46" restart="whenNotActive" fill="hold" evtFilter="cancelBubble" nodeType="interactiveSeq">
                <p:stCondLst>
                  <p:cond evt="onClick" delay="0">
                    <p:tgtEl>
                      <p:spTgt spid="113"/>
                    </p:tgtEl>
                  </p:cond>
                </p:stCondLst>
                <p:endSync evt="end" delay="0">
                  <p:rtn val="all"/>
                </p:endSync>
                <p:childTnLst>
                  <p:par>
                    <p:cTn id="47" fill="hold">
                      <p:stCondLst>
                        <p:cond delay="0"/>
                      </p:stCondLst>
                      <p:childTnLst>
                        <p:par>
                          <p:cTn id="48" fill="hold">
                            <p:stCondLst>
                              <p:cond delay="0"/>
                            </p:stCondLst>
                            <p:childTnLst>
                              <p:par>
                                <p:cTn id="49" presetID="53" presetClass="entr" presetSubtype="16" fill="hold" grpId="0" nodeType="withEffect">
                                  <p:stCondLst>
                                    <p:cond delay="0"/>
                                  </p:stCondLst>
                                  <p:childTnLst>
                                    <p:set>
                                      <p:cBhvr>
                                        <p:cTn id="50" dur="1" fill="hold">
                                          <p:stCondLst>
                                            <p:cond delay="0"/>
                                          </p:stCondLst>
                                        </p:cTn>
                                        <p:tgtEl>
                                          <p:spTgt spid="114"/>
                                        </p:tgtEl>
                                        <p:attrNameLst>
                                          <p:attrName>style.visibility</p:attrName>
                                        </p:attrNameLst>
                                      </p:cBhvr>
                                      <p:to>
                                        <p:strVal val="visible"/>
                                      </p:to>
                                    </p:set>
                                    <p:anim calcmode="lin" valueType="num">
                                      <p:cBhvr>
                                        <p:cTn id="51" dur="500" fill="hold"/>
                                        <p:tgtEl>
                                          <p:spTgt spid="114"/>
                                        </p:tgtEl>
                                        <p:attrNameLst>
                                          <p:attrName>ppt_w</p:attrName>
                                        </p:attrNameLst>
                                      </p:cBhvr>
                                      <p:tavLst>
                                        <p:tav tm="0">
                                          <p:val>
                                            <p:fltVal val="0"/>
                                          </p:val>
                                        </p:tav>
                                        <p:tav tm="100000">
                                          <p:val>
                                            <p:strVal val="#ppt_w"/>
                                          </p:val>
                                        </p:tav>
                                      </p:tavLst>
                                    </p:anim>
                                    <p:anim calcmode="lin" valueType="num">
                                      <p:cBhvr>
                                        <p:cTn id="52" dur="500" fill="hold"/>
                                        <p:tgtEl>
                                          <p:spTgt spid="114"/>
                                        </p:tgtEl>
                                        <p:attrNameLst>
                                          <p:attrName>ppt_h</p:attrName>
                                        </p:attrNameLst>
                                      </p:cBhvr>
                                      <p:tavLst>
                                        <p:tav tm="0">
                                          <p:val>
                                            <p:fltVal val="0"/>
                                          </p:val>
                                        </p:tav>
                                        <p:tav tm="100000">
                                          <p:val>
                                            <p:strVal val="#ppt_h"/>
                                          </p:val>
                                        </p:tav>
                                      </p:tavLst>
                                    </p:anim>
                                    <p:animEffect transition="in" filter="fade">
                                      <p:cBhvr>
                                        <p:cTn id="53" dur="500"/>
                                        <p:tgtEl>
                                          <p:spTgt spid="114"/>
                                        </p:tgtEl>
                                      </p:cBhvr>
                                    </p:animEffect>
                                  </p:childTnLst>
                                  <p:subTnLst>
                                    <p:audio>
                                      <p:cMediaNode>
                                        <p:cTn display="0" masterRel="sameClick">
                                          <p:stCondLst>
                                            <p:cond evt="begin" delay="0">
                                              <p:tn val="49"/>
                                            </p:cond>
                                          </p:stCondLst>
                                          <p:endCondLst>
                                            <p:cond evt="onStopAudio" delay="0">
                                              <p:tgtEl>
                                                <p:sldTgt/>
                                              </p:tgtEl>
                                            </p:cond>
                                          </p:endCondLst>
                                        </p:cTn>
                                        <p:tgtEl>
                                          <p:sndTgt r:embed="rId2" name="Bling.wav"/>
                                        </p:tgtEl>
                                      </p:cMediaNode>
                                    </p:audio>
                                  </p:subTnLst>
                                </p:cTn>
                              </p:par>
                              <p:par>
                                <p:cTn id="54" presetID="26" presetClass="emph" presetSubtype="0" fill="hold" grpId="1" nodeType="withEffect">
                                  <p:stCondLst>
                                    <p:cond delay="500"/>
                                  </p:stCondLst>
                                  <p:childTnLst>
                                    <p:animEffect transition="out" filter="fade">
                                      <p:cBhvr>
                                        <p:cTn id="55" dur="500" tmFilter="0, 0; .2, .5; .8, .5; 1, 0"/>
                                        <p:tgtEl>
                                          <p:spTgt spid="114"/>
                                        </p:tgtEl>
                                      </p:cBhvr>
                                    </p:animEffect>
                                    <p:animScale>
                                      <p:cBhvr>
                                        <p:cTn id="56" dur="250" autoRev="1" fill="hold"/>
                                        <p:tgtEl>
                                          <p:spTgt spid="114"/>
                                        </p:tgtEl>
                                      </p:cBhvr>
                                      <p:by x="105000" y="105000"/>
                                    </p:animScale>
                                  </p:childTnLst>
                                </p:cTn>
                              </p:par>
                            </p:childTnLst>
                          </p:cTn>
                        </p:par>
                      </p:childTnLst>
                    </p:cTn>
                  </p:par>
                </p:childTnLst>
              </p:cTn>
              <p:nextCondLst>
                <p:cond evt="onClick" delay="0">
                  <p:tgtEl>
                    <p:spTgt spid="113"/>
                  </p:tgtEl>
                </p:cond>
              </p:nextCondLst>
            </p:seq>
            <p:seq concurrent="1" nextAc="seek">
              <p:cTn id="57" restart="whenNotActive" fill="hold" evtFilter="cancelBubble" nodeType="interactiveSeq">
                <p:stCondLst>
                  <p:cond evt="onClick" delay="0">
                    <p:tgtEl>
                      <p:spTgt spid="116"/>
                    </p:tgtEl>
                  </p:cond>
                </p:stCondLst>
                <p:endSync evt="end" delay="0">
                  <p:rtn val="all"/>
                </p:endSync>
                <p:childTnLst>
                  <p:par>
                    <p:cTn id="58" fill="hold">
                      <p:stCondLst>
                        <p:cond delay="0"/>
                      </p:stCondLst>
                      <p:childTnLst>
                        <p:par>
                          <p:cTn id="59" fill="hold">
                            <p:stCondLst>
                              <p:cond delay="0"/>
                            </p:stCondLst>
                            <p:childTnLst>
                              <p:par>
                                <p:cTn id="60" presetID="53" presetClass="entr" presetSubtype="16" fill="hold" grpId="0" nodeType="withEffect">
                                  <p:stCondLst>
                                    <p:cond delay="0"/>
                                  </p:stCondLst>
                                  <p:childTnLst>
                                    <p:set>
                                      <p:cBhvr>
                                        <p:cTn id="61" dur="1" fill="hold">
                                          <p:stCondLst>
                                            <p:cond delay="0"/>
                                          </p:stCondLst>
                                        </p:cTn>
                                        <p:tgtEl>
                                          <p:spTgt spid="117"/>
                                        </p:tgtEl>
                                        <p:attrNameLst>
                                          <p:attrName>style.visibility</p:attrName>
                                        </p:attrNameLst>
                                      </p:cBhvr>
                                      <p:to>
                                        <p:strVal val="visible"/>
                                      </p:to>
                                    </p:set>
                                    <p:anim calcmode="lin" valueType="num">
                                      <p:cBhvr>
                                        <p:cTn id="62" dur="500" fill="hold"/>
                                        <p:tgtEl>
                                          <p:spTgt spid="117"/>
                                        </p:tgtEl>
                                        <p:attrNameLst>
                                          <p:attrName>ppt_w</p:attrName>
                                        </p:attrNameLst>
                                      </p:cBhvr>
                                      <p:tavLst>
                                        <p:tav tm="0">
                                          <p:val>
                                            <p:fltVal val="0"/>
                                          </p:val>
                                        </p:tav>
                                        <p:tav tm="100000">
                                          <p:val>
                                            <p:strVal val="#ppt_w"/>
                                          </p:val>
                                        </p:tav>
                                      </p:tavLst>
                                    </p:anim>
                                    <p:anim calcmode="lin" valueType="num">
                                      <p:cBhvr>
                                        <p:cTn id="63" dur="500" fill="hold"/>
                                        <p:tgtEl>
                                          <p:spTgt spid="117"/>
                                        </p:tgtEl>
                                        <p:attrNameLst>
                                          <p:attrName>ppt_h</p:attrName>
                                        </p:attrNameLst>
                                      </p:cBhvr>
                                      <p:tavLst>
                                        <p:tav tm="0">
                                          <p:val>
                                            <p:fltVal val="0"/>
                                          </p:val>
                                        </p:tav>
                                        <p:tav tm="100000">
                                          <p:val>
                                            <p:strVal val="#ppt_h"/>
                                          </p:val>
                                        </p:tav>
                                      </p:tavLst>
                                    </p:anim>
                                    <p:animEffect transition="in" filter="fade">
                                      <p:cBhvr>
                                        <p:cTn id="64" dur="500"/>
                                        <p:tgtEl>
                                          <p:spTgt spid="117"/>
                                        </p:tgtEl>
                                      </p:cBhvr>
                                    </p:animEffect>
                                  </p:childTnLst>
                                  <p:subTnLst>
                                    <p:audio>
                                      <p:cMediaNode>
                                        <p:cTn display="0" masterRel="sameClick">
                                          <p:stCondLst>
                                            <p:cond evt="begin" delay="0">
                                              <p:tn val="60"/>
                                            </p:cond>
                                          </p:stCondLst>
                                          <p:endCondLst>
                                            <p:cond evt="onStopAudio" delay="0">
                                              <p:tgtEl>
                                                <p:sldTgt/>
                                              </p:tgtEl>
                                            </p:cond>
                                          </p:endCondLst>
                                        </p:cTn>
                                        <p:tgtEl>
                                          <p:sndTgt r:embed="rId2" name="Bling.wav"/>
                                        </p:tgtEl>
                                      </p:cMediaNode>
                                    </p:audio>
                                  </p:subTnLst>
                                </p:cTn>
                              </p:par>
                              <p:par>
                                <p:cTn id="65" presetID="26" presetClass="emph" presetSubtype="0" fill="hold" grpId="1" nodeType="withEffect">
                                  <p:stCondLst>
                                    <p:cond delay="500"/>
                                  </p:stCondLst>
                                  <p:childTnLst>
                                    <p:animEffect transition="out" filter="fade">
                                      <p:cBhvr>
                                        <p:cTn id="66" dur="500" tmFilter="0, 0; .2, .5; .8, .5; 1, 0"/>
                                        <p:tgtEl>
                                          <p:spTgt spid="117"/>
                                        </p:tgtEl>
                                      </p:cBhvr>
                                    </p:animEffect>
                                    <p:animScale>
                                      <p:cBhvr>
                                        <p:cTn id="67" dur="250" autoRev="1" fill="hold"/>
                                        <p:tgtEl>
                                          <p:spTgt spid="117"/>
                                        </p:tgtEl>
                                      </p:cBhvr>
                                      <p:by x="105000" y="105000"/>
                                    </p:animScale>
                                  </p:childTnLst>
                                </p:cTn>
                              </p:par>
                            </p:childTnLst>
                          </p:cTn>
                        </p:par>
                      </p:childTnLst>
                    </p:cTn>
                  </p:par>
                </p:childTnLst>
              </p:cTn>
              <p:nextCondLst>
                <p:cond evt="onClick" delay="0">
                  <p:tgtEl>
                    <p:spTgt spid="116"/>
                  </p:tgtEl>
                </p:cond>
              </p:nextCondLst>
            </p:seq>
            <p:seq concurrent="1" nextAc="seek">
              <p:cTn id="68" restart="whenNotActive" fill="hold" evtFilter="cancelBubble" nodeType="interactiveSeq">
                <p:stCondLst>
                  <p:cond evt="onClick" delay="0">
                    <p:tgtEl>
                      <p:spTgt spid="115"/>
                    </p:tgtEl>
                  </p:cond>
                </p:stCondLst>
                <p:endSync evt="end" delay="0">
                  <p:rtn val="all"/>
                </p:endSync>
                <p:childTnLst>
                  <p:par>
                    <p:cTn id="69" fill="hold">
                      <p:stCondLst>
                        <p:cond delay="0"/>
                      </p:stCondLst>
                      <p:childTnLst>
                        <p:par>
                          <p:cTn id="70" fill="hold">
                            <p:stCondLst>
                              <p:cond delay="0"/>
                            </p:stCondLst>
                            <p:childTnLst>
                              <p:par>
                                <p:cTn id="71" presetID="53" presetClass="entr" presetSubtype="16" fill="hold" grpId="0" nodeType="withEffect">
                                  <p:stCondLst>
                                    <p:cond delay="0"/>
                                  </p:stCondLst>
                                  <p:childTnLst>
                                    <p:set>
                                      <p:cBhvr>
                                        <p:cTn id="72" dur="1" fill="hold">
                                          <p:stCondLst>
                                            <p:cond delay="0"/>
                                          </p:stCondLst>
                                        </p:cTn>
                                        <p:tgtEl>
                                          <p:spTgt spid="118"/>
                                        </p:tgtEl>
                                        <p:attrNameLst>
                                          <p:attrName>style.visibility</p:attrName>
                                        </p:attrNameLst>
                                      </p:cBhvr>
                                      <p:to>
                                        <p:strVal val="visible"/>
                                      </p:to>
                                    </p:set>
                                    <p:anim calcmode="lin" valueType="num">
                                      <p:cBhvr>
                                        <p:cTn id="73" dur="500" fill="hold"/>
                                        <p:tgtEl>
                                          <p:spTgt spid="118"/>
                                        </p:tgtEl>
                                        <p:attrNameLst>
                                          <p:attrName>ppt_w</p:attrName>
                                        </p:attrNameLst>
                                      </p:cBhvr>
                                      <p:tavLst>
                                        <p:tav tm="0">
                                          <p:val>
                                            <p:fltVal val="0"/>
                                          </p:val>
                                        </p:tav>
                                        <p:tav tm="100000">
                                          <p:val>
                                            <p:strVal val="#ppt_w"/>
                                          </p:val>
                                        </p:tav>
                                      </p:tavLst>
                                    </p:anim>
                                    <p:anim calcmode="lin" valueType="num">
                                      <p:cBhvr>
                                        <p:cTn id="74" dur="500" fill="hold"/>
                                        <p:tgtEl>
                                          <p:spTgt spid="118"/>
                                        </p:tgtEl>
                                        <p:attrNameLst>
                                          <p:attrName>ppt_h</p:attrName>
                                        </p:attrNameLst>
                                      </p:cBhvr>
                                      <p:tavLst>
                                        <p:tav tm="0">
                                          <p:val>
                                            <p:fltVal val="0"/>
                                          </p:val>
                                        </p:tav>
                                        <p:tav tm="100000">
                                          <p:val>
                                            <p:strVal val="#ppt_h"/>
                                          </p:val>
                                        </p:tav>
                                      </p:tavLst>
                                    </p:anim>
                                    <p:animEffect transition="in" filter="fade">
                                      <p:cBhvr>
                                        <p:cTn id="75" dur="500"/>
                                        <p:tgtEl>
                                          <p:spTgt spid="118"/>
                                        </p:tgtEl>
                                      </p:cBhvr>
                                    </p:animEffect>
                                  </p:childTnLst>
                                  <p:subTnLst>
                                    <p:audio>
                                      <p:cMediaNode>
                                        <p:cTn display="0" masterRel="sameClick">
                                          <p:stCondLst>
                                            <p:cond evt="begin" delay="0">
                                              <p:tn val="71"/>
                                            </p:cond>
                                          </p:stCondLst>
                                          <p:endCondLst>
                                            <p:cond evt="onStopAudio" delay="0">
                                              <p:tgtEl>
                                                <p:sldTgt/>
                                              </p:tgtEl>
                                            </p:cond>
                                          </p:endCondLst>
                                        </p:cTn>
                                        <p:tgtEl>
                                          <p:sndTgt r:embed="rId2" name="Bling.wav"/>
                                        </p:tgtEl>
                                      </p:cMediaNode>
                                    </p:audio>
                                  </p:subTnLst>
                                </p:cTn>
                              </p:par>
                              <p:par>
                                <p:cTn id="76" presetID="26" presetClass="emph" presetSubtype="0" fill="hold" grpId="1" nodeType="withEffect">
                                  <p:stCondLst>
                                    <p:cond delay="500"/>
                                  </p:stCondLst>
                                  <p:childTnLst>
                                    <p:animEffect transition="out" filter="fade">
                                      <p:cBhvr>
                                        <p:cTn id="77" dur="500" tmFilter="0, 0; .2, .5; .8, .5; 1, 0"/>
                                        <p:tgtEl>
                                          <p:spTgt spid="118"/>
                                        </p:tgtEl>
                                      </p:cBhvr>
                                    </p:animEffect>
                                    <p:animScale>
                                      <p:cBhvr>
                                        <p:cTn id="78" dur="250" autoRev="1" fill="hold"/>
                                        <p:tgtEl>
                                          <p:spTgt spid="118"/>
                                        </p:tgtEl>
                                      </p:cBhvr>
                                      <p:by x="105000" y="105000"/>
                                    </p:animScale>
                                  </p:childTnLst>
                                </p:cTn>
                              </p:par>
                              <p:par>
                                <p:cTn id="79"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80" dur="2000" fill="hold"/>
                                        <p:tgtEl>
                                          <p:spTgt spid="50"/>
                                        </p:tgtEl>
                                        <p:attrNameLst>
                                          <p:attrName>ppt_x</p:attrName>
                                          <p:attrName>ppt_y</p:attrName>
                                        </p:attrNameLst>
                                      </p:cBhvr>
                                    </p:animMotion>
                                  </p:childTnLst>
                                </p:cTn>
                              </p:par>
                              <p:par>
                                <p:cTn id="81" presetID="0" presetClass="path" presetSubtype="0" fill="hold" nodeType="withEffect">
                                  <p:stCondLst>
                                    <p:cond delay="500"/>
                                  </p:stCondLst>
                                  <p:childTnLst>
                                    <p:animMotion origin="layout" path="M -0.23743 -0.0868 L -0.23743 -0.08657 C -0.25345 -0.04166 -0.2614 -0.03472 -0.2614 0.01806 C -0.2614 0.03102 -0.26361 0.1595 -0.24225 0.18542 C -0.20696 0.22801 -0.10889 0.23588 -0.08101 0.2419 C -0.07033 0.25625 -0.059 0.26899 -0.0491 0.2845 C -0.03882 0.30139 -0.02345 0.34167 -0.01563 0.36135 C -0.01498 0.37176 -0.01329 0.38218 -0.01407 0.3926 C -0.01602 0.42732 -0.02319 0.46598 -0.03947 0.48889 C -0.05744 0.51412 -0.09248 0.52153 -0.11292 0.52871 C -0.13897 0.51991 -0.19263 0.52338 -0.21829 0.47755 C -0.22168 0.47176 -0.22259 0.4625 -0.22467 0.45463 C -0.22259 0.44746 -0.22259 0.43565 -0.21829 0.43218 C -0.17336 0.3963 -0.06278 0.41991 -0.04116 0.42084 C -0.0099 0.43195 0.00755 0.43264 0.03373 0.45787 C 0.04597 0.46945 0.05704 0.48473 0.0689 0.49746 C 0.08413 0.51412 0.11513 0.54584 0.11513 0.54607 C 0.12034 0.56852 0.12607 0.58172 0.11995 0.60787 C 0.11839 0.61482 0.11435 0.62037 0.11044 0.62223 C 0.10276 0.62593 0.09442 0.62431 0.08648 0.62524 C 0.05131 0.62431 0.01615 0.62917 -0.01876 0.62223 C -0.02227 0.62153 -0.01876 0.60718 -0.01563 0.6051 C -0.00235 0.59769 0.01198 0.59954 0.02592 0.59676 C 0.0857 0.6095 0.11474 0.58774 0.15186 0.66204 C 0.15993 0.67825 0.16358 0.69977 0.16944 0.71852 C 0.17205 0.8007 0.17192 0.74885 0.16632 0.85463 C 0.16514 0.87662 0.16553 0.89885 0.16306 0.92014 C 0.15472 0.99491 0.15837 0.95787 0.15186 1.03079 C 0.15017 1.097 0.1503 1.07037 0.1503 1.11019 " pathEditMode="relative" rAng="0" ptsTypes="AAAAAAAAAAAAAAAAAAAAAAAAAAAAA">
                                      <p:cBhvr>
                                        <p:cTn id="82" dur="2000" fill="hold"/>
                                        <p:tgtEl>
                                          <p:spTgt spid="58"/>
                                        </p:tgtEl>
                                        <p:attrNameLst>
                                          <p:attrName>ppt_x</p:attrName>
                                          <p:attrName>ppt_y</p:attrName>
                                        </p:attrNameLst>
                                      </p:cBhvr>
                                      <p:rCtr x="19211" y="59838"/>
                                    </p:animMotion>
                                  </p:childTnLst>
                                </p:cTn>
                              </p:par>
                              <p:par>
                                <p:cTn id="83"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4" dur="2000" fill="hold"/>
                                        <p:tgtEl>
                                          <p:spTgt spid="51"/>
                                        </p:tgtEl>
                                        <p:attrNameLst>
                                          <p:attrName>ppt_x</p:attrName>
                                          <p:attrName>ppt_y</p:attrName>
                                        </p:attrNameLst>
                                      </p:cBhvr>
                                    </p:animMotion>
                                  </p:childTnLst>
                                </p:cTn>
                              </p:par>
                              <p:par>
                                <p:cTn id="85" presetID="0" presetClass="path" presetSubtype="0" fill="hold" nodeType="withEffect">
                                  <p:stCondLst>
                                    <p:cond delay="500"/>
                                  </p:stCondLst>
                                  <p:childTnLst>
                                    <p:animMotion origin="layout" path="M -0.00027 0.00672 L -0.00027 0.00695 C 0.00872 0.0713 0.00599 0.07454 0.02526 0.12848 C 0.02826 0.13704 0.03203 0.14491 0.03633 0.15139 C 0.05483 0.17871 0.07606 0.18982 0.09859 0.2051 C 0.1516 0.24098 0.13753 0.23218 0.18637 0.25047 C 0.20448 0.24769 0.22323 0.2507 0.24068 0.24213 C 0.24902 0.23774 0.22362 0.23357 0.21516 0.23635 C 0.2063 0.23936 0.19914 0.25162 0.19119 0.25903 C 0.18963 0.26667 0.18611 0.27362 0.18637 0.28149 C 0.18885 0.33727 0.19354 0.37778 0.21516 0.41783 C 0.24146 0.46667 0.28223 0.52107 0.31245 0.56551 C 0.33602 0.6 0.34618 0.61088 0.36181 0.65348 C 0.36467 0.66088 0.36611 0.67037 0.36819 0.67894 C 0.36897 0.69028 0.3721 0.72593 0.36819 0.73565 C 0.36025 0.75602 0.34279 0.75394 0.33159 0.75556 C 0.30698 0.74537 0.2989 0.74746 0.27884 0.71551 C 0.27233 0.70533 0.26816 0.69121 0.26295 0.67894 C 0.26126 0.66667 0.25696 0.65463 0.25827 0.64213 C 0.261 0.60973 0.29942 0.62755 0.30125 0.62755 C 0.31687 0.63334 0.35334 0.63473 0.36819 0.66482 C 0.3721 0.67223 0.37249 0.68334 0.3747 0.69283 C 0.37405 0.71204 0.37561 0.73149 0.37301 0.74954 C 0.36936 0.77709 0.35842 0.80579 0.34748 0.82639 C 0.34253 0.83565 0.33615 0.84213 0.33159 0.85186 C 0.32703 0.86112 0.32378 0.87223 0.32039 0.88287 C 0.31258 0.90764 0.32365 0.89121 0.30763 0.92292 C 0.29447 0.94885 0.26986 0.98125 0.25501 0.99954 C 0.24524 1.01158 0.23521 1.02338 0.22479 1.03357 C 0.20487 1.05278 0.18351 1.0669 0.1641 1.0875 C 0.14808 1.1044 0.13037 1.11667 0.11617 1.13843 C 0.11252 1.14422 0.10836 1.14908 0.10497 1.15556 C 0.09455 1.17616 0.10497 1.16551 0.09703 1.17223 " pathEditMode="relative" rAng="0" ptsTypes="AAAAAAAAAAAAAAAAAAAAAAAAAAAAAAAAA">
                                      <p:cBhvr>
                                        <p:cTn id="86" dur="2000" fill="hold"/>
                                        <p:tgtEl>
                                          <p:spTgt spid="52"/>
                                        </p:tgtEl>
                                        <p:attrNameLst>
                                          <p:attrName>ppt_x</p:attrName>
                                          <p:attrName>ppt_y</p:attrName>
                                        </p:attrNameLst>
                                      </p:cBhvr>
                                      <p:rCtr x="18742" y="58287"/>
                                    </p:animMotion>
                                  </p:childTnLst>
                                </p:cTn>
                              </p:par>
                              <p:par>
                                <p:cTn id="87" presetID="0" presetClass="path" presetSubtype="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88" dur="2000" fill="hold"/>
                                        <p:tgtEl>
                                          <p:spTgt spid="53"/>
                                        </p:tgtEl>
                                        <p:attrNameLst>
                                          <p:attrName>ppt_x</p:attrName>
                                          <p:attrName>ppt_y</p:attrName>
                                        </p:attrNameLst>
                                      </p:cBhvr>
                                      <p:rCtr x="-4792" y="65810"/>
                                    </p:animMotion>
                                  </p:childTnLst>
                                </p:cTn>
                              </p:par>
                              <p:par>
                                <p:cTn id="89" presetID="0" presetClass="path" presetSubtype="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90" dur="2000" fill="hold"/>
                                        <p:tgtEl>
                                          <p:spTgt spid="57"/>
                                        </p:tgtEl>
                                        <p:attrNameLst>
                                          <p:attrName>ppt_x</p:attrName>
                                          <p:attrName>ppt_y</p:attrName>
                                        </p:attrNameLst>
                                      </p:cBhvr>
                                    </p:animMotion>
                                  </p:childTnLst>
                                </p:cTn>
                              </p:par>
                              <p:par>
                                <p:cTn id="91"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92" dur="2000" fill="hold"/>
                                        <p:tgtEl>
                                          <p:spTgt spid="54"/>
                                        </p:tgtEl>
                                        <p:attrNameLst>
                                          <p:attrName>ppt_x</p:attrName>
                                          <p:attrName>ppt_y</p:attrName>
                                        </p:attrNameLst>
                                      </p:cBhvr>
                                    </p:animMotion>
                                  </p:childTnLst>
                                </p:cTn>
                              </p:par>
                              <p:par>
                                <p:cTn id="93" presetID="0" presetClass="path" presetSubtype="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94" dur="2000" fill="hold"/>
                                        <p:tgtEl>
                                          <p:spTgt spid="55"/>
                                        </p:tgtEl>
                                        <p:attrNameLst>
                                          <p:attrName>ppt_x</p:attrName>
                                          <p:attrName>ppt_y</p:attrName>
                                        </p:attrNameLst>
                                      </p:cBhvr>
                                    </p:animMotion>
                                  </p:childTnLst>
                                </p:cTn>
                              </p:par>
                              <p:par>
                                <p:cTn id="95" presetID="0" presetClass="path" presetSubtype="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96" dur="2000" fill="hold"/>
                                        <p:tgtEl>
                                          <p:spTgt spid="56"/>
                                        </p:tgtEl>
                                        <p:attrNameLst>
                                          <p:attrName>ppt_x</p:attrName>
                                          <p:attrName>ppt_y</p:attrName>
                                        </p:attrNameLst>
                                      </p:cBhvr>
                                    </p:animMotion>
                                  </p:childTnLst>
                                </p:cTn>
                              </p:par>
                              <p:par>
                                <p:cTn id="97" presetID="0" presetClass="path" presetSubtype="0" fill="hold" nodeType="withEffect">
                                  <p:stCondLst>
                                    <p:cond delay="500"/>
                                  </p:stCondLst>
                                  <p:childTnLst>
                                    <p:animMotion origin="layout" path="M 0.00443 0.01273 L 0.00443 0.01296 C 0.00338 0.02314 0.0013 0.03356 0.0013 0.04398 C 0.00078 0.08541 0.00143 0.12731 0.00286 0.16875 C 0.00299 0.17291 0.0043 0.17708 0.00599 0.18009 C 0.00925 0.18495 0.01315 0.18888 0.01719 0.19143 C 0.02448 0.1956 0.03204 0.19722 0.03959 0.19976 C 0.04858 0.203 0.0577 0.20555 0.06668 0.20833 C 0.06082 0.21319 0.05392 0.21504 0.0491 0.22222 C 0.03725 0.2412 0.03855 0.26574 0.03634 0.29074 C 0.03542 0.30208 0.03425 0.31342 0.03321 0.32476 C 0.03425 0.34838 0.03438 0.37222 0.03634 0.3956 C 0.03803 0.41574 0.04702 0.44351 0.05548 0.45509 C 0.06551 0.46875 0.08908 0.48634 0.08908 0.48657 C 0.08427 0.4949 0.07866 0.50208 0.07463 0.5118 C 0.06994 0.52338 0.06733 0.54351 0.06512 0.5574 C 0.07111 0.60694 0.0659 0.64351 0.09377 0.66504 C 0.10276 0.67199 0.11305 0.67083 0.12256 0.67338 C 0.14392 0.67175 0.16541 0.67453 0.18638 0.66782 C 0.18911 0.66713 0.18729 0.65555 0.18481 0.6537 C 0.17791 0.64884 0.16996 0.65185 0.16254 0.65092 C 0.15785 0.65717 0.14782 0.66713 0.14496 0.67916 C 0.1417 0.69305 0.13688 0.72175 0.13688 0.72199 C 0.13636 0.72939 0.1348 0.73703 0.13532 0.74444 C 0.13649 0.75902 0.14717 0.77546 0.1529 0.78148 C 0.17895 0.8081 0.18299 0.80439 0.21203 0.8125 C 0.20187 0.82685 0.18963 0.83726 0.18169 0.85509 C 0.17348 0.87361 0.17765 0.92338 0.17999 0.94027 C 0.18807 0.99745 0.21464 1.07245 0.22949 1.11342 C 0.2429 1.15 0.24902 1.16296 0.25814 1.20115 C 0.26153 1.21504 0.26126 1.21527 0.26126 1.22384 " pathEditMode="relative" rAng="0" ptsTypes="AAAAAAAAAAAAAAAAAAAAAAAAAAAAAAA">
                                      <p:cBhvr>
                                        <p:cTn id="98" dur="2000" fill="hold"/>
                                        <p:tgtEl>
                                          <p:spTgt spid="59"/>
                                        </p:tgtEl>
                                        <p:attrNameLst>
                                          <p:attrName>ppt_x</p:attrName>
                                          <p:attrName>ppt_y</p:attrName>
                                        </p:attrNameLst>
                                      </p:cBhvr>
                                      <p:rCtr x="12673" y="60556"/>
                                    </p:animMotion>
                                  </p:childTnLst>
                                </p:cTn>
                              </p:par>
                              <p:par>
                                <p:cTn id="99"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100" dur="2000" fill="hold"/>
                                        <p:tgtEl>
                                          <p:spTgt spid="62"/>
                                        </p:tgtEl>
                                        <p:attrNameLst>
                                          <p:attrName>ppt_x</p:attrName>
                                          <p:attrName>ppt_y</p:attrName>
                                        </p:attrNameLst>
                                      </p:cBhvr>
                                    </p:animMotion>
                                  </p:childTnLst>
                                </p:cTn>
                              </p:par>
                              <p:par>
                                <p:cTn id="101"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02" dur="2000" fill="hold"/>
                                        <p:tgtEl>
                                          <p:spTgt spid="60"/>
                                        </p:tgtEl>
                                        <p:attrNameLst>
                                          <p:attrName>ppt_x</p:attrName>
                                          <p:attrName>ppt_y</p:attrName>
                                        </p:attrNameLst>
                                      </p:cBhvr>
                                    </p:animMotion>
                                  </p:childTnLst>
                                </p:cTn>
                              </p:par>
                              <p:par>
                                <p:cTn id="103" presetID="0" presetClass="path" presetSubtype="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104" dur="2000" fill="hold"/>
                                        <p:tgtEl>
                                          <p:spTgt spid="65"/>
                                        </p:tgtEl>
                                        <p:attrNameLst>
                                          <p:attrName>ppt_x</p:attrName>
                                          <p:attrName>ppt_y</p:attrName>
                                        </p:attrNameLst>
                                      </p:cBhvr>
                                      <p:rCtr x="18750" y="58287"/>
                                    </p:animMotion>
                                  </p:childTnLst>
                                </p:cTn>
                              </p:par>
                              <p:par>
                                <p:cTn id="105"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106" dur="2000" fill="hold"/>
                                        <p:tgtEl>
                                          <p:spTgt spid="66"/>
                                        </p:tgtEl>
                                        <p:attrNameLst>
                                          <p:attrName>ppt_x</p:attrName>
                                          <p:attrName>ppt_y</p:attrName>
                                        </p:attrNameLst>
                                      </p:cBhvr>
                                    </p:animMotion>
                                  </p:childTnLst>
                                </p:cTn>
                              </p:par>
                              <p:par>
                                <p:cTn id="107" presetID="0" presetClass="path" presetSubtype="0" fill="hold" nodeType="withEffect">
                                  <p:stCondLst>
                                    <p:cond delay="500"/>
                                  </p:stCondLst>
                                  <p:childTnLst>
                                    <p:animMotion origin="layout" path="M 0.00443 0.01274 L 0.00443 0.01297 C 0.00339 0.02315 0.00131 0.03357 0.00131 0.04399 C 0.00078 0.08542 0.00144 0.12709 0.00287 0.16875 C 0.003 0.17292 0.0043 0.17709 0.00599 0.1801 C 0.00925 0.18496 0.01316 0.18889 0.0172 0.19144 C 0.02449 0.19561 0.03204 0.19723 0.0396 0.19977 C 0.04858 0.20301 0.0577 0.20556 0.06669 0.20834 C 0.06083 0.2132 0.05392 0.21505 0.0491 0.22223 C 0.03725 0.24121 0.03856 0.26574 0.03634 0.29074 C 0.03543 0.30209 0.03426 0.31343 0.03322 0.32477 C 0.03426 0.34838 0.03439 0.37223 0.03634 0.39561 C 0.03803 0.41574 0.04702 0.44352 0.05549 0.4551 C 0.06552 0.46875 0.08909 0.48635 0.08909 0.48658 C 0.08427 0.49491 0.07867 0.50209 0.07463 0.51181 C 0.06994 0.52338 0.06734 0.54352 0.06512 0.55741 C 0.07112 0.60695 0.06591 0.64352 0.09378 0.66505 C 0.10276 0.67199 0.11305 0.67084 0.12256 0.67338 C 0.14392 0.67176 0.16541 0.67454 0.18638 0.66783 C 0.18912 0.66713 0.18729 0.65556 0.18482 0.65371 C 0.17791 0.64885 0.16997 0.65186 0.16255 0.65093 C 0.15786 0.65718 0.14783 0.66713 0.14496 0.67917 C 0.14171 0.69306 0.13689 0.72176 0.13689 0.72199 C 0.13637 0.7294 0.1348 0.73704 0.13533 0.74445 C 0.1365 0.75903 0.14718 0.77547 0.15291 0.78149 C 0.17896 0.80811 0.18299 0.8044 0.21204 0.8125 C 0.20188 0.82686 0.18964 0.83727 0.18169 0.8551 C 0.17336 0.87361 0.17765 0.92338 0.18 0.94028 C 0.18807 0.99746 0.21464 1.07246 0.22949 1.11343 C 0.24291 1.15 0.24903 1.16297 0.25814 1.20116 C 0.26153 1.21505 0.26127 1.21528 0.26127 1.22385 " pathEditMode="relative" rAng="0" ptsTypes="AAAAAAAAAAAAAAAAAAAAAAAAAAAAAAA">
                                      <p:cBhvr>
                                        <p:cTn id="108" dur="2000" fill="hold"/>
                                        <p:tgtEl>
                                          <p:spTgt spid="76"/>
                                        </p:tgtEl>
                                        <p:attrNameLst>
                                          <p:attrName>ppt_x</p:attrName>
                                          <p:attrName>ppt_y</p:attrName>
                                        </p:attrNameLst>
                                      </p:cBhvr>
                                      <p:rCtr x="12673" y="60556"/>
                                    </p:animMotion>
                                  </p:childTnLst>
                                </p:cTn>
                              </p:par>
                              <p:par>
                                <p:cTn id="109"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110" dur="2000" fill="hold"/>
                                        <p:tgtEl>
                                          <p:spTgt spid="79"/>
                                        </p:tgtEl>
                                        <p:attrNameLst>
                                          <p:attrName>ppt_x</p:attrName>
                                          <p:attrName>ppt_y</p:attrName>
                                        </p:attrNameLst>
                                      </p:cBhvr>
                                    </p:animMotion>
                                  </p:childTnLst>
                                </p:cTn>
                              </p:par>
                              <p:par>
                                <p:cTn id="111"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112" dur="2000" fill="hold"/>
                                        <p:tgtEl>
                                          <p:spTgt spid="81"/>
                                        </p:tgtEl>
                                        <p:attrNameLst>
                                          <p:attrName>ppt_x</p:attrName>
                                          <p:attrName>ppt_y</p:attrName>
                                        </p:attrNameLst>
                                      </p:cBhvr>
                                    </p:animMotion>
                                  </p:childTnLst>
                                </p:cTn>
                              </p:par>
                              <p:par>
                                <p:cTn id="113" presetID="0" presetClass="path" presetSubtype="0" fill="hold" nodeType="withEffect">
                                  <p:stCondLst>
                                    <p:cond delay="500"/>
                                  </p:stCondLst>
                                  <p:childTnLst>
                                    <p:animMotion origin="layout" path="M -0.21334 -0.02083 L -0.21334 -0.0206 C -0.2261 0.01412 -0.26804 0.12384 -0.27859 0.1662 C -0.30138 0.25857 -0.34084 0.44722 -0.34084 0.44745 C -0.34866 0.51806 -0.37106 0.62755 -0.35048 0.70532 C -0.3454 0.725 -0.3329 0.73657 -0.3217 0.74514 C -0.30516 0.75787 -0.28666 0.76019 -0.26908 0.76782 C -0.20813 0.75625 -0.15499 0.76829 -0.10628 0.69398 C -0.09911 0.6831 -0.10094 0.66181 -0.0982 0.64583 C -0.11044 0.6088 -0.11683 0.5632 -0.13506 0.53519 C -0.15225 0.5088 -0.22389 0.52014 -0.23873 0.52107 C -0.261 0.5294 -0.28432 0.53241 -0.30594 0.54653 C -0.38421 0.59815 -0.35361 0.58565 -0.39515 0.60046 C -0.41586 0.59468 -0.438 0.59769 -0.45741 0.58333 C -0.46588 0.57708 -0.48072 0.50509 -0.48294 0.49537 C -0.48137 0.48125 -0.48359 0.46343 -0.47799 0.45278 C -0.46027 0.41829 -0.42784 0.4169 -0.40466 0.41042 C -0.36285 0.42454 -0.30763 0.43403 -0.27221 0.48403 C -0.26048 0.5007 -0.2584 0.53125 -0.2515 0.55509 C -0.25267 0.57685 -0.24889 0.60093 -0.25462 0.62037 C -0.27051 0.67338 -0.33681 0.76181 -0.35686 0.79329 C -0.43657 0.91875 -0.37861 0.8287 -0.44946 0.97199 C -0.47955 1.03333 -0.46757 0.99884 -0.50195 1.04306 C -0.50677 1.04931 -0.50977 1.05972 -0.51472 1.06574 C -0.51849 1.07037 -0.52331 1.07107 -0.52748 1.07431 C -0.52969 1.07593 -0.53178 1.07801 -0.53386 1.07986 C -0.556 1.07153 -0.56759 1.0713 -0.58648 1.04005 C -0.59234 1.03079 -0.59403 1.01551 -0.59768 1.00324 C -0.5982 0.99375 -0.60094 0.98403 -0.59937 0.975 C -0.59234 0.93634 -0.59104 0.93773 -0.57853 0.92662 C -0.55991 0.93426 -0.53946 0.9331 -0.52266 0.94931 C -0.51081 0.96111 -0.50325 0.98449 -0.49713 1.00602 C -0.48919 1.03449 -0.48554 1.0662 -0.48137 1.09699 C -0.47043 1.17315 -0.47656 1.31273 -0.47656 1.36088 " pathEditMode="relative" rAng="0" ptsTypes="AAAAAAAAAAAAAAAAAAAAAAAAAAAAAAAAAA">
                                      <p:cBhvr>
                                        <p:cTn id="114" dur="2000" fill="hold"/>
                                        <p:tgtEl>
                                          <p:spTgt spid="82"/>
                                        </p:tgtEl>
                                        <p:attrNameLst>
                                          <p:attrName>ppt_x</p:attrName>
                                          <p:attrName>ppt_y</p:attrName>
                                        </p:attrNameLst>
                                      </p:cBhvr>
                                      <p:rCtr x="-13571" y="69074"/>
                                    </p:animMotion>
                                  </p:childTnLst>
                                </p:cTn>
                              </p:par>
                              <p:par>
                                <p:cTn id="115" presetID="0" presetClass="path" presetSubtype="0" fill="hold" nodeType="withEffect">
                                  <p:stCondLst>
                                    <p:cond delay="500"/>
                                  </p:stCondLst>
                                  <p:childTnLst>
                                    <p:animMotion origin="layout" path="M -0.00859 0.00393 L -0.00859 0.00416 C -0.00964 0.03611 -0.01172 0.06828 -0.00859 0.10069 C -0.0069 0.1169 -0.00364 0.13264 -0.00052 0.14861 C 0.00795 0.19259 0.01589 0.23032 0.03777 0.26203 C 0.06942 0.30787 0.11006 0.3081 0.14783 0.32153 C 0.23444 0.35231 0.17726 0.33819 0.24837 0.35278 C 0.26218 0.35092 0.27612 0.35092 0.28979 0.34699 C 0.29331 0.34606 0.29695 0.34328 0.29943 0.33866 C 0.30164 0.33403 0.30151 0.32731 0.30256 0.32153 C 0.29669 0.31296 0.29227 0.29977 0.28497 0.29606 C 0.23509 0.26944 0.20344 0.28634 0.15108 0.29606 C 0.14822 0.29791 0.08713 0.32731 0.08401 0.36134 C 0.0775 0.4331 0.09469 0.46852 0.13037 0.48611 C 0.19732 0.51921 0.23535 0.52338 0.29617 0.53426 C 0.33134 0.52963 0.36663 0.52824 0.40154 0.52014 C 0.40388 0.51967 0.40545 0.51273 0.40467 0.50879 C 0.40297 0.49907 0.40063 0.48588 0.39516 0.48333 C 0.37406 0.47291 0.35153 0.47569 0.32965 0.47199 C 0.27221 0.48356 0.22415 0.48241 0.17179 0.52569 C 0.1516 0.54259 0.12373 0.58935 0.10641 0.61666 C 0.10159 0.63171 0.09482 0.64537 0.09195 0.66203 C 0.08805 0.68541 0.09013 0.74467 0.09834 0.76412 C 0.10732 0.78518 0.12035 0.80046 0.1335 0.81227 C 0.18677 0.85972 0.22311 0.85463 0.28341 0.8662 C 0.34189 0.86342 0.40063 0.86458 0.45898 0.85764 C 0.49492 0.85347 0.46236 0.79583 0.44465 0.78403 C 0.42121 0.76805 0.39464 0.77639 0.36963 0.77268 C 0.34775 0.78773 0.32274 0.79259 0.30412 0.81805 C 0.29539 0.83009 0.29474 0.85509 0.29461 0.87477 C 0.29422 0.93264 0.29891 0.99028 0.30256 1.04768 C 0.30425 1.07453 0.30985 1.10023 0.3105 1.12731 C 0.31258 1.21227 0.3105 1.29745 0.3105 1.38264 " pathEditMode="relative" rAng="0" ptsTypes="AAAAAAAAAAAAAAAAAAAAAAAAAAAAAAAAA">
                                      <p:cBhvr>
                                        <p:cTn id="116" dur="2000" fill="hold"/>
                                        <p:tgtEl>
                                          <p:spTgt spid="83"/>
                                        </p:tgtEl>
                                        <p:attrNameLst>
                                          <p:attrName>ppt_x</p:attrName>
                                          <p:attrName>ppt_y</p:attrName>
                                        </p:attrNameLst>
                                      </p:cBhvr>
                                      <p:rCtr x="24095" y="68935"/>
                                    </p:animMotion>
                                  </p:childTnLst>
                                </p:cTn>
                              </p:par>
                              <p:par>
                                <p:cTn id="117" presetID="0" presetClass="path" presetSubtype="0" fill="hold" nodeType="withEffect">
                                  <p:stCondLst>
                                    <p:cond delay="500"/>
                                  </p:stCondLst>
                                  <p:childTnLst>
                                    <p:animMotion origin="layout" path="M -0.12986 -0.04051 L -0.12986 -0.04028 C -0.14262 -0.00556 -0.18456 0.10417 -0.19511 0.14653 C -0.2179 0.23889 -0.25723 0.42755 -0.25723 0.42778 C -0.26518 0.49838 -0.28758 0.60787 -0.267 0.68565 C -0.26192 0.70532 -0.24942 0.7169 -0.23822 0.72546 C -0.22168 0.73819 -0.20318 0.74051 -0.1856 0.74815 C -0.12465 0.73657 -0.07151 0.74861 -0.0228 0.67431 C -0.01563 0.66343 -0.01746 0.64213 -0.01472 0.62616 C -0.02697 0.58912 -0.03335 0.54352 -0.05158 0.51551 C -0.06877 0.48912 -0.14041 0.50046 -0.15525 0.50139 C -0.17753 0.50972 -0.20084 0.51273 -0.22246 0.52685 C -0.30073 0.57847 -0.27013 0.56597 -0.31167 0.58079 C -0.33238 0.575 -0.35452 0.57801 -0.37393 0.56366 C -0.3824 0.55741 -0.39724 0.48542 -0.39946 0.47569 C -0.3979 0.46157 -0.40011 0.44375 -0.39451 0.4331 C -0.3768 0.39861 -0.34437 0.39722 -0.32118 0.39074 C -0.27937 0.40486 -0.22415 0.41435 -0.18873 0.46435 C -0.177 0.48102 -0.17492 0.51157 -0.16802 0.53542 C -0.16919 0.55718 -0.16541 0.58125 -0.17114 0.60069 C -0.18703 0.6537 -0.25333 0.74213 -0.27338 0.77361 C -0.35309 0.89907 -0.29513 0.80903 -0.36599 0.95231 C -0.39607 1.01366 -0.38409 0.97917 -0.41847 1.02338 C -0.42329 1.02963 -0.42629 1.04005 -0.43124 1.04606 C -0.43501 1.05069 -0.43983 1.05139 -0.444 1.05463 C -0.44621 1.05625 -0.4483 1.05833 -0.45038 1.06019 C -0.47252 1.05185 -0.48412 1.05162 -0.503 1.02037 C -0.50886 1.01111 -0.51055 0.99583 -0.5142 0.98356 C -0.51472 0.97407 -0.51746 0.96435 -0.51589 0.95532 C -0.50886 0.91667 -0.50756 0.91806 -0.49506 0.90694 C -0.47643 0.91458 -0.45598 0.91343 -0.43918 0.92963 C -0.42733 0.94144 -0.41978 0.96481 -0.41365 0.98634 C -0.40571 1.01481 -0.40206 1.04653 -0.3979 1.07731 C -0.38695 1.15347 -0.39308 1.29306 -0.39308 1.3412 " pathEditMode="relative" rAng="0" ptsTypes="AAAAAAAAAAAAAAAAAAAAAAAAAAAAAAAAAA">
                                      <p:cBhvr>
                                        <p:cTn id="118" dur="2000" fill="hold"/>
                                        <p:tgtEl>
                                          <p:spTgt spid="84"/>
                                        </p:tgtEl>
                                        <p:attrNameLst>
                                          <p:attrName>ppt_x</p:attrName>
                                          <p:attrName>ppt_y</p:attrName>
                                        </p:attrNameLst>
                                      </p:cBhvr>
                                      <p:rCtr x="-13558" y="69074"/>
                                    </p:animMotion>
                                  </p:childTnLst>
                                </p:cTn>
                              </p:par>
                              <p:par>
                                <p:cTn id="119"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120" dur="2000" fill="hold"/>
                                        <p:tgtEl>
                                          <p:spTgt spid="85"/>
                                        </p:tgtEl>
                                        <p:attrNameLst>
                                          <p:attrName>ppt_x</p:attrName>
                                          <p:attrName>ppt_y</p:attrName>
                                        </p:attrNameLst>
                                      </p:cBhvr>
                                    </p:animMotion>
                                  </p:childTnLst>
                                </p:cTn>
                              </p:par>
                              <p:par>
                                <p:cTn id="121"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122" dur="2000" fill="hold"/>
                                        <p:tgtEl>
                                          <p:spTgt spid="87"/>
                                        </p:tgtEl>
                                        <p:attrNameLst>
                                          <p:attrName>ppt_x</p:attrName>
                                          <p:attrName>ppt_y</p:attrName>
                                        </p:attrNameLst>
                                      </p:cBhvr>
                                    </p:animMotion>
                                  </p:childTnLst>
                                </p:cTn>
                              </p:par>
                              <p:par>
                                <p:cTn id="123" presetID="0" presetClass="path" presetSubtype="0" fill="hold" nodeType="withEffect">
                                  <p:stCondLst>
                                    <p:cond delay="500"/>
                                  </p:stCondLst>
                                  <p:childTnLst>
                                    <p:animMotion origin="layout" path="M 0.2808 -0.01436 L 0.2808 -0.01412 C 0.27976 0.01782 0.27767 0.05 0.2808 0.08217 C 0.28249 0.09861 0.28575 0.11435 0.28887 0.13032 C 0.29734 0.1743 0.30528 0.21203 0.32717 0.24375 C 0.35881 0.28958 0.39945 0.28981 0.43722 0.30324 C 0.52383 0.33402 0.46666 0.3199 0.53777 0.33449 C 0.55157 0.33263 0.56551 0.33263 0.57918 0.3287 C 0.5827 0.32777 0.58635 0.325 0.58882 0.32037 C 0.59104 0.31574 0.59091 0.30902 0.59195 0.30324 C 0.58609 0.29467 0.58166 0.28148 0.57437 0.27777 C 0.52448 0.25115 0.49283 0.26805 0.44048 0.27777 C 0.43761 0.27963 0.37653 0.30902 0.3734 0.34305 C 0.36689 0.41481 0.38408 0.45023 0.41977 0.46782 C 0.48671 0.50092 0.52474 0.50509 0.58557 0.51597 C 0.62073 0.51134 0.65603 0.50995 0.69093 0.50185 C 0.69328 0.50138 0.69484 0.49444 0.69406 0.49051 C 0.69236 0.48078 0.69002 0.46759 0.68455 0.46504 C 0.66345 0.45463 0.64092 0.4574 0.61904 0.4537 C 0.5616 0.46527 0.51354 0.46412 0.46118 0.5074 C 0.441 0.5243 0.41313 0.57106 0.3958 0.59838 C 0.39098 0.61342 0.38421 0.62708 0.38135 0.64375 C 0.37744 0.66713 0.37952 0.72638 0.38773 0.74583 C 0.39672 0.76689 0.40974 0.78217 0.42289 0.79398 C 0.47616 0.84143 0.5125 0.83634 0.5728 0.84791 C 0.63128 0.84513 0.69002 0.84629 0.74837 0.83935 C 0.78432 0.83518 0.75176 0.77754 0.73404 0.76574 C 0.7106 0.74976 0.68403 0.7581 0.65902 0.75439 C 0.63714 0.76944 0.61214 0.7743 0.59351 0.79976 C 0.58478 0.8118 0.58413 0.8368 0.584 0.85648 C 0.58361 0.91435 0.5883 0.97199 0.59195 1.02939 C 0.59364 1.05625 0.59924 1.08194 0.59989 1.10902 C 0.60198 1.19398 0.59989 1.27916 0.59989 1.36435 " pathEditMode="relative" rAng="0" ptsTypes="AAAAAAAAAAAAAAAAAAAAAAAAAAAAAAAAA">
                                      <p:cBhvr>
                                        <p:cTn id="124" dur="2000" fill="hold"/>
                                        <p:tgtEl>
                                          <p:spTgt spid="86"/>
                                        </p:tgtEl>
                                        <p:attrNameLst>
                                          <p:attrName>ppt_x</p:attrName>
                                          <p:attrName>ppt_y</p:attrName>
                                        </p:attrNameLst>
                                      </p:cBhvr>
                                      <p:rCtr x="24095" y="68935"/>
                                    </p:animMotion>
                                  </p:childTnLst>
                                </p:cTn>
                              </p:par>
                              <p:par>
                                <p:cTn id="125"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26" dur="2000" fill="hold"/>
                                        <p:tgtEl>
                                          <p:spTgt spid="88"/>
                                        </p:tgtEl>
                                        <p:attrNameLst>
                                          <p:attrName>ppt_x</p:attrName>
                                          <p:attrName>ppt_y</p:attrName>
                                        </p:attrNameLst>
                                      </p:cBhvr>
                                    </p:animMotion>
                                  </p:childTnLst>
                                </p:cTn>
                              </p:par>
                              <p:par>
                                <p:cTn id="127"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28" dur="2000" fill="hold"/>
                                        <p:tgtEl>
                                          <p:spTgt spid="89"/>
                                        </p:tgtEl>
                                        <p:attrNameLst>
                                          <p:attrName>ppt_x</p:attrName>
                                          <p:attrName>ppt_y</p:attrName>
                                        </p:attrNameLst>
                                      </p:cBhvr>
                                    </p:animMotion>
                                  </p:childTnLst>
                                </p:cTn>
                              </p:par>
                            </p:childTnLst>
                          </p:cTn>
                        </p:par>
                      </p:childTnLst>
                    </p:cTn>
                  </p:par>
                </p:childTnLst>
              </p:cTn>
              <p:nextCondLst>
                <p:cond evt="onClick" delay="0">
                  <p:tgtEl>
                    <p:spTgt spid="115"/>
                  </p:tgtEl>
                </p:cond>
              </p:nextCondLst>
            </p:seq>
            <p:seq concurrent="1" nextAc="seek">
              <p:cTn id="129" restart="whenNotActive" fill="hold" evtFilter="cancelBubble" nodeType="interactiveSeq">
                <p:stCondLst>
                  <p:cond evt="onClick" delay="0">
                    <p:tgtEl>
                      <p:spTgt spid="68"/>
                    </p:tgtEl>
                  </p:cond>
                </p:stCondLst>
                <p:endSync evt="end" delay="0">
                  <p:rtn val="all"/>
                </p:endSync>
                <p:childTnLst>
                  <p:par>
                    <p:cTn id="130" fill="hold">
                      <p:stCondLst>
                        <p:cond delay="0"/>
                      </p:stCondLst>
                      <p:childTnLst>
                        <p:par>
                          <p:cTn id="131" fill="hold">
                            <p:stCondLst>
                              <p:cond delay="0"/>
                            </p:stCondLst>
                            <p:childTnLst>
                              <p:par>
                                <p:cTn id="132" presetID="53" presetClass="entr" presetSubtype="16" fill="hold" grpId="0" nodeType="withEffect">
                                  <p:stCondLst>
                                    <p:cond delay="0"/>
                                  </p:stCondLst>
                                  <p:childTnLst>
                                    <p:set>
                                      <p:cBhvr>
                                        <p:cTn id="133" dur="1" fill="hold">
                                          <p:stCondLst>
                                            <p:cond delay="0"/>
                                          </p:stCondLst>
                                        </p:cTn>
                                        <p:tgtEl>
                                          <p:spTgt spid="69"/>
                                        </p:tgtEl>
                                        <p:attrNameLst>
                                          <p:attrName>style.visibility</p:attrName>
                                        </p:attrNameLst>
                                      </p:cBhvr>
                                      <p:to>
                                        <p:strVal val="visible"/>
                                      </p:to>
                                    </p:set>
                                    <p:anim calcmode="lin" valueType="num">
                                      <p:cBhvr>
                                        <p:cTn id="134" dur="500" fill="hold"/>
                                        <p:tgtEl>
                                          <p:spTgt spid="69"/>
                                        </p:tgtEl>
                                        <p:attrNameLst>
                                          <p:attrName>ppt_w</p:attrName>
                                        </p:attrNameLst>
                                      </p:cBhvr>
                                      <p:tavLst>
                                        <p:tav tm="0">
                                          <p:val>
                                            <p:fltVal val="0"/>
                                          </p:val>
                                        </p:tav>
                                        <p:tav tm="100000">
                                          <p:val>
                                            <p:strVal val="#ppt_w"/>
                                          </p:val>
                                        </p:tav>
                                      </p:tavLst>
                                    </p:anim>
                                    <p:anim calcmode="lin" valueType="num">
                                      <p:cBhvr>
                                        <p:cTn id="135" dur="500" fill="hold"/>
                                        <p:tgtEl>
                                          <p:spTgt spid="69"/>
                                        </p:tgtEl>
                                        <p:attrNameLst>
                                          <p:attrName>ppt_h</p:attrName>
                                        </p:attrNameLst>
                                      </p:cBhvr>
                                      <p:tavLst>
                                        <p:tav tm="0">
                                          <p:val>
                                            <p:fltVal val="0"/>
                                          </p:val>
                                        </p:tav>
                                        <p:tav tm="100000">
                                          <p:val>
                                            <p:strVal val="#ppt_h"/>
                                          </p:val>
                                        </p:tav>
                                      </p:tavLst>
                                    </p:anim>
                                    <p:animEffect transition="in" filter="fade">
                                      <p:cBhvr>
                                        <p:cTn id="136" dur="500"/>
                                        <p:tgtEl>
                                          <p:spTgt spid="69"/>
                                        </p:tgtEl>
                                      </p:cBhvr>
                                    </p:animEffect>
                                  </p:childTnLst>
                                  <p:subTnLst>
                                    <p:audio>
                                      <p:cMediaNode>
                                        <p:cTn display="0" masterRel="sameClick">
                                          <p:stCondLst>
                                            <p:cond evt="begin" delay="0">
                                              <p:tn val="132"/>
                                            </p:cond>
                                          </p:stCondLst>
                                          <p:endCondLst>
                                            <p:cond evt="onStopAudio" delay="0">
                                              <p:tgtEl>
                                                <p:sldTgt/>
                                              </p:tgtEl>
                                            </p:cond>
                                          </p:endCondLst>
                                        </p:cTn>
                                        <p:tgtEl>
                                          <p:sndTgt r:embed="rId2" name="Bling.wav"/>
                                        </p:tgtEl>
                                      </p:cMediaNode>
                                    </p:audio>
                                  </p:subTnLst>
                                </p:cTn>
                              </p:par>
                              <p:par>
                                <p:cTn id="137" presetID="26" presetClass="emph" presetSubtype="0" fill="hold" grpId="1" nodeType="withEffect">
                                  <p:stCondLst>
                                    <p:cond delay="500"/>
                                  </p:stCondLst>
                                  <p:childTnLst>
                                    <p:animEffect transition="out" filter="fade">
                                      <p:cBhvr>
                                        <p:cTn id="138" dur="500" tmFilter="0, 0; .2, .5; .8, .5; 1, 0"/>
                                        <p:tgtEl>
                                          <p:spTgt spid="69"/>
                                        </p:tgtEl>
                                      </p:cBhvr>
                                    </p:animEffect>
                                    <p:animScale>
                                      <p:cBhvr>
                                        <p:cTn id="139" dur="250" autoRev="1" fill="hold"/>
                                        <p:tgtEl>
                                          <p:spTgt spid="69"/>
                                        </p:tgtEl>
                                      </p:cBhvr>
                                      <p:by x="105000" y="105000"/>
                                    </p:animScale>
                                  </p:childTnLst>
                                </p:cTn>
                              </p:par>
                            </p:childTnLst>
                          </p:cTn>
                        </p:par>
                      </p:childTnLst>
                    </p:cTn>
                  </p:par>
                </p:childTnLst>
              </p:cTn>
              <p:nextCondLst>
                <p:cond evt="onClick" delay="0">
                  <p:tgtEl>
                    <p:spTgt spid="68"/>
                  </p:tgtEl>
                </p:cond>
              </p:nextCondLst>
            </p:seq>
          </p:childTnLst>
        </p:cTn>
      </p:par>
    </p:tnLst>
    <p:bldLst>
      <p:bldP spid="109" grpId="0"/>
      <p:bldP spid="109" grpId="1"/>
      <p:bldP spid="110" grpId="0"/>
      <p:bldP spid="110" grpId="1"/>
      <p:bldP spid="111" grpId="0"/>
      <p:bldP spid="111" grpId="1"/>
      <p:bldP spid="112" grpId="0"/>
      <p:bldP spid="112" grpId="1"/>
      <p:bldP spid="114" grpId="0"/>
      <p:bldP spid="114" grpId="1"/>
      <p:bldP spid="117" grpId="0"/>
      <p:bldP spid="117" grpId="1"/>
      <p:bldP spid="118" grpId="0"/>
      <p:bldP spid="118" grpId="1"/>
      <p:bldP spid="69" grpId="0"/>
      <p:bldP spid="69"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575C1F01-5F20-4F65-A85B-8ECBBFFA44E8}"/>
              </a:ext>
            </a:extLst>
          </p:cNvPr>
          <p:cNvGrpSpPr/>
          <p:nvPr/>
        </p:nvGrpSpPr>
        <p:grpSpPr>
          <a:xfrm>
            <a:off x="156851" y="158359"/>
            <a:ext cx="2941141" cy="662128"/>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57"/>
            </a:xfrm>
            <a:prstGeom prst="rect">
              <a:avLst/>
            </a:prstGeom>
            <a:noFill/>
          </p:spPr>
          <p:txBody>
            <a:bodyPr wrap="square" rtlCol="0">
              <a:spAutoFit/>
            </a:bodyPr>
            <a:lstStyle/>
            <a:p>
              <a:pPr algn="ctr"/>
              <a:r>
                <a:rPr lang="en-US" sz="2399" b="1" dirty="0" err="1">
                  <a:solidFill>
                    <a:schemeClr val="bg1"/>
                  </a:solidFill>
                  <a:effectLst>
                    <a:outerShdw blurRad="38100" dist="38100" dir="2700000" algn="tl">
                      <a:srgbClr val="000000">
                        <a:alpha val="43137"/>
                      </a:srgbClr>
                    </a:outerShdw>
                  </a:effectLst>
                  <a:latin typeface="Times New Roman" panose="02020603050405020304" pitchFamily="18" charset="0"/>
                </a:rPr>
                <a:t>Câu</a:t>
              </a:r>
              <a:r>
                <a:rPr lang="en-US" sz="2399" b="1" dirty="0">
                  <a:solidFill>
                    <a:schemeClr val="bg1"/>
                  </a:solidFill>
                  <a:effectLst>
                    <a:outerShdw blurRad="38100" dist="38100" dir="2700000" algn="tl">
                      <a:srgbClr val="000000">
                        <a:alpha val="43137"/>
                      </a:srgbClr>
                    </a:outerShdw>
                  </a:effectLst>
                  <a:latin typeface="Times New Roman" panose="02020603050405020304" pitchFamily="18" charset="0"/>
                </a:rPr>
                <a:t> </a:t>
              </a:r>
              <a:r>
                <a:rPr lang="en-US" sz="2399" b="1" dirty="0" err="1">
                  <a:solidFill>
                    <a:schemeClr val="bg1"/>
                  </a:solidFill>
                  <a:effectLst>
                    <a:outerShdw blurRad="38100" dist="38100" dir="2700000" algn="tl">
                      <a:srgbClr val="000000">
                        <a:alpha val="43137"/>
                      </a:srgbClr>
                    </a:outerShdw>
                  </a:effectLst>
                  <a:latin typeface="Times New Roman" panose="02020603050405020304" pitchFamily="18" charset="0"/>
                </a:rPr>
                <a:t>hỏi</a:t>
              </a:r>
              <a:r>
                <a:rPr lang="en-US" sz="2399" b="1" dirty="0">
                  <a:solidFill>
                    <a:schemeClr val="bg1"/>
                  </a:solidFill>
                  <a:effectLst>
                    <a:outerShdw blurRad="38100" dist="38100" dir="2700000" algn="tl">
                      <a:srgbClr val="000000">
                        <a:alpha val="43137"/>
                      </a:srgbClr>
                    </a:outerShdw>
                  </a:effectLst>
                  <a:latin typeface="Times New Roman" panose="02020603050405020304" pitchFamily="18" charset="0"/>
                </a:rPr>
                <a:t> </a:t>
              </a:r>
              <a:r>
                <a:rPr lang="en-US" sz="2399" b="1" dirty="0" err="1">
                  <a:solidFill>
                    <a:schemeClr val="bg1"/>
                  </a:solidFill>
                  <a:effectLst>
                    <a:outerShdw blurRad="38100" dist="38100" dir="2700000" algn="tl">
                      <a:srgbClr val="000000">
                        <a:alpha val="43137"/>
                      </a:srgbClr>
                    </a:outerShdw>
                  </a:effectLst>
                  <a:latin typeface="Times New Roman" panose="02020603050405020304" pitchFamily="18" charset="0"/>
                </a:rPr>
                <a:t>số</a:t>
              </a:r>
              <a:r>
                <a:rPr lang="en-US" sz="2399" b="1" dirty="0">
                  <a:solidFill>
                    <a:schemeClr val="bg1"/>
                  </a:solidFill>
                  <a:effectLst>
                    <a:outerShdw blurRad="38100" dist="38100" dir="2700000" algn="tl">
                      <a:srgbClr val="000000">
                        <a:alpha val="43137"/>
                      </a:srgbClr>
                    </a:outerShdw>
                  </a:effectLst>
                  <a:latin typeface="Times New Roman" panose="02020603050405020304" pitchFamily="18" charset="0"/>
                </a:rPr>
                <a:t> 5</a:t>
              </a:r>
            </a:p>
          </p:txBody>
        </p:sp>
      </p:grpSp>
      <p:sp>
        <p:nvSpPr>
          <p:cNvPr id="7" name="!!MatThu1">
            <a:extLst>
              <a:ext uri="{FF2B5EF4-FFF2-40B4-BE49-F238E27FC236}">
                <a16:creationId xmlns:a16="http://schemas.microsoft.com/office/drawing/2014/main" id="{4CC2E6FF-770D-4CD7-BB82-1937CA04DF8F}"/>
              </a:ext>
            </a:extLst>
          </p:cNvPr>
          <p:cNvSpPr/>
          <p:nvPr/>
        </p:nvSpPr>
        <p:spPr>
          <a:xfrm>
            <a:off x="156851" y="158359"/>
            <a:ext cx="662128" cy="66212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283596" y="361127"/>
            <a:ext cx="394383" cy="256587"/>
          </a:xfrm>
          <a:prstGeom prst="rect">
            <a:avLst/>
          </a:prstGeom>
        </p:spPr>
      </p:pic>
      <p:pic>
        <p:nvPicPr>
          <p:cNvPr id="77" name="Picture 76">
            <a:extLst>
              <a:ext uri="{FF2B5EF4-FFF2-40B4-BE49-F238E27FC236}">
                <a16:creationId xmlns:a16="http://schemas.microsoft.com/office/drawing/2014/main" id="{8A88CF31-A1E3-415D-9BC4-1A3CC4C8606E}"/>
              </a:ext>
            </a:extLst>
          </p:cNvPr>
          <p:cNvPicPr>
            <a:picLocks noChangeAspect="1"/>
          </p:cNvPicPr>
          <p:nvPr/>
        </p:nvPicPr>
        <p:blipFill>
          <a:blip r:embed="rId5"/>
          <a:stretch>
            <a:fillRect/>
          </a:stretch>
        </p:blipFill>
        <p:spPr>
          <a:xfrm>
            <a:off x="8410016" y="-1183672"/>
            <a:ext cx="359906" cy="218018"/>
          </a:xfrm>
          <a:prstGeom prst="rect">
            <a:avLst/>
          </a:prstGeom>
        </p:spPr>
      </p:pic>
      <p:sp>
        <p:nvSpPr>
          <p:cNvPr id="125" name="Rectangle: Rounded Corners 28">
            <a:extLst>
              <a:ext uri="{FF2B5EF4-FFF2-40B4-BE49-F238E27FC236}">
                <a16:creationId xmlns:a16="http://schemas.microsoft.com/office/drawing/2014/main" id="{79081DE3-25B1-4AC5-88E2-CA1A582D540E}"/>
              </a:ext>
            </a:extLst>
          </p:cNvPr>
          <p:cNvSpPr/>
          <p:nvPr/>
        </p:nvSpPr>
        <p:spPr>
          <a:xfrm>
            <a:off x="1630835" y="1078151"/>
            <a:ext cx="8901832" cy="2679412"/>
          </a:xfrm>
          <a:prstGeom prst="roundRect">
            <a:avLst>
              <a:gd name="adj" fmla="val 5556"/>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6" name="Group 125">
            <a:extLst>
              <a:ext uri="{FF2B5EF4-FFF2-40B4-BE49-F238E27FC236}">
                <a16:creationId xmlns:a16="http://schemas.microsoft.com/office/drawing/2014/main" id="{63858ED7-2267-4CC5-88D9-750AC4B510B7}"/>
              </a:ext>
            </a:extLst>
          </p:cNvPr>
          <p:cNvGrpSpPr/>
          <p:nvPr/>
        </p:nvGrpSpPr>
        <p:grpSpPr>
          <a:xfrm>
            <a:off x="4309618" y="4101390"/>
            <a:ext cx="3288080" cy="880242"/>
            <a:chOff x="4037538" y="4547895"/>
            <a:chExt cx="3288936" cy="880471"/>
          </a:xfrm>
        </p:grpSpPr>
        <p:sp>
          <p:nvSpPr>
            <p:cNvPr id="127" name="!!Ques3">
              <a:extLst>
                <a:ext uri="{FF2B5EF4-FFF2-40B4-BE49-F238E27FC236}">
                  <a16:creationId xmlns:a16="http://schemas.microsoft.com/office/drawing/2014/main" id="{314ADFB0-1525-4AD3-A5A1-47427C8A33F9}"/>
                </a:ext>
              </a:extLst>
            </p:cNvPr>
            <p:cNvSpPr/>
            <p:nvPr/>
          </p:nvSpPr>
          <p:spPr>
            <a:xfrm>
              <a:off x="4069285" y="4547895"/>
              <a:ext cx="3257189"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8" name="!!Quesion1">
              <a:extLst>
                <a:ext uri="{FF2B5EF4-FFF2-40B4-BE49-F238E27FC236}">
                  <a16:creationId xmlns:a16="http://schemas.microsoft.com/office/drawing/2014/main" id="{C4425022-16BA-4BDD-9D76-C5A7629E652F}"/>
                </a:ext>
              </a:extLst>
            </p:cNvPr>
            <p:cNvSpPr txBox="1"/>
            <p:nvPr/>
          </p:nvSpPr>
          <p:spPr>
            <a:xfrm>
              <a:off x="5073934" y="4726520"/>
              <a:ext cx="1895428" cy="507835"/>
            </a:xfrm>
            <a:prstGeom prst="rect">
              <a:avLst/>
            </a:prstGeom>
            <a:noFill/>
          </p:spPr>
          <p:txBody>
            <a:bodyPr wrap="square">
              <a:spAutoFit/>
            </a:bodyPr>
            <a:lstStyle/>
            <a:p>
              <a:pPr algn="ctr"/>
              <a:r>
                <a:rPr lang="en-US" sz="2699" b="1" dirty="0" err="1">
                  <a:solidFill>
                    <a:srgbClr val="EE4036"/>
                  </a:solidFill>
                  <a:latin typeface="Times New Roman" panose="02020603050405020304" pitchFamily="18" charset="0"/>
                </a:rPr>
                <a:t>Đây</a:t>
              </a:r>
              <a:r>
                <a:rPr lang="en-US" sz="2699" b="1" dirty="0">
                  <a:solidFill>
                    <a:srgbClr val="EE4036"/>
                  </a:solidFill>
                  <a:latin typeface="Times New Roman" panose="02020603050405020304" pitchFamily="18" charset="0"/>
                </a:rPr>
                <a:t> </a:t>
              </a:r>
              <a:r>
                <a:rPr lang="en-US" sz="2699" b="1" dirty="0" err="1">
                  <a:solidFill>
                    <a:srgbClr val="EE4036"/>
                  </a:solidFill>
                  <a:latin typeface="Times New Roman" panose="02020603050405020304" pitchFamily="18" charset="0"/>
                </a:rPr>
                <a:t>là</a:t>
              </a:r>
              <a:r>
                <a:rPr lang="en-US" sz="2699" b="1" dirty="0">
                  <a:solidFill>
                    <a:srgbClr val="EE4036"/>
                  </a:solidFill>
                  <a:latin typeface="Times New Roman" panose="02020603050405020304" pitchFamily="18" charset="0"/>
                </a:rPr>
                <a:t> </a:t>
              </a:r>
              <a:r>
                <a:rPr lang="en-US" sz="2699" b="1" dirty="0" err="1">
                  <a:solidFill>
                    <a:srgbClr val="EE4036"/>
                  </a:solidFill>
                  <a:latin typeface="Times New Roman" panose="02020603050405020304" pitchFamily="18" charset="0"/>
                </a:rPr>
                <a:t>gì</a:t>
              </a:r>
              <a:r>
                <a:rPr lang="en-US" sz="2699" b="1" dirty="0">
                  <a:solidFill>
                    <a:srgbClr val="EE4036"/>
                  </a:solidFill>
                  <a:latin typeface="Times New Roman" panose="02020603050405020304" pitchFamily="18" charset="0"/>
                </a:rPr>
                <a:t>?</a:t>
              </a:r>
            </a:p>
          </p:txBody>
        </p:sp>
        <p:grpSp>
          <p:nvGrpSpPr>
            <p:cNvPr id="129"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130"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1" name="Group 130">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132"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dirty="0"/>
                </a:p>
              </p:txBody>
            </p:sp>
            <p:sp>
              <p:nvSpPr>
                <p:cNvPr id="133"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dirty="0"/>
                </a:p>
              </p:txBody>
            </p:sp>
          </p:grpSp>
        </p:grpSp>
      </p:grpSp>
      <p:sp>
        <p:nvSpPr>
          <p:cNvPr id="134" name="!!o3b">
            <a:extLst>
              <a:ext uri="{FF2B5EF4-FFF2-40B4-BE49-F238E27FC236}">
                <a16:creationId xmlns:a16="http://schemas.microsoft.com/office/drawing/2014/main" id="{727977B5-F189-4A81-8746-8651162923AF}"/>
              </a:ext>
            </a:extLst>
          </p:cNvPr>
          <p:cNvSpPr/>
          <p:nvPr/>
        </p:nvSpPr>
        <p:spPr>
          <a:xfrm>
            <a:off x="7778091" y="5437698"/>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135" name="!!o3a">
            <a:extLst>
              <a:ext uri="{FF2B5EF4-FFF2-40B4-BE49-F238E27FC236}">
                <a16:creationId xmlns:a16="http://schemas.microsoft.com/office/drawing/2014/main" id="{1966C6BC-5829-4F16-A504-4CE1C7609161}"/>
              </a:ext>
            </a:extLst>
          </p:cNvPr>
          <p:cNvSpPr/>
          <p:nvPr/>
        </p:nvSpPr>
        <p:spPr>
          <a:xfrm>
            <a:off x="6604333" y="5440687"/>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136" name="!!3a">
            <a:extLst>
              <a:ext uri="{FF2B5EF4-FFF2-40B4-BE49-F238E27FC236}">
                <a16:creationId xmlns:a16="http://schemas.microsoft.com/office/drawing/2014/main" id="{3AFE8AE5-A9AA-4637-A979-EE1B11736C0D}"/>
              </a:ext>
            </a:extLst>
          </p:cNvPr>
          <p:cNvSpPr txBox="1"/>
          <p:nvPr/>
        </p:nvSpPr>
        <p:spPr>
          <a:xfrm>
            <a:off x="6780549" y="5500501"/>
            <a:ext cx="695485"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n</a:t>
            </a:r>
          </a:p>
        </p:txBody>
      </p:sp>
      <p:sp>
        <p:nvSpPr>
          <p:cNvPr id="137" name="!!3b">
            <a:extLst>
              <a:ext uri="{FF2B5EF4-FFF2-40B4-BE49-F238E27FC236}">
                <a16:creationId xmlns:a16="http://schemas.microsoft.com/office/drawing/2014/main" id="{1A273D81-3FC5-40F3-8DBC-43408EECA659}"/>
              </a:ext>
            </a:extLst>
          </p:cNvPr>
          <p:cNvSpPr txBox="1"/>
          <p:nvPr/>
        </p:nvSpPr>
        <p:spPr>
          <a:xfrm>
            <a:off x="7926274" y="5506039"/>
            <a:ext cx="695485"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h</a:t>
            </a:r>
          </a:p>
        </p:txBody>
      </p:sp>
      <p:sp>
        <p:nvSpPr>
          <p:cNvPr id="138" name="TextBox 137"/>
          <p:cNvSpPr txBox="1"/>
          <p:nvPr/>
        </p:nvSpPr>
        <p:spPr>
          <a:xfrm>
            <a:off x="2035428" y="1219829"/>
            <a:ext cx="8497239" cy="2307723"/>
          </a:xfrm>
          <a:prstGeom prst="rect">
            <a:avLst/>
          </a:prstGeom>
          <a:noFill/>
        </p:spPr>
        <p:txBody>
          <a:bodyPr wrap="square" rtlCol="0">
            <a:spAutoFit/>
          </a:bodyPr>
          <a:lstStyle/>
          <a:p>
            <a:pPr algn="ctr">
              <a:buClr>
                <a:srgbClr val="000000"/>
              </a:buClr>
              <a:buSzPts val="1700"/>
            </a:pPr>
            <a:r>
              <a:rPr lang="vi-VN" sz="3599" b="1" dirty="0">
                <a:solidFill>
                  <a:srgbClr val="EE4036"/>
                </a:solidFill>
                <a:latin typeface="Times New Roman" panose="02020603050405020304" pitchFamily="18" charset="0"/>
                <a:sym typeface="Times New Roman"/>
              </a:rPr>
              <a:t>Khu rừng được coi là lá phổi xanh của đồng bằng sông Cửu Long, thuộc tỉnh Kiên Giang và Cà Mau, được con sông Trèm chia ra làm 2 vùng.</a:t>
            </a:r>
            <a:endParaRPr lang="vi-VN" sz="3599" b="1" dirty="0">
              <a:solidFill>
                <a:srgbClr val="EE4036"/>
              </a:solidFill>
              <a:latin typeface="Times New Roman" panose="02020603050405020304" pitchFamily="18" charset="0"/>
              <a:sym typeface="Arial"/>
            </a:endParaRPr>
          </a:p>
        </p:txBody>
      </p:sp>
      <p:sp>
        <p:nvSpPr>
          <p:cNvPr id="139" name="!!o3b">
            <a:extLst>
              <a:ext uri="{FF2B5EF4-FFF2-40B4-BE49-F238E27FC236}">
                <a16:creationId xmlns:a16="http://schemas.microsoft.com/office/drawing/2014/main" id="{727977B5-F189-4A81-8746-8651162923AF}"/>
              </a:ext>
            </a:extLst>
          </p:cNvPr>
          <p:cNvSpPr/>
          <p:nvPr/>
        </p:nvSpPr>
        <p:spPr>
          <a:xfrm>
            <a:off x="3040437" y="5453368"/>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140" name="!!o3c">
            <a:extLst>
              <a:ext uri="{FF2B5EF4-FFF2-40B4-BE49-F238E27FC236}">
                <a16:creationId xmlns:a16="http://schemas.microsoft.com/office/drawing/2014/main" id="{FF9E2E47-AF30-4140-9174-D1F1B2A7ACE4}"/>
              </a:ext>
            </a:extLst>
          </p:cNvPr>
          <p:cNvSpPr/>
          <p:nvPr/>
        </p:nvSpPr>
        <p:spPr>
          <a:xfrm>
            <a:off x="4217367" y="5453368"/>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141" name="!!3b">
            <a:extLst>
              <a:ext uri="{FF2B5EF4-FFF2-40B4-BE49-F238E27FC236}">
                <a16:creationId xmlns:a16="http://schemas.microsoft.com/office/drawing/2014/main" id="{1A273D81-3FC5-40F3-8DBC-43408EECA659}"/>
              </a:ext>
            </a:extLst>
          </p:cNvPr>
          <p:cNvSpPr txBox="1"/>
          <p:nvPr/>
        </p:nvSpPr>
        <p:spPr>
          <a:xfrm>
            <a:off x="3173385" y="5506473"/>
            <a:ext cx="695485"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U</a:t>
            </a:r>
          </a:p>
        </p:txBody>
      </p:sp>
      <p:sp>
        <p:nvSpPr>
          <p:cNvPr id="142" name="!!3c">
            <a:extLst>
              <a:ext uri="{FF2B5EF4-FFF2-40B4-BE49-F238E27FC236}">
                <a16:creationId xmlns:a16="http://schemas.microsoft.com/office/drawing/2014/main" id="{47834679-DA72-43D6-958F-A53074407007}"/>
              </a:ext>
            </a:extLst>
          </p:cNvPr>
          <p:cNvSpPr txBox="1"/>
          <p:nvPr/>
        </p:nvSpPr>
        <p:spPr>
          <a:xfrm>
            <a:off x="4352029" y="5476001"/>
            <a:ext cx="695485"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M</a:t>
            </a:r>
          </a:p>
        </p:txBody>
      </p:sp>
      <p:sp>
        <p:nvSpPr>
          <p:cNvPr id="143" name="!!o3a">
            <a:extLst>
              <a:ext uri="{FF2B5EF4-FFF2-40B4-BE49-F238E27FC236}">
                <a16:creationId xmlns:a16="http://schemas.microsoft.com/office/drawing/2014/main" id="{1966C6BC-5829-4F16-A504-4CE1C7609161}"/>
              </a:ext>
            </a:extLst>
          </p:cNvPr>
          <p:cNvSpPr/>
          <p:nvPr/>
        </p:nvSpPr>
        <p:spPr>
          <a:xfrm>
            <a:off x="5436230" y="5453368"/>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144" name="!!3a">
            <a:extLst>
              <a:ext uri="{FF2B5EF4-FFF2-40B4-BE49-F238E27FC236}">
                <a16:creationId xmlns:a16="http://schemas.microsoft.com/office/drawing/2014/main" id="{3AFE8AE5-A9AA-4637-A979-EE1B11736C0D}"/>
              </a:ext>
            </a:extLst>
          </p:cNvPr>
          <p:cNvSpPr txBox="1"/>
          <p:nvPr/>
        </p:nvSpPr>
        <p:spPr>
          <a:xfrm>
            <a:off x="5601364" y="5491237"/>
            <a:ext cx="695485" cy="923090"/>
          </a:xfrm>
          <a:prstGeom prst="rect">
            <a:avLst/>
          </a:prstGeom>
          <a:noFill/>
        </p:spPr>
        <p:txBody>
          <a:bodyPr wrap="square" rtlCol="0">
            <a:spAutoFit/>
          </a:bodyPr>
          <a:lstStyle/>
          <a:p>
            <a:pPr algn="ctr"/>
            <a:r>
              <a:rPr lang="en-US" sz="5398" b="1" dirty="0" err="1">
                <a:solidFill>
                  <a:schemeClr val="bg1"/>
                </a:solidFill>
                <a:effectLst>
                  <a:outerShdw blurRad="38100" dist="38100" dir="2700000" algn="tl">
                    <a:srgbClr val="000000">
                      <a:alpha val="43137"/>
                    </a:srgbClr>
                  </a:outerShdw>
                </a:effectLst>
                <a:latin typeface="Times New Roman" panose="02020603050405020304" pitchFamily="18" charset="0"/>
              </a:rPr>
              <a:t>i</a:t>
            </a:r>
            <a:endPar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endParaRPr>
          </a:p>
        </p:txBody>
      </p:sp>
      <p:grpSp>
        <p:nvGrpSpPr>
          <p:cNvPr id="68" name="Group 67">
            <a:extLst>
              <a:ext uri="{FF2B5EF4-FFF2-40B4-BE49-F238E27FC236}">
                <a16:creationId xmlns:a16="http://schemas.microsoft.com/office/drawing/2014/main" id="{DC4D4389-3269-48E5-9314-DCEC10EC78A8}"/>
              </a:ext>
            </a:extLst>
          </p:cNvPr>
          <p:cNvGrpSpPr/>
          <p:nvPr/>
        </p:nvGrpSpPr>
        <p:grpSpPr>
          <a:xfrm>
            <a:off x="11457708" y="156246"/>
            <a:ext cx="662823" cy="662823"/>
            <a:chOff x="11409342" y="180900"/>
            <a:chExt cx="662996" cy="662996"/>
          </a:xfrm>
        </p:grpSpPr>
        <p:sp>
          <p:nvSpPr>
            <p:cNvPr id="69" name="!!MatThu1">
              <a:hlinkClick r:id="rId6"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0" name="Graphic 62">
              <a:hlinkClick r:id="rId7"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18"/>
                </a:ext>
              </a:extLst>
            </a:blip>
            <a:stretch>
              <a:fillRect/>
            </a:stretch>
          </p:blipFill>
          <p:spPr>
            <a:xfrm>
              <a:off x="11528358" y="343470"/>
              <a:ext cx="424964" cy="337856"/>
            </a:xfrm>
            <a:prstGeom prst="rect">
              <a:avLst/>
            </a:prstGeom>
          </p:spPr>
        </p:pic>
      </p:grpSp>
      <p:pic>
        <p:nvPicPr>
          <p:cNvPr id="55" name="Picture 54">
            <a:extLst>
              <a:ext uri="{FF2B5EF4-FFF2-40B4-BE49-F238E27FC236}">
                <a16:creationId xmlns:a16="http://schemas.microsoft.com/office/drawing/2014/main" id="{9675DFE9-CA9A-4ECD-BA71-E68DA677B78E}"/>
              </a:ext>
            </a:extLst>
          </p:cNvPr>
          <p:cNvPicPr>
            <a:picLocks noChangeAspect="1"/>
          </p:cNvPicPr>
          <p:nvPr/>
        </p:nvPicPr>
        <p:blipFill>
          <a:blip r:embed="rId19"/>
          <a:stretch>
            <a:fillRect/>
          </a:stretch>
        </p:blipFill>
        <p:spPr>
          <a:xfrm>
            <a:off x="4296465" y="-631090"/>
            <a:ext cx="359906" cy="214559"/>
          </a:xfrm>
          <a:prstGeom prst="rect">
            <a:avLst/>
          </a:prstGeom>
        </p:spPr>
      </p:pic>
      <p:pic>
        <p:nvPicPr>
          <p:cNvPr id="56" name="Picture 55">
            <a:extLst>
              <a:ext uri="{FF2B5EF4-FFF2-40B4-BE49-F238E27FC236}">
                <a16:creationId xmlns:a16="http://schemas.microsoft.com/office/drawing/2014/main" id="{F0E72F9C-5ED5-4278-BAFD-A02E55A427D9}"/>
              </a:ext>
            </a:extLst>
          </p:cNvPr>
          <p:cNvPicPr>
            <a:picLocks noChangeAspect="1"/>
          </p:cNvPicPr>
          <p:nvPr/>
        </p:nvPicPr>
        <p:blipFill>
          <a:blip r:embed="rId20"/>
          <a:stretch>
            <a:fillRect/>
          </a:stretch>
        </p:blipFill>
        <p:spPr>
          <a:xfrm>
            <a:off x="2022362" y="-680213"/>
            <a:ext cx="359906" cy="214559"/>
          </a:xfrm>
          <a:prstGeom prst="rect">
            <a:avLst/>
          </a:prstGeom>
        </p:spPr>
      </p:pic>
      <p:pic>
        <p:nvPicPr>
          <p:cNvPr id="57" name="Picture 56">
            <a:extLst>
              <a:ext uri="{FF2B5EF4-FFF2-40B4-BE49-F238E27FC236}">
                <a16:creationId xmlns:a16="http://schemas.microsoft.com/office/drawing/2014/main" id="{5FE066A9-AE79-42AA-888F-CC57498EE90B}"/>
              </a:ext>
            </a:extLst>
          </p:cNvPr>
          <p:cNvPicPr>
            <a:picLocks noChangeAspect="1"/>
          </p:cNvPicPr>
          <p:nvPr/>
        </p:nvPicPr>
        <p:blipFill>
          <a:blip r:embed="rId5"/>
          <a:stretch>
            <a:fillRect/>
          </a:stretch>
        </p:blipFill>
        <p:spPr>
          <a:xfrm>
            <a:off x="3561476" y="-1010630"/>
            <a:ext cx="359906" cy="218018"/>
          </a:xfrm>
          <a:prstGeom prst="rect">
            <a:avLst/>
          </a:prstGeom>
        </p:spPr>
      </p:pic>
      <p:pic>
        <p:nvPicPr>
          <p:cNvPr id="59" name="Picture 58">
            <a:extLst>
              <a:ext uri="{FF2B5EF4-FFF2-40B4-BE49-F238E27FC236}">
                <a16:creationId xmlns:a16="http://schemas.microsoft.com/office/drawing/2014/main" id="{DC059A72-C368-464F-9166-ABEB1FCD0C8A}"/>
              </a:ext>
            </a:extLst>
          </p:cNvPr>
          <p:cNvPicPr>
            <a:picLocks noChangeAspect="1"/>
          </p:cNvPicPr>
          <p:nvPr/>
        </p:nvPicPr>
        <p:blipFill>
          <a:blip r:embed="rId21"/>
          <a:stretch>
            <a:fillRect/>
          </a:stretch>
        </p:blipFill>
        <p:spPr>
          <a:xfrm>
            <a:off x="10148971" y="-649354"/>
            <a:ext cx="359906" cy="214559"/>
          </a:xfrm>
          <a:prstGeom prst="rect">
            <a:avLst/>
          </a:prstGeom>
        </p:spPr>
      </p:pic>
      <p:pic>
        <p:nvPicPr>
          <p:cNvPr id="60" name="Picture 59">
            <a:extLst>
              <a:ext uri="{FF2B5EF4-FFF2-40B4-BE49-F238E27FC236}">
                <a16:creationId xmlns:a16="http://schemas.microsoft.com/office/drawing/2014/main" id="{187D1FDD-56BC-404A-80B8-700F878EAE82}"/>
              </a:ext>
            </a:extLst>
          </p:cNvPr>
          <p:cNvPicPr>
            <a:picLocks noChangeAspect="1"/>
          </p:cNvPicPr>
          <p:nvPr/>
        </p:nvPicPr>
        <p:blipFill>
          <a:blip r:embed="rId22"/>
          <a:stretch>
            <a:fillRect/>
          </a:stretch>
        </p:blipFill>
        <p:spPr>
          <a:xfrm>
            <a:off x="7476920" y="-1101053"/>
            <a:ext cx="359906" cy="218018"/>
          </a:xfrm>
          <a:prstGeom prst="rect">
            <a:avLst/>
          </a:prstGeom>
        </p:spPr>
      </p:pic>
      <p:pic>
        <p:nvPicPr>
          <p:cNvPr id="62" name="Picture 61">
            <a:extLst>
              <a:ext uri="{FF2B5EF4-FFF2-40B4-BE49-F238E27FC236}">
                <a16:creationId xmlns:a16="http://schemas.microsoft.com/office/drawing/2014/main" id="{89E0D148-CF1A-4D3D-BC6C-E4ED4F8D8A3A}"/>
              </a:ext>
            </a:extLst>
          </p:cNvPr>
          <p:cNvPicPr>
            <a:picLocks noChangeAspect="1"/>
          </p:cNvPicPr>
          <p:nvPr/>
        </p:nvPicPr>
        <p:blipFill>
          <a:blip r:embed="rId23"/>
          <a:stretch>
            <a:fillRect/>
          </a:stretch>
        </p:blipFill>
        <p:spPr>
          <a:xfrm>
            <a:off x="8381505" y="-592875"/>
            <a:ext cx="359906" cy="214559"/>
          </a:xfrm>
          <a:prstGeom prst="rect">
            <a:avLst/>
          </a:prstGeom>
        </p:spPr>
      </p:pic>
      <p:pic>
        <p:nvPicPr>
          <p:cNvPr id="65" name="Picture 64">
            <a:extLst>
              <a:ext uri="{FF2B5EF4-FFF2-40B4-BE49-F238E27FC236}">
                <a16:creationId xmlns:a16="http://schemas.microsoft.com/office/drawing/2014/main" id="{7E2EB5AB-8BA8-4C6E-A4B1-E970107967EC}"/>
              </a:ext>
            </a:extLst>
          </p:cNvPr>
          <p:cNvPicPr>
            <a:picLocks noChangeAspect="1"/>
          </p:cNvPicPr>
          <p:nvPr/>
        </p:nvPicPr>
        <p:blipFill>
          <a:blip r:embed="rId24"/>
          <a:stretch>
            <a:fillRect/>
          </a:stretch>
        </p:blipFill>
        <p:spPr>
          <a:xfrm>
            <a:off x="9156703" y="-634549"/>
            <a:ext cx="359906" cy="218018"/>
          </a:xfrm>
          <a:prstGeom prst="rect">
            <a:avLst/>
          </a:prstGeom>
        </p:spPr>
      </p:pic>
      <p:pic>
        <p:nvPicPr>
          <p:cNvPr id="66" name="Picture 65">
            <a:extLst>
              <a:ext uri="{FF2B5EF4-FFF2-40B4-BE49-F238E27FC236}">
                <a16:creationId xmlns:a16="http://schemas.microsoft.com/office/drawing/2014/main" id="{E2ACEBE5-E6A1-4742-8F76-34CF0EE31CF1}"/>
              </a:ext>
            </a:extLst>
          </p:cNvPr>
          <p:cNvPicPr>
            <a:picLocks noChangeAspect="1"/>
          </p:cNvPicPr>
          <p:nvPr/>
        </p:nvPicPr>
        <p:blipFill>
          <a:blip r:embed="rId25"/>
          <a:stretch>
            <a:fillRect/>
          </a:stretch>
        </p:blipFill>
        <p:spPr>
          <a:xfrm>
            <a:off x="10992026" y="-991410"/>
            <a:ext cx="359906" cy="218018"/>
          </a:xfrm>
          <a:prstGeom prst="rect">
            <a:avLst/>
          </a:prstGeom>
        </p:spPr>
      </p:pic>
      <p:pic>
        <p:nvPicPr>
          <p:cNvPr id="67" name="Picture 66">
            <a:extLst>
              <a:ext uri="{FF2B5EF4-FFF2-40B4-BE49-F238E27FC236}">
                <a16:creationId xmlns:a16="http://schemas.microsoft.com/office/drawing/2014/main" id="{31FF0748-6D3A-4DC9-A5DA-C562E83EB93D}"/>
              </a:ext>
            </a:extLst>
          </p:cNvPr>
          <p:cNvPicPr>
            <a:picLocks noChangeAspect="1"/>
          </p:cNvPicPr>
          <p:nvPr/>
        </p:nvPicPr>
        <p:blipFill>
          <a:blip r:embed="rId26"/>
          <a:stretch>
            <a:fillRect/>
          </a:stretch>
        </p:blipFill>
        <p:spPr>
          <a:xfrm>
            <a:off x="2749158" y="-705460"/>
            <a:ext cx="359906" cy="218018"/>
          </a:xfrm>
          <a:prstGeom prst="rect">
            <a:avLst/>
          </a:prstGeom>
        </p:spPr>
      </p:pic>
      <p:pic>
        <p:nvPicPr>
          <p:cNvPr id="76" name="Picture 75">
            <a:extLst>
              <a:ext uri="{FF2B5EF4-FFF2-40B4-BE49-F238E27FC236}">
                <a16:creationId xmlns:a16="http://schemas.microsoft.com/office/drawing/2014/main" id="{50A915F1-2144-4B20-98CC-87F94380FE31}"/>
              </a:ext>
            </a:extLst>
          </p:cNvPr>
          <p:cNvPicPr>
            <a:picLocks noChangeAspect="1"/>
          </p:cNvPicPr>
          <p:nvPr/>
        </p:nvPicPr>
        <p:blipFill>
          <a:blip r:embed="rId20"/>
          <a:stretch>
            <a:fillRect/>
          </a:stretch>
        </p:blipFill>
        <p:spPr>
          <a:xfrm>
            <a:off x="6870902" y="-853256"/>
            <a:ext cx="359906" cy="214559"/>
          </a:xfrm>
          <a:prstGeom prst="rect">
            <a:avLst/>
          </a:prstGeom>
        </p:spPr>
      </p:pic>
      <p:pic>
        <p:nvPicPr>
          <p:cNvPr id="79" name="Picture 78">
            <a:extLst>
              <a:ext uri="{FF2B5EF4-FFF2-40B4-BE49-F238E27FC236}">
                <a16:creationId xmlns:a16="http://schemas.microsoft.com/office/drawing/2014/main" id="{009EFD73-92A3-41E8-80AA-A85DBFF0AFF5}"/>
              </a:ext>
            </a:extLst>
          </p:cNvPr>
          <p:cNvPicPr>
            <a:picLocks noChangeAspect="1"/>
          </p:cNvPicPr>
          <p:nvPr/>
        </p:nvPicPr>
        <p:blipFill>
          <a:blip r:embed="rId26"/>
          <a:stretch>
            <a:fillRect/>
          </a:stretch>
        </p:blipFill>
        <p:spPr>
          <a:xfrm>
            <a:off x="7597698" y="-878503"/>
            <a:ext cx="359906" cy="218018"/>
          </a:xfrm>
          <a:prstGeom prst="rect">
            <a:avLst/>
          </a:prstGeom>
        </p:spPr>
      </p:pic>
      <p:pic>
        <p:nvPicPr>
          <p:cNvPr id="80" name="Picture 79">
            <a:extLst>
              <a:ext uri="{FF2B5EF4-FFF2-40B4-BE49-F238E27FC236}">
                <a16:creationId xmlns:a16="http://schemas.microsoft.com/office/drawing/2014/main" id="{77E2F0CA-80C3-4FEE-B820-DDD06F9EB02D}"/>
              </a:ext>
            </a:extLst>
          </p:cNvPr>
          <p:cNvPicPr>
            <a:picLocks noChangeAspect="1"/>
          </p:cNvPicPr>
          <p:nvPr/>
        </p:nvPicPr>
        <p:blipFill>
          <a:blip r:embed="rId27"/>
          <a:stretch>
            <a:fillRect/>
          </a:stretch>
        </p:blipFill>
        <p:spPr>
          <a:xfrm>
            <a:off x="700152" y="-564631"/>
            <a:ext cx="359906" cy="218018"/>
          </a:xfrm>
          <a:prstGeom prst="rect">
            <a:avLst/>
          </a:prstGeom>
        </p:spPr>
      </p:pic>
      <p:pic>
        <p:nvPicPr>
          <p:cNvPr id="81" name="Picture 80">
            <a:extLst>
              <a:ext uri="{FF2B5EF4-FFF2-40B4-BE49-F238E27FC236}">
                <a16:creationId xmlns:a16="http://schemas.microsoft.com/office/drawing/2014/main" id="{71585584-3952-41B3-8147-354196B4D0B2}"/>
              </a:ext>
            </a:extLst>
          </p:cNvPr>
          <p:cNvPicPr>
            <a:picLocks noChangeAspect="1"/>
          </p:cNvPicPr>
          <p:nvPr/>
        </p:nvPicPr>
        <p:blipFill>
          <a:blip r:embed="rId21"/>
          <a:stretch>
            <a:fillRect/>
          </a:stretch>
        </p:blipFill>
        <p:spPr>
          <a:xfrm>
            <a:off x="1630835" y="-979817"/>
            <a:ext cx="359906" cy="214559"/>
          </a:xfrm>
          <a:prstGeom prst="rect">
            <a:avLst/>
          </a:prstGeom>
        </p:spPr>
      </p:pic>
      <p:pic>
        <p:nvPicPr>
          <p:cNvPr id="82" name="Picture 81">
            <a:extLst>
              <a:ext uri="{FF2B5EF4-FFF2-40B4-BE49-F238E27FC236}">
                <a16:creationId xmlns:a16="http://schemas.microsoft.com/office/drawing/2014/main" id="{275ACA86-3767-4A5F-A08E-27D330F593DA}"/>
              </a:ext>
            </a:extLst>
          </p:cNvPr>
          <p:cNvPicPr>
            <a:picLocks noChangeAspect="1"/>
          </p:cNvPicPr>
          <p:nvPr/>
        </p:nvPicPr>
        <p:blipFill>
          <a:blip r:embed="rId22"/>
          <a:stretch>
            <a:fillRect/>
          </a:stretch>
        </p:blipFill>
        <p:spPr>
          <a:xfrm>
            <a:off x="2848765" y="-946625"/>
            <a:ext cx="359906" cy="218018"/>
          </a:xfrm>
          <a:prstGeom prst="rect">
            <a:avLst/>
          </a:prstGeom>
        </p:spPr>
      </p:pic>
      <p:pic>
        <p:nvPicPr>
          <p:cNvPr id="83" name="Picture 82">
            <a:extLst>
              <a:ext uri="{FF2B5EF4-FFF2-40B4-BE49-F238E27FC236}">
                <a16:creationId xmlns:a16="http://schemas.microsoft.com/office/drawing/2014/main" id="{1AE351B7-0398-4233-9C0E-E8FAD81CB0C7}"/>
              </a:ext>
            </a:extLst>
          </p:cNvPr>
          <p:cNvPicPr>
            <a:picLocks noChangeAspect="1"/>
          </p:cNvPicPr>
          <p:nvPr/>
        </p:nvPicPr>
        <p:blipFill>
          <a:blip r:embed="rId20"/>
          <a:stretch>
            <a:fillRect/>
          </a:stretch>
        </p:blipFill>
        <p:spPr>
          <a:xfrm>
            <a:off x="2242746" y="-698828"/>
            <a:ext cx="359906" cy="214559"/>
          </a:xfrm>
          <a:prstGeom prst="rect">
            <a:avLst/>
          </a:prstGeom>
        </p:spPr>
      </p:pic>
      <p:pic>
        <p:nvPicPr>
          <p:cNvPr id="84" name="Picture 83">
            <a:extLst>
              <a:ext uri="{FF2B5EF4-FFF2-40B4-BE49-F238E27FC236}">
                <a16:creationId xmlns:a16="http://schemas.microsoft.com/office/drawing/2014/main" id="{06DAFDD2-10C5-4908-BFE4-4CFDC767966F}"/>
              </a:ext>
            </a:extLst>
          </p:cNvPr>
          <p:cNvPicPr>
            <a:picLocks noChangeAspect="1"/>
          </p:cNvPicPr>
          <p:nvPr/>
        </p:nvPicPr>
        <p:blipFill>
          <a:blip r:embed="rId5"/>
          <a:stretch>
            <a:fillRect/>
          </a:stretch>
        </p:blipFill>
        <p:spPr>
          <a:xfrm>
            <a:off x="3781861" y="-1029245"/>
            <a:ext cx="359906" cy="218018"/>
          </a:xfrm>
          <a:prstGeom prst="rect">
            <a:avLst/>
          </a:prstGeom>
        </p:spPr>
      </p:pic>
      <p:pic>
        <p:nvPicPr>
          <p:cNvPr id="86" name="Picture 85">
            <a:extLst>
              <a:ext uri="{FF2B5EF4-FFF2-40B4-BE49-F238E27FC236}">
                <a16:creationId xmlns:a16="http://schemas.microsoft.com/office/drawing/2014/main" id="{DB175582-052B-4A89-9812-57992605E5C4}"/>
              </a:ext>
            </a:extLst>
          </p:cNvPr>
          <p:cNvPicPr>
            <a:picLocks noChangeAspect="1"/>
          </p:cNvPicPr>
          <p:nvPr/>
        </p:nvPicPr>
        <p:blipFill>
          <a:blip r:embed="rId5"/>
          <a:stretch>
            <a:fillRect/>
          </a:stretch>
        </p:blipFill>
        <p:spPr>
          <a:xfrm>
            <a:off x="5979548" y="-1009014"/>
            <a:ext cx="359906" cy="218018"/>
          </a:xfrm>
          <a:prstGeom prst="rect">
            <a:avLst/>
          </a:prstGeom>
        </p:spPr>
      </p:pic>
      <p:pic>
        <p:nvPicPr>
          <p:cNvPr id="87" name="Picture 86">
            <a:extLst>
              <a:ext uri="{FF2B5EF4-FFF2-40B4-BE49-F238E27FC236}">
                <a16:creationId xmlns:a16="http://schemas.microsoft.com/office/drawing/2014/main" id="{3C524276-F7C6-4ACB-9030-612780FA5A51}"/>
              </a:ext>
            </a:extLst>
          </p:cNvPr>
          <p:cNvPicPr>
            <a:picLocks noChangeAspect="1"/>
          </p:cNvPicPr>
          <p:nvPr/>
        </p:nvPicPr>
        <p:blipFill>
          <a:blip r:embed="rId21"/>
          <a:stretch>
            <a:fillRect/>
          </a:stretch>
        </p:blipFill>
        <p:spPr>
          <a:xfrm>
            <a:off x="4048907" y="-978201"/>
            <a:ext cx="359906" cy="214559"/>
          </a:xfrm>
          <a:prstGeom prst="rect">
            <a:avLst/>
          </a:prstGeom>
        </p:spPr>
      </p:pic>
      <p:pic>
        <p:nvPicPr>
          <p:cNvPr id="88" name="Picture 87">
            <a:extLst>
              <a:ext uri="{FF2B5EF4-FFF2-40B4-BE49-F238E27FC236}">
                <a16:creationId xmlns:a16="http://schemas.microsoft.com/office/drawing/2014/main" id="{5082D3B4-BAC8-445A-9D29-D26AF49E42E1}"/>
              </a:ext>
            </a:extLst>
          </p:cNvPr>
          <p:cNvPicPr>
            <a:picLocks noChangeAspect="1"/>
          </p:cNvPicPr>
          <p:nvPr/>
        </p:nvPicPr>
        <p:blipFill>
          <a:blip r:embed="rId22"/>
          <a:stretch>
            <a:fillRect/>
          </a:stretch>
        </p:blipFill>
        <p:spPr>
          <a:xfrm>
            <a:off x="5266837" y="-945010"/>
            <a:ext cx="359906" cy="218018"/>
          </a:xfrm>
          <a:prstGeom prst="rect">
            <a:avLst/>
          </a:prstGeom>
        </p:spPr>
      </p:pic>
      <p:pic>
        <p:nvPicPr>
          <p:cNvPr id="90" name="Picture 89">
            <a:extLst>
              <a:ext uri="{FF2B5EF4-FFF2-40B4-BE49-F238E27FC236}">
                <a16:creationId xmlns:a16="http://schemas.microsoft.com/office/drawing/2014/main" id="{26EB6412-86EC-4A0B-A327-E1DAE63882E9}"/>
              </a:ext>
            </a:extLst>
          </p:cNvPr>
          <p:cNvPicPr>
            <a:picLocks noChangeAspect="1"/>
          </p:cNvPicPr>
          <p:nvPr/>
        </p:nvPicPr>
        <p:blipFill>
          <a:blip r:embed="rId22"/>
          <a:stretch>
            <a:fillRect/>
          </a:stretch>
        </p:blipFill>
        <p:spPr>
          <a:xfrm>
            <a:off x="5158989" y="-577380"/>
            <a:ext cx="359906" cy="218018"/>
          </a:xfrm>
          <a:prstGeom prst="rect">
            <a:avLst/>
          </a:prstGeom>
        </p:spPr>
      </p:pic>
      <p:pic>
        <p:nvPicPr>
          <p:cNvPr id="91" name="Picture 90">
            <a:extLst>
              <a:ext uri="{FF2B5EF4-FFF2-40B4-BE49-F238E27FC236}">
                <a16:creationId xmlns:a16="http://schemas.microsoft.com/office/drawing/2014/main" id="{50077623-605A-4E4F-9EAB-70EBDF6C9543}"/>
              </a:ext>
            </a:extLst>
          </p:cNvPr>
          <p:cNvPicPr>
            <a:picLocks noChangeAspect="1"/>
          </p:cNvPicPr>
          <p:nvPr/>
        </p:nvPicPr>
        <p:blipFill>
          <a:blip r:embed="rId20"/>
          <a:stretch>
            <a:fillRect/>
          </a:stretch>
        </p:blipFill>
        <p:spPr>
          <a:xfrm>
            <a:off x="4552971" y="-329583"/>
            <a:ext cx="359906" cy="214559"/>
          </a:xfrm>
          <a:prstGeom prst="rect">
            <a:avLst/>
          </a:prstGeom>
        </p:spPr>
      </p:pic>
      <p:pic>
        <p:nvPicPr>
          <p:cNvPr id="92" name="Picture 91">
            <a:extLst>
              <a:ext uri="{FF2B5EF4-FFF2-40B4-BE49-F238E27FC236}">
                <a16:creationId xmlns:a16="http://schemas.microsoft.com/office/drawing/2014/main" id="{FD8FE783-5688-4994-A5B4-891DA846BDB2}"/>
              </a:ext>
            </a:extLst>
          </p:cNvPr>
          <p:cNvPicPr>
            <a:picLocks noChangeAspect="1"/>
          </p:cNvPicPr>
          <p:nvPr/>
        </p:nvPicPr>
        <p:blipFill>
          <a:blip r:embed="rId5"/>
          <a:stretch>
            <a:fillRect/>
          </a:stretch>
        </p:blipFill>
        <p:spPr>
          <a:xfrm>
            <a:off x="6092085" y="-660000"/>
            <a:ext cx="359906" cy="218018"/>
          </a:xfrm>
          <a:prstGeom prst="rect">
            <a:avLst/>
          </a:prstGeom>
        </p:spPr>
      </p:pic>
      <p:pic>
        <p:nvPicPr>
          <p:cNvPr id="93" name="Picture 92">
            <a:extLst>
              <a:ext uri="{FF2B5EF4-FFF2-40B4-BE49-F238E27FC236}">
                <a16:creationId xmlns:a16="http://schemas.microsoft.com/office/drawing/2014/main" id="{91DB4ABE-6263-42D1-9535-20AB27D3DB04}"/>
              </a:ext>
            </a:extLst>
          </p:cNvPr>
          <p:cNvPicPr>
            <a:picLocks noChangeAspect="1"/>
          </p:cNvPicPr>
          <p:nvPr/>
        </p:nvPicPr>
        <p:blipFill>
          <a:blip r:embed="rId26"/>
          <a:stretch>
            <a:fillRect/>
          </a:stretch>
        </p:blipFill>
        <p:spPr>
          <a:xfrm>
            <a:off x="5279766" y="-354830"/>
            <a:ext cx="359906" cy="218018"/>
          </a:xfrm>
          <a:prstGeom prst="rect">
            <a:avLst/>
          </a:prstGeom>
        </p:spPr>
      </p:pic>
      <p:pic>
        <p:nvPicPr>
          <p:cNvPr id="94" name="Picture 93">
            <a:extLst>
              <a:ext uri="{FF2B5EF4-FFF2-40B4-BE49-F238E27FC236}">
                <a16:creationId xmlns:a16="http://schemas.microsoft.com/office/drawing/2014/main" id="{5AC46BCB-B86D-49E7-8ED3-5AEA9D462F89}"/>
              </a:ext>
            </a:extLst>
          </p:cNvPr>
          <p:cNvPicPr>
            <a:picLocks noChangeAspect="1"/>
          </p:cNvPicPr>
          <p:nvPr/>
        </p:nvPicPr>
        <p:blipFill>
          <a:blip r:embed="rId5"/>
          <a:stretch>
            <a:fillRect/>
          </a:stretch>
        </p:blipFill>
        <p:spPr>
          <a:xfrm>
            <a:off x="3661617" y="-485341"/>
            <a:ext cx="359906" cy="218018"/>
          </a:xfrm>
          <a:prstGeom prst="rect">
            <a:avLst/>
          </a:prstGeom>
        </p:spPr>
      </p:pic>
    </p:spTree>
    <p:extLst>
      <p:ext uri="{BB962C8B-B14F-4D97-AF65-F5344CB8AC3E}">
        <p14:creationId xmlns:p14="http://schemas.microsoft.com/office/powerpoint/2010/main" val="1216006590"/>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135"/>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36"/>
                                        </p:tgtEl>
                                        <p:attrNameLst>
                                          <p:attrName>style.visibility</p:attrName>
                                        </p:attrNameLst>
                                      </p:cBhvr>
                                      <p:to>
                                        <p:strVal val="visible"/>
                                      </p:to>
                                    </p:set>
                                    <p:anim calcmode="lin" valueType="num">
                                      <p:cBhvr>
                                        <p:cTn id="7" dur="500" fill="hold"/>
                                        <p:tgtEl>
                                          <p:spTgt spid="136"/>
                                        </p:tgtEl>
                                        <p:attrNameLst>
                                          <p:attrName>ppt_w</p:attrName>
                                        </p:attrNameLst>
                                      </p:cBhvr>
                                      <p:tavLst>
                                        <p:tav tm="0">
                                          <p:val>
                                            <p:fltVal val="0"/>
                                          </p:val>
                                        </p:tav>
                                        <p:tav tm="100000">
                                          <p:val>
                                            <p:strVal val="#ppt_w"/>
                                          </p:val>
                                        </p:tav>
                                      </p:tavLst>
                                    </p:anim>
                                    <p:anim calcmode="lin" valueType="num">
                                      <p:cBhvr>
                                        <p:cTn id="8" dur="500" fill="hold"/>
                                        <p:tgtEl>
                                          <p:spTgt spid="136"/>
                                        </p:tgtEl>
                                        <p:attrNameLst>
                                          <p:attrName>ppt_h</p:attrName>
                                        </p:attrNameLst>
                                      </p:cBhvr>
                                      <p:tavLst>
                                        <p:tav tm="0">
                                          <p:val>
                                            <p:fltVal val="0"/>
                                          </p:val>
                                        </p:tav>
                                        <p:tav tm="100000">
                                          <p:val>
                                            <p:strVal val="#ppt_h"/>
                                          </p:val>
                                        </p:tav>
                                      </p:tavLst>
                                    </p:anim>
                                    <p:animEffect transition="in" filter="fade">
                                      <p:cBhvr>
                                        <p:cTn id="9" dur="500"/>
                                        <p:tgtEl>
                                          <p:spTgt spid="136"/>
                                        </p:tgtEl>
                                      </p:cBhvr>
                                    </p:animEffect>
                                  </p:childTnLst>
                                  <p:subTnLst>
                                    <p:audio>
                                      <p:cMediaNode>
                                        <p:cTn display="0" masterRel="sameClick">
                                          <p:stCondLst>
                                            <p:cond evt="begin" delay="0">
                                              <p:tn val="5"/>
                                            </p:cond>
                                          </p:stCondLst>
                                          <p:endCondLst>
                                            <p:cond evt="onStopAudio" delay="0">
                                              <p:tgtEl>
                                                <p:sldTgt/>
                                              </p:tgtEl>
                                            </p:cond>
                                          </p:endCondLst>
                                        </p:cTn>
                                        <p:tgtEl>
                                          <p:sndTgt r:embed="rId2"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136"/>
                                        </p:tgtEl>
                                      </p:cBhvr>
                                    </p:animEffect>
                                    <p:animScale>
                                      <p:cBhvr>
                                        <p:cTn id="12" dur="250" autoRev="1" fill="hold"/>
                                        <p:tgtEl>
                                          <p:spTgt spid="136"/>
                                        </p:tgtEl>
                                      </p:cBhvr>
                                      <p:by x="105000" y="105000"/>
                                    </p:animScale>
                                  </p:childTnLst>
                                </p:cTn>
                              </p:par>
                            </p:childTnLst>
                          </p:cTn>
                        </p:par>
                      </p:childTnLst>
                    </p:cTn>
                  </p:par>
                </p:childTnLst>
              </p:cTn>
              <p:nextCondLst>
                <p:cond evt="onClick" delay="0">
                  <p:tgtEl>
                    <p:spTgt spid="135"/>
                  </p:tgtEl>
                </p:cond>
              </p:nextCondLst>
            </p:seq>
            <p:seq concurrent="1" nextAc="seek">
              <p:cTn id="13" restart="whenNotActive" fill="hold" evtFilter="cancelBubble" nodeType="interactiveSeq">
                <p:stCondLst>
                  <p:cond evt="onClick" delay="0">
                    <p:tgtEl>
                      <p:spTgt spid="134"/>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grpId="0" nodeType="withEffect">
                                  <p:stCondLst>
                                    <p:cond delay="0"/>
                                  </p:stCondLst>
                                  <p:childTnLst>
                                    <p:set>
                                      <p:cBhvr>
                                        <p:cTn id="17" dur="1" fill="hold">
                                          <p:stCondLst>
                                            <p:cond delay="0"/>
                                          </p:stCondLst>
                                        </p:cTn>
                                        <p:tgtEl>
                                          <p:spTgt spid="137"/>
                                        </p:tgtEl>
                                        <p:attrNameLst>
                                          <p:attrName>style.visibility</p:attrName>
                                        </p:attrNameLst>
                                      </p:cBhvr>
                                      <p:to>
                                        <p:strVal val="visible"/>
                                      </p:to>
                                    </p:set>
                                    <p:anim calcmode="lin" valueType="num">
                                      <p:cBhvr>
                                        <p:cTn id="18" dur="500" fill="hold"/>
                                        <p:tgtEl>
                                          <p:spTgt spid="137"/>
                                        </p:tgtEl>
                                        <p:attrNameLst>
                                          <p:attrName>ppt_w</p:attrName>
                                        </p:attrNameLst>
                                      </p:cBhvr>
                                      <p:tavLst>
                                        <p:tav tm="0">
                                          <p:val>
                                            <p:fltVal val="0"/>
                                          </p:val>
                                        </p:tav>
                                        <p:tav tm="100000">
                                          <p:val>
                                            <p:strVal val="#ppt_w"/>
                                          </p:val>
                                        </p:tav>
                                      </p:tavLst>
                                    </p:anim>
                                    <p:anim calcmode="lin" valueType="num">
                                      <p:cBhvr>
                                        <p:cTn id="19" dur="500" fill="hold"/>
                                        <p:tgtEl>
                                          <p:spTgt spid="137"/>
                                        </p:tgtEl>
                                        <p:attrNameLst>
                                          <p:attrName>ppt_h</p:attrName>
                                        </p:attrNameLst>
                                      </p:cBhvr>
                                      <p:tavLst>
                                        <p:tav tm="0">
                                          <p:val>
                                            <p:fltVal val="0"/>
                                          </p:val>
                                        </p:tav>
                                        <p:tav tm="100000">
                                          <p:val>
                                            <p:strVal val="#ppt_h"/>
                                          </p:val>
                                        </p:tav>
                                      </p:tavLst>
                                    </p:anim>
                                    <p:animEffect transition="in" filter="fade">
                                      <p:cBhvr>
                                        <p:cTn id="20" dur="500"/>
                                        <p:tgtEl>
                                          <p:spTgt spid="137"/>
                                        </p:tgtEl>
                                      </p:cBhvr>
                                    </p:animEffect>
                                  </p:childTnLst>
                                  <p:subTnLst>
                                    <p:audio>
                                      <p:cMediaNode>
                                        <p:cTn display="0" masterRel="sameClick">
                                          <p:stCondLst>
                                            <p:cond evt="begin" delay="0">
                                              <p:tn val="16"/>
                                            </p:cond>
                                          </p:stCondLst>
                                          <p:endCondLst>
                                            <p:cond evt="onStopAudio" delay="0">
                                              <p:tgtEl>
                                                <p:sldTgt/>
                                              </p:tgtEl>
                                            </p:cond>
                                          </p:endCondLst>
                                        </p:cTn>
                                        <p:tgtEl>
                                          <p:sndTgt r:embed="rId2" name="Bling.wav"/>
                                        </p:tgtEl>
                                      </p:cMediaNode>
                                    </p:audio>
                                  </p:subTnLst>
                                </p:cTn>
                              </p:par>
                              <p:par>
                                <p:cTn id="21" presetID="26" presetClass="emph" presetSubtype="0" fill="hold" grpId="1" nodeType="withEffect">
                                  <p:stCondLst>
                                    <p:cond delay="500"/>
                                  </p:stCondLst>
                                  <p:childTnLst>
                                    <p:animEffect transition="out" filter="fade">
                                      <p:cBhvr>
                                        <p:cTn id="22" dur="500" tmFilter="0, 0; .2, .5; .8, .5; 1, 0"/>
                                        <p:tgtEl>
                                          <p:spTgt spid="137"/>
                                        </p:tgtEl>
                                      </p:cBhvr>
                                    </p:animEffect>
                                    <p:animScale>
                                      <p:cBhvr>
                                        <p:cTn id="23" dur="250" autoRev="1" fill="hold"/>
                                        <p:tgtEl>
                                          <p:spTgt spid="137"/>
                                        </p:tgtEl>
                                      </p:cBhvr>
                                      <p:by x="105000" y="105000"/>
                                    </p:animScale>
                                  </p:childTnLst>
                                </p:cTn>
                              </p:par>
                              <p:par>
                                <p:cTn id="24"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25" dur="2000" fill="hold"/>
                                        <p:tgtEl>
                                          <p:spTgt spid="56"/>
                                        </p:tgtEl>
                                        <p:attrNameLst>
                                          <p:attrName>ppt_x</p:attrName>
                                          <p:attrName>ppt_y</p:attrName>
                                        </p:attrNameLst>
                                      </p:cBhvr>
                                    </p:animMotion>
                                  </p:childTnLst>
                                </p:cTn>
                              </p:par>
                              <p:par>
                                <p:cTn id="26"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27" dur="2000" fill="hold"/>
                                        <p:tgtEl>
                                          <p:spTgt spid="67"/>
                                        </p:tgtEl>
                                        <p:attrNameLst>
                                          <p:attrName>ppt_x</p:attrName>
                                          <p:attrName>ppt_y</p:attrName>
                                        </p:attrNameLst>
                                      </p:cBhvr>
                                    </p:animMotion>
                                  </p:childTnLst>
                                </p:cTn>
                              </p:par>
                              <p:par>
                                <p:cTn id="28"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29" dur="2000" fill="hold"/>
                                        <p:tgtEl>
                                          <p:spTgt spid="57"/>
                                        </p:tgtEl>
                                        <p:attrNameLst>
                                          <p:attrName>ppt_x</p:attrName>
                                          <p:attrName>ppt_y</p:attrName>
                                        </p:attrNameLst>
                                      </p:cBhvr>
                                    </p:animMotion>
                                  </p:childTnLst>
                                </p:cTn>
                              </p:par>
                              <p:par>
                                <p:cTn id="30" presetID="0" presetClass="path" presetSubtype="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31" dur="2000" fill="hold"/>
                                        <p:tgtEl>
                                          <p:spTgt spid="55"/>
                                        </p:tgtEl>
                                        <p:attrNameLst>
                                          <p:attrName>ppt_x</p:attrName>
                                          <p:attrName>ppt_y</p:attrName>
                                        </p:attrNameLst>
                                      </p:cBhvr>
                                    </p:animMotion>
                                  </p:childTnLst>
                                </p:cTn>
                              </p:par>
                              <p:par>
                                <p:cTn id="32" presetID="0" presetClass="path" presetSubtype="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33" dur="2000" fill="hold"/>
                                        <p:tgtEl>
                                          <p:spTgt spid="59"/>
                                        </p:tgtEl>
                                        <p:attrNameLst>
                                          <p:attrName>ppt_x</p:attrName>
                                          <p:attrName>ppt_y</p:attrName>
                                        </p:attrNameLst>
                                      </p:cBhvr>
                                      <p:rCtr x="-4792" y="65810"/>
                                    </p:animMotion>
                                  </p:childTnLst>
                                </p:cTn>
                              </p:par>
                              <p:par>
                                <p:cTn id="34" presetID="0" presetClass="path" presetSubtype="0" fill="hold" nodeType="withEffect">
                                  <p:stCondLst>
                                    <p:cond delay="500"/>
                                  </p:stCondLst>
                                  <p:childTnLst>
                                    <p:animMotion origin="layout" path="M 0.00053 0.00833 L 0.00053 0.00856 C 0.11006 0.08541 0.06682 0.0375 0.13624 0.1331 C 0.15213 0.21782 0.15981 0.22014 0.13298 0.32592 C 0.12973 0.33865 0.11918 0.33912 0.11227 0.34583 C 0.08779 0.33819 0.06213 0.33819 0.03882 0.32314 C 0.02527 0.31435 0.03348 0.28125 0.04038 0.275 C 0.06044 0.25625 0.08258 0.25601 0.1042 0.25231 C 0.16867 0.29791 0.14041 0.28564 0.18729 0.30046 C 0.20032 0.32361 0.19276 0.30625 0.20006 0.35995 C 0.20162 0.37129 0.20488 0.39398 0.20488 0.39421 C 0.20318 0.41018 0.20305 0.42685 0.20006 0.44236 C 0.19498 0.46782 0.18234 0.49838 0.16815 0.51041 C 0.15812 0.51875 0.14679 0.5199 0.13624 0.52453 C 0.10472 0.52222 0.10016 0.53171 0.07711 0.50185 C 0.07515 0.4993 0.07502 0.49421 0.07398 0.49051 C 0.07502 0.48472 0.07411 0.47592 0.07711 0.47338 C 0.11123 0.4456 0.12504 0.46435 0.16177 0.47916 C 0.16919 0.48958 0.17805 0.49722 0.18404 0.51041 C 0.19967 0.54421 0.20409 0.57639 0.18091 0.60972 C 0.17414 0.61921 0.16385 0.61504 0.15538 0.61527 C 0.10316 0.61782 0.05106 0.61713 -0.00104 0.61828 C -0.00286 0.61898 -0.04284 0.63379 -0.05222 0.64652 C -0.05522 0.65069 -0.05639 0.65787 -0.0586 0.66365 C -0.05991 0.68657 -0.06212 0.71157 -0.0586 0.73449 C -0.05691 0.74514 -0.05379 0.75578 -0.04897 0.76296 C -0.0405 0.77523 -0.03086 0.78634 -0.02018 0.7912 C -0.00208 0.79976 0.01694 0.79884 0.03556 0.80254 C 0.07021 0.79791 0.10537 0.80046 0.13936 0.78842 C 0.1447 0.78657 0.14809 0.77245 0.14731 0.76296 C 0.14575 0.74143 0.14327 0.71481 0.13298 0.70324 C 0.12126 0.69027 0.10537 0.70139 0.09143 0.70046 C 0.05145 0.71458 0.0439 0.70787 0.01329 0.74861 C 0.00339 0.76203 -0.00351 0.78194 -0.0138 0.79398 C -0.04363 0.82847 -0.07658 0.85347 -0.1064 0.88773 C -0.15772 0.94629 -0.17074 0.95555 -0.21177 1.01828 C -0.2218 1.03333 -0.2317 1.04884 -0.24042 1.06643 C -0.24485 1.07546 -0.25722 1.11967 -0.25957 1.12893 C -0.26321 1.14328 -0.26517 1.15625 -0.26751 1.17129 C -0.26934 1.18356 -0.26686 1.18264 -0.27064 1.18264 " pathEditMode="relative" rAng="0" ptsTypes="AAAAAAAAAAAAAAAAAAAAAAAAAAAAAAAAAAAAAAAA">
                                      <p:cBhvr>
                                        <p:cTn id="35" dur="2000" fill="hold"/>
                                        <p:tgtEl>
                                          <p:spTgt spid="66"/>
                                        </p:tgtEl>
                                        <p:attrNameLst>
                                          <p:attrName>ppt_x</p:attrName>
                                          <p:attrName>ppt_y</p:attrName>
                                        </p:attrNameLst>
                                      </p:cBhvr>
                                      <p:rCtr x="-3347" y="58704"/>
                                    </p:animMotion>
                                  </p:childTnLst>
                                </p:cTn>
                              </p:par>
                              <p:par>
                                <p:cTn id="36"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37" dur="2000" fill="hold"/>
                                        <p:tgtEl>
                                          <p:spTgt spid="60"/>
                                        </p:tgtEl>
                                        <p:attrNameLst>
                                          <p:attrName>ppt_x</p:attrName>
                                          <p:attrName>ppt_y</p:attrName>
                                        </p:attrNameLst>
                                      </p:cBhvr>
                                    </p:animMotion>
                                  </p:childTnLst>
                                </p:cTn>
                              </p:par>
                              <p:par>
                                <p:cTn id="38" presetID="0" presetClass="path" presetSubtype="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39" dur="2000" fill="hold"/>
                                        <p:tgtEl>
                                          <p:spTgt spid="62"/>
                                        </p:tgtEl>
                                        <p:attrNameLst>
                                          <p:attrName>ppt_x</p:attrName>
                                          <p:attrName>ppt_y</p:attrName>
                                        </p:attrNameLst>
                                      </p:cBhvr>
                                    </p:animMotion>
                                  </p:childTnLst>
                                </p:cTn>
                              </p:par>
                              <p:par>
                                <p:cTn id="40" presetID="0" presetClass="path" presetSubtype="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41" dur="2000" fill="hold"/>
                                        <p:tgtEl>
                                          <p:spTgt spid="65"/>
                                        </p:tgtEl>
                                        <p:attrNameLst>
                                          <p:attrName>ppt_x</p:attrName>
                                          <p:attrName>ppt_y</p:attrName>
                                        </p:attrNameLst>
                                      </p:cBhvr>
                                    </p:animMotion>
                                  </p:childTnLst>
                                </p:cTn>
                              </p:par>
                              <p:par>
                                <p:cTn id="42"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43" dur="2000" fill="hold"/>
                                        <p:tgtEl>
                                          <p:spTgt spid="76"/>
                                        </p:tgtEl>
                                        <p:attrNameLst>
                                          <p:attrName>ppt_x</p:attrName>
                                          <p:attrName>ppt_y</p:attrName>
                                        </p:attrNameLst>
                                      </p:cBhvr>
                                    </p:animMotion>
                                  </p:childTnLst>
                                </p:cTn>
                              </p:par>
                              <p:par>
                                <p:cTn id="44"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45" dur="2000" fill="hold"/>
                                        <p:tgtEl>
                                          <p:spTgt spid="79"/>
                                        </p:tgtEl>
                                        <p:attrNameLst>
                                          <p:attrName>ppt_x</p:attrName>
                                          <p:attrName>ppt_y</p:attrName>
                                        </p:attrNameLst>
                                      </p:cBhvr>
                                    </p:animMotion>
                                  </p:childTnLst>
                                </p:cTn>
                              </p:par>
                              <p:par>
                                <p:cTn id="46"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7" dur="2000" fill="hold"/>
                                        <p:tgtEl>
                                          <p:spTgt spid="77"/>
                                        </p:tgtEl>
                                        <p:attrNameLst>
                                          <p:attrName>ppt_x</p:attrName>
                                          <p:attrName>ppt_y</p:attrName>
                                        </p:attrNameLst>
                                      </p:cBhvr>
                                    </p:animMotion>
                                  </p:childTnLst>
                                </p:cTn>
                              </p:par>
                              <p:par>
                                <p:cTn id="48" presetID="0" presetClass="path" presetSubtype="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49" dur="2000" fill="hold"/>
                                        <p:tgtEl>
                                          <p:spTgt spid="80"/>
                                        </p:tgtEl>
                                        <p:attrNameLst>
                                          <p:attrName>ppt_x</p:attrName>
                                          <p:attrName>ppt_y</p:attrName>
                                        </p:attrNameLst>
                                      </p:cBhvr>
                                      <p:rCtr x="18750" y="58287"/>
                                    </p:animMotion>
                                  </p:childTnLst>
                                </p:cTn>
                              </p:par>
                              <p:par>
                                <p:cTn id="50"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51" dur="2000" fill="hold"/>
                                        <p:tgtEl>
                                          <p:spTgt spid="81"/>
                                        </p:tgtEl>
                                        <p:attrNameLst>
                                          <p:attrName>ppt_x</p:attrName>
                                          <p:attrName>ppt_y</p:attrName>
                                        </p:attrNameLst>
                                      </p:cBhvr>
                                    </p:animMotion>
                                  </p:childTnLst>
                                </p:cTn>
                              </p:par>
                              <p:par>
                                <p:cTn id="52"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53" dur="2000" fill="hold"/>
                                        <p:tgtEl>
                                          <p:spTgt spid="82"/>
                                        </p:tgtEl>
                                        <p:attrNameLst>
                                          <p:attrName>ppt_x</p:attrName>
                                          <p:attrName>ppt_y</p:attrName>
                                        </p:attrNameLst>
                                      </p:cBhvr>
                                    </p:animMotion>
                                  </p:childTnLst>
                                </p:cTn>
                              </p:par>
                              <p:par>
                                <p:cTn id="54"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55" dur="2000" fill="hold"/>
                                        <p:tgtEl>
                                          <p:spTgt spid="83"/>
                                        </p:tgtEl>
                                        <p:attrNameLst>
                                          <p:attrName>ppt_x</p:attrName>
                                          <p:attrName>ppt_y</p:attrName>
                                        </p:attrNameLst>
                                      </p:cBhvr>
                                    </p:animMotion>
                                  </p:childTnLst>
                                </p:cTn>
                              </p:par>
                              <p:par>
                                <p:cTn id="56"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7" dur="2000" fill="hold"/>
                                        <p:tgtEl>
                                          <p:spTgt spid="84"/>
                                        </p:tgtEl>
                                        <p:attrNameLst>
                                          <p:attrName>ppt_x</p:attrName>
                                          <p:attrName>ppt_y</p:attrName>
                                        </p:attrNameLst>
                                      </p:cBhvr>
                                    </p:animMotion>
                                  </p:childTnLst>
                                </p:cTn>
                              </p:par>
                              <p:par>
                                <p:cTn id="58"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9" dur="2000" fill="hold"/>
                                        <p:tgtEl>
                                          <p:spTgt spid="86"/>
                                        </p:tgtEl>
                                        <p:attrNameLst>
                                          <p:attrName>ppt_x</p:attrName>
                                          <p:attrName>ppt_y</p:attrName>
                                        </p:attrNameLst>
                                      </p:cBhvr>
                                    </p:animMotion>
                                  </p:childTnLst>
                                </p:cTn>
                              </p:par>
                              <p:par>
                                <p:cTn id="60"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61" dur="2000" fill="hold"/>
                                        <p:tgtEl>
                                          <p:spTgt spid="87"/>
                                        </p:tgtEl>
                                        <p:attrNameLst>
                                          <p:attrName>ppt_x</p:attrName>
                                          <p:attrName>ppt_y</p:attrName>
                                        </p:attrNameLst>
                                      </p:cBhvr>
                                    </p:animMotion>
                                  </p:childTnLst>
                                </p:cTn>
                              </p:par>
                              <p:par>
                                <p:cTn id="62"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63" dur="2000" fill="hold"/>
                                        <p:tgtEl>
                                          <p:spTgt spid="88"/>
                                        </p:tgtEl>
                                        <p:attrNameLst>
                                          <p:attrName>ppt_x</p:attrName>
                                          <p:attrName>ppt_y</p:attrName>
                                        </p:attrNameLst>
                                      </p:cBhvr>
                                    </p:animMotion>
                                  </p:childTnLst>
                                </p:cTn>
                              </p:par>
                              <p:par>
                                <p:cTn id="64"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65" dur="2000" fill="hold"/>
                                        <p:tgtEl>
                                          <p:spTgt spid="90"/>
                                        </p:tgtEl>
                                        <p:attrNameLst>
                                          <p:attrName>ppt_x</p:attrName>
                                          <p:attrName>ppt_y</p:attrName>
                                        </p:attrNameLst>
                                      </p:cBhvr>
                                    </p:animMotion>
                                  </p:childTnLst>
                                </p:cTn>
                              </p:par>
                              <p:par>
                                <p:cTn id="66"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67" dur="2000" fill="hold"/>
                                        <p:tgtEl>
                                          <p:spTgt spid="91"/>
                                        </p:tgtEl>
                                        <p:attrNameLst>
                                          <p:attrName>ppt_x</p:attrName>
                                          <p:attrName>ppt_y</p:attrName>
                                        </p:attrNameLst>
                                      </p:cBhvr>
                                    </p:animMotion>
                                  </p:childTnLst>
                                </p:cTn>
                              </p:par>
                              <p:par>
                                <p:cTn id="68"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69" dur="2000" fill="hold"/>
                                        <p:tgtEl>
                                          <p:spTgt spid="93"/>
                                        </p:tgtEl>
                                        <p:attrNameLst>
                                          <p:attrName>ppt_x</p:attrName>
                                          <p:attrName>ppt_y</p:attrName>
                                        </p:attrNameLst>
                                      </p:cBhvr>
                                    </p:animMotion>
                                  </p:childTnLst>
                                </p:cTn>
                              </p:par>
                              <p:par>
                                <p:cTn id="7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1" dur="2000" fill="hold"/>
                                        <p:tgtEl>
                                          <p:spTgt spid="92"/>
                                        </p:tgtEl>
                                        <p:attrNameLst>
                                          <p:attrName>ppt_x</p:attrName>
                                          <p:attrName>ppt_y</p:attrName>
                                        </p:attrNameLst>
                                      </p:cBhvr>
                                    </p:animMotion>
                                  </p:childTnLst>
                                </p:cTn>
                              </p:par>
                              <p:par>
                                <p:cTn id="72"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3" dur="2000" fill="hold"/>
                                        <p:tgtEl>
                                          <p:spTgt spid="94"/>
                                        </p:tgtEl>
                                        <p:attrNameLst>
                                          <p:attrName>ppt_x</p:attrName>
                                          <p:attrName>ppt_y</p:attrName>
                                        </p:attrNameLst>
                                      </p:cBhvr>
                                    </p:animMotion>
                                  </p:childTnLst>
                                </p:cTn>
                              </p:par>
                            </p:childTnLst>
                          </p:cTn>
                        </p:par>
                      </p:childTnLst>
                    </p:cTn>
                  </p:par>
                </p:childTnLst>
              </p:cTn>
              <p:nextCondLst>
                <p:cond evt="onClick" delay="0">
                  <p:tgtEl>
                    <p:spTgt spid="134"/>
                  </p:tgtEl>
                </p:cond>
              </p:nextCondLst>
            </p:seq>
            <p:seq concurrent="1" nextAc="seek">
              <p:cTn id="74" restart="whenNotActive" fill="hold" evtFilter="cancelBubble" nodeType="interactiveSeq">
                <p:stCondLst>
                  <p:cond evt="onClick" delay="0">
                    <p:tgtEl>
                      <p:spTgt spid="139"/>
                    </p:tgtEl>
                  </p:cond>
                </p:stCondLst>
                <p:endSync evt="end" delay="0">
                  <p:rtn val="all"/>
                </p:endSync>
                <p:childTnLst>
                  <p:par>
                    <p:cTn id="75" fill="hold">
                      <p:stCondLst>
                        <p:cond delay="0"/>
                      </p:stCondLst>
                      <p:childTnLst>
                        <p:par>
                          <p:cTn id="76" fill="hold">
                            <p:stCondLst>
                              <p:cond delay="0"/>
                            </p:stCondLst>
                            <p:childTnLst>
                              <p:par>
                                <p:cTn id="77" presetID="53" presetClass="entr" presetSubtype="16" fill="hold" grpId="0" nodeType="withEffect">
                                  <p:stCondLst>
                                    <p:cond delay="0"/>
                                  </p:stCondLst>
                                  <p:childTnLst>
                                    <p:set>
                                      <p:cBhvr>
                                        <p:cTn id="78" dur="1" fill="hold">
                                          <p:stCondLst>
                                            <p:cond delay="0"/>
                                          </p:stCondLst>
                                        </p:cTn>
                                        <p:tgtEl>
                                          <p:spTgt spid="141"/>
                                        </p:tgtEl>
                                        <p:attrNameLst>
                                          <p:attrName>style.visibility</p:attrName>
                                        </p:attrNameLst>
                                      </p:cBhvr>
                                      <p:to>
                                        <p:strVal val="visible"/>
                                      </p:to>
                                    </p:set>
                                    <p:anim calcmode="lin" valueType="num">
                                      <p:cBhvr>
                                        <p:cTn id="79" dur="500" fill="hold"/>
                                        <p:tgtEl>
                                          <p:spTgt spid="141"/>
                                        </p:tgtEl>
                                        <p:attrNameLst>
                                          <p:attrName>ppt_w</p:attrName>
                                        </p:attrNameLst>
                                      </p:cBhvr>
                                      <p:tavLst>
                                        <p:tav tm="0">
                                          <p:val>
                                            <p:fltVal val="0"/>
                                          </p:val>
                                        </p:tav>
                                        <p:tav tm="100000">
                                          <p:val>
                                            <p:strVal val="#ppt_w"/>
                                          </p:val>
                                        </p:tav>
                                      </p:tavLst>
                                    </p:anim>
                                    <p:anim calcmode="lin" valueType="num">
                                      <p:cBhvr>
                                        <p:cTn id="80" dur="500" fill="hold"/>
                                        <p:tgtEl>
                                          <p:spTgt spid="141"/>
                                        </p:tgtEl>
                                        <p:attrNameLst>
                                          <p:attrName>ppt_h</p:attrName>
                                        </p:attrNameLst>
                                      </p:cBhvr>
                                      <p:tavLst>
                                        <p:tav tm="0">
                                          <p:val>
                                            <p:fltVal val="0"/>
                                          </p:val>
                                        </p:tav>
                                        <p:tav tm="100000">
                                          <p:val>
                                            <p:strVal val="#ppt_h"/>
                                          </p:val>
                                        </p:tav>
                                      </p:tavLst>
                                    </p:anim>
                                    <p:animEffect transition="in" filter="fade">
                                      <p:cBhvr>
                                        <p:cTn id="81" dur="500"/>
                                        <p:tgtEl>
                                          <p:spTgt spid="141"/>
                                        </p:tgtEl>
                                      </p:cBhvr>
                                    </p:animEffect>
                                  </p:childTnLst>
                                  <p:subTnLst>
                                    <p:audio>
                                      <p:cMediaNode>
                                        <p:cTn display="0" masterRel="sameClick">
                                          <p:stCondLst>
                                            <p:cond evt="begin" delay="0">
                                              <p:tn val="77"/>
                                            </p:cond>
                                          </p:stCondLst>
                                          <p:endCondLst>
                                            <p:cond evt="onStopAudio" delay="0">
                                              <p:tgtEl>
                                                <p:sldTgt/>
                                              </p:tgtEl>
                                            </p:cond>
                                          </p:endCondLst>
                                        </p:cTn>
                                        <p:tgtEl>
                                          <p:sndTgt r:embed="rId2" name="Bling.wav"/>
                                        </p:tgtEl>
                                      </p:cMediaNode>
                                    </p:audio>
                                  </p:subTnLst>
                                </p:cTn>
                              </p:par>
                              <p:par>
                                <p:cTn id="82" presetID="26" presetClass="emph" presetSubtype="0" fill="hold" grpId="1" nodeType="withEffect">
                                  <p:stCondLst>
                                    <p:cond delay="500"/>
                                  </p:stCondLst>
                                  <p:childTnLst>
                                    <p:animEffect transition="out" filter="fade">
                                      <p:cBhvr>
                                        <p:cTn id="83" dur="500" tmFilter="0, 0; .2, .5; .8, .5; 1, 0"/>
                                        <p:tgtEl>
                                          <p:spTgt spid="141"/>
                                        </p:tgtEl>
                                      </p:cBhvr>
                                    </p:animEffect>
                                    <p:animScale>
                                      <p:cBhvr>
                                        <p:cTn id="84" dur="250" autoRev="1" fill="hold"/>
                                        <p:tgtEl>
                                          <p:spTgt spid="141"/>
                                        </p:tgtEl>
                                      </p:cBhvr>
                                      <p:by x="105000" y="105000"/>
                                    </p:animScale>
                                  </p:childTnLst>
                                </p:cTn>
                              </p:par>
                            </p:childTnLst>
                          </p:cTn>
                        </p:par>
                      </p:childTnLst>
                    </p:cTn>
                  </p:par>
                </p:childTnLst>
              </p:cTn>
              <p:nextCondLst>
                <p:cond evt="onClick" delay="0">
                  <p:tgtEl>
                    <p:spTgt spid="139"/>
                  </p:tgtEl>
                </p:cond>
              </p:nextCondLst>
            </p:seq>
            <p:seq concurrent="1" nextAc="seek">
              <p:cTn id="85" restart="whenNotActive" fill="hold" evtFilter="cancelBubble" nodeType="interactiveSeq">
                <p:stCondLst>
                  <p:cond evt="onClick" delay="0">
                    <p:tgtEl>
                      <p:spTgt spid="140"/>
                    </p:tgtEl>
                  </p:cond>
                </p:stCondLst>
                <p:endSync evt="end" delay="0">
                  <p:rtn val="all"/>
                </p:endSync>
                <p:childTnLst>
                  <p:par>
                    <p:cTn id="86" fill="hold">
                      <p:stCondLst>
                        <p:cond delay="0"/>
                      </p:stCondLst>
                      <p:childTnLst>
                        <p:par>
                          <p:cTn id="87" fill="hold">
                            <p:stCondLst>
                              <p:cond delay="0"/>
                            </p:stCondLst>
                            <p:childTnLst>
                              <p:par>
                                <p:cTn id="88" presetID="53" presetClass="entr" presetSubtype="16" fill="hold" grpId="0" nodeType="withEffect">
                                  <p:stCondLst>
                                    <p:cond delay="0"/>
                                  </p:stCondLst>
                                  <p:childTnLst>
                                    <p:set>
                                      <p:cBhvr>
                                        <p:cTn id="89" dur="1" fill="hold">
                                          <p:stCondLst>
                                            <p:cond delay="0"/>
                                          </p:stCondLst>
                                        </p:cTn>
                                        <p:tgtEl>
                                          <p:spTgt spid="142"/>
                                        </p:tgtEl>
                                        <p:attrNameLst>
                                          <p:attrName>style.visibility</p:attrName>
                                        </p:attrNameLst>
                                      </p:cBhvr>
                                      <p:to>
                                        <p:strVal val="visible"/>
                                      </p:to>
                                    </p:set>
                                    <p:anim calcmode="lin" valueType="num">
                                      <p:cBhvr>
                                        <p:cTn id="90" dur="500" fill="hold"/>
                                        <p:tgtEl>
                                          <p:spTgt spid="142"/>
                                        </p:tgtEl>
                                        <p:attrNameLst>
                                          <p:attrName>ppt_w</p:attrName>
                                        </p:attrNameLst>
                                      </p:cBhvr>
                                      <p:tavLst>
                                        <p:tav tm="0">
                                          <p:val>
                                            <p:fltVal val="0"/>
                                          </p:val>
                                        </p:tav>
                                        <p:tav tm="100000">
                                          <p:val>
                                            <p:strVal val="#ppt_w"/>
                                          </p:val>
                                        </p:tav>
                                      </p:tavLst>
                                    </p:anim>
                                    <p:anim calcmode="lin" valueType="num">
                                      <p:cBhvr>
                                        <p:cTn id="91" dur="500" fill="hold"/>
                                        <p:tgtEl>
                                          <p:spTgt spid="142"/>
                                        </p:tgtEl>
                                        <p:attrNameLst>
                                          <p:attrName>ppt_h</p:attrName>
                                        </p:attrNameLst>
                                      </p:cBhvr>
                                      <p:tavLst>
                                        <p:tav tm="0">
                                          <p:val>
                                            <p:fltVal val="0"/>
                                          </p:val>
                                        </p:tav>
                                        <p:tav tm="100000">
                                          <p:val>
                                            <p:strVal val="#ppt_h"/>
                                          </p:val>
                                        </p:tav>
                                      </p:tavLst>
                                    </p:anim>
                                    <p:animEffect transition="in" filter="fade">
                                      <p:cBhvr>
                                        <p:cTn id="92" dur="500"/>
                                        <p:tgtEl>
                                          <p:spTgt spid="142"/>
                                        </p:tgtEl>
                                      </p:cBhvr>
                                    </p:animEffect>
                                  </p:childTnLst>
                                  <p:subTnLst>
                                    <p:audio>
                                      <p:cMediaNode>
                                        <p:cTn display="0" masterRel="sameClick">
                                          <p:stCondLst>
                                            <p:cond evt="begin" delay="0">
                                              <p:tn val="88"/>
                                            </p:cond>
                                          </p:stCondLst>
                                          <p:endCondLst>
                                            <p:cond evt="onStopAudio" delay="0">
                                              <p:tgtEl>
                                                <p:sldTgt/>
                                              </p:tgtEl>
                                            </p:cond>
                                          </p:endCondLst>
                                        </p:cTn>
                                        <p:tgtEl>
                                          <p:sndTgt r:embed="rId2" name="Bling.wav"/>
                                        </p:tgtEl>
                                      </p:cMediaNode>
                                    </p:audio>
                                  </p:subTnLst>
                                </p:cTn>
                              </p:par>
                              <p:par>
                                <p:cTn id="93" presetID="26" presetClass="emph" presetSubtype="0" fill="hold" grpId="1" nodeType="withEffect">
                                  <p:stCondLst>
                                    <p:cond delay="500"/>
                                  </p:stCondLst>
                                  <p:childTnLst>
                                    <p:animEffect transition="out" filter="fade">
                                      <p:cBhvr>
                                        <p:cTn id="94" dur="500" tmFilter="0, 0; .2, .5; .8, .5; 1, 0"/>
                                        <p:tgtEl>
                                          <p:spTgt spid="142"/>
                                        </p:tgtEl>
                                      </p:cBhvr>
                                    </p:animEffect>
                                    <p:animScale>
                                      <p:cBhvr>
                                        <p:cTn id="95" dur="250" autoRev="1" fill="hold"/>
                                        <p:tgtEl>
                                          <p:spTgt spid="142"/>
                                        </p:tgtEl>
                                      </p:cBhvr>
                                      <p:by x="105000" y="105000"/>
                                    </p:animScale>
                                  </p:childTnLst>
                                </p:cTn>
                              </p:par>
                            </p:childTnLst>
                          </p:cTn>
                        </p:par>
                      </p:childTnLst>
                    </p:cTn>
                  </p:par>
                </p:childTnLst>
              </p:cTn>
              <p:nextCondLst>
                <p:cond evt="onClick" delay="0">
                  <p:tgtEl>
                    <p:spTgt spid="140"/>
                  </p:tgtEl>
                </p:cond>
              </p:nextCondLst>
            </p:seq>
            <p:seq concurrent="1" nextAc="seek">
              <p:cTn id="96" restart="whenNotActive" fill="hold" evtFilter="cancelBubble" nodeType="interactiveSeq">
                <p:stCondLst>
                  <p:cond evt="onClick" delay="0">
                    <p:tgtEl>
                      <p:spTgt spid="143"/>
                    </p:tgtEl>
                  </p:cond>
                </p:stCondLst>
                <p:endSync evt="end" delay="0">
                  <p:rtn val="all"/>
                </p:endSync>
                <p:childTnLst>
                  <p:par>
                    <p:cTn id="97" fill="hold">
                      <p:stCondLst>
                        <p:cond delay="0"/>
                      </p:stCondLst>
                      <p:childTnLst>
                        <p:par>
                          <p:cTn id="98" fill="hold">
                            <p:stCondLst>
                              <p:cond delay="0"/>
                            </p:stCondLst>
                            <p:childTnLst>
                              <p:par>
                                <p:cTn id="99" presetID="53" presetClass="entr" presetSubtype="16" fill="hold" grpId="0" nodeType="withEffect">
                                  <p:stCondLst>
                                    <p:cond delay="0"/>
                                  </p:stCondLst>
                                  <p:childTnLst>
                                    <p:set>
                                      <p:cBhvr>
                                        <p:cTn id="100" dur="1" fill="hold">
                                          <p:stCondLst>
                                            <p:cond delay="0"/>
                                          </p:stCondLst>
                                        </p:cTn>
                                        <p:tgtEl>
                                          <p:spTgt spid="144"/>
                                        </p:tgtEl>
                                        <p:attrNameLst>
                                          <p:attrName>style.visibility</p:attrName>
                                        </p:attrNameLst>
                                      </p:cBhvr>
                                      <p:to>
                                        <p:strVal val="visible"/>
                                      </p:to>
                                    </p:set>
                                    <p:anim calcmode="lin" valueType="num">
                                      <p:cBhvr>
                                        <p:cTn id="101" dur="500" fill="hold"/>
                                        <p:tgtEl>
                                          <p:spTgt spid="144"/>
                                        </p:tgtEl>
                                        <p:attrNameLst>
                                          <p:attrName>ppt_w</p:attrName>
                                        </p:attrNameLst>
                                      </p:cBhvr>
                                      <p:tavLst>
                                        <p:tav tm="0">
                                          <p:val>
                                            <p:fltVal val="0"/>
                                          </p:val>
                                        </p:tav>
                                        <p:tav tm="100000">
                                          <p:val>
                                            <p:strVal val="#ppt_w"/>
                                          </p:val>
                                        </p:tav>
                                      </p:tavLst>
                                    </p:anim>
                                    <p:anim calcmode="lin" valueType="num">
                                      <p:cBhvr>
                                        <p:cTn id="102" dur="500" fill="hold"/>
                                        <p:tgtEl>
                                          <p:spTgt spid="144"/>
                                        </p:tgtEl>
                                        <p:attrNameLst>
                                          <p:attrName>ppt_h</p:attrName>
                                        </p:attrNameLst>
                                      </p:cBhvr>
                                      <p:tavLst>
                                        <p:tav tm="0">
                                          <p:val>
                                            <p:fltVal val="0"/>
                                          </p:val>
                                        </p:tav>
                                        <p:tav tm="100000">
                                          <p:val>
                                            <p:strVal val="#ppt_h"/>
                                          </p:val>
                                        </p:tav>
                                      </p:tavLst>
                                    </p:anim>
                                    <p:animEffect transition="in" filter="fade">
                                      <p:cBhvr>
                                        <p:cTn id="103" dur="500"/>
                                        <p:tgtEl>
                                          <p:spTgt spid="144"/>
                                        </p:tgtEl>
                                      </p:cBhvr>
                                    </p:animEffect>
                                  </p:childTnLst>
                                  <p:subTnLst>
                                    <p:audio>
                                      <p:cMediaNode>
                                        <p:cTn display="0" masterRel="sameClick">
                                          <p:stCondLst>
                                            <p:cond evt="begin" delay="0">
                                              <p:tn val="99"/>
                                            </p:cond>
                                          </p:stCondLst>
                                          <p:endCondLst>
                                            <p:cond evt="onStopAudio" delay="0">
                                              <p:tgtEl>
                                                <p:sldTgt/>
                                              </p:tgtEl>
                                            </p:cond>
                                          </p:endCondLst>
                                        </p:cTn>
                                        <p:tgtEl>
                                          <p:sndTgt r:embed="rId2" name="Bling.wav"/>
                                        </p:tgtEl>
                                      </p:cMediaNode>
                                    </p:audio>
                                  </p:subTnLst>
                                </p:cTn>
                              </p:par>
                              <p:par>
                                <p:cTn id="104" presetID="26" presetClass="emph" presetSubtype="0" fill="hold" grpId="1" nodeType="withEffect">
                                  <p:stCondLst>
                                    <p:cond delay="500"/>
                                  </p:stCondLst>
                                  <p:childTnLst>
                                    <p:animEffect transition="out" filter="fade">
                                      <p:cBhvr>
                                        <p:cTn id="105" dur="500" tmFilter="0, 0; .2, .5; .8, .5; 1, 0"/>
                                        <p:tgtEl>
                                          <p:spTgt spid="144"/>
                                        </p:tgtEl>
                                      </p:cBhvr>
                                    </p:animEffect>
                                    <p:animScale>
                                      <p:cBhvr>
                                        <p:cTn id="106" dur="250" autoRev="1" fill="hold"/>
                                        <p:tgtEl>
                                          <p:spTgt spid="144"/>
                                        </p:tgtEl>
                                      </p:cBhvr>
                                      <p:by x="105000" y="105000"/>
                                    </p:animScale>
                                  </p:childTnLst>
                                </p:cTn>
                              </p:par>
                            </p:childTnLst>
                          </p:cTn>
                        </p:par>
                      </p:childTnLst>
                    </p:cTn>
                  </p:par>
                </p:childTnLst>
              </p:cTn>
              <p:nextCondLst>
                <p:cond evt="onClick" delay="0">
                  <p:tgtEl>
                    <p:spTgt spid="143"/>
                  </p:tgtEl>
                </p:cond>
              </p:nextCondLst>
            </p:seq>
          </p:childTnLst>
        </p:cTn>
      </p:par>
    </p:tnLst>
    <p:bldLst>
      <p:bldP spid="136" grpId="0"/>
      <p:bldP spid="136" grpId="1"/>
      <p:bldP spid="137" grpId="0"/>
      <p:bldP spid="137" grpId="1"/>
      <p:bldP spid="141" grpId="0"/>
      <p:bldP spid="141" grpId="1"/>
      <p:bldP spid="142" grpId="0"/>
      <p:bldP spid="142" grpId="1"/>
      <p:bldP spid="144" grpId="0"/>
      <p:bldP spid="144"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575C1F01-5F20-4F65-A85B-8ECBBFFA44E8}"/>
              </a:ext>
            </a:extLst>
          </p:cNvPr>
          <p:cNvGrpSpPr/>
          <p:nvPr/>
        </p:nvGrpSpPr>
        <p:grpSpPr>
          <a:xfrm>
            <a:off x="156851" y="158359"/>
            <a:ext cx="2941141" cy="662128"/>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57"/>
            </a:xfrm>
            <a:prstGeom prst="rect">
              <a:avLst/>
            </a:prstGeom>
            <a:noFill/>
          </p:spPr>
          <p:txBody>
            <a:bodyPr wrap="square" rtlCol="0">
              <a:spAutoFit/>
            </a:bodyPr>
            <a:lstStyle/>
            <a:p>
              <a:pPr algn="ctr"/>
              <a:r>
                <a:rPr lang="en-US" sz="2399" b="1" dirty="0" err="1">
                  <a:solidFill>
                    <a:schemeClr val="bg1"/>
                  </a:solidFill>
                  <a:effectLst>
                    <a:outerShdw blurRad="38100" dist="38100" dir="2700000" algn="tl">
                      <a:srgbClr val="000000">
                        <a:alpha val="43137"/>
                      </a:srgbClr>
                    </a:outerShdw>
                  </a:effectLst>
                  <a:latin typeface="Times New Roman" panose="02020603050405020304" pitchFamily="18" charset="0"/>
                </a:rPr>
                <a:t>Câu</a:t>
              </a:r>
              <a:r>
                <a:rPr lang="en-US" sz="2399" b="1" dirty="0">
                  <a:solidFill>
                    <a:schemeClr val="bg1"/>
                  </a:solidFill>
                  <a:effectLst>
                    <a:outerShdw blurRad="38100" dist="38100" dir="2700000" algn="tl">
                      <a:srgbClr val="000000">
                        <a:alpha val="43137"/>
                      </a:srgbClr>
                    </a:outerShdw>
                  </a:effectLst>
                  <a:latin typeface="Times New Roman" panose="02020603050405020304" pitchFamily="18" charset="0"/>
                </a:rPr>
                <a:t> </a:t>
              </a:r>
              <a:r>
                <a:rPr lang="en-US" sz="2399" b="1" dirty="0" err="1">
                  <a:solidFill>
                    <a:schemeClr val="bg1"/>
                  </a:solidFill>
                  <a:effectLst>
                    <a:outerShdw blurRad="38100" dist="38100" dir="2700000" algn="tl">
                      <a:srgbClr val="000000">
                        <a:alpha val="43137"/>
                      </a:srgbClr>
                    </a:outerShdw>
                  </a:effectLst>
                  <a:latin typeface="Times New Roman" panose="02020603050405020304" pitchFamily="18" charset="0"/>
                </a:rPr>
                <a:t>hỏi</a:t>
              </a:r>
              <a:r>
                <a:rPr lang="en-US" sz="2399" b="1" dirty="0">
                  <a:solidFill>
                    <a:schemeClr val="bg1"/>
                  </a:solidFill>
                  <a:effectLst>
                    <a:outerShdw blurRad="38100" dist="38100" dir="2700000" algn="tl">
                      <a:srgbClr val="000000">
                        <a:alpha val="43137"/>
                      </a:srgbClr>
                    </a:outerShdw>
                  </a:effectLst>
                  <a:latin typeface="Times New Roman" panose="02020603050405020304" pitchFamily="18" charset="0"/>
                </a:rPr>
                <a:t> </a:t>
              </a:r>
              <a:r>
                <a:rPr lang="en-US" sz="2399" b="1" dirty="0" err="1">
                  <a:solidFill>
                    <a:schemeClr val="bg1"/>
                  </a:solidFill>
                  <a:effectLst>
                    <a:outerShdw blurRad="38100" dist="38100" dir="2700000" algn="tl">
                      <a:srgbClr val="000000">
                        <a:alpha val="43137"/>
                      </a:srgbClr>
                    </a:outerShdw>
                  </a:effectLst>
                  <a:latin typeface="Times New Roman" panose="02020603050405020304" pitchFamily="18" charset="0"/>
                </a:rPr>
                <a:t>số</a:t>
              </a:r>
              <a:r>
                <a:rPr lang="en-US" sz="2399" b="1" dirty="0">
                  <a:solidFill>
                    <a:schemeClr val="bg1"/>
                  </a:solidFill>
                  <a:effectLst>
                    <a:outerShdw blurRad="38100" dist="38100" dir="2700000" algn="tl">
                      <a:srgbClr val="000000">
                        <a:alpha val="43137"/>
                      </a:srgbClr>
                    </a:outerShdw>
                  </a:effectLst>
                  <a:latin typeface="Times New Roman" panose="02020603050405020304" pitchFamily="18" charset="0"/>
                </a:rPr>
                <a:t> 6</a:t>
              </a:r>
            </a:p>
          </p:txBody>
        </p:sp>
      </p:grpSp>
      <p:sp>
        <p:nvSpPr>
          <p:cNvPr id="7" name="!!MatThu1">
            <a:extLst>
              <a:ext uri="{FF2B5EF4-FFF2-40B4-BE49-F238E27FC236}">
                <a16:creationId xmlns:a16="http://schemas.microsoft.com/office/drawing/2014/main" id="{4CC2E6FF-770D-4CD7-BB82-1937CA04DF8F}"/>
              </a:ext>
            </a:extLst>
          </p:cNvPr>
          <p:cNvSpPr/>
          <p:nvPr/>
        </p:nvSpPr>
        <p:spPr>
          <a:xfrm>
            <a:off x="156851" y="158359"/>
            <a:ext cx="662128" cy="66212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283596" y="361127"/>
            <a:ext cx="394383" cy="256587"/>
          </a:xfrm>
          <a:prstGeom prst="rect">
            <a:avLst/>
          </a:prstGeom>
        </p:spPr>
      </p:pic>
      <p:pic>
        <p:nvPicPr>
          <p:cNvPr id="91" name="Picture 90">
            <a:extLst>
              <a:ext uri="{FF2B5EF4-FFF2-40B4-BE49-F238E27FC236}">
                <a16:creationId xmlns:a16="http://schemas.microsoft.com/office/drawing/2014/main" id="{50077623-605A-4E4F-9EAB-70EBDF6C9543}"/>
              </a:ext>
            </a:extLst>
          </p:cNvPr>
          <p:cNvPicPr>
            <a:picLocks noChangeAspect="1"/>
          </p:cNvPicPr>
          <p:nvPr/>
        </p:nvPicPr>
        <p:blipFill>
          <a:blip r:embed="rId5"/>
          <a:stretch>
            <a:fillRect/>
          </a:stretch>
        </p:blipFill>
        <p:spPr>
          <a:xfrm>
            <a:off x="4552971" y="-329583"/>
            <a:ext cx="359906" cy="214559"/>
          </a:xfrm>
          <a:prstGeom prst="rect">
            <a:avLst/>
          </a:prstGeom>
        </p:spPr>
      </p:pic>
      <p:pic>
        <p:nvPicPr>
          <p:cNvPr id="93" name="Picture 92">
            <a:extLst>
              <a:ext uri="{FF2B5EF4-FFF2-40B4-BE49-F238E27FC236}">
                <a16:creationId xmlns:a16="http://schemas.microsoft.com/office/drawing/2014/main" id="{91DB4ABE-6263-42D1-9535-20AB27D3DB04}"/>
              </a:ext>
            </a:extLst>
          </p:cNvPr>
          <p:cNvPicPr>
            <a:picLocks noChangeAspect="1"/>
          </p:cNvPicPr>
          <p:nvPr/>
        </p:nvPicPr>
        <p:blipFill>
          <a:blip r:embed="rId6"/>
          <a:stretch>
            <a:fillRect/>
          </a:stretch>
        </p:blipFill>
        <p:spPr>
          <a:xfrm>
            <a:off x="1775814" y="-1543297"/>
            <a:ext cx="359906" cy="218018"/>
          </a:xfrm>
          <a:prstGeom prst="rect">
            <a:avLst/>
          </a:prstGeom>
        </p:spPr>
      </p:pic>
      <p:sp>
        <p:nvSpPr>
          <p:cNvPr id="100" name="Rectangle: Rounded Corners 28">
            <a:extLst>
              <a:ext uri="{FF2B5EF4-FFF2-40B4-BE49-F238E27FC236}">
                <a16:creationId xmlns:a16="http://schemas.microsoft.com/office/drawing/2014/main" id="{79081DE3-25B1-4AC5-88E2-CA1A582D540E}"/>
              </a:ext>
            </a:extLst>
          </p:cNvPr>
          <p:cNvSpPr/>
          <p:nvPr/>
        </p:nvSpPr>
        <p:spPr>
          <a:xfrm>
            <a:off x="1900433" y="1148788"/>
            <a:ext cx="8518136" cy="2820025"/>
          </a:xfrm>
          <a:prstGeom prst="roundRect">
            <a:avLst>
              <a:gd name="adj" fmla="val 11048"/>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1" name="Group 100">
            <a:extLst>
              <a:ext uri="{FF2B5EF4-FFF2-40B4-BE49-F238E27FC236}">
                <a16:creationId xmlns:a16="http://schemas.microsoft.com/office/drawing/2014/main" id="{63858ED7-2267-4CC5-88D9-750AC4B510B7}"/>
              </a:ext>
            </a:extLst>
          </p:cNvPr>
          <p:cNvGrpSpPr/>
          <p:nvPr/>
        </p:nvGrpSpPr>
        <p:grpSpPr>
          <a:xfrm>
            <a:off x="4513646" y="4297302"/>
            <a:ext cx="3288080" cy="880242"/>
            <a:chOff x="4037538" y="4547895"/>
            <a:chExt cx="3288936" cy="880471"/>
          </a:xfrm>
        </p:grpSpPr>
        <p:sp>
          <p:nvSpPr>
            <p:cNvPr id="104" name="!!Ques3">
              <a:extLst>
                <a:ext uri="{FF2B5EF4-FFF2-40B4-BE49-F238E27FC236}">
                  <a16:creationId xmlns:a16="http://schemas.microsoft.com/office/drawing/2014/main" id="{314ADFB0-1525-4AD3-A5A1-47427C8A33F9}"/>
                </a:ext>
              </a:extLst>
            </p:cNvPr>
            <p:cNvSpPr/>
            <p:nvPr/>
          </p:nvSpPr>
          <p:spPr>
            <a:xfrm>
              <a:off x="4069285" y="4547895"/>
              <a:ext cx="3257189"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 name="!!Quesion1">
              <a:extLst>
                <a:ext uri="{FF2B5EF4-FFF2-40B4-BE49-F238E27FC236}">
                  <a16:creationId xmlns:a16="http://schemas.microsoft.com/office/drawing/2014/main" id="{C4425022-16BA-4BDD-9D76-C5A7629E652F}"/>
                </a:ext>
              </a:extLst>
            </p:cNvPr>
            <p:cNvSpPr txBox="1"/>
            <p:nvPr/>
          </p:nvSpPr>
          <p:spPr>
            <a:xfrm>
              <a:off x="5073934" y="4726520"/>
              <a:ext cx="1895428" cy="523220"/>
            </a:xfrm>
            <a:prstGeom prst="rect">
              <a:avLst/>
            </a:prstGeom>
            <a:noFill/>
          </p:spPr>
          <p:txBody>
            <a:bodyPr wrap="square">
              <a:spAutoFit/>
            </a:bodyPr>
            <a:lstStyle/>
            <a:p>
              <a:pPr algn="ctr"/>
              <a:r>
                <a:rPr lang="en-US" sz="2699" b="1" dirty="0" err="1">
                  <a:solidFill>
                    <a:srgbClr val="EE4036"/>
                  </a:solidFill>
                  <a:latin typeface="Times New Roman" panose="02020603050405020304" pitchFamily="18" charset="0"/>
                </a:rPr>
                <a:t>Đây</a:t>
              </a:r>
              <a:r>
                <a:rPr lang="en-US" sz="2699" b="1" dirty="0">
                  <a:solidFill>
                    <a:srgbClr val="EE4036"/>
                  </a:solidFill>
                  <a:latin typeface="Times New Roman" panose="02020603050405020304" pitchFamily="18" charset="0"/>
                </a:rPr>
                <a:t> </a:t>
              </a:r>
              <a:r>
                <a:rPr lang="en-US" sz="2699" b="1" dirty="0" err="1">
                  <a:solidFill>
                    <a:srgbClr val="EE4036"/>
                  </a:solidFill>
                  <a:latin typeface="Times New Roman" panose="02020603050405020304" pitchFamily="18" charset="0"/>
                </a:rPr>
                <a:t>là</a:t>
              </a:r>
              <a:r>
                <a:rPr lang="en-US" sz="2699" b="1" dirty="0">
                  <a:solidFill>
                    <a:srgbClr val="EE4036"/>
                  </a:solidFill>
                  <a:latin typeface="Times New Roman" panose="02020603050405020304" pitchFamily="18" charset="0"/>
                </a:rPr>
                <a:t> </a:t>
              </a:r>
              <a:r>
                <a:rPr lang="en-US" sz="2699" b="1" dirty="0" err="1">
                  <a:solidFill>
                    <a:srgbClr val="EE4036"/>
                  </a:solidFill>
                  <a:latin typeface="Times New Roman" panose="02020603050405020304" pitchFamily="18" charset="0"/>
                </a:rPr>
                <a:t>gì</a:t>
              </a:r>
              <a:r>
                <a:rPr lang="en-US" sz="2699" b="1" dirty="0">
                  <a:solidFill>
                    <a:srgbClr val="EE4036"/>
                  </a:solidFill>
                  <a:latin typeface="Times New Roman" panose="02020603050405020304" pitchFamily="18" charset="0"/>
                </a:rPr>
                <a:t>?</a:t>
              </a:r>
            </a:p>
          </p:txBody>
        </p:sp>
        <p:grpSp>
          <p:nvGrpSpPr>
            <p:cNvPr id="106"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107"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8" name="Group 107">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109"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dirty="0"/>
                </a:p>
              </p:txBody>
            </p:sp>
            <p:sp>
              <p:nvSpPr>
                <p:cNvPr id="110"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dirty="0"/>
                </a:p>
              </p:txBody>
            </p:sp>
          </p:grpSp>
        </p:grpSp>
      </p:grpSp>
      <p:sp>
        <p:nvSpPr>
          <p:cNvPr id="111" name="!!o4b">
            <a:extLst>
              <a:ext uri="{FF2B5EF4-FFF2-40B4-BE49-F238E27FC236}">
                <a16:creationId xmlns:a16="http://schemas.microsoft.com/office/drawing/2014/main" id="{6F40FFA8-451A-4BC0-BD18-CD55C51FC9A2}"/>
              </a:ext>
            </a:extLst>
          </p:cNvPr>
          <p:cNvSpPr/>
          <p:nvPr/>
        </p:nvSpPr>
        <p:spPr>
          <a:xfrm>
            <a:off x="6997229" y="5505845"/>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112" name="!!o4a">
            <a:extLst>
              <a:ext uri="{FF2B5EF4-FFF2-40B4-BE49-F238E27FC236}">
                <a16:creationId xmlns:a16="http://schemas.microsoft.com/office/drawing/2014/main" id="{03CD02AD-A0B0-4461-82E4-ADE45F3505A9}"/>
              </a:ext>
            </a:extLst>
          </p:cNvPr>
          <p:cNvSpPr/>
          <p:nvPr/>
        </p:nvSpPr>
        <p:spPr>
          <a:xfrm>
            <a:off x="5871856" y="5510597"/>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113" name="!!4a">
            <a:extLst>
              <a:ext uri="{FF2B5EF4-FFF2-40B4-BE49-F238E27FC236}">
                <a16:creationId xmlns:a16="http://schemas.microsoft.com/office/drawing/2014/main" id="{7D7392F9-B328-40CF-A436-C3974F476E3C}"/>
              </a:ext>
            </a:extLst>
          </p:cNvPr>
          <p:cNvSpPr txBox="1"/>
          <p:nvPr/>
        </p:nvSpPr>
        <p:spPr>
          <a:xfrm>
            <a:off x="6047154" y="5561111"/>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T</a:t>
            </a:r>
          </a:p>
        </p:txBody>
      </p:sp>
      <p:sp>
        <p:nvSpPr>
          <p:cNvPr id="114" name="!!4b">
            <a:extLst>
              <a:ext uri="{FF2B5EF4-FFF2-40B4-BE49-F238E27FC236}">
                <a16:creationId xmlns:a16="http://schemas.microsoft.com/office/drawing/2014/main" id="{FF091EC5-DEE3-4725-BA96-0C98047169DD}"/>
              </a:ext>
            </a:extLst>
          </p:cNvPr>
          <p:cNvSpPr txBox="1"/>
          <p:nvPr/>
        </p:nvSpPr>
        <p:spPr>
          <a:xfrm>
            <a:off x="7195458" y="5556360"/>
            <a:ext cx="691984" cy="923090"/>
          </a:xfrm>
          <a:prstGeom prst="rect">
            <a:avLst/>
          </a:prstGeom>
          <a:noFill/>
        </p:spPr>
        <p:txBody>
          <a:bodyPr wrap="square" rtlCol="0">
            <a:spAutoFit/>
          </a:bodyPr>
          <a:lstStyle/>
          <a:p>
            <a:pPr algn="ctr"/>
            <a:r>
              <a:rPr lang="en-US" sz="5398" b="1" dirty="0" err="1">
                <a:solidFill>
                  <a:schemeClr val="bg1"/>
                </a:solidFill>
                <a:effectLst>
                  <a:outerShdw blurRad="38100" dist="38100" dir="2700000" algn="tl">
                    <a:srgbClr val="000000">
                      <a:alpha val="43137"/>
                    </a:srgbClr>
                  </a:outerShdw>
                </a:effectLst>
                <a:latin typeface="Times New Roman" panose="02020603050405020304" pitchFamily="18" charset="0"/>
              </a:rPr>
              <a:t>i</a:t>
            </a:r>
            <a:endPar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endParaRPr>
          </a:p>
        </p:txBody>
      </p:sp>
      <p:sp>
        <p:nvSpPr>
          <p:cNvPr id="115" name="!!o4a">
            <a:extLst>
              <a:ext uri="{FF2B5EF4-FFF2-40B4-BE49-F238E27FC236}">
                <a16:creationId xmlns:a16="http://schemas.microsoft.com/office/drawing/2014/main" id="{03CD02AD-A0B0-4461-82E4-ADE45F3505A9}"/>
              </a:ext>
            </a:extLst>
          </p:cNvPr>
          <p:cNvSpPr/>
          <p:nvPr/>
        </p:nvSpPr>
        <p:spPr>
          <a:xfrm>
            <a:off x="4755390" y="5510597"/>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116" name="!!4a">
            <a:extLst>
              <a:ext uri="{FF2B5EF4-FFF2-40B4-BE49-F238E27FC236}">
                <a16:creationId xmlns:a16="http://schemas.microsoft.com/office/drawing/2014/main" id="{7D7392F9-B328-40CF-A436-C3974F476E3C}"/>
              </a:ext>
            </a:extLst>
          </p:cNvPr>
          <p:cNvSpPr txBox="1"/>
          <p:nvPr/>
        </p:nvSpPr>
        <p:spPr>
          <a:xfrm>
            <a:off x="4947880" y="5573260"/>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t</a:t>
            </a:r>
          </a:p>
        </p:txBody>
      </p:sp>
      <p:sp>
        <p:nvSpPr>
          <p:cNvPr id="118" name="Rectangle 5"/>
          <p:cNvSpPr>
            <a:spLocks noChangeArrowheads="1"/>
          </p:cNvSpPr>
          <p:nvPr/>
        </p:nvSpPr>
        <p:spPr bwMode="auto">
          <a:xfrm>
            <a:off x="2115117" y="1513016"/>
            <a:ext cx="8088768" cy="20615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6" tIns="45708" rIns="91416" bIns="45708" numCol="1" anchor="ctr" anchorCtr="0" compatLnSpc="1">
            <a:prstTxWarp prst="textNoShape">
              <a:avLst/>
            </a:prstTxWarp>
            <a:spAutoFit/>
          </a:bodyPr>
          <a:lstStyle/>
          <a:p>
            <a:pPr algn="ctr">
              <a:buClr>
                <a:srgbClr val="000000"/>
              </a:buClr>
              <a:buSzPts val="1700"/>
            </a:pPr>
            <a:r>
              <a:rPr lang="vi-VN" sz="3199" b="1" dirty="0">
                <a:solidFill>
                  <a:srgbClr val="EE4036"/>
                </a:solidFill>
                <a:latin typeface="Times New Roman" panose="02020603050405020304" pitchFamily="18" charset="0"/>
                <a:sym typeface="Times New Roman"/>
              </a:rPr>
              <a:t>Là một vườn quốc gia của Việt Nam, được danh hiệu Khu Dự trữ sinh quyển thế giới mà tổ chức UNESCO công nhận vào năm 2001. Vườn quốc gia đó có tên là gì?</a:t>
            </a:r>
            <a:endParaRPr lang="vi-VN" sz="3199" b="1" dirty="0">
              <a:solidFill>
                <a:srgbClr val="EE4036"/>
              </a:solidFill>
              <a:latin typeface="Times New Roman" panose="02020603050405020304" pitchFamily="18" charset="0"/>
              <a:sym typeface="Arial"/>
            </a:endParaRPr>
          </a:p>
        </p:txBody>
      </p:sp>
      <p:sp>
        <p:nvSpPr>
          <p:cNvPr id="119" name="!!o4a">
            <a:extLst>
              <a:ext uri="{FF2B5EF4-FFF2-40B4-BE49-F238E27FC236}">
                <a16:creationId xmlns:a16="http://schemas.microsoft.com/office/drawing/2014/main" id="{03CD02AD-A0B0-4461-82E4-ADE45F3505A9}"/>
              </a:ext>
            </a:extLst>
          </p:cNvPr>
          <p:cNvSpPr/>
          <p:nvPr/>
        </p:nvSpPr>
        <p:spPr>
          <a:xfrm>
            <a:off x="9289909" y="5505845"/>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120" name="!!4a">
            <a:extLst>
              <a:ext uri="{FF2B5EF4-FFF2-40B4-BE49-F238E27FC236}">
                <a16:creationId xmlns:a16="http://schemas.microsoft.com/office/drawing/2014/main" id="{7D7392F9-B328-40CF-A436-C3974F476E3C}"/>
              </a:ext>
            </a:extLst>
          </p:cNvPr>
          <p:cNvSpPr txBox="1"/>
          <p:nvPr/>
        </p:nvSpPr>
        <p:spPr>
          <a:xfrm>
            <a:off x="9455976" y="5570705"/>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n</a:t>
            </a:r>
          </a:p>
        </p:txBody>
      </p:sp>
      <p:sp>
        <p:nvSpPr>
          <p:cNvPr id="121" name="!!o4a">
            <a:extLst>
              <a:ext uri="{FF2B5EF4-FFF2-40B4-BE49-F238E27FC236}">
                <a16:creationId xmlns:a16="http://schemas.microsoft.com/office/drawing/2014/main" id="{03CD02AD-A0B0-4461-82E4-ADE45F3505A9}"/>
              </a:ext>
            </a:extLst>
          </p:cNvPr>
          <p:cNvSpPr/>
          <p:nvPr/>
        </p:nvSpPr>
        <p:spPr>
          <a:xfrm>
            <a:off x="8146879" y="5505845"/>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122" name="!!4a">
            <a:extLst>
              <a:ext uri="{FF2B5EF4-FFF2-40B4-BE49-F238E27FC236}">
                <a16:creationId xmlns:a16="http://schemas.microsoft.com/office/drawing/2014/main" id="{7D7392F9-B328-40CF-A436-C3974F476E3C}"/>
              </a:ext>
            </a:extLst>
          </p:cNvPr>
          <p:cNvSpPr txBox="1"/>
          <p:nvPr/>
        </p:nvSpPr>
        <p:spPr>
          <a:xfrm>
            <a:off x="8334967" y="5570705"/>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ê</a:t>
            </a:r>
          </a:p>
        </p:txBody>
      </p:sp>
      <p:sp>
        <p:nvSpPr>
          <p:cNvPr id="68" name="!!o4a">
            <a:extLst>
              <a:ext uri="{FF2B5EF4-FFF2-40B4-BE49-F238E27FC236}">
                <a16:creationId xmlns:a16="http://schemas.microsoft.com/office/drawing/2014/main" id="{03CD02AD-A0B0-4461-82E4-ADE45F3505A9}"/>
              </a:ext>
            </a:extLst>
          </p:cNvPr>
          <p:cNvSpPr/>
          <p:nvPr/>
        </p:nvSpPr>
        <p:spPr>
          <a:xfrm>
            <a:off x="3627362" y="5505845"/>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69" name="!!4a">
            <a:extLst>
              <a:ext uri="{FF2B5EF4-FFF2-40B4-BE49-F238E27FC236}">
                <a16:creationId xmlns:a16="http://schemas.microsoft.com/office/drawing/2014/main" id="{7D7392F9-B328-40CF-A436-C3974F476E3C}"/>
              </a:ext>
            </a:extLst>
          </p:cNvPr>
          <p:cNvSpPr txBox="1"/>
          <p:nvPr/>
        </p:nvSpPr>
        <p:spPr>
          <a:xfrm>
            <a:off x="3802660" y="5556360"/>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á</a:t>
            </a:r>
          </a:p>
        </p:txBody>
      </p:sp>
      <p:sp>
        <p:nvSpPr>
          <p:cNvPr id="70" name="!!o4a">
            <a:extLst>
              <a:ext uri="{FF2B5EF4-FFF2-40B4-BE49-F238E27FC236}">
                <a16:creationId xmlns:a16="http://schemas.microsoft.com/office/drawing/2014/main" id="{03CD02AD-A0B0-4461-82E4-ADE45F3505A9}"/>
              </a:ext>
            </a:extLst>
          </p:cNvPr>
          <p:cNvSpPr/>
          <p:nvPr/>
        </p:nvSpPr>
        <p:spPr>
          <a:xfrm>
            <a:off x="2510896" y="5505845"/>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71" name="!!4a">
            <a:extLst>
              <a:ext uri="{FF2B5EF4-FFF2-40B4-BE49-F238E27FC236}">
                <a16:creationId xmlns:a16="http://schemas.microsoft.com/office/drawing/2014/main" id="{7D7392F9-B328-40CF-A436-C3974F476E3C}"/>
              </a:ext>
            </a:extLst>
          </p:cNvPr>
          <p:cNvSpPr txBox="1"/>
          <p:nvPr/>
        </p:nvSpPr>
        <p:spPr>
          <a:xfrm>
            <a:off x="2671183" y="5570705"/>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C</a:t>
            </a:r>
          </a:p>
        </p:txBody>
      </p:sp>
      <p:grpSp>
        <p:nvGrpSpPr>
          <p:cNvPr id="72" name="Group 71">
            <a:extLst>
              <a:ext uri="{FF2B5EF4-FFF2-40B4-BE49-F238E27FC236}">
                <a16:creationId xmlns:a16="http://schemas.microsoft.com/office/drawing/2014/main" id="{DC4D4389-3269-48E5-9314-DCEC10EC78A8}"/>
              </a:ext>
            </a:extLst>
          </p:cNvPr>
          <p:cNvGrpSpPr/>
          <p:nvPr/>
        </p:nvGrpSpPr>
        <p:grpSpPr>
          <a:xfrm>
            <a:off x="11457708" y="156246"/>
            <a:ext cx="662823" cy="662823"/>
            <a:chOff x="11409342" y="180900"/>
            <a:chExt cx="662996" cy="662996"/>
          </a:xfrm>
        </p:grpSpPr>
        <p:sp>
          <p:nvSpPr>
            <p:cNvPr id="73" name="!!MatThu1">
              <a:hlinkClick r:id="rId7"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4" name="Graphic 62">
              <a:hlinkClick r:id="rId8"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8"/>
                </a:ext>
              </a:extLst>
            </a:blip>
            <a:stretch>
              <a:fillRect/>
            </a:stretch>
          </p:blipFill>
          <p:spPr>
            <a:xfrm>
              <a:off x="11528358" y="343470"/>
              <a:ext cx="424964" cy="337856"/>
            </a:xfrm>
            <a:prstGeom prst="rect">
              <a:avLst/>
            </a:prstGeom>
          </p:spPr>
        </p:pic>
      </p:grpSp>
      <p:pic>
        <p:nvPicPr>
          <p:cNvPr id="55" name="Picture 54">
            <a:extLst>
              <a:ext uri="{FF2B5EF4-FFF2-40B4-BE49-F238E27FC236}">
                <a16:creationId xmlns:a16="http://schemas.microsoft.com/office/drawing/2014/main" id="{9675DFE9-CA9A-4ECD-BA71-E68DA677B78E}"/>
              </a:ext>
            </a:extLst>
          </p:cNvPr>
          <p:cNvPicPr>
            <a:picLocks noChangeAspect="1"/>
          </p:cNvPicPr>
          <p:nvPr/>
        </p:nvPicPr>
        <p:blipFill>
          <a:blip r:embed="rId19"/>
          <a:stretch>
            <a:fillRect/>
          </a:stretch>
        </p:blipFill>
        <p:spPr>
          <a:xfrm>
            <a:off x="10508580" y="-1334634"/>
            <a:ext cx="359906" cy="214559"/>
          </a:xfrm>
          <a:prstGeom prst="rect">
            <a:avLst/>
          </a:prstGeom>
        </p:spPr>
      </p:pic>
      <p:pic>
        <p:nvPicPr>
          <p:cNvPr id="56" name="Picture 55">
            <a:extLst>
              <a:ext uri="{FF2B5EF4-FFF2-40B4-BE49-F238E27FC236}">
                <a16:creationId xmlns:a16="http://schemas.microsoft.com/office/drawing/2014/main" id="{F0E72F9C-5ED5-4278-BAFD-A02E55A427D9}"/>
              </a:ext>
            </a:extLst>
          </p:cNvPr>
          <p:cNvPicPr>
            <a:picLocks noChangeAspect="1"/>
          </p:cNvPicPr>
          <p:nvPr/>
        </p:nvPicPr>
        <p:blipFill>
          <a:blip r:embed="rId5"/>
          <a:stretch>
            <a:fillRect/>
          </a:stretch>
        </p:blipFill>
        <p:spPr>
          <a:xfrm>
            <a:off x="2022362" y="-680213"/>
            <a:ext cx="359906" cy="214559"/>
          </a:xfrm>
          <a:prstGeom prst="rect">
            <a:avLst/>
          </a:prstGeom>
        </p:spPr>
      </p:pic>
      <p:pic>
        <p:nvPicPr>
          <p:cNvPr id="57" name="Picture 56">
            <a:extLst>
              <a:ext uri="{FF2B5EF4-FFF2-40B4-BE49-F238E27FC236}">
                <a16:creationId xmlns:a16="http://schemas.microsoft.com/office/drawing/2014/main" id="{5FE066A9-AE79-42AA-888F-CC57498EE90B}"/>
              </a:ext>
            </a:extLst>
          </p:cNvPr>
          <p:cNvPicPr>
            <a:picLocks noChangeAspect="1"/>
          </p:cNvPicPr>
          <p:nvPr/>
        </p:nvPicPr>
        <p:blipFill>
          <a:blip r:embed="rId20"/>
          <a:stretch>
            <a:fillRect/>
          </a:stretch>
        </p:blipFill>
        <p:spPr>
          <a:xfrm>
            <a:off x="3561476" y="-1010630"/>
            <a:ext cx="359906" cy="218018"/>
          </a:xfrm>
          <a:prstGeom prst="rect">
            <a:avLst/>
          </a:prstGeom>
        </p:spPr>
      </p:pic>
      <p:pic>
        <p:nvPicPr>
          <p:cNvPr id="58" name="Picture 57">
            <a:extLst>
              <a:ext uri="{FF2B5EF4-FFF2-40B4-BE49-F238E27FC236}">
                <a16:creationId xmlns:a16="http://schemas.microsoft.com/office/drawing/2014/main" id="{4CC87EF8-774F-428A-9339-6A305457035E}"/>
              </a:ext>
            </a:extLst>
          </p:cNvPr>
          <p:cNvPicPr>
            <a:picLocks noChangeAspect="1"/>
          </p:cNvPicPr>
          <p:nvPr/>
        </p:nvPicPr>
        <p:blipFill>
          <a:blip r:embed="rId21"/>
          <a:stretch>
            <a:fillRect/>
          </a:stretch>
        </p:blipFill>
        <p:spPr>
          <a:xfrm>
            <a:off x="8299032" y="-1735847"/>
            <a:ext cx="359906" cy="218018"/>
          </a:xfrm>
          <a:prstGeom prst="rect">
            <a:avLst/>
          </a:prstGeom>
        </p:spPr>
      </p:pic>
      <p:pic>
        <p:nvPicPr>
          <p:cNvPr id="59" name="Picture 58">
            <a:extLst>
              <a:ext uri="{FF2B5EF4-FFF2-40B4-BE49-F238E27FC236}">
                <a16:creationId xmlns:a16="http://schemas.microsoft.com/office/drawing/2014/main" id="{DC059A72-C368-464F-9166-ABEB1FCD0C8A}"/>
              </a:ext>
            </a:extLst>
          </p:cNvPr>
          <p:cNvPicPr>
            <a:picLocks noChangeAspect="1"/>
          </p:cNvPicPr>
          <p:nvPr/>
        </p:nvPicPr>
        <p:blipFill>
          <a:blip r:embed="rId22"/>
          <a:stretch>
            <a:fillRect/>
          </a:stretch>
        </p:blipFill>
        <p:spPr>
          <a:xfrm>
            <a:off x="11786431" y="-1116180"/>
            <a:ext cx="359906" cy="214559"/>
          </a:xfrm>
          <a:prstGeom prst="rect">
            <a:avLst/>
          </a:prstGeom>
        </p:spPr>
      </p:pic>
      <p:pic>
        <p:nvPicPr>
          <p:cNvPr id="60" name="Picture 59">
            <a:extLst>
              <a:ext uri="{FF2B5EF4-FFF2-40B4-BE49-F238E27FC236}">
                <a16:creationId xmlns:a16="http://schemas.microsoft.com/office/drawing/2014/main" id="{187D1FDD-56BC-404A-80B8-700F878EAE82}"/>
              </a:ext>
            </a:extLst>
          </p:cNvPr>
          <p:cNvPicPr>
            <a:picLocks noChangeAspect="1"/>
          </p:cNvPicPr>
          <p:nvPr/>
        </p:nvPicPr>
        <p:blipFill>
          <a:blip r:embed="rId23"/>
          <a:stretch>
            <a:fillRect/>
          </a:stretch>
        </p:blipFill>
        <p:spPr>
          <a:xfrm>
            <a:off x="7476920" y="-1101053"/>
            <a:ext cx="359906" cy="218018"/>
          </a:xfrm>
          <a:prstGeom prst="rect">
            <a:avLst/>
          </a:prstGeom>
        </p:spPr>
      </p:pic>
      <p:pic>
        <p:nvPicPr>
          <p:cNvPr id="62" name="Picture 61">
            <a:extLst>
              <a:ext uri="{FF2B5EF4-FFF2-40B4-BE49-F238E27FC236}">
                <a16:creationId xmlns:a16="http://schemas.microsoft.com/office/drawing/2014/main" id="{89E0D148-CF1A-4D3D-BC6C-E4ED4F8D8A3A}"/>
              </a:ext>
            </a:extLst>
          </p:cNvPr>
          <p:cNvPicPr>
            <a:picLocks noChangeAspect="1"/>
          </p:cNvPicPr>
          <p:nvPr/>
        </p:nvPicPr>
        <p:blipFill>
          <a:blip r:embed="rId24"/>
          <a:stretch>
            <a:fillRect/>
          </a:stretch>
        </p:blipFill>
        <p:spPr>
          <a:xfrm>
            <a:off x="8381505" y="-592875"/>
            <a:ext cx="359906" cy="214559"/>
          </a:xfrm>
          <a:prstGeom prst="rect">
            <a:avLst/>
          </a:prstGeom>
        </p:spPr>
      </p:pic>
      <p:pic>
        <p:nvPicPr>
          <p:cNvPr id="65" name="Picture 64">
            <a:extLst>
              <a:ext uri="{FF2B5EF4-FFF2-40B4-BE49-F238E27FC236}">
                <a16:creationId xmlns:a16="http://schemas.microsoft.com/office/drawing/2014/main" id="{7E2EB5AB-8BA8-4C6E-A4B1-E970107967EC}"/>
              </a:ext>
            </a:extLst>
          </p:cNvPr>
          <p:cNvPicPr>
            <a:picLocks noChangeAspect="1"/>
          </p:cNvPicPr>
          <p:nvPr/>
        </p:nvPicPr>
        <p:blipFill>
          <a:blip r:embed="rId25"/>
          <a:stretch>
            <a:fillRect/>
          </a:stretch>
        </p:blipFill>
        <p:spPr>
          <a:xfrm>
            <a:off x="9156703" y="-634549"/>
            <a:ext cx="359906" cy="218018"/>
          </a:xfrm>
          <a:prstGeom prst="rect">
            <a:avLst/>
          </a:prstGeom>
        </p:spPr>
      </p:pic>
      <p:pic>
        <p:nvPicPr>
          <p:cNvPr id="66" name="Picture 65">
            <a:extLst>
              <a:ext uri="{FF2B5EF4-FFF2-40B4-BE49-F238E27FC236}">
                <a16:creationId xmlns:a16="http://schemas.microsoft.com/office/drawing/2014/main" id="{E2ACEBE5-E6A1-4742-8F76-34CF0EE31CF1}"/>
              </a:ext>
            </a:extLst>
          </p:cNvPr>
          <p:cNvPicPr>
            <a:picLocks noChangeAspect="1"/>
          </p:cNvPicPr>
          <p:nvPr/>
        </p:nvPicPr>
        <p:blipFill>
          <a:blip r:embed="rId26"/>
          <a:stretch>
            <a:fillRect/>
          </a:stretch>
        </p:blipFill>
        <p:spPr>
          <a:xfrm>
            <a:off x="5736928" y="-965654"/>
            <a:ext cx="359906" cy="218018"/>
          </a:xfrm>
          <a:prstGeom prst="rect">
            <a:avLst/>
          </a:prstGeom>
        </p:spPr>
      </p:pic>
      <p:pic>
        <p:nvPicPr>
          <p:cNvPr id="67" name="Picture 66">
            <a:extLst>
              <a:ext uri="{FF2B5EF4-FFF2-40B4-BE49-F238E27FC236}">
                <a16:creationId xmlns:a16="http://schemas.microsoft.com/office/drawing/2014/main" id="{31FF0748-6D3A-4DC9-A5DA-C562E83EB93D}"/>
              </a:ext>
            </a:extLst>
          </p:cNvPr>
          <p:cNvPicPr>
            <a:picLocks noChangeAspect="1"/>
          </p:cNvPicPr>
          <p:nvPr/>
        </p:nvPicPr>
        <p:blipFill>
          <a:blip r:embed="rId6"/>
          <a:stretch>
            <a:fillRect/>
          </a:stretch>
        </p:blipFill>
        <p:spPr>
          <a:xfrm>
            <a:off x="2749158" y="-705460"/>
            <a:ext cx="359906" cy="218018"/>
          </a:xfrm>
          <a:prstGeom prst="rect">
            <a:avLst/>
          </a:prstGeom>
        </p:spPr>
      </p:pic>
      <p:pic>
        <p:nvPicPr>
          <p:cNvPr id="76" name="Picture 75">
            <a:extLst>
              <a:ext uri="{FF2B5EF4-FFF2-40B4-BE49-F238E27FC236}">
                <a16:creationId xmlns:a16="http://schemas.microsoft.com/office/drawing/2014/main" id="{50A915F1-2144-4B20-98CC-87F94380FE31}"/>
              </a:ext>
            </a:extLst>
          </p:cNvPr>
          <p:cNvPicPr>
            <a:picLocks noChangeAspect="1"/>
          </p:cNvPicPr>
          <p:nvPr/>
        </p:nvPicPr>
        <p:blipFill>
          <a:blip r:embed="rId5"/>
          <a:stretch>
            <a:fillRect/>
          </a:stretch>
        </p:blipFill>
        <p:spPr>
          <a:xfrm>
            <a:off x="3662960" y="-1807458"/>
            <a:ext cx="359906" cy="214559"/>
          </a:xfrm>
          <a:prstGeom prst="rect">
            <a:avLst/>
          </a:prstGeom>
        </p:spPr>
      </p:pic>
      <p:pic>
        <p:nvPicPr>
          <p:cNvPr id="77" name="Picture 76">
            <a:extLst>
              <a:ext uri="{FF2B5EF4-FFF2-40B4-BE49-F238E27FC236}">
                <a16:creationId xmlns:a16="http://schemas.microsoft.com/office/drawing/2014/main" id="{8A88CF31-A1E3-415D-9BC4-1A3CC4C8606E}"/>
              </a:ext>
            </a:extLst>
          </p:cNvPr>
          <p:cNvPicPr>
            <a:picLocks noChangeAspect="1"/>
          </p:cNvPicPr>
          <p:nvPr/>
        </p:nvPicPr>
        <p:blipFill>
          <a:blip r:embed="rId20"/>
          <a:stretch>
            <a:fillRect/>
          </a:stretch>
        </p:blipFill>
        <p:spPr>
          <a:xfrm>
            <a:off x="8410016" y="-1183672"/>
            <a:ext cx="359906" cy="218018"/>
          </a:xfrm>
          <a:prstGeom prst="rect">
            <a:avLst/>
          </a:prstGeom>
        </p:spPr>
      </p:pic>
      <p:pic>
        <p:nvPicPr>
          <p:cNvPr id="79" name="Picture 78">
            <a:extLst>
              <a:ext uri="{FF2B5EF4-FFF2-40B4-BE49-F238E27FC236}">
                <a16:creationId xmlns:a16="http://schemas.microsoft.com/office/drawing/2014/main" id="{009EFD73-92A3-41E8-80AA-A85DBFF0AFF5}"/>
              </a:ext>
            </a:extLst>
          </p:cNvPr>
          <p:cNvPicPr>
            <a:picLocks noChangeAspect="1"/>
          </p:cNvPicPr>
          <p:nvPr/>
        </p:nvPicPr>
        <p:blipFill>
          <a:blip r:embed="rId6"/>
          <a:stretch>
            <a:fillRect/>
          </a:stretch>
        </p:blipFill>
        <p:spPr>
          <a:xfrm>
            <a:off x="7597698" y="-878503"/>
            <a:ext cx="359906" cy="218018"/>
          </a:xfrm>
          <a:prstGeom prst="rect">
            <a:avLst/>
          </a:prstGeom>
        </p:spPr>
      </p:pic>
      <p:pic>
        <p:nvPicPr>
          <p:cNvPr id="80" name="Picture 79">
            <a:extLst>
              <a:ext uri="{FF2B5EF4-FFF2-40B4-BE49-F238E27FC236}">
                <a16:creationId xmlns:a16="http://schemas.microsoft.com/office/drawing/2014/main" id="{77E2F0CA-80C3-4FEE-B820-DDD06F9EB02D}"/>
              </a:ext>
            </a:extLst>
          </p:cNvPr>
          <p:cNvPicPr>
            <a:picLocks noChangeAspect="1"/>
          </p:cNvPicPr>
          <p:nvPr/>
        </p:nvPicPr>
        <p:blipFill>
          <a:blip r:embed="rId21"/>
          <a:stretch>
            <a:fillRect/>
          </a:stretch>
        </p:blipFill>
        <p:spPr>
          <a:xfrm>
            <a:off x="700152" y="-564631"/>
            <a:ext cx="359906" cy="218018"/>
          </a:xfrm>
          <a:prstGeom prst="rect">
            <a:avLst/>
          </a:prstGeom>
        </p:spPr>
      </p:pic>
      <p:pic>
        <p:nvPicPr>
          <p:cNvPr id="81" name="Picture 80">
            <a:extLst>
              <a:ext uri="{FF2B5EF4-FFF2-40B4-BE49-F238E27FC236}">
                <a16:creationId xmlns:a16="http://schemas.microsoft.com/office/drawing/2014/main" id="{71585584-3952-41B3-8147-354196B4D0B2}"/>
              </a:ext>
            </a:extLst>
          </p:cNvPr>
          <p:cNvPicPr>
            <a:picLocks noChangeAspect="1"/>
          </p:cNvPicPr>
          <p:nvPr/>
        </p:nvPicPr>
        <p:blipFill>
          <a:blip r:embed="rId22"/>
          <a:stretch>
            <a:fillRect/>
          </a:stretch>
        </p:blipFill>
        <p:spPr>
          <a:xfrm>
            <a:off x="1630835" y="-979817"/>
            <a:ext cx="359906" cy="214559"/>
          </a:xfrm>
          <a:prstGeom prst="rect">
            <a:avLst/>
          </a:prstGeom>
        </p:spPr>
      </p:pic>
      <p:pic>
        <p:nvPicPr>
          <p:cNvPr id="82" name="Picture 81">
            <a:extLst>
              <a:ext uri="{FF2B5EF4-FFF2-40B4-BE49-F238E27FC236}">
                <a16:creationId xmlns:a16="http://schemas.microsoft.com/office/drawing/2014/main" id="{275ACA86-3767-4A5F-A08E-27D330F593DA}"/>
              </a:ext>
            </a:extLst>
          </p:cNvPr>
          <p:cNvPicPr>
            <a:picLocks noChangeAspect="1"/>
          </p:cNvPicPr>
          <p:nvPr/>
        </p:nvPicPr>
        <p:blipFill>
          <a:blip r:embed="rId23"/>
          <a:stretch>
            <a:fillRect/>
          </a:stretch>
        </p:blipFill>
        <p:spPr>
          <a:xfrm>
            <a:off x="4435171" y="-1604822"/>
            <a:ext cx="359906" cy="218018"/>
          </a:xfrm>
          <a:prstGeom prst="rect">
            <a:avLst/>
          </a:prstGeom>
        </p:spPr>
      </p:pic>
      <p:pic>
        <p:nvPicPr>
          <p:cNvPr id="83" name="Picture 82">
            <a:extLst>
              <a:ext uri="{FF2B5EF4-FFF2-40B4-BE49-F238E27FC236}">
                <a16:creationId xmlns:a16="http://schemas.microsoft.com/office/drawing/2014/main" id="{1AE351B7-0398-4233-9C0E-E8FAD81CB0C7}"/>
              </a:ext>
            </a:extLst>
          </p:cNvPr>
          <p:cNvPicPr>
            <a:picLocks noChangeAspect="1"/>
          </p:cNvPicPr>
          <p:nvPr/>
        </p:nvPicPr>
        <p:blipFill>
          <a:blip r:embed="rId5"/>
          <a:stretch>
            <a:fillRect/>
          </a:stretch>
        </p:blipFill>
        <p:spPr>
          <a:xfrm>
            <a:off x="2242746" y="-698828"/>
            <a:ext cx="359906" cy="214559"/>
          </a:xfrm>
          <a:prstGeom prst="rect">
            <a:avLst/>
          </a:prstGeom>
        </p:spPr>
      </p:pic>
      <p:pic>
        <p:nvPicPr>
          <p:cNvPr id="84" name="Picture 83">
            <a:extLst>
              <a:ext uri="{FF2B5EF4-FFF2-40B4-BE49-F238E27FC236}">
                <a16:creationId xmlns:a16="http://schemas.microsoft.com/office/drawing/2014/main" id="{06DAFDD2-10C5-4908-BFE4-4CFDC767966F}"/>
              </a:ext>
            </a:extLst>
          </p:cNvPr>
          <p:cNvPicPr>
            <a:picLocks noChangeAspect="1"/>
          </p:cNvPicPr>
          <p:nvPr/>
        </p:nvPicPr>
        <p:blipFill>
          <a:blip r:embed="rId20"/>
          <a:stretch>
            <a:fillRect/>
          </a:stretch>
        </p:blipFill>
        <p:spPr>
          <a:xfrm>
            <a:off x="6365784" y="-1913574"/>
            <a:ext cx="359906" cy="218018"/>
          </a:xfrm>
          <a:prstGeom prst="rect">
            <a:avLst/>
          </a:prstGeom>
        </p:spPr>
      </p:pic>
      <p:pic>
        <p:nvPicPr>
          <p:cNvPr id="85" name="Picture 84">
            <a:extLst>
              <a:ext uri="{FF2B5EF4-FFF2-40B4-BE49-F238E27FC236}">
                <a16:creationId xmlns:a16="http://schemas.microsoft.com/office/drawing/2014/main" id="{73693C48-E9B6-4CDB-B670-9786AA89990B}"/>
              </a:ext>
            </a:extLst>
          </p:cNvPr>
          <p:cNvPicPr>
            <a:picLocks noChangeAspect="1"/>
          </p:cNvPicPr>
          <p:nvPr/>
        </p:nvPicPr>
        <p:blipFill>
          <a:blip r:embed="rId6"/>
          <a:stretch>
            <a:fillRect/>
          </a:stretch>
        </p:blipFill>
        <p:spPr>
          <a:xfrm>
            <a:off x="5030417" y="-797541"/>
            <a:ext cx="359906" cy="218018"/>
          </a:xfrm>
          <a:prstGeom prst="rect">
            <a:avLst/>
          </a:prstGeom>
        </p:spPr>
      </p:pic>
      <p:pic>
        <p:nvPicPr>
          <p:cNvPr id="86" name="Picture 85">
            <a:extLst>
              <a:ext uri="{FF2B5EF4-FFF2-40B4-BE49-F238E27FC236}">
                <a16:creationId xmlns:a16="http://schemas.microsoft.com/office/drawing/2014/main" id="{DB175582-052B-4A89-9812-57992605E5C4}"/>
              </a:ext>
            </a:extLst>
          </p:cNvPr>
          <p:cNvPicPr>
            <a:picLocks noChangeAspect="1"/>
          </p:cNvPicPr>
          <p:nvPr/>
        </p:nvPicPr>
        <p:blipFill>
          <a:blip r:embed="rId20"/>
          <a:stretch>
            <a:fillRect/>
          </a:stretch>
        </p:blipFill>
        <p:spPr>
          <a:xfrm>
            <a:off x="2971409" y="-1781054"/>
            <a:ext cx="359906" cy="218018"/>
          </a:xfrm>
          <a:prstGeom prst="rect">
            <a:avLst/>
          </a:prstGeom>
        </p:spPr>
      </p:pic>
      <p:pic>
        <p:nvPicPr>
          <p:cNvPr id="87" name="Picture 86">
            <a:extLst>
              <a:ext uri="{FF2B5EF4-FFF2-40B4-BE49-F238E27FC236}">
                <a16:creationId xmlns:a16="http://schemas.microsoft.com/office/drawing/2014/main" id="{3C524276-F7C6-4ACB-9030-612780FA5A51}"/>
              </a:ext>
            </a:extLst>
          </p:cNvPr>
          <p:cNvPicPr>
            <a:picLocks noChangeAspect="1"/>
          </p:cNvPicPr>
          <p:nvPr/>
        </p:nvPicPr>
        <p:blipFill>
          <a:blip r:embed="rId22"/>
          <a:stretch>
            <a:fillRect/>
          </a:stretch>
        </p:blipFill>
        <p:spPr>
          <a:xfrm>
            <a:off x="737096" y="-1549193"/>
            <a:ext cx="359906" cy="214559"/>
          </a:xfrm>
          <a:prstGeom prst="rect">
            <a:avLst/>
          </a:prstGeom>
        </p:spPr>
      </p:pic>
      <p:pic>
        <p:nvPicPr>
          <p:cNvPr id="88" name="Picture 87">
            <a:extLst>
              <a:ext uri="{FF2B5EF4-FFF2-40B4-BE49-F238E27FC236}">
                <a16:creationId xmlns:a16="http://schemas.microsoft.com/office/drawing/2014/main" id="{5082D3B4-BAC8-445A-9D29-D26AF49E42E1}"/>
              </a:ext>
            </a:extLst>
          </p:cNvPr>
          <p:cNvPicPr>
            <a:picLocks noChangeAspect="1"/>
          </p:cNvPicPr>
          <p:nvPr/>
        </p:nvPicPr>
        <p:blipFill>
          <a:blip r:embed="rId23"/>
          <a:stretch>
            <a:fillRect/>
          </a:stretch>
        </p:blipFill>
        <p:spPr>
          <a:xfrm>
            <a:off x="5189866" y="-1522652"/>
            <a:ext cx="359906" cy="218018"/>
          </a:xfrm>
          <a:prstGeom prst="rect">
            <a:avLst/>
          </a:prstGeom>
        </p:spPr>
      </p:pic>
      <p:pic>
        <p:nvPicPr>
          <p:cNvPr id="89" name="Picture 88">
            <a:extLst>
              <a:ext uri="{FF2B5EF4-FFF2-40B4-BE49-F238E27FC236}">
                <a16:creationId xmlns:a16="http://schemas.microsoft.com/office/drawing/2014/main" id="{E70A302C-A080-4FF0-B68E-48442E8DDA74}"/>
              </a:ext>
            </a:extLst>
          </p:cNvPr>
          <p:cNvPicPr>
            <a:picLocks noChangeAspect="1"/>
          </p:cNvPicPr>
          <p:nvPr/>
        </p:nvPicPr>
        <p:blipFill>
          <a:blip r:embed="rId20"/>
          <a:stretch>
            <a:fillRect/>
          </a:stretch>
        </p:blipFill>
        <p:spPr>
          <a:xfrm>
            <a:off x="7661442" y="-1830633"/>
            <a:ext cx="359906" cy="218018"/>
          </a:xfrm>
          <a:prstGeom prst="rect">
            <a:avLst/>
          </a:prstGeom>
        </p:spPr>
      </p:pic>
      <p:pic>
        <p:nvPicPr>
          <p:cNvPr id="90" name="Picture 89">
            <a:extLst>
              <a:ext uri="{FF2B5EF4-FFF2-40B4-BE49-F238E27FC236}">
                <a16:creationId xmlns:a16="http://schemas.microsoft.com/office/drawing/2014/main" id="{26EB6412-86EC-4A0B-A327-E1DAE63882E9}"/>
              </a:ext>
            </a:extLst>
          </p:cNvPr>
          <p:cNvPicPr>
            <a:picLocks noChangeAspect="1"/>
          </p:cNvPicPr>
          <p:nvPr/>
        </p:nvPicPr>
        <p:blipFill>
          <a:blip r:embed="rId23"/>
          <a:stretch>
            <a:fillRect/>
          </a:stretch>
        </p:blipFill>
        <p:spPr>
          <a:xfrm>
            <a:off x="5158989" y="-577380"/>
            <a:ext cx="359906" cy="218018"/>
          </a:xfrm>
          <a:prstGeom prst="rect">
            <a:avLst/>
          </a:prstGeom>
        </p:spPr>
      </p:pic>
      <p:pic>
        <p:nvPicPr>
          <p:cNvPr id="92" name="Picture 91">
            <a:extLst>
              <a:ext uri="{FF2B5EF4-FFF2-40B4-BE49-F238E27FC236}">
                <a16:creationId xmlns:a16="http://schemas.microsoft.com/office/drawing/2014/main" id="{FD8FE783-5688-4994-A5B4-891DA846BDB2}"/>
              </a:ext>
            </a:extLst>
          </p:cNvPr>
          <p:cNvPicPr>
            <a:picLocks noChangeAspect="1"/>
          </p:cNvPicPr>
          <p:nvPr/>
        </p:nvPicPr>
        <p:blipFill>
          <a:blip r:embed="rId20"/>
          <a:stretch>
            <a:fillRect/>
          </a:stretch>
        </p:blipFill>
        <p:spPr>
          <a:xfrm>
            <a:off x="9954122" y="-2131592"/>
            <a:ext cx="359906" cy="218018"/>
          </a:xfrm>
          <a:prstGeom prst="rect">
            <a:avLst/>
          </a:prstGeom>
        </p:spPr>
      </p:pic>
      <p:pic>
        <p:nvPicPr>
          <p:cNvPr id="94" name="Picture 93">
            <a:extLst>
              <a:ext uri="{FF2B5EF4-FFF2-40B4-BE49-F238E27FC236}">
                <a16:creationId xmlns:a16="http://schemas.microsoft.com/office/drawing/2014/main" id="{5AC46BCB-B86D-49E7-8ED3-5AEA9D462F89}"/>
              </a:ext>
            </a:extLst>
          </p:cNvPr>
          <p:cNvPicPr>
            <a:picLocks noChangeAspect="1"/>
          </p:cNvPicPr>
          <p:nvPr/>
        </p:nvPicPr>
        <p:blipFill>
          <a:blip r:embed="rId20"/>
          <a:stretch>
            <a:fillRect/>
          </a:stretch>
        </p:blipFill>
        <p:spPr>
          <a:xfrm>
            <a:off x="3661617" y="-485341"/>
            <a:ext cx="359906" cy="218018"/>
          </a:xfrm>
          <a:prstGeom prst="rect">
            <a:avLst/>
          </a:prstGeom>
        </p:spPr>
      </p:pic>
      <p:pic>
        <p:nvPicPr>
          <p:cNvPr id="95" name="Picture 94">
            <a:extLst>
              <a:ext uri="{FF2B5EF4-FFF2-40B4-BE49-F238E27FC236}">
                <a16:creationId xmlns:a16="http://schemas.microsoft.com/office/drawing/2014/main" id="{CBDE6CB9-37C1-4F72-9F41-F52BA10A1836}"/>
              </a:ext>
            </a:extLst>
          </p:cNvPr>
          <p:cNvPicPr>
            <a:picLocks noChangeAspect="1"/>
          </p:cNvPicPr>
          <p:nvPr/>
        </p:nvPicPr>
        <p:blipFill>
          <a:blip r:embed="rId20"/>
          <a:stretch>
            <a:fillRect/>
          </a:stretch>
        </p:blipFill>
        <p:spPr>
          <a:xfrm>
            <a:off x="9289909" y="-1253816"/>
            <a:ext cx="359906" cy="218018"/>
          </a:xfrm>
          <a:prstGeom prst="rect">
            <a:avLst/>
          </a:prstGeom>
        </p:spPr>
      </p:pic>
    </p:spTree>
    <p:extLst>
      <p:ext uri="{BB962C8B-B14F-4D97-AF65-F5344CB8AC3E}">
        <p14:creationId xmlns:p14="http://schemas.microsoft.com/office/powerpoint/2010/main" val="1292096623"/>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112"/>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13"/>
                                        </p:tgtEl>
                                        <p:attrNameLst>
                                          <p:attrName>style.visibility</p:attrName>
                                        </p:attrNameLst>
                                      </p:cBhvr>
                                      <p:to>
                                        <p:strVal val="visible"/>
                                      </p:to>
                                    </p:set>
                                    <p:anim calcmode="lin" valueType="num">
                                      <p:cBhvr>
                                        <p:cTn id="7" dur="500" fill="hold"/>
                                        <p:tgtEl>
                                          <p:spTgt spid="113"/>
                                        </p:tgtEl>
                                        <p:attrNameLst>
                                          <p:attrName>ppt_w</p:attrName>
                                        </p:attrNameLst>
                                      </p:cBhvr>
                                      <p:tavLst>
                                        <p:tav tm="0">
                                          <p:val>
                                            <p:fltVal val="0"/>
                                          </p:val>
                                        </p:tav>
                                        <p:tav tm="100000">
                                          <p:val>
                                            <p:strVal val="#ppt_w"/>
                                          </p:val>
                                        </p:tav>
                                      </p:tavLst>
                                    </p:anim>
                                    <p:anim calcmode="lin" valueType="num">
                                      <p:cBhvr>
                                        <p:cTn id="8" dur="500" fill="hold"/>
                                        <p:tgtEl>
                                          <p:spTgt spid="113"/>
                                        </p:tgtEl>
                                        <p:attrNameLst>
                                          <p:attrName>ppt_h</p:attrName>
                                        </p:attrNameLst>
                                      </p:cBhvr>
                                      <p:tavLst>
                                        <p:tav tm="0">
                                          <p:val>
                                            <p:fltVal val="0"/>
                                          </p:val>
                                        </p:tav>
                                        <p:tav tm="100000">
                                          <p:val>
                                            <p:strVal val="#ppt_h"/>
                                          </p:val>
                                        </p:tav>
                                      </p:tavLst>
                                    </p:anim>
                                    <p:animEffect transition="in" filter="fade">
                                      <p:cBhvr>
                                        <p:cTn id="9" dur="500"/>
                                        <p:tgtEl>
                                          <p:spTgt spid="113"/>
                                        </p:tgtEl>
                                      </p:cBhvr>
                                    </p:animEffect>
                                  </p:childTnLst>
                                  <p:subTnLst>
                                    <p:audio>
                                      <p:cMediaNode>
                                        <p:cTn display="0" masterRel="sameClick">
                                          <p:stCondLst>
                                            <p:cond evt="begin" delay="0">
                                              <p:tn val="5"/>
                                            </p:cond>
                                          </p:stCondLst>
                                          <p:endCondLst>
                                            <p:cond evt="onStopAudio" delay="0">
                                              <p:tgtEl>
                                                <p:sldTgt/>
                                              </p:tgtEl>
                                            </p:cond>
                                          </p:endCondLst>
                                        </p:cTn>
                                        <p:tgtEl>
                                          <p:sndTgt r:embed="rId2"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113"/>
                                        </p:tgtEl>
                                      </p:cBhvr>
                                    </p:animEffect>
                                    <p:animScale>
                                      <p:cBhvr>
                                        <p:cTn id="12" dur="250" autoRev="1" fill="hold"/>
                                        <p:tgtEl>
                                          <p:spTgt spid="113"/>
                                        </p:tgtEl>
                                      </p:cBhvr>
                                      <p:by x="105000" y="105000"/>
                                    </p:animScale>
                                  </p:childTnLst>
                                </p:cTn>
                              </p:par>
                            </p:childTnLst>
                          </p:cTn>
                        </p:par>
                      </p:childTnLst>
                    </p:cTn>
                  </p:par>
                </p:childTnLst>
              </p:cTn>
              <p:nextCondLst>
                <p:cond evt="onClick" delay="0">
                  <p:tgtEl>
                    <p:spTgt spid="112"/>
                  </p:tgtEl>
                </p:cond>
              </p:nextCondLst>
            </p:seq>
            <p:seq concurrent="1" nextAc="seek">
              <p:cTn id="13" restart="whenNotActive" fill="hold" evtFilter="cancelBubble" nodeType="interactiveSeq">
                <p:stCondLst>
                  <p:cond evt="onClick" delay="0">
                    <p:tgtEl>
                      <p:spTgt spid="111"/>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grpId="0" nodeType="withEffect">
                                  <p:stCondLst>
                                    <p:cond delay="0"/>
                                  </p:stCondLst>
                                  <p:childTnLst>
                                    <p:set>
                                      <p:cBhvr>
                                        <p:cTn id="17" dur="1" fill="hold">
                                          <p:stCondLst>
                                            <p:cond delay="0"/>
                                          </p:stCondLst>
                                        </p:cTn>
                                        <p:tgtEl>
                                          <p:spTgt spid="114"/>
                                        </p:tgtEl>
                                        <p:attrNameLst>
                                          <p:attrName>style.visibility</p:attrName>
                                        </p:attrNameLst>
                                      </p:cBhvr>
                                      <p:to>
                                        <p:strVal val="visible"/>
                                      </p:to>
                                    </p:set>
                                    <p:anim calcmode="lin" valueType="num">
                                      <p:cBhvr>
                                        <p:cTn id="18" dur="500" fill="hold"/>
                                        <p:tgtEl>
                                          <p:spTgt spid="114"/>
                                        </p:tgtEl>
                                        <p:attrNameLst>
                                          <p:attrName>ppt_w</p:attrName>
                                        </p:attrNameLst>
                                      </p:cBhvr>
                                      <p:tavLst>
                                        <p:tav tm="0">
                                          <p:val>
                                            <p:fltVal val="0"/>
                                          </p:val>
                                        </p:tav>
                                        <p:tav tm="100000">
                                          <p:val>
                                            <p:strVal val="#ppt_w"/>
                                          </p:val>
                                        </p:tav>
                                      </p:tavLst>
                                    </p:anim>
                                    <p:anim calcmode="lin" valueType="num">
                                      <p:cBhvr>
                                        <p:cTn id="19" dur="500" fill="hold"/>
                                        <p:tgtEl>
                                          <p:spTgt spid="114"/>
                                        </p:tgtEl>
                                        <p:attrNameLst>
                                          <p:attrName>ppt_h</p:attrName>
                                        </p:attrNameLst>
                                      </p:cBhvr>
                                      <p:tavLst>
                                        <p:tav tm="0">
                                          <p:val>
                                            <p:fltVal val="0"/>
                                          </p:val>
                                        </p:tav>
                                        <p:tav tm="100000">
                                          <p:val>
                                            <p:strVal val="#ppt_h"/>
                                          </p:val>
                                        </p:tav>
                                      </p:tavLst>
                                    </p:anim>
                                    <p:animEffect transition="in" filter="fade">
                                      <p:cBhvr>
                                        <p:cTn id="20" dur="500"/>
                                        <p:tgtEl>
                                          <p:spTgt spid="114"/>
                                        </p:tgtEl>
                                      </p:cBhvr>
                                    </p:animEffect>
                                  </p:childTnLst>
                                  <p:subTnLst>
                                    <p:audio>
                                      <p:cMediaNode>
                                        <p:cTn display="0" masterRel="sameClick">
                                          <p:stCondLst>
                                            <p:cond evt="begin" delay="0">
                                              <p:tn val="16"/>
                                            </p:cond>
                                          </p:stCondLst>
                                          <p:endCondLst>
                                            <p:cond evt="onStopAudio" delay="0">
                                              <p:tgtEl>
                                                <p:sldTgt/>
                                              </p:tgtEl>
                                            </p:cond>
                                          </p:endCondLst>
                                        </p:cTn>
                                        <p:tgtEl>
                                          <p:sndTgt r:embed="rId2" name="Bling.wav"/>
                                        </p:tgtEl>
                                      </p:cMediaNode>
                                    </p:audio>
                                  </p:subTnLst>
                                </p:cTn>
                              </p:par>
                              <p:par>
                                <p:cTn id="21" presetID="26" presetClass="emph" presetSubtype="0" fill="hold" grpId="1" nodeType="withEffect">
                                  <p:stCondLst>
                                    <p:cond delay="500"/>
                                  </p:stCondLst>
                                  <p:childTnLst>
                                    <p:animEffect transition="out" filter="fade">
                                      <p:cBhvr>
                                        <p:cTn id="22" dur="500" tmFilter="0, 0; .2, .5; .8, .5; 1, 0"/>
                                        <p:tgtEl>
                                          <p:spTgt spid="114"/>
                                        </p:tgtEl>
                                      </p:cBhvr>
                                    </p:animEffect>
                                    <p:animScale>
                                      <p:cBhvr>
                                        <p:cTn id="23" dur="250" autoRev="1" fill="hold"/>
                                        <p:tgtEl>
                                          <p:spTgt spid="114"/>
                                        </p:tgtEl>
                                      </p:cBhvr>
                                      <p:by x="105000" y="105000"/>
                                    </p:animScale>
                                  </p:childTnLst>
                                </p:cTn>
                              </p:par>
                            </p:childTnLst>
                          </p:cTn>
                        </p:par>
                      </p:childTnLst>
                    </p:cTn>
                  </p:par>
                </p:childTnLst>
              </p:cTn>
              <p:nextCondLst>
                <p:cond evt="onClick" delay="0">
                  <p:tgtEl>
                    <p:spTgt spid="111"/>
                  </p:tgtEl>
                </p:cond>
              </p:nextCondLst>
            </p:seq>
            <p:seq concurrent="1" nextAc="seek">
              <p:cTn id="24" restart="whenNotActive" fill="hold" evtFilter="cancelBubble" nodeType="interactiveSeq">
                <p:stCondLst>
                  <p:cond evt="onClick" delay="0">
                    <p:tgtEl>
                      <p:spTgt spid="115"/>
                    </p:tgtEl>
                  </p:cond>
                </p:stCondLst>
                <p:endSync evt="end" delay="0">
                  <p:rtn val="all"/>
                </p:endSync>
                <p:childTnLst>
                  <p:par>
                    <p:cTn id="25" fill="hold">
                      <p:stCondLst>
                        <p:cond delay="0"/>
                      </p:stCondLst>
                      <p:childTnLst>
                        <p:par>
                          <p:cTn id="26" fill="hold">
                            <p:stCondLst>
                              <p:cond delay="0"/>
                            </p:stCondLst>
                            <p:childTnLst>
                              <p:par>
                                <p:cTn id="27" presetID="53" presetClass="entr" presetSubtype="16" fill="hold" grpId="0" nodeType="withEffect">
                                  <p:stCondLst>
                                    <p:cond delay="0"/>
                                  </p:stCondLst>
                                  <p:childTnLst>
                                    <p:set>
                                      <p:cBhvr>
                                        <p:cTn id="28" dur="1" fill="hold">
                                          <p:stCondLst>
                                            <p:cond delay="0"/>
                                          </p:stCondLst>
                                        </p:cTn>
                                        <p:tgtEl>
                                          <p:spTgt spid="116"/>
                                        </p:tgtEl>
                                        <p:attrNameLst>
                                          <p:attrName>style.visibility</p:attrName>
                                        </p:attrNameLst>
                                      </p:cBhvr>
                                      <p:to>
                                        <p:strVal val="visible"/>
                                      </p:to>
                                    </p:set>
                                    <p:anim calcmode="lin" valueType="num">
                                      <p:cBhvr>
                                        <p:cTn id="29" dur="500" fill="hold"/>
                                        <p:tgtEl>
                                          <p:spTgt spid="116"/>
                                        </p:tgtEl>
                                        <p:attrNameLst>
                                          <p:attrName>ppt_w</p:attrName>
                                        </p:attrNameLst>
                                      </p:cBhvr>
                                      <p:tavLst>
                                        <p:tav tm="0">
                                          <p:val>
                                            <p:fltVal val="0"/>
                                          </p:val>
                                        </p:tav>
                                        <p:tav tm="100000">
                                          <p:val>
                                            <p:strVal val="#ppt_w"/>
                                          </p:val>
                                        </p:tav>
                                      </p:tavLst>
                                    </p:anim>
                                    <p:anim calcmode="lin" valueType="num">
                                      <p:cBhvr>
                                        <p:cTn id="30" dur="500" fill="hold"/>
                                        <p:tgtEl>
                                          <p:spTgt spid="116"/>
                                        </p:tgtEl>
                                        <p:attrNameLst>
                                          <p:attrName>ppt_h</p:attrName>
                                        </p:attrNameLst>
                                      </p:cBhvr>
                                      <p:tavLst>
                                        <p:tav tm="0">
                                          <p:val>
                                            <p:fltVal val="0"/>
                                          </p:val>
                                        </p:tav>
                                        <p:tav tm="100000">
                                          <p:val>
                                            <p:strVal val="#ppt_h"/>
                                          </p:val>
                                        </p:tav>
                                      </p:tavLst>
                                    </p:anim>
                                    <p:animEffect transition="in" filter="fade">
                                      <p:cBhvr>
                                        <p:cTn id="31" dur="500"/>
                                        <p:tgtEl>
                                          <p:spTgt spid="116"/>
                                        </p:tgtEl>
                                      </p:cBhvr>
                                    </p:animEffect>
                                  </p:childTnLst>
                                  <p:subTnLst>
                                    <p:audio>
                                      <p:cMediaNode>
                                        <p:cTn display="0" masterRel="sameClick">
                                          <p:stCondLst>
                                            <p:cond evt="begin" delay="0">
                                              <p:tn val="27"/>
                                            </p:cond>
                                          </p:stCondLst>
                                          <p:endCondLst>
                                            <p:cond evt="onStopAudio" delay="0">
                                              <p:tgtEl>
                                                <p:sldTgt/>
                                              </p:tgtEl>
                                            </p:cond>
                                          </p:endCondLst>
                                        </p:cTn>
                                        <p:tgtEl>
                                          <p:sndTgt r:embed="rId2" name="Bling.wav"/>
                                        </p:tgtEl>
                                      </p:cMediaNode>
                                    </p:audio>
                                  </p:subTnLst>
                                </p:cTn>
                              </p:par>
                              <p:par>
                                <p:cTn id="32" presetID="26" presetClass="emph" presetSubtype="0" fill="hold" grpId="1" nodeType="withEffect">
                                  <p:stCondLst>
                                    <p:cond delay="500"/>
                                  </p:stCondLst>
                                  <p:childTnLst>
                                    <p:animEffect transition="out" filter="fade">
                                      <p:cBhvr>
                                        <p:cTn id="33" dur="500" tmFilter="0, 0; .2, .5; .8, .5; 1, 0"/>
                                        <p:tgtEl>
                                          <p:spTgt spid="116"/>
                                        </p:tgtEl>
                                      </p:cBhvr>
                                    </p:animEffect>
                                    <p:animScale>
                                      <p:cBhvr>
                                        <p:cTn id="34" dur="250" autoRev="1" fill="hold"/>
                                        <p:tgtEl>
                                          <p:spTgt spid="116"/>
                                        </p:tgtEl>
                                      </p:cBhvr>
                                      <p:by x="105000" y="105000"/>
                                    </p:animScale>
                                  </p:childTnLst>
                                </p:cTn>
                              </p:par>
                            </p:childTnLst>
                          </p:cTn>
                        </p:par>
                      </p:childTnLst>
                    </p:cTn>
                  </p:par>
                </p:childTnLst>
              </p:cTn>
              <p:nextCondLst>
                <p:cond evt="onClick" delay="0">
                  <p:tgtEl>
                    <p:spTgt spid="115"/>
                  </p:tgtEl>
                </p:cond>
              </p:nextCondLst>
            </p:seq>
            <p:seq concurrent="1" nextAc="seek">
              <p:cTn id="35" restart="whenNotActive" fill="hold" evtFilter="cancelBubble" nodeType="interactiveSeq">
                <p:stCondLst>
                  <p:cond evt="onClick" delay="0">
                    <p:tgtEl>
                      <p:spTgt spid="119"/>
                    </p:tgtEl>
                  </p:cond>
                </p:stCondLst>
                <p:endSync evt="end" delay="0">
                  <p:rtn val="all"/>
                </p:endSync>
                <p:childTnLst>
                  <p:par>
                    <p:cTn id="36" fill="hold">
                      <p:stCondLst>
                        <p:cond delay="0"/>
                      </p:stCondLst>
                      <p:childTnLst>
                        <p:par>
                          <p:cTn id="37" fill="hold">
                            <p:stCondLst>
                              <p:cond delay="0"/>
                            </p:stCondLst>
                            <p:childTnLst>
                              <p:par>
                                <p:cTn id="38" presetID="53" presetClass="entr" presetSubtype="16" fill="hold" grpId="0" nodeType="withEffect">
                                  <p:stCondLst>
                                    <p:cond delay="0"/>
                                  </p:stCondLst>
                                  <p:childTnLst>
                                    <p:set>
                                      <p:cBhvr>
                                        <p:cTn id="39" dur="1" fill="hold">
                                          <p:stCondLst>
                                            <p:cond delay="0"/>
                                          </p:stCondLst>
                                        </p:cTn>
                                        <p:tgtEl>
                                          <p:spTgt spid="120"/>
                                        </p:tgtEl>
                                        <p:attrNameLst>
                                          <p:attrName>style.visibility</p:attrName>
                                        </p:attrNameLst>
                                      </p:cBhvr>
                                      <p:to>
                                        <p:strVal val="visible"/>
                                      </p:to>
                                    </p:set>
                                    <p:anim calcmode="lin" valueType="num">
                                      <p:cBhvr>
                                        <p:cTn id="40" dur="500" fill="hold"/>
                                        <p:tgtEl>
                                          <p:spTgt spid="120"/>
                                        </p:tgtEl>
                                        <p:attrNameLst>
                                          <p:attrName>ppt_w</p:attrName>
                                        </p:attrNameLst>
                                      </p:cBhvr>
                                      <p:tavLst>
                                        <p:tav tm="0">
                                          <p:val>
                                            <p:fltVal val="0"/>
                                          </p:val>
                                        </p:tav>
                                        <p:tav tm="100000">
                                          <p:val>
                                            <p:strVal val="#ppt_w"/>
                                          </p:val>
                                        </p:tav>
                                      </p:tavLst>
                                    </p:anim>
                                    <p:anim calcmode="lin" valueType="num">
                                      <p:cBhvr>
                                        <p:cTn id="41" dur="500" fill="hold"/>
                                        <p:tgtEl>
                                          <p:spTgt spid="120"/>
                                        </p:tgtEl>
                                        <p:attrNameLst>
                                          <p:attrName>ppt_h</p:attrName>
                                        </p:attrNameLst>
                                      </p:cBhvr>
                                      <p:tavLst>
                                        <p:tav tm="0">
                                          <p:val>
                                            <p:fltVal val="0"/>
                                          </p:val>
                                        </p:tav>
                                        <p:tav tm="100000">
                                          <p:val>
                                            <p:strVal val="#ppt_h"/>
                                          </p:val>
                                        </p:tav>
                                      </p:tavLst>
                                    </p:anim>
                                    <p:animEffect transition="in" filter="fade">
                                      <p:cBhvr>
                                        <p:cTn id="42" dur="500"/>
                                        <p:tgtEl>
                                          <p:spTgt spid="120"/>
                                        </p:tgtEl>
                                      </p:cBhvr>
                                    </p:animEffect>
                                  </p:childTnLst>
                                  <p:subTnLst>
                                    <p:audio>
                                      <p:cMediaNode>
                                        <p:cTn display="0" masterRel="sameClick">
                                          <p:stCondLst>
                                            <p:cond evt="begin" delay="0">
                                              <p:tn val="38"/>
                                            </p:cond>
                                          </p:stCondLst>
                                          <p:endCondLst>
                                            <p:cond evt="onStopAudio" delay="0">
                                              <p:tgtEl>
                                                <p:sldTgt/>
                                              </p:tgtEl>
                                            </p:cond>
                                          </p:endCondLst>
                                        </p:cTn>
                                        <p:tgtEl>
                                          <p:sndTgt r:embed="rId2" name="Bling.wav"/>
                                        </p:tgtEl>
                                      </p:cMediaNode>
                                    </p:audio>
                                  </p:subTnLst>
                                </p:cTn>
                              </p:par>
                              <p:par>
                                <p:cTn id="43" presetID="26" presetClass="emph" presetSubtype="0" fill="hold" grpId="1" nodeType="withEffect">
                                  <p:stCondLst>
                                    <p:cond delay="500"/>
                                  </p:stCondLst>
                                  <p:childTnLst>
                                    <p:animEffect transition="out" filter="fade">
                                      <p:cBhvr>
                                        <p:cTn id="44" dur="500" tmFilter="0, 0; .2, .5; .8, .5; 1, 0"/>
                                        <p:tgtEl>
                                          <p:spTgt spid="120"/>
                                        </p:tgtEl>
                                      </p:cBhvr>
                                    </p:animEffect>
                                    <p:animScale>
                                      <p:cBhvr>
                                        <p:cTn id="45" dur="250" autoRev="1" fill="hold"/>
                                        <p:tgtEl>
                                          <p:spTgt spid="120"/>
                                        </p:tgtEl>
                                      </p:cBhvr>
                                      <p:by x="105000" y="105000"/>
                                    </p:animScale>
                                  </p:childTnLst>
                                </p:cTn>
                              </p:par>
                              <p:par>
                                <p:cTn id="46"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47" dur="2000" fill="hold"/>
                                        <p:tgtEl>
                                          <p:spTgt spid="56"/>
                                        </p:tgtEl>
                                        <p:attrNameLst>
                                          <p:attrName>ppt_x</p:attrName>
                                          <p:attrName>ppt_y</p:attrName>
                                        </p:attrNameLst>
                                      </p:cBhvr>
                                    </p:animMotion>
                                  </p:childTnLst>
                                </p:cTn>
                              </p:par>
                              <p:par>
                                <p:cTn id="48"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49" dur="2000" fill="hold"/>
                                        <p:tgtEl>
                                          <p:spTgt spid="67"/>
                                        </p:tgtEl>
                                        <p:attrNameLst>
                                          <p:attrName>ppt_x</p:attrName>
                                          <p:attrName>ppt_y</p:attrName>
                                        </p:attrNameLst>
                                      </p:cBhvr>
                                    </p:animMotion>
                                  </p:childTnLst>
                                </p:cTn>
                              </p:par>
                              <p:par>
                                <p:cTn id="5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1" dur="2000" fill="hold"/>
                                        <p:tgtEl>
                                          <p:spTgt spid="57"/>
                                        </p:tgtEl>
                                        <p:attrNameLst>
                                          <p:attrName>ppt_x</p:attrName>
                                          <p:attrName>ppt_y</p:attrName>
                                        </p:attrNameLst>
                                      </p:cBhvr>
                                    </p:animMotion>
                                  </p:childTnLst>
                                </p:cTn>
                              </p:par>
                              <p:par>
                                <p:cTn id="52" presetID="0" presetClass="path" presetSubtype="0" fill="hold" nodeType="withEffect">
                                  <p:stCondLst>
                                    <p:cond delay="500"/>
                                  </p:stCondLst>
                                  <p:childTnLst>
                                    <p:animMotion origin="layout" path="M -0.00013 -4.81481E-6 L -0.00013 0.00024 L 0.03999 0.10209 C 0.05249 0.13403 0.05496 0.13125 0.06356 0.18149 C 0.06421 0.18612 0.06473 0.19283 0.06525 0.19838 C 0.06304 0.22315 0.06226 0.25602 0.05874 0.27223 C 0.0534 0.2963 0.04663 0.30116 0.04051 0.31204 C 0.03569 0.32014 0.03074 0.32292 0.02605 0.32894 C 0.01433 0.34352 0.01641 0.34167 0.00469 0.36297 C 0.00339 0.37338 0.00169 0.38218 0.00078 0.39422 C -1.0732E-6 0.40371 -0.00013 0.41482 -0.00013 0.42547 C 0.00065 0.48936 0.00026 0.50463 0.00729 0.53889 C 0.01329 0.56783 0.02149 0.58149 0.02826 0.59283 C 0.03751 0.60811 0.04155 0.60788 0.0508 0.61274 C 0.05887 0.60973 0.06682 0.60834 0.07476 0.60417 C 0.07567 0.60371 0.07815 0.60255 0.07736 0.59838 C 0.07515 0.58473 0.07189 0.57963 0.06916 0.57014 C 0.05627 0.572 0.04702 0.56621 0.03478 0.59283 C 0.02436 0.61528 0.0043 0.67223 0.0043 0.67246 C 0.00026 0.69838 -0.00443 0.71598 0.0099 0.74028 C 0.01797 0.75394 0.02644 0.74607 0.03478 0.74885 C 0.04376 0.75556 0.05275 0.75903 0.06174 0.76875 C 0.09925 0.80973 0.09534 0.80579 0.12139 0.8595 C 0.12204 0.86713 0.12347 0.87385 0.12321 0.88218 C 0.12126 0.94075 0.10094 0.92385 0.09964 0.92477 L 0.05783 0.91899 C 0.04663 0.91436 0.03543 0.90764 0.02436 0.90209 C 0.02123 0.8926 0.01758 0.88843 0.01511 0.87362 C 0.01081 0.84838 0.01081 0.82061 0.0099 0.78866 C 0.01211 0.78473 0.0142 0.77709 0.01641 0.77732 C 0.0392 0.77917 0.04246 0.78704 0.06265 0.84538 C 0.07515 0.88149 0.08726 0.90232 0.09612 0.96737 C 0.09794 0.98056 0.09964 0.99468 0.10094 1.00996 C 0.10211 1.02338 0.10302 1.0382 0.10406 1.05232 C 0.10641 1.15301 0.10472 1.10394 0.10836 1.2 L 0.10836 1.20024 L 0.10927 1.23125 " pathEditMode="relative" rAng="0" ptsTypes="AAAAAAAAAAAAAAAAAAAAAAAAAAAAAAAAAAAAA">
                                      <p:cBhvr>
                                        <p:cTn id="53" dur="2000" fill="hold"/>
                                        <p:tgtEl>
                                          <p:spTgt spid="55"/>
                                        </p:tgtEl>
                                        <p:attrNameLst>
                                          <p:attrName>ppt_x</p:attrName>
                                          <p:attrName>ppt_y</p:attrName>
                                        </p:attrNameLst>
                                      </p:cBhvr>
                                      <p:rCtr x="6160" y="61551"/>
                                    </p:animMotion>
                                  </p:childTnLst>
                                </p:cTn>
                              </p:par>
                              <p:par>
                                <p:cTn id="54" presetID="0" presetClass="path" presetSubtype="0" fill="hold" nodeType="withEffect">
                                  <p:stCondLst>
                                    <p:cond delay="500"/>
                                  </p:stCondLst>
                                  <p:childTnLst>
                                    <p:animMotion origin="layout" path="M -0.00026 0.00672 L -0.00026 0.00695 C 0.00873 0.0713 0.006 0.07454 0.02527 0.12848 C 0.02827 0.13704 0.03204 0.14491 0.03634 0.15139 C 0.05484 0.17871 0.07607 0.19005 0.0986 0.2051 C 0.15161 0.24098 0.13754 0.23241 0.18638 0.25047 C 0.20448 0.24769 0.22324 0.2507 0.24069 0.24213 C 0.24903 0.23773 0.22363 0.23357 0.21516 0.23635 C 0.20631 0.23935 0.19914 0.25162 0.1912 0.25903 C 0.18964 0.26667 0.18612 0.27361 0.18638 0.28148 C 0.18886 0.33727 0.19354 0.37778 0.21516 0.41783 C 0.24147 0.46667 0.28224 0.52107 0.31246 0.56551 C 0.33603 0.6 0.34619 0.61088 0.36182 0.65348 C 0.36468 0.66088 0.36611 0.67037 0.3682 0.67894 C 0.36898 0.69028 0.37211 0.72593 0.3682 0.73565 C 0.36025 0.75602 0.3428 0.75394 0.3316 0.75556 C 0.30698 0.74537 0.29891 0.74746 0.27885 0.71551 C 0.27234 0.70533 0.26817 0.69121 0.26296 0.67894 C 0.26127 0.66667 0.25697 0.65463 0.25827 0.64213 C 0.26101 0.60973 0.29943 0.62755 0.30125 0.62755 C 0.31688 0.63334 0.35335 0.63473 0.3682 0.66482 C 0.37211 0.67223 0.3725 0.68334 0.37471 0.69283 C 0.37406 0.71204 0.37562 0.73148 0.37302 0.74954 C 0.36937 0.77709 0.35843 0.80579 0.34749 0.82639 C 0.34254 0.83565 0.33616 0.84213 0.3316 0.85185 C 0.32704 0.86111 0.32379 0.87223 0.3204 0.88287 C 0.31259 0.90764 0.32366 0.89121 0.30764 0.92292 C 0.29448 0.94885 0.26987 0.98125 0.25502 0.99954 C 0.24525 1.01158 0.23522 1.02338 0.2248 1.03357 C 0.20487 1.05278 0.18352 1.0669 0.16411 1.0875 C 0.14809 1.1044 0.13038 1.11667 0.11618 1.13843 C 0.11253 1.14422 0.10837 1.14908 0.10498 1.15556 C 0.09456 1.17616 0.10498 1.16551 0.09703 1.17223 " pathEditMode="relative" rAng="0" ptsTypes="AAAAAAAAAAAAAAAAAAAAAAAAAAAAAAAAA">
                                      <p:cBhvr>
                                        <p:cTn id="55" dur="2000" fill="hold"/>
                                        <p:tgtEl>
                                          <p:spTgt spid="58"/>
                                        </p:tgtEl>
                                        <p:attrNameLst>
                                          <p:attrName>ppt_x</p:attrName>
                                          <p:attrName>ppt_y</p:attrName>
                                        </p:attrNameLst>
                                      </p:cBhvr>
                                      <p:rCtr x="18742" y="58287"/>
                                    </p:animMotion>
                                  </p:childTnLst>
                                </p:cTn>
                              </p:par>
                              <p:par>
                                <p:cTn id="56" presetID="0" presetClass="path" presetSubtype="0" fill="hold" nodeType="withEffect">
                                  <p:stCondLst>
                                    <p:cond delay="500"/>
                                  </p:stCondLst>
                                  <p:childTnLst>
                                    <p:animMotion origin="layout" path="M -0.00013 0.00509 L -0.00013 0.00532 C -0.0452 0.08542 -0.04832 0.08287 -0.07984 0.16088 C -0.08883 0.1831 -0.09834 0.20486 -0.10537 0.22917 C -0.11279 0.2544 -0.11709 0.28194 -0.12295 0.30856 C -0.12621 0.33981 -0.13428 0.38264 -0.12621 0.4162 C -0.11488 0.46273 -0.09339 0.47176 -0.06708 0.48426 C -0.02735 0.50324 0.00117 0.49954 0.04298 0.50139 C 0.05795 0.4956 0.07345 0.49398 0.08765 0.48426 C 0.09455 0.47963 0.1051 0.44815 0.09403 0.43611 C 0.08036 0.42106 0.06316 0.41921 0.04779 0.41065 C 0.02761 0.41435 0.00716 0.41574 -0.0129 0.42199 C -0.03387 0.42847 -0.06187 0.44815 -0.08154 0.46412 C -0.09078 0.47222 -0.09964 0.48148 -0.10863 0.49005 C -0.11344 0.50231 -0.11983 0.51296 -0.12295 0.52685 C -0.12582 0.53935 -0.12595 0.55324 -0.12621 0.56667 C -0.12647 0.57986 -0.12829 0.59491 -0.12452 0.60625 C -0.1197 0.62153 -0.11084 0.63194 -0.10224 0.64028 C -0.06265 0.67893 -0.01381 0.66898 0.02865 0.67454 C 0.05678 0.67245 0.08517 0.67361 0.11318 0.66829 C 0.12529 0.66667 0.13831 0.64259 0.11956 0.6206 C 0.10614 0.60463 0.08869 0.60347 0.07332 0.59491 C 0.04128 0.59907 0.00026 0.59884 -0.03204 0.61759 C -0.04741 0.62662 -0.06161 0.64097 -0.07672 0.65162 C -0.09625 0.66551 -0.11631 0.67708 -0.13572 0.69097 C -0.14718 0.69977 -0.15851 0.7088 -0.16932 0.71991 C -0.18482 0.73588 -0.20644 0.76643 -0.21868 0.79074 C -0.22168 0.79583 -0.22298 0.80393 -0.22506 0.81065 C -0.22246 0.82893 -0.22207 0.84977 -0.21712 0.86736 C -0.21321 0.88102 -0.20735 0.89468 -0.19954 0.90139 C -0.17961 0.91829 -0.07854 0.94653 -0.07033 0.94954 C -0.05653 0.95995 -0.04155 0.96667 -0.02879 0.98079 C -0.00899 1.00278 -0.02188 1.07083 -0.03035 1.08866 C -0.03816 1.10486 -0.05379 1.09792 -0.06552 1.10278 C -0.1576 1.09213 -0.17818 1.15023 -0.20435 1.04028 C -0.20787 1.02593 -0.20865 1.01018 -0.21074 0.99491 C -0.20709 0.98264 -0.2067 0.96412 -0.19954 0.9581 C -0.15252 0.91805 -0.0986 0.93449 -0.04963 0.93819 C -0.02436 0.95185 0.04272 0.97546 0.06694 1.02338 C 0.07202 1.03333 0.06902 1.04977 0.0702 1.06296 C 0.06486 1.09051 0.06108 1.11898 0.05418 1.14537 C 0.03907 1.20347 0.02604 1.2243 0.00468 1.27292 C 0.00195 1.2794 -0.00039 1.28657 -0.00326 1.29282 C -0.01029 1.30833 -0.01186 1.31088 -0.01759 1.3213 " pathEditMode="relative" rAng="0" ptsTypes="AAAAAAAAAAAAAAAAAAAAAAAAAAAAAAAAAAAAAAAAAAAA">
                                      <p:cBhvr>
                                        <p:cTn id="57" dur="2000" fill="hold"/>
                                        <p:tgtEl>
                                          <p:spTgt spid="59"/>
                                        </p:tgtEl>
                                        <p:attrNameLst>
                                          <p:attrName>ppt_x</p:attrName>
                                          <p:attrName>ppt_y</p:attrName>
                                        </p:attrNameLst>
                                      </p:cBhvr>
                                      <p:rCtr x="-4793" y="65810"/>
                                    </p:animMotion>
                                  </p:childTnLst>
                                </p:cTn>
                              </p:par>
                              <p:par>
                                <p:cTn id="58" presetID="0" presetClass="path" presetSubtype="0" fill="hold" nodeType="withEffect">
                                  <p:stCondLst>
                                    <p:cond delay="500"/>
                                  </p:stCondLst>
                                  <p:childTnLst>
                                    <p:animMotion origin="layout" path="M 0.00039 0.00833 L 0.00039 0.00857 C 0.11006 0.08542 0.06682 0.0375 0.13624 0.1331 C 0.15213 0.21783 0.15981 0.22014 0.13298 0.32593 C 0.12972 0.33866 0.11917 0.33912 0.11227 0.34583 C 0.08779 0.3382 0.06213 0.3382 0.03882 0.32315 C 0.02527 0.31435 0.03348 0.28125 0.04025 0.275 C 0.06044 0.25625 0.08258 0.25602 0.1042 0.25232 C 0.16867 0.29792 0.1404 0.28565 0.18729 0.30046 C 0.20032 0.32361 0.19276 0.30625 0.20005 0.35996 C 0.20162 0.3713 0.20487 0.39398 0.20487 0.39421 C 0.20318 0.41019 0.20305 0.42685 0.20005 0.44236 C 0.19498 0.46783 0.18234 0.49838 0.16815 0.51042 C 0.15812 0.51875 0.14679 0.51991 0.13624 0.52454 C 0.10472 0.52222 0.10016 0.53171 0.07711 0.50185 C 0.07515 0.49931 0.07502 0.49421 0.07398 0.49051 C 0.07502 0.48472 0.07411 0.47593 0.07711 0.47338 C 0.11123 0.4456 0.12504 0.46435 0.16176 0.47917 C 0.16919 0.48958 0.17804 0.49722 0.18404 0.51042 C 0.19966 0.54421 0.20409 0.57639 0.18091 0.60972 C 0.17414 0.61921 0.16385 0.61505 0.15538 0.61528 C 0.10315 0.61783 0.05106 0.61713 -0.00104 0.61829 C -0.00286 0.61898 -0.04285 0.6338 -0.05222 0.64653 C -0.05522 0.6507 -0.05639 0.65787 -0.05861 0.66366 C -0.05991 0.68658 -0.06212 0.71158 -0.05861 0.73449 C -0.05691 0.74514 -0.05379 0.75579 -0.04897 0.76296 C -0.0405 0.77523 -0.03086 0.78634 -0.02018 0.79121 C -0.00208 0.79977 0.0168 0.79884 0.03556 0.80255 C 0.0702 0.79792 0.10537 0.80046 0.13936 0.78843 C 0.1447 0.78658 0.14809 0.77246 0.14731 0.76296 C 0.14574 0.74144 0.14327 0.71482 0.13298 0.70324 C 0.12126 0.69028 0.10537 0.70139 0.09143 0.70046 C 0.05145 0.71458 0.04389 0.70787 0.01329 0.74861 C 0.00339 0.76204 -0.00351 0.78195 -0.0138 0.79398 C -0.04363 0.82847 -0.07658 0.85347 -0.10641 0.88773 C -0.15772 0.9463 -0.17074 0.95556 -0.21177 1.01829 C -0.2218 1.03333 -0.2317 1.04884 -0.24042 1.06644 C -0.24485 1.07546 -0.25723 1.11968 -0.25957 1.12894 C -0.26322 1.14329 -0.26517 1.15625 -0.26751 1.1713 C -0.26934 1.18357 -0.26686 1.18264 -0.27064 1.18264 " pathEditMode="relative" rAng="0" ptsTypes="AAAAAAAAAAAAAAAAAAAAAAAAAAAAAAAAAAAAAAAA">
                                      <p:cBhvr>
                                        <p:cTn id="59" dur="2000" fill="hold"/>
                                        <p:tgtEl>
                                          <p:spTgt spid="66"/>
                                        </p:tgtEl>
                                        <p:attrNameLst>
                                          <p:attrName>ppt_x</p:attrName>
                                          <p:attrName>ppt_y</p:attrName>
                                        </p:attrNameLst>
                                      </p:cBhvr>
                                      <p:rCtr x="-3334" y="58704"/>
                                    </p:animMotion>
                                  </p:childTnLst>
                                </p:cTn>
                              </p:par>
                              <p:par>
                                <p:cTn id="60"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61" dur="2000" fill="hold"/>
                                        <p:tgtEl>
                                          <p:spTgt spid="60"/>
                                        </p:tgtEl>
                                        <p:attrNameLst>
                                          <p:attrName>ppt_x</p:attrName>
                                          <p:attrName>ppt_y</p:attrName>
                                        </p:attrNameLst>
                                      </p:cBhvr>
                                    </p:animMotion>
                                  </p:childTnLst>
                                </p:cTn>
                              </p:par>
                              <p:par>
                                <p:cTn id="62" presetID="0" presetClass="path" presetSubtype="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63" dur="2000" fill="hold"/>
                                        <p:tgtEl>
                                          <p:spTgt spid="62"/>
                                        </p:tgtEl>
                                        <p:attrNameLst>
                                          <p:attrName>ppt_x</p:attrName>
                                          <p:attrName>ppt_y</p:attrName>
                                        </p:attrNameLst>
                                      </p:cBhvr>
                                    </p:animMotion>
                                  </p:childTnLst>
                                </p:cTn>
                              </p:par>
                              <p:par>
                                <p:cTn id="64" presetID="0" presetClass="path" presetSubtype="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65" dur="2000" fill="hold"/>
                                        <p:tgtEl>
                                          <p:spTgt spid="65"/>
                                        </p:tgtEl>
                                        <p:attrNameLst>
                                          <p:attrName>ppt_x</p:attrName>
                                          <p:attrName>ppt_y</p:attrName>
                                        </p:attrNameLst>
                                      </p:cBhvr>
                                    </p:animMotion>
                                  </p:childTnLst>
                                </p:cTn>
                              </p:par>
                              <p:par>
                                <p:cTn id="66" presetID="0" presetClass="path" presetSubtype="0" fill="hold" nodeType="withEffect">
                                  <p:stCondLst>
                                    <p:cond delay="500"/>
                                  </p:stCondLst>
                                  <p:childTnLst>
                                    <p:animMotion origin="layout" path="M 0.00442 0.01273 L 0.00442 0.01297 C 0.00338 0.02315 0.0013 0.03357 0.0013 0.04398 C 0.00078 0.08542 0.00143 0.12709 0.00286 0.16875 C 0.00299 0.17292 0.00429 0.17709 0.00599 0.1801 C 0.00924 0.18496 0.01315 0.18889 0.01719 0.19167 C 0.02448 0.19561 0.03204 0.19723 0.03959 0.19977 C 0.04858 0.20301 0.05769 0.20556 0.06668 0.20834 C 0.06082 0.2132 0.05392 0.21505 0.0491 0.22246 C 0.03725 0.24121 0.03855 0.26574 0.03633 0.29074 C 0.03542 0.30209 0.03425 0.31343 0.03321 0.32477 C 0.03425 0.34838 0.03438 0.37223 0.03633 0.39561 C 0.03803 0.41574 0.04701 0.44352 0.05548 0.4551 C 0.06551 0.46875 0.08908 0.48635 0.08908 0.48658 C 0.08426 0.49491 0.07866 0.50209 0.07463 0.51181 C 0.06994 0.52338 0.06733 0.54352 0.06512 0.55741 C 0.07111 0.60695 0.0659 0.64352 0.09377 0.66505 C 0.10276 0.67199 0.11305 0.67084 0.12255 0.67338 C 0.14391 0.67176 0.1654 0.67454 0.18637 0.66783 C 0.18911 0.66713 0.18728 0.65556 0.18481 0.65371 C 0.17791 0.64885 0.16996 0.65186 0.16254 0.65093 C 0.15785 0.65718 0.14782 0.66713 0.14496 0.67917 C 0.1417 0.69306 0.13688 0.72176 0.13688 0.72199 C 0.13636 0.7294 0.1348 0.73704 0.13532 0.74445 C 0.13649 0.75903 0.14717 0.77547 0.1529 0.78148 C 0.17895 0.80811 0.18299 0.8044 0.21203 0.8125 C 0.20187 0.82686 0.18963 0.83727 0.18168 0.8551 C 0.17348 0.87361 0.17765 0.92338 0.17999 0.94028 C 0.18807 0.99746 0.21464 1.07246 0.22948 1.11343 C 0.2429 1.15 0.24902 1.16297 0.25814 1.20116 C 0.26152 1.21505 0.26126 1.21528 0.26126 1.22385 " pathEditMode="relative" rAng="0" ptsTypes="AAAAAAAAAAAAAAAAAAAAAAAAAAAAAAA">
                                      <p:cBhvr>
                                        <p:cTn id="67" dur="2000" fill="hold"/>
                                        <p:tgtEl>
                                          <p:spTgt spid="76"/>
                                        </p:tgtEl>
                                        <p:attrNameLst>
                                          <p:attrName>ppt_x</p:attrName>
                                          <p:attrName>ppt_y</p:attrName>
                                        </p:attrNameLst>
                                      </p:cBhvr>
                                      <p:rCtr x="12673" y="60556"/>
                                    </p:animMotion>
                                  </p:childTnLst>
                                </p:cTn>
                              </p:par>
                              <p:par>
                                <p:cTn id="68"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69" dur="2000" fill="hold"/>
                                        <p:tgtEl>
                                          <p:spTgt spid="79"/>
                                        </p:tgtEl>
                                        <p:attrNameLst>
                                          <p:attrName>ppt_x</p:attrName>
                                          <p:attrName>ppt_y</p:attrName>
                                        </p:attrNameLst>
                                      </p:cBhvr>
                                    </p:animMotion>
                                  </p:childTnLst>
                                </p:cTn>
                              </p:par>
                              <p:par>
                                <p:cTn id="7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1" dur="2000" fill="hold"/>
                                        <p:tgtEl>
                                          <p:spTgt spid="77"/>
                                        </p:tgtEl>
                                        <p:attrNameLst>
                                          <p:attrName>ppt_x</p:attrName>
                                          <p:attrName>ppt_y</p:attrName>
                                        </p:attrNameLst>
                                      </p:cBhvr>
                                    </p:animMotion>
                                  </p:childTnLst>
                                </p:cTn>
                              </p:par>
                              <p:par>
                                <p:cTn id="72" presetID="0" presetClass="path" presetSubtype="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73" dur="2000" fill="hold"/>
                                        <p:tgtEl>
                                          <p:spTgt spid="80"/>
                                        </p:tgtEl>
                                        <p:attrNameLst>
                                          <p:attrName>ppt_x</p:attrName>
                                          <p:attrName>ppt_y</p:attrName>
                                        </p:attrNameLst>
                                      </p:cBhvr>
                                      <p:rCtr x="18750" y="58287"/>
                                    </p:animMotion>
                                  </p:childTnLst>
                                </p:cTn>
                              </p:par>
                              <p:par>
                                <p:cTn id="74"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75" dur="2000" fill="hold"/>
                                        <p:tgtEl>
                                          <p:spTgt spid="81"/>
                                        </p:tgtEl>
                                        <p:attrNameLst>
                                          <p:attrName>ppt_x</p:attrName>
                                          <p:attrName>ppt_y</p:attrName>
                                        </p:attrNameLst>
                                      </p:cBhvr>
                                    </p:animMotion>
                                  </p:childTnLst>
                                </p:cTn>
                              </p:par>
                              <p:par>
                                <p:cTn id="76" presetID="0" presetClass="path" presetSubtype="0" fill="hold" nodeType="withEffect">
                                  <p:stCondLst>
                                    <p:cond delay="500"/>
                                  </p:stCondLst>
                                  <p:childTnLst>
                                    <p:animMotion origin="layout" path="M 0.00365 -0.01713 L 0.00365 -0.01689 C -0.00924 0.01783 -0.05118 0.12755 -0.06173 0.17014 C -0.08452 0.26227 -0.12399 0.45093 -0.12399 0.45116 C -0.13193 0.52176 -0.1542 0.63125 -0.13362 0.70903 C -0.12841 0.72871 -0.11604 0.74028 -0.10484 0.74885 C -0.0883 0.76158 -0.06981 0.76389 -0.05222 0.77153 C 0.00873 0.75996 0.06187 0.772 0.11058 0.69769 C 0.11774 0.68681 0.11592 0.66551 0.11865 0.64954 C 0.10641 0.6125 0.10003 0.5669 0.08193 0.53889 C 0.06473 0.5125 -0.00703 0.52385 -0.02188 0.52477 C -0.04415 0.53311 -0.06746 0.53612 -0.08895 0.55024 C -0.16736 0.60186 -0.13675 0.58936 -0.1783 0.60417 C -0.19901 0.59838 -0.22115 0.60139 -0.24055 0.58704 C -0.24902 0.58079 -0.26387 0.5088 -0.26608 0.49908 C -0.26452 0.48496 -0.26673 0.46713 -0.26113 0.45649 C -0.24342 0.422 -0.21086 0.42061 -0.18781 0.41412 C -0.146 0.42825 -0.09077 0.43774 -0.05535 0.48774 C -0.04363 0.5044 -0.04154 0.53496 -0.03464 0.5588 C -0.03568 0.58056 -0.03204 0.60463 -0.03777 0.62408 C -0.05366 0.67709 -0.11995 0.76551 -0.14001 0.797 C -0.21971 0.92246 -0.16176 0.83241 -0.23261 0.9757 C -0.26269 1.03704 -0.25084 1.00255 -0.2851 1.04676 C -0.28992 1.05301 -0.29291 1.06343 -0.29786 1.06945 C -0.30164 1.07408 -0.30646 1.07477 -0.31062 1.07801 C -0.31284 1.07963 -0.31492 1.08172 -0.31701 1.08357 C -0.33915 1.07524 -0.35074 1.075 -0.36962 1.04375 C -0.37548 1.0345 -0.37718 1.01922 -0.38082 1.00695 C -0.38135 0.99746 -0.38408 0.98774 -0.38252 0.97871 C -0.37548 0.94005 -0.37418 0.94144 -0.36168 0.93033 C -0.34305 0.93797 -0.32261 0.93681 -0.3058 0.95301 C -0.29395 0.96482 -0.2864 0.9882 -0.28028 1.00973 C -0.27233 1.0382 -0.26869 1.06991 -0.26452 1.1007 C -0.25358 1.17686 -0.2597 1.31644 -0.2597 1.36459 " pathEditMode="relative" rAng="0" ptsTypes="AAAAAAAAAAAAAAAAAAAAAAAAAAAAAAAAAA">
                                      <p:cBhvr>
                                        <p:cTn id="77" dur="2000" fill="hold"/>
                                        <p:tgtEl>
                                          <p:spTgt spid="82"/>
                                        </p:tgtEl>
                                        <p:attrNameLst>
                                          <p:attrName>ppt_x</p:attrName>
                                          <p:attrName>ppt_y</p:attrName>
                                        </p:attrNameLst>
                                      </p:cBhvr>
                                      <p:rCtr x="-13584" y="69074"/>
                                    </p:animMotion>
                                  </p:childTnLst>
                                </p:cTn>
                              </p:par>
                              <p:par>
                                <p:cTn id="78"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79" dur="2000" fill="hold"/>
                                        <p:tgtEl>
                                          <p:spTgt spid="83"/>
                                        </p:tgtEl>
                                        <p:attrNameLst>
                                          <p:attrName>ppt_x</p:attrName>
                                          <p:attrName>ppt_y</p:attrName>
                                        </p:attrNameLst>
                                      </p:cBhvr>
                                    </p:animMotion>
                                  </p:childTnLst>
                                </p:cTn>
                              </p:par>
                              <p:par>
                                <p:cTn id="80" presetID="0" presetClass="path" presetSubtype="0" fill="hold" nodeType="withEffect">
                                  <p:stCondLst>
                                    <p:cond delay="500"/>
                                  </p:stCondLst>
                                  <p:childTnLst>
                                    <p:animMotion origin="layout" path="M 0.23157 -0.02662 L 0.23157 -0.02639 C 0.21555 0.01852 0.2076 0.02546 0.2076 0.07824 C 0.2076 0.0912 0.20539 0.21967 0.22675 0.2456 C 0.26204 0.28796 0.36011 0.29606 0.38799 0.30185 C 0.39867 0.31643 0.41 0.32917 0.4199 0.34467 C 0.43019 0.36157 0.44555 0.40185 0.45337 0.42153 C 0.45402 0.43194 0.45571 0.44236 0.45506 0.45278 C 0.45298 0.4875 0.44581 0.52616 0.42953 0.54907 C 0.41156 0.5743 0.37653 0.58171 0.35608 0.58889 C 0.33003 0.57986 0.27637 0.58356 0.25071 0.53773 C 0.24733 0.53194 0.24641 0.52268 0.24433 0.51481 C 0.24641 0.50764 0.24641 0.49583 0.25071 0.49236 C 0.29564 0.45648 0.40622 0.48009 0.42784 0.48102 C 0.4591 0.49213 0.47655 0.49282 0.50273 0.51805 C 0.51497 0.52963 0.52604 0.54491 0.5379 0.55764 C 0.55313 0.5743 0.58413 0.60602 0.58413 0.60625 C 0.58934 0.62847 0.59507 0.6419 0.58895 0.66782 C 0.58739 0.67477 0.58335 0.68055 0.57944 0.68241 C 0.57176 0.68588 0.56342 0.68449 0.55548 0.68542 C 0.52031 0.68449 0.48515 0.68935 0.45024 0.68241 C 0.44686 0.68148 0.45024 0.66736 0.45337 0.66504 C 0.46665 0.65787 0.48098 0.65972 0.49492 0.65694 C 0.5547 0.66967 0.58374 0.64792 0.62086 0.72222 C 0.62893 0.73842 0.63258 0.75995 0.63844 0.77847 C 0.64105 0.86088 0.64092 0.80879 0.63532 0.91458 C 0.63414 0.9368 0.63454 0.95903 0.63206 0.98032 C 0.62373 1.05509 0.62737 1.01805 0.62086 1.09097 C 0.61917 1.15717 0.6193 1.13055 0.6193 1.17037 " pathEditMode="relative" rAng="0" ptsTypes="AAAAAAAAAAAAAAAAAAAAAAAAAAAAA">
                                      <p:cBhvr>
                                        <p:cTn id="81" dur="2000" fill="hold"/>
                                        <p:tgtEl>
                                          <p:spTgt spid="85"/>
                                        </p:tgtEl>
                                        <p:attrNameLst>
                                          <p:attrName>ppt_x</p:attrName>
                                          <p:attrName>ppt_y</p:attrName>
                                        </p:attrNameLst>
                                      </p:cBhvr>
                                      <p:rCtr x="19211" y="59838"/>
                                    </p:animMotion>
                                  </p:childTnLst>
                                </p:cTn>
                              </p:par>
                              <p:par>
                                <p:cTn id="82" presetID="0" presetClass="path" presetSubtype="0" fill="hold" nodeType="withEffect">
                                  <p:stCondLst>
                                    <p:cond delay="500"/>
                                  </p:stCondLst>
                                  <p:childTnLst>
                                    <p:animMotion origin="layout" path="M -0.0086 0.00393 L -0.0086 0.00416 C -0.00964 0.03611 -0.01172 0.06828 -0.0086 0.10046 C -0.0069 0.1169 -0.00365 0.13264 -0.00052 0.14861 C 0.00794 0.19259 0.01589 0.23032 0.03777 0.26203 C 0.06942 0.30787 0.11005 0.3081 0.14782 0.32152 C 0.23443 0.35231 0.17726 0.33819 0.24837 0.35277 C 0.26218 0.35092 0.27611 0.35092 0.28979 0.34699 C 0.2933 0.34606 0.29695 0.34328 0.29943 0.33865 C 0.30164 0.33402 0.30151 0.32731 0.30255 0.32152 C 0.29669 0.31296 0.29226 0.29977 0.28497 0.29606 C 0.23509 0.26944 0.20344 0.28634 0.15108 0.29606 C 0.14821 0.29791 0.08713 0.32731 0.08401 0.36134 C 0.07749 0.4331 0.09468 0.46852 0.13037 0.48611 C 0.19732 0.51921 0.23535 0.52338 0.29617 0.53426 C 0.33134 0.52963 0.36663 0.52824 0.40154 0.52014 C 0.40388 0.51967 0.40544 0.51273 0.40466 0.50879 C 0.40297 0.49907 0.40062 0.48588 0.39515 0.48333 C 0.37405 0.47291 0.35152 0.47569 0.32964 0.47199 C 0.27221 0.48356 0.22415 0.4824 0.17179 0.52569 C 0.1516 0.54259 0.12373 0.58935 0.10641 0.61666 C 0.10159 0.63171 0.09482 0.64537 0.09195 0.66203 C 0.08804 0.68541 0.09013 0.74467 0.09833 0.76412 C 0.10732 0.78518 0.12034 0.80046 0.1335 0.81227 C 0.18677 0.85972 0.2231 0.85463 0.28341 0.8662 C 0.34188 0.86342 0.40062 0.86458 0.45897 0.85764 C 0.49492 0.85347 0.46236 0.79583 0.44465 0.78402 C 0.4212 0.76805 0.39463 0.77639 0.36963 0.77268 C 0.34775 0.78773 0.32274 0.79259 0.30411 0.81805 C 0.29539 0.83009 0.29474 0.85509 0.29461 0.87477 C 0.29422 0.93264 0.2989 0.99027 0.30255 1.04768 C 0.30424 1.07453 0.30985 1.10023 0.3105 1.12731 C 0.31258 1.21227 0.3105 1.29745 0.3105 1.38264 " pathEditMode="relative" rAng="0" ptsTypes="AAAAAAAAAAAAAAAAAAAAAAAAAAAAAAAAA">
                                      <p:cBhvr>
                                        <p:cTn id="83" dur="2000" fill="hold"/>
                                        <p:tgtEl>
                                          <p:spTgt spid="84"/>
                                        </p:tgtEl>
                                        <p:attrNameLst>
                                          <p:attrName>ppt_x</p:attrName>
                                          <p:attrName>ppt_y</p:attrName>
                                        </p:attrNameLst>
                                      </p:cBhvr>
                                      <p:rCtr x="24095" y="68935"/>
                                    </p:animMotion>
                                  </p:childTnLst>
                                </p:cTn>
                              </p:par>
                              <p:par>
                                <p:cTn id="84" presetID="0" presetClass="path" presetSubtype="0" fill="hold" nodeType="withEffect">
                                  <p:stCondLst>
                                    <p:cond delay="500"/>
                                  </p:stCondLst>
                                  <p:childTnLst>
                                    <p:animMotion origin="layout" path="M -0.0086 0.00394 L -0.0086 0.00417 C -0.00964 0.03611 -0.01172 0.06829 -0.0086 0.10046 C -0.0069 0.1169 -0.00365 0.13264 -0.00052 0.14861 C 0.00795 0.19259 0.01589 0.23032 0.03777 0.26204 C 0.06942 0.30787 0.11006 0.3081 0.14783 0.32153 C 0.23444 0.35231 0.17726 0.33819 0.24837 0.35278 C 0.26218 0.35093 0.27611 0.35093 0.28979 0.34699 C 0.29331 0.34606 0.29695 0.34329 0.29943 0.33866 C 0.30164 0.33403 0.30151 0.32731 0.30255 0.32153 C 0.29669 0.31296 0.29226 0.29977 0.28497 0.29606 C 0.23509 0.26944 0.20344 0.28634 0.15108 0.29606 C 0.14822 0.29792 0.08713 0.32731 0.08401 0.36134 C 0.0775 0.4331 0.09469 0.46852 0.13037 0.48611 C 0.19732 0.51921 0.23535 0.52338 0.29617 0.53426 C 0.33134 0.52963 0.36663 0.52824 0.40154 0.52014 C 0.40388 0.51968 0.40544 0.51273 0.40466 0.5088 C 0.40297 0.49907 0.40063 0.48588 0.39516 0.48333 C 0.37406 0.47292 0.35152 0.47569 0.32964 0.47199 C 0.27221 0.48356 0.22415 0.48241 0.17179 0.52569 C 0.1516 0.54259 0.12373 0.58935 0.10641 0.61667 C 0.10159 0.63171 0.09482 0.64537 0.09195 0.66204 C 0.08804 0.68542 0.09013 0.74468 0.09833 0.76412 C 0.10732 0.78519 0.12034 0.80046 0.1335 0.81227 C 0.18677 0.85972 0.22311 0.85463 0.28341 0.8662 C 0.34189 0.86343 0.40063 0.86458 0.45897 0.85764 C 0.49492 0.85347 0.46236 0.79583 0.44465 0.78403 C 0.4212 0.76806 0.39463 0.77639 0.36963 0.77269 C 0.34775 0.78773 0.32274 0.79259 0.30412 0.81806 C 0.29539 0.83009 0.29474 0.85509 0.29461 0.87477 C 0.29422 0.93264 0.29891 0.99028 0.30255 1.04769 C 0.30425 1.07454 0.30985 1.10023 0.3105 1.12731 C 0.31258 1.21227 0.3105 1.29745 0.3105 1.38264 " pathEditMode="relative" rAng="0" ptsTypes="AAAAAAAAAAAAAAAAAAAAAAAAAAAAAAAAA">
                                      <p:cBhvr>
                                        <p:cTn id="85" dur="2000" fill="hold"/>
                                        <p:tgtEl>
                                          <p:spTgt spid="86"/>
                                        </p:tgtEl>
                                        <p:attrNameLst>
                                          <p:attrName>ppt_x</p:attrName>
                                          <p:attrName>ppt_y</p:attrName>
                                        </p:attrNameLst>
                                      </p:cBhvr>
                                      <p:rCtr x="24095" y="68935"/>
                                    </p:animMotion>
                                  </p:childTnLst>
                                </p:cTn>
                              </p:par>
                              <p:par>
                                <p:cTn id="86" presetID="0" presetClass="path" presetSubtype="0" fill="hold" nodeType="withEffect">
                                  <p:stCondLst>
                                    <p:cond delay="500"/>
                                  </p:stCondLst>
                                  <p:childTnLst>
                                    <p:animMotion origin="layout" path="M -0.00026 0.0051 L -0.00026 0.00533 C -0.04519 0.08542 -0.04832 0.08288 -0.07984 0.16088 C -0.08883 0.18311 -0.09833 0.20487 -0.10524 0.22917 C -0.11279 0.2544 -0.11696 0.28195 -0.12295 0.30857 C -0.1262 0.33982 -0.13428 0.38288 -0.1262 0.41621 C -0.11487 0.46274 -0.09338 0.47176 -0.06707 0.48426 C -0.02735 0.50325 0.00117 0.49954 0.04298 0.50139 C 0.05796 0.49561 0.07346 0.49399 0.08765 0.48426 C 0.09456 0.47963 0.10511 0.44815 0.09403 0.43612 C 0.08036 0.42107 0.06317 0.41922 0.0478 0.41065 C 0.02761 0.41436 0.00716 0.41575 -0.01302 0.422 C -0.03399 0.42848 -0.06187 0.44815 -0.08153 0.46436 C -0.09078 0.47223 -0.09964 0.48149 -0.10862 0.49005 C -0.11344 0.50232 -0.11982 0.51297 -0.12295 0.52686 C -0.12581 0.53936 -0.12581 0.55325 -0.1262 0.56667 C -0.12647 0.57987 -0.12829 0.59491 -0.12438 0.60625 C -0.11969 0.62153 -0.11084 0.63195 -0.10224 0.64028 C -0.06265 0.67917 -0.01381 0.66922 0.02865 0.67454 C 0.05679 0.67246 0.08518 0.67362 0.11318 0.66852 C 0.12529 0.66667 0.13819 0.6426 0.11956 0.62061 C 0.10615 0.60463 0.08869 0.60348 0.07333 0.59491 C 0.04129 0.59908 0.00013 0.59885 -0.03204 0.6176 C -0.04741 0.62663 -0.0616 0.64098 -0.07671 0.65163 C -0.09625 0.66551 -0.11631 0.67709 -0.13571 0.69121 C -0.14717 0.69977 -0.15851 0.7088 -0.16932 0.71991 C -0.18481 0.73588 -0.20643 0.76644 -0.21868 0.79075 C -0.22167 0.79607 -0.22297 0.80394 -0.22506 0.81065 C -0.22245 0.82917 -0.22206 0.84977 -0.21711 0.86737 C -0.21321 0.88102 -0.20735 0.89468 -0.19953 0.90139 C -0.1796 0.91829 -0.07854 0.94676 -0.07033 0.94954 C -0.05653 0.95996 -0.04155 0.96667 -0.02878 0.98079 C -0.00899 1.00278 -0.02188 1.07084 -0.03035 1.08866 C -0.03816 1.10487 -0.05379 1.09792 -0.06551 1.10278 C -0.15759 1.09213 -0.17817 1.15024 -0.20435 1.04028 C -0.20787 1.02593 -0.20865 1.01019 -0.21073 0.99491 C -0.20709 0.98264 -0.20669 0.96413 -0.19953 0.95811 C -0.15251 0.91806 -0.09859 0.93473 -0.04962 0.9382 C -0.02436 0.95186 0.04272 0.97547 0.06694 1.02338 C 0.07202 1.03334 0.06903 1.04977 0.0702 1.06297 C 0.06486 1.09051 0.06108 1.11899 0.05418 1.14538 C 0.03907 1.20348 0.02605 1.22431 0.00469 1.27292 C 0.00182 1.2794 -0.00039 1.28658 -0.00326 1.29283 C -0.01029 1.30834 -0.01185 1.31088 -0.01758 1.3213 " pathEditMode="relative" rAng="0" ptsTypes="AAAAAAAAAAAAAAAAAAAAAAAAAAAAAAAAAAAAAAAAAAAA">
                                      <p:cBhvr>
                                        <p:cTn id="87" dur="2000" fill="hold"/>
                                        <p:tgtEl>
                                          <p:spTgt spid="87"/>
                                        </p:tgtEl>
                                        <p:attrNameLst>
                                          <p:attrName>ppt_x</p:attrName>
                                          <p:attrName>ppt_y</p:attrName>
                                        </p:attrNameLst>
                                      </p:cBhvr>
                                      <p:rCtr x="-4780" y="65810"/>
                                    </p:animMotion>
                                  </p:childTnLst>
                                </p:cTn>
                              </p:par>
                              <p:par>
                                <p:cTn id="88" presetID="0" presetClass="path" presetSubtype="0" fill="hold" nodeType="withEffect">
                                  <p:stCondLst>
                                    <p:cond delay="500"/>
                                  </p:stCondLst>
                                  <p:childTnLst>
                                    <p:animMotion origin="layout" path="M 0.00352 -0.01713 L 0.00352 -0.0169 C -0.00925 0.01783 -0.05119 0.12755 -0.06174 0.17014 C -0.08453 0.26227 -0.12399 0.45093 -0.12399 0.45116 C -0.13181 0.52176 -0.15421 0.63125 -0.13363 0.70903 C -0.12842 0.72871 -0.11605 0.74028 -0.10485 0.74884 C -0.0883 0.76158 -0.06981 0.76389 -0.05223 0.77153 C 0.00873 0.75996 0.06186 0.77199 0.11057 0.69769 C 0.11774 0.68681 0.11591 0.66551 0.11865 0.64954 C 0.10641 0.6125 0.10003 0.5669 0.08179 0.53889 C 0.0646 0.5125 -0.00703 0.52384 -0.02188 0.52477 C -0.04415 0.5331 -0.06747 0.53611 -0.08909 0.55023 C -0.16736 0.60185 -0.13676 0.58935 -0.1783 0.60417 C -0.19901 0.59838 -0.22115 0.60139 -0.24056 0.58704 C -0.24902 0.58079 -0.26387 0.5088 -0.26609 0.49908 C -0.26452 0.48496 -0.26674 0.46713 -0.26114 0.45648 C -0.24342 0.42199 -0.21099 0.4206 -0.18781 0.41412 C -0.146 0.42824 -0.09078 0.43773 -0.05535 0.48773 C -0.04363 0.5044 -0.04155 0.53496 -0.03465 0.5588 C -0.03582 0.58056 -0.03204 0.60463 -0.03777 0.62408 C -0.05366 0.67708 -0.11995 0.76551 -0.14001 0.79699 C -0.21972 0.92246 -0.16176 0.83241 -0.23261 0.9757 C -0.2627 1.03704 -0.25072 1.00255 -0.2851 1.04676 C -0.28992 1.05301 -0.29292 1.06343 -0.29786 1.06945 C -0.30164 1.07408 -0.30646 1.07477 -0.31063 1.07801 C -0.31284 1.07963 -0.31493 1.08171 -0.31701 1.08357 C -0.33915 1.07523 -0.35074 1.075 -0.36963 1.04375 C -0.37549 1.03449 -0.37718 1.01921 -0.38083 1.00695 C -0.38135 0.99746 -0.38409 0.98773 -0.38252 0.97871 C -0.37549 0.94005 -0.37419 0.94144 -0.36168 0.93033 C -0.34306 0.93796 -0.32261 0.93681 -0.30581 0.95301 C -0.29396 0.96482 -0.2864 0.9882 -0.28028 1.00972 C -0.27234 1.0382 -0.26869 1.06991 -0.26452 1.1007 C -0.25358 1.17685 -0.2597 1.31644 -0.2597 1.36458 " pathEditMode="relative" rAng="0" ptsTypes="AAAAAAAAAAAAAAAAAAAAAAAAAAAAAAAAAA">
                                      <p:cBhvr>
                                        <p:cTn id="89" dur="2000" fill="hold"/>
                                        <p:tgtEl>
                                          <p:spTgt spid="88"/>
                                        </p:tgtEl>
                                        <p:attrNameLst>
                                          <p:attrName>ppt_x</p:attrName>
                                          <p:attrName>ppt_y</p:attrName>
                                        </p:attrNameLst>
                                      </p:cBhvr>
                                      <p:rCtr x="-13571" y="69074"/>
                                    </p:animMotion>
                                  </p:childTnLst>
                                </p:cTn>
                              </p:par>
                              <p:par>
                                <p:cTn id="90" presetID="0" presetClass="path" presetSubtype="0" fill="hold" nodeType="withEffect">
                                  <p:stCondLst>
                                    <p:cond delay="500"/>
                                  </p:stCondLst>
                                  <p:childTnLst>
                                    <p:animMotion origin="layout" path="M -0.0086 0.00394 L -0.0086 0.00417 C -0.00964 0.03612 -0.01173 0.06829 -0.0086 0.10047 C -0.00691 0.1169 -0.00365 0.13264 -0.00052 0.14862 C 0.00794 0.1926 0.01589 0.23033 0.03777 0.26204 C 0.06942 0.30787 0.11005 0.30811 0.14782 0.32153 C 0.23443 0.35232 0.17726 0.3382 0.24837 0.35278 C 0.26217 0.35093 0.27611 0.35093 0.28979 0.34699 C 0.2933 0.34607 0.29695 0.34329 0.29942 0.33866 C 0.30164 0.33403 0.30151 0.32732 0.30255 0.32153 C 0.29669 0.31297 0.29226 0.29977 0.28497 0.29607 C 0.23508 0.26945 0.20343 0.28635 0.15108 0.29607 C 0.14821 0.29792 0.08713 0.32732 0.084 0.36135 C 0.07749 0.43311 0.09468 0.46852 0.13037 0.48612 C 0.19731 0.51922 0.23534 0.52338 0.29617 0.53426 C 0.33133 0.52963 0.36663 0.52824 0.40153 0.52014 C 0.40388 0.51968 0.40544 0.51274 0.40466 0.5088 C 0.40297 0.49908 0.40062 0.48588 0.39515 0.48334 C 0.37405 0.47292 0.35152 0.4757 0.32964 0.47199 C 0.2722 0.48357 0.22414 0.48241 0.17179 0.5257 C 0.1516 0.5426 0.12373 0.58936 0.1064 0.61667 C 0.10159 0.63172 0.09481 0.64537 0.09195 0.66204 C 0.08804 0.68542 0.09012 0.74468 0.09833 0.76412 C 0.10732 0.78519 0.12034 0.80047 0.13349 0.81227 C 0.18676 0.85973 0.2231 0.85463 0.2834 0.86621 C 0.34188 0.86343 0.40062 0.86459 0.45897 0.85764 C 0.49492 0.85348 0.46236 0.79584 0.44464 0.78403 C 0.4212 0.76806 0.39463 0.77639 0.36962 0.77269 C 0.34774 0.78774 0.32274 0.7926 0.30411 0.81806 C 0.29539 0.8301 0.29473 0.8551 0.2946 0.87477 C 0.29421 0.93264 0.2989 0.99028 0.30255 1.04769 C 0.30424 1.07454 0.30984 1.10024 0.31049 1.12732 C 0.31258 1.21227 0.31049 1.29746 0.31049 1.38264 " pathEditMode="relative" rAng="0" ptsTypes="AAAAAAAAAAAAAAAAAAAAAAAAAAAAAAAAA">
                                      <p:cBhvr>
                                        <p:cTn id="91" dur="2000" fill="hold"/>
                                        <p:tgtEl>
                                          <p:spTgt spid="89"/>
                                        </p:tgtEl>
                                        <p:attrNameLst>
                                          <p:attrName>ppt_x</p:attrName>
                                          <p:attrName>ppt_y</p:attrName>
                                        </p:attrNameLst>
                                      </p:cBhvr>
                                      <p:rCtr x="24095" y="68935"/>
                                    </p:animMotion>
                                  </p:childTnLst>
                                </p:cTn>
                              </p:par>
                              <p:par>
                                <p:cTn id="92"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93" dur="2000" fill="hold"/>
                                        <p:tgtEl>
                                          <p:spTgt spid="90"/>
                                        </p:tgtEl>
                                        <p:attrNameLst>
                                          <p:attrName>ppt_x</p:attrName>
                                          <p:attrName>ppt_y</p:attrName>
                                        </p:attrNameLst>
                                      </p:cBhvr>
                                    </p:animMotion>
                                  </p:childTnLst>
                                </p:cTn>
                              </p:par>
                              <p:par>
                                <p:cTn id="94"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95" dur="2000" fill="hold"/>
                                        <p:tgtEl>
                                          <p:spTgt spid="91"/>
                                        </p:tgtEl>
                                        <p:attrNameLst>
                                          <p:attrName>ppt_x</p:attrName>
                                          <p:attrName>ppt_y</p:attrName>
                                        </p:attrNameLst>
                                      </p:cBhvr>
                                    </p:animMotion>
                                  </p:childTnLst>
                                </p:cTn>
                              </p:par>
                              <p:par>
                                <p:cTn id="96" presetID="0" presetClass="path" presetSubtype="0" fill="hold" nodeType="withEffect">
                                  <p:stCondLst>
                                    <p:cond delay="500"/>
                                  </p:stCondLst>
                                  <p:childTnLst>
                                    <p:animMotion origin="layout" path="M 0.00065 0.00185 L 0.00065 0.00209 C -0.01537 0.04699 -0.02331 0.05394 -0.02331 0.10672 C -0.02331 0.11968 -0.02553 0.24815 -0.00417 0.27408 C 0.03113 0.31667 0.1292 0.32454 0.15707 0.33056 C 0.16775 0.34491 0.17908 0.35764 0.18898 0.37315 C 0.19927 0.39005 0.21464 0.43033 0.22245 0.45 C 0.2231 0.46042 0.2248 0.47084 0.22415 0.48125 C 0.22206 0.51597 0.2149 0.55463 0.19862 0.57755 C 0.18064 0.60278 0.14561 0.61019 0.12516 0.61736 C 0.09911 0.60857 0.04545 0.61204 0.0198 0.56621 C 0.01641 0.56042 0.0155 0.55116 0.01341 0.54329 C 0.0155 0.53611 0.0155 0.52431 0.0198 0.52084 C 0.06473 0.48496 0.1753 0.50857 0.19692 0.50949 C 0.22818 0.5206 0.24564 0.5213 0.27181 0.54653 C 0.28406 0.5581 0.29513 0.57338 0.30698 0.58611 C 0.32222 0.60278 0.35322 0.63449 0.35322 0.63472 C 0.35843 0.65718 0.36416 0.67037 0.35803 0.69653 C 0.35647 0.70347 0.35243 0.70903 0.34853 0.71088 C 0.34084 0.71459 0.33251 0.71297 0.32456 0.71389 C 0.2894 0.71297 0.25423 0.71783 0.21933 0.71088 C 0.21594 0.71019 0.21933 0.69584 0.22245 0.69375 C 0.23574 0.68634 0.25006 0.6882 0.264 0.68542 C 0.32378 0.69815 0.35282 0.67639 0.38994 0.7507 C 0.39802 0.7669 0.40167 0.78843 0.40753 0.80718 C 0.41013 0.88935 0.41 0.8375 0.4044 0.94329 C 0.40323 0.96528 0.40362 0.9875 0.40114 1.0088 C 0.39281 1.08357 0.39646 1.04653 0.38994 1.11945 C 0.38825 1.18565 0.38838 1.15903 0.38838 1.19884 " pathEditMode="relative" rAng="0" ptsTypes="AAAAAAAAAAAAAAAAAAAAAAAAAAAAA">
                                      <p:cBhvr>
                                        <p:cTn id="97" dur="2000" fill="hold"/>
                                        <p:tgtEl>
                                          <p:spTgt spid="93"/>
                                        </p:tgtEl>
                                        <p:attrNameLst>
                                          <p:attrName>ppt_x</p:attrName>
                                          <p:attrName>ppt_y</p:attrName>
                                        </p:attrNameLst>
                                      </p:cBhvr>
                                      <p:rCtr x="19211" y="59838"/>
                                    </p:animMotion>
                                  </p:childTnLst>
                                </p:cTn>
                              </p:par>
                              <p:par>
                                <p:cTn id="98" presetID="0" presetClass="path" presetSubtype="0" fill="hold" nodeType="withEffect">
                                  <p:stCondLst>
                                    <p:cond delay="500"/>
                                  </p:stCondLst>
                                  <p:childTnLst>
                                    <p:animMotion origin="layout" path="M 2.3678E-6 2.22222E-6 L 2.3678E-6 0.00023 C -0.00013 0.03217 -0.00065 0.06435 2.3678E-6 0.09653 C 0.00039 0.11296 0.00117 0.1287 0.00182 0.14467 C 0.00377 0.18866 0.0056 0.22639 0.01042 0.2581 C 0.01758 0.30393 0.0267 0.30416 0.03516 0.31759 C 0.05457 0.34838 0.04181 0.33426 0.05783 0.34884 C 0.06082 0.34699 0.06395 0.34699 0.06707 0.34305 C 0.06785 0.34213 0.06864 0.33935 0.06929 0.33472 C 0.06968 0.33009 0.06968 0.32338 0.06994 0.31759 C 0.06864 0.30903 0.06759 0.29583 0.06603 0.29213 C 0.05483 0.26551 0.04767 0.28241 0.03594 0.29213 C 0.03529 0.29398 0.02149 0.32338 0.02084 0.35741 C 0.0194 0.42916 0.02331 0.46458 0.03126 0.48217 C 0.04623 0.51528 0.05483 0.51944 0.06851 0.53032 C 0.07645 0.52569 0.08426 0.5243 0.09221 0.5162 C 0.09273 0.51574 0.09299 0.50879 0.09286 0.50486 C 0.09247 0.49514 0.09195 0.48194 0.09078 0.4794 C 0.08596 0.46898 0.08088 0.47176 0.07606 0.46805 C 0.06317 0.47963 0.05236 0.47847 0.0405 0.52176 C 0.03607 0.53866 0.02982 0.58541 0.02592 0.61273 C 0.02474 0.62778 0.02331 0.64143 0.02266 0.6581 C 0.02175 0.68148 0.02227 0.74074 0.02409 0.76018 C 0.02605 0.78125 0.02904 0.79653 0.03191 0.80833 C 0.04389 0.85578 0.05209 0.85069 0.06564 0.86227 C 0.07879 0.85949 0.09195 0.86065 0.1051 0.8537 C 0.11318 0.84953 0.10575 0.7919 0.10185 0.78009 C 0.09664 0.76412 0.09065 0.77245 0.08505 0.76875 C 0.0801 0.78379 0.0745 0.78866 0.07033 0.81412 C 0.06837 0.82616 0.06811 0.85116 0.06811 0.87083 C 0.06811 0.9287 0.06916 0.98634 0.06994 1.04375 C 0.07033 1.0706 0.07163 1.09629 0.07176 1.12338 C 0.07215 1.20833 0.07176 1.29352 0.07176 1.3787 " pathEditMode="relative" rAng="0" ptsTypes="AAAAAAAAAAAAAAAAAAAAAAAAAAAAAAAAA">
                                      <p:cBhvr>
                                        <p:cTn id="99" dur="2000" fill="hold"/>
                                        <p:tgtEl>
                                          <p:spTgt spid="92"/>
                                        </p:tgtEl>
                                        <p:attrNameLst>
                                          <p:attrName>ppt_x</p:attrName>
                                          <p:attrName>ppt_y</p:attrName>
                                        </p:attrNameLst>
                                      </p:cBhvr>
                                      <p:rCtr x="5418" y="68935"/>
                                    </p:animMotion>
                                  </p:childTnLst>
                                </p:cTn>
                              </p:par>
                              <p:par>
                                <p:cTn id="10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01" dur="2000" fill="hold"/>
                                        <p:tgtEl>
                                          <p:spTgt spid="94"/>
                                        </p:tgtEl>
                                        <p:attrNameLst>
                                          <p:attrName>ppt_x</p:attrName>
                                          <p:attrName>ppt_y</p:attrName>
                                        </p:attrNameLst>
                                      </p:cBhvr>
                                    </p:animMotion>
                                  </p:childTnLst>
                                </p:cTn>
                              </p:par>
                              <p:par>
                                <p:cTn id="102" presetID="0" presetClass="path" presetSubtype="0" fill="hold" nodeType="withEffect">
                                  <p:stCondLst>
                                    <p:cond delay="500"/>
                                  </p:stCondLst>
                                  <p:childTnLst>
                                    <p:animMotion origin="layout" path="M 2.65955E-6 2.96296E-6 L 2.65955E-6 0.00023 C -0.00052 0.03217 -0.00157 0.06435 2.65955E-6 0.09699 C 0.00091 0.11296 0.0026 0.1287 0.00417 0.14467 C 0.00859 0.18865 0.01276 0.22639 0.02409 0.2581 C 0.0405 0.30393 0.06147 0.30416 0.08114 0.31759 C 0.12607 0.34838 0.09638 0.33426 0.13324 0.34884 C 0.1404 0.34699 0.14756 0.34699 0.15473 0.34305 C 0.15655 0.34213 0.15837 0.33935 0.15967 0.33472 C 0.16085 0.33009 0.16085 0.32338 0.16137 0.31759 C 0.15824 0.30902 0.15603 0.29583 0.15225 0.29213 C 0.12633 0.26551 0.10992 0.2824 0.08283 0.29213 C 0.08127 0.29398 0.04962 0.32338 0.04806 0.3574 C 0.04467 0.42916 0.05353 0.46458 0.07202 0.48217 C 0.1068 0.51527 0.12646 0.51944 0.15798 0.53032 C 0.17622 0.52569 0.19458 0.5243 0.21268 0.5162 C 0.21386 0.51574 0.21464 0.50879 0.21425 0.50486 C 0.21333 0.49514 0.21216 0.48194 0.2093 0.4794 C 0.19836 0.46898 0.18676 0.47176 0.1753 0.46805 C 0.14561 0.47963 0.12073 0.47847 0.09351 0.52176 C 0.08309 0.53865 0.06864 0.58541 0.05965 0.61273 C 0.05717 0.62777 0.05366 0.64143 0.05209 0.6581 C 0.05014 0.68148 0.05118 0.74074 0.05548 0.76018 C 0.06017 0.78125 0.06681 0.79652 0.07371 0.80833 C 0.10133 0.85578 0.12008 0.85069 0.15134 0.86227 C 0.18169 0.85949 0.21216 0.86065 0.24238 0.8537 C 0.261 0.84953 0.2442 0.7919 0.23495 0.78009 C 0.22284 0.76412 0.20904 0.77245 0.19614 0.76875 C 0.18481 0.78379 0.17179 0.78865 0.16215 0.81412 C 0.15759 0.82615 0.15733 0.85115 0.1572 0.87083 C 0.15694 0.9287 0.15941 0.98634 0.16137 1.04375 C 0.16215 1.0706 0.16514 1.09629 0.1654 1.12338 C 0.16658 1.20833 0.1654 1.29352 0.1654 1.3787 " pathEditMode="relative" rAng="0" ptsTypes="AAAAAAAAAAAAAAAAAAAAAAAAAAAAAAAAA">
                                      <p:cBhvr>
                                        <p:cTn id="103" dur="2000" fill="hold"/>
                                        <p:tgtEl>
                                          <p:spTgt spid="95"/>
                                        </p:tgtEl>
                                        <p:attrNameLst>
                                          <p:attrName>ppt_x</p:attrName>
                                          <p:attrName>ppt_y</p:attrName>
                                        </p:attrNameLst>
                                      </p:cBhvr>
                                      <p:rCtr x="12503" y="68935"/>
                                    </p:animMotion>
                                  </p:childTnLst>
                                </p:cTn>
                              </p:par>
                            </p:childTnLst>
                          </p:cTn>
                        </p:par>
                      </p:childTnLst>
                    </p:cTn>
                  </p:par>
                </p:childTnLst>
              </p:cTn>
              <p:nextCondLst>
                <p:cond evt="onClick" delay="0">
                  <p:tgtEl>
                    <p:spTgt spid="119"/>
                  </p:tgtEl>
                </p:cond>
              </p:nextCondLst>
            </p:seq>
            <p:seq concurrent="1" nextAc="seek">
              <p:cTn id="104" restart="whenNotActive" fill="hold" evtFilter="cancelBubble" nodeType="interactiveSeq">
                <p:stCondLst>
                  <p:cond evt="onClick" delay="0">
                    <p:tgtEl>
                      <p:spTgt spid="121"/>
                    </p:tgtEl>
                  </p:cond>
                </p:stCondLst>
                <p:endSync evt="end" delay="0">
                  <p:rtn val="all"/>
                </p:endSync>
                <p:childTnLst>
                  <p:par>
                    <p:cTn id="105" fill="hold">
                      <p:stCondLst>
                        <p:cond delay="0"/>
                      </p:stCondLst>
                      <p:childTnLst>
                        <p:par>
                          <p:cTn id="106" fill="hold">
                            <p:stCondLst>
                              <p:cond delay="0"/>
                            </p:stCondLst>
                            <p:childTnLst>
                              <p:par>
                                <p:cTn id="107" presetID="53" presetClass="entr" presetSubtype="16" fill="hold" grpId="0" nodeType="withEffect">
                                  <p:stCondLst>
                                    <p:cond delay="0"/>
                                  </p:stCondLst>
                                  <p:childTnLst>
                                    <p:set>
                                      <p:cBhvr>
                                        <p:cTn id="108" dur="1" fill="hold">
                                          <p:stCondLst>
                                            <p:cond delay="0"/>
                                          </p:stCondLst>
                                        </p:cTn>
                                        <p:tgtEl>
                                          <p:spTgt spid="122"/>
                                        </p:tgtEl>
                                        <p:attrNameLst>
                                          <p:attrName>style.visibility</p:attrName>
                                        </p:attrNameLst>
                                      </p:cBhvr>
                                      <p:to>
                                        <p:strVal val="visible"/>
                                      </p:to>
                                    </p:set>
                                    <p:anim calcmode="lin" valueType="num">
                                      <p:cBhvr>
                                        <p:cTn id="109" dur="500" fill="hold"/>
                                        <p:tgtEl>
                                          <p:spTgt spid="122"/>
                                        </p:tgtEl>
                                        <p:attrNameLst>
                                          <p:attrName>ppt_w</p:attrName>
                                        </p:attrNameLst>
                                      </p:cBhvr>
                                      <p:tavLst>
                                        <p:tav tm="0">
                                          <p:val>
                                            <p:fltVal val="0"/>
                                          </p:val>
                                        </p:tav>
                                        <p:tav tm="100000">
                                          <p:val>
                                            <p:strVal val="#ppt_w"/>
                                          </p:val>
                                        </p:tav>
                                      </p:tavLst>
                                    </p:anim>
                                    <p:anim calcmode="lin" valueType="num">
                                      <p:cBhvr>
                                        <p:cTn id="110" dur="500" fill="hold"/>
                                        <p:tgtEl>
                                          <p:spTgt spid="122"/>
                                        </p:tgtEl>
                                        <p:attrNameLst>
                                          <p:attrName>ppt_h</p:attrName>
                                        </p:attrNameLst>
                                      </p:cBhvr>
                                      <p:tavLst>
                                        <p:tav tm="0">
                                          <p:val>
                                            <p:fltVal val="0"/>
                                          </p:val>
                                        </p:tav>
                                        <p:tav tm="100000">
                                          <p:val>
                                            <p:strVal val="#ppt_h"/>
                                          </p:val>
                                        </p:tav>
                                      </p:tavLst>
                                    </p:anim>
                                    <p:animEffect transition="in" filter="fade">
                                      <p:cBhvr>
                                        <p:cTn id="111" dur="500"/>
                                        <p:tgtEl>
                                          <p:spTgt spid="122"/>
                                        </p:tgtEl>
                                      </p:cBhvr>
                                    </p:animEffect>
                                  </p:childTnLst>
                                  <p:subTnLst>
                                    <p:audio>
                                      <p:cMediaNode>
                                        <p:cTn display="0" masterRel="sameClick">
                                          <p:stCondLst>
                                            <p:cond evt="begin" delay="0">
                                              <p:tn val="107"/>
                                            </p:cond>
                                          </p:stCondLst>
                                          <p:endCondLst>
                                            <p:cond evt="onStopAudio" delay="0">
                                              <p:tgtEl>
                                                <p:sldTgt/>
                                              </p:tgtEl>
                                            </p:cond>
                                          </p:endCondLst>
                                        </p:cTn>
                                        <p:tgtEl>
                                          <p:sndTgt r:embed="rId2" name="Bling.wav"/>
                                        </p:tgtEl>
                                      </p:cMediaNode>
                                    </p:audio>
                                  </p:subTnLst>
                                </p:cTn>
                              </p:par>
                              <p:par>
                                <p:cTn id="112" presetID="26" presetClass="emph" presetSubtype="0" fill="hold" grpId="1" nodeType="withEffect">
                                  <p:stCondLst>
                                    <p:cond delay="500"/>
                                  </p:stCondLst>
                                  <p:childTnLst>
                                    <p:animEffect transition="out" filter="fade">
                                      <p:cBhvr>
                                        <p:cTn id="113" dur="500" tmFilter="0, 0; .2, .5; .8, .5; 1, 0"/>
                                        <p:tgtEl>
                                          <p:spTgt spid="122"/>
                                        </p:tgtEl>
                                      </p:cBhvr>
                                    </p:animEffect>
                                    <p:animScale>
                                      <p:cBhvr>
                                        <p:cTn id="114" dur="250" autoRev="1" fill="hold"/>
                                        <p:tgtEl>
                                          <p:spTgt spid="122"/>
                                        </p:tgtEl>
                                      </p:cBhvr>
                                      <p:by x="105000" y="105000"/>
                                    </p:animScale>
                                  </p:childTnLst>
                                </p:cTn>
                              </p:par>
                            </p:childTnLst>
                          </p:cTn>
                        </p:par>
                      </p:childTnLst>
                    </p:cTn>
                  </p:par>
                </p:childTnLst>
              </p:cTn>
              <p:nextCondLst>
                <p:cond evt="onClick" delay="0">
                  <p:tgtEl>
                    <p:spTgt spid="121"/>
                  </p:tgtEl>
                </p:cond>
              </p:nextCondLst>
            </p:seq>
            <p:seq concurrent="1" nextAc="seek">
              <p:cTn id="115" restart="whenNotActive" fill="hold" evtFilter="cancelBubble" nodeType="interactiveSeq">
                <p:stCondLst>
                  <p:cond evt="onClick" delay="0">
                    <p:tgtEl>
                      <p:spTgt spid="68"/>
                    </p:tgtEl>
                  </p:cond>
                </p:stCondLst>
                <p:endSync evt="end" delay="0">
                  <p:rtn val="all"/>
                </p:endSync>
                <p:childTnLst>
                  <p:par>
                    <p:cTn id="116" fill="hold">
                      <p:stCondLst>
                        <p:cond delay="0"/>
                      </p:stCondLst>
                      <p:childTnLst>
                        <p:par>
                          <p:cTn id="117" fill="hold">
                            <p:stCondLst>
                              <p:cond delay="0"/>
                            </p:stCondLst>
                            <p:childTnLst>
                              <p:par>
                                <p:cTn id="118" presetID="53" presetClass="entr" presetSubtype="16" fill="hold" grpId="0" nodeType="withEffect">
                                  <p:stCondLst>
                                    <p:cond delay="0"/>
                                  </p:stCondLst>
                                  <p:childTnLst>
                                    <p:set>
                                      <p:cBhvr>
                                        <p:cTn id="119" dur="1" fill="hold">
                                          <p:stCondLst>
                                            <p:cond delay="0"/>
                                          </p:stCondLst>
                                        </p:cTn>
                                        <p:tgtEl>
                                          <p:spTgt spid="69"/>
                                        </p:tgtEl>
                                        <p:attrNameLst>
                                          <p:attrName>style.visibility</p:attrName>
                                        </p:attrNameLst>
                                      </p:cBhvr>
                                      <p:to>
                                        <p:strVal val="visible"/>
                                      </p:to>
                                    </p:set>
                                    <p:anim calcmode="lin" valueType="num">
                                      <p:cBhvr>
                                        <p:cTn id="120" dur="500" fill="hold"/>
                                        <p:tgtEl>
                                          <p:spTgt spid="69"/>
                                        </p:tgtEl>
                                        <p:attrNameLst>
                                          <p:attrName>ppt_w</p:attrName>
                                        </p:attrNameLst>
                                      </p:cBhvr>
                                      <p:tavLst>
                                        <p:tav tm="0">
                                          <p:val>
                                            <p:fltVal val="0"/>
                                          </p:val>
                                        </p:tav>
                                        <p:tav tm="100000">
                                          <p:val>
                                            <p:strVal val="#ppt_w"/>
                                          </p:val>
                                        </p:tav>
                                      </p:tavLst>
                                    </p:anim>
                                    <p:anim calcmode="lin" valueType="num">
                                      <p:cBhvr>
                                        <p:cTn id="121" dur="500" fill="hold"/>
                                        <p:tgtEl>
                                          <p:spTgt spid="69"/>
                                        </p:tgtEl>
                                        <p:attrNameLst>
                                          <p:attrName>ppt_h</p:attrName>
                                        </p:attrNameLst>
                                      </p:cBhvr>
                                      <p:tavLst>
                                        <p:tav tm="0">
                                          <p:val>
                                            <p:fltVal val="0"/>
                                          </p:val>
                                        </p:tav>
                                        <p:tav tm="100000">
                                          <p:val>
                                            <p:strVal val="#ppt_h"/>
                                          </p:val>
                                        </p:tav>
                                      </p:tavLst>
                                    </p:anim>
                                    <p:animEffect transition="in" filter="fade">
                                      <p:cBhvr>
                                        <p:cTn id="122" dur="500"/>
                                        <p:tgtEl>
                                          <p:spTgt spid="69"/>
                                        </p:tgtEl>
                                      </p:cBhvr>
                                    </p:animEffect>
                                  </p:childTnLst>
                                  <p:subTnLst>
                                    <p:audio>
                                      <p:cMediaNode>
                                        <p:cTn display="0" masterRel="sameClick">
                                          <p:stCondLst>
                                            <p:cond evt="begin" delay="0">
                                              <p:tn val="118"/>
                                            </p:cond>
                                          </p:stCondLst>
                                          <p:endCondLst>
                                            <p:cond evt="onStopAudio" delay="0">
                                              <p:tgtEl>
                                                <p:sldTgt/>
                                              </p:tgtEl>
                                            </p:cond>
                                          </p:endCondLst>
                                        </p:cTn>
                                        <p:tgtEl>
                                          <p:sndTgt r:embed="rId2" name="Bling.wav"/>
                                        </p:tgtEl>
                                      </p:cMediaNode>
                                    </p:audio>
                                  </p:subTnLst>
                                </p:cTn>
                              </p:par>
                              <p:par>
                                <p:cTn id="123" presetID="26" presetClass="emph" presetSubtype="0" fill="hold" grpId="1" nodeType="withEffect">
                                  <p:stCondLst>
                                    <p:cond delay="500"/>
                                  </p:stCondLst>
                                  <p:childTnLst>
                                    <p:animEffect transition="out" filter="fade">
                                      <p:cBhvr>
                                        <p:cTn id="124" dur="500" tmFilter="0, 0; .2, .5; .8, .5; 1, 0"/>
                                        <p:tgtEl>
                                          <p:spTgt spid="69"/>
                                        </p:tgtEl>
                                      </p:cBhvr>
                                    </p:animEffect>
                                    <p:animScale>
                                      <p:cBhvr>
                                        <p:cTn id="125" dur="250" autoRev="1" fill="hold"/>
                                        <p:tgtEl>
                                          <p:spTgt spid="69"/>
                                        </p:tgtEl>
                                      </p:cBhvr>
                                      <p:by x="105000" y="105000"/>
                                    </p:animScale>
                                  </p:childTnLst>
                                </p:cTn>
                              </p:par>
                            </p:childTnLst>
                          </p:cTn>
                        </p:par>
                      </p:childTnLst>
                    </p:cTn>
                  </p:par>
                </p:childTnLst>
              </p:cTn>
              <p:nextCondLst>
                <p:cond evt="onClick" delay="0">
                  <p:tgtEl>
                    <p:spTgt spid="68"/>
                  </p:tgtEl>
                </p:cond>
              </p:nextCondLst>
            </p:seq>
            <p:seq concurrent="1" nextAc="seek">
              <p:cTn id="126" restart="whenNotActive" fill="hold" evtFilter="cancelBubble" nodeType="interactiveSeq">
                <p:stCondLst>
                  <p:cond evt="onClick" delay="0">
                    <p:tgtEl>
                      <p:spTgt spid="70"/>
                    </p:tgtEl>
                  </p:cond>
                </p:stCondLst>
                <p:endSync evt="end" delay="0">
                  <p:rtn val="all"/>
                </p:endSync>
                <p:childTnLst>
                  <p:par>
                    <p:cTn id="127" fill="hold">
                      <p:stCondLst>
                        <p:cond delay="0"/>
                      </p:stCondLst>
                      <p:childTnLst>
                        <p:par>
                          <p:cTn id="128" fill="hold">
                            <p:stCondLst>
                              <p:cond delay="0"/>
                            </p:stCondLst>
                            <p:childTnLst>
                              <p:par>
                                <p:cTn id="129" presetID="53" presetClass="entr" presetSubtype="16" fill="hold" grpId="0" nodeType="withEffect">
                                  <p:stCondLst>
                                    <p:cond delay="0"/>
                                  </p:stCondLst>
                                  <p:childTnLst>
                                    <p:set>
                                      <p:cBhvr>
                                        <p:cTn id="130" dur="1" fill="hold">
                                          <p:stCondLst>
                                            <p:cond delay="0"/>
                                          </p:stCondLst>
                                        </p:cTn>
                                        <p:tgtEl>
                                          <p:spTgt spid="71"/>
                                        </p:tgtEl>
                                        <p:attrNameLst>
                                          <p:attrName>style.visibility</p:attrName>
                                        </p:attrNameLst>
                                      </p:cBhvr>
                                      <p:to>
                                        <p:strVal val="visible"/>
                                      </p:to>
                                    </p:set>
                                    <p:anim calcmode="lin" valueType="num">
                                      <p:cBhvr>
                                        <p:cTn id="131" dur="500" fill="hold"/>
                                        <p:tgtEl>
                                          <p:spTgt spid="71"/>
                                        </p:tgtEl>
                                        <p:attrNameLst>
                                          <p:attrName>ppt_w</p:attrName>
                                        </p:attrNameLst>
                                      </p:cBhvr>
                                      <p:tavLst>
                                        <p:tav tm="0">
                                          <p:val>
                                            <p:fltVal val="0"/>
                                          </p:val>
                                        </p:tav>
                                        <p:tav tm="100000">
                                          <p:val>
                                            <p:strVal val="#ppt_w"/>
                                          </p:val>
                                        </p:tav>
                                      </p:tavLst>
                                    </p:anim>
                                    <p:anim calcmode="lin" valueType="num">
                                      <p:cBhvr>
                                        <p:cTn id="132" dur="500" fill="hold"/>
                                        <p:tgtEl>
                                          <p:spTgt spid="71"/>
                                        </p:tgtEl>
                                        <p:attrNameLst>
                                          <p:attrName>ppt_h</p:attrName>
                                        </p:attrNameLst>
                                      </p:cBhvr>
                                      <p:tavLst>
                                        <p:tav tm="0">
                                          <p:val>
                                            <p:fltVal val="0"/>
                                          </p:val>
                                        </p:tav>
                                        <p:tav tm="100000">
                                          <p:val>
                                            <p:strVal val="#ppt_h"/>
                                          </p:val>
                                        </p:tav>
                                      </p:tavLst>
                                    </p:anim>
                                    <p:animEffect transition="in" filter="fade">
                                      <p:cBhvr>
                                        <p:cTn id="133" dur="500"/>
                                        <p:tgtEl>
                                          <p:spTgt spid="71"/>
                                        </p:tgtEl>
                                      </p:cBhvr>
                                    </p:animEffect>
                                  </p:childTnLst>
                                  <p:subTnLst>
                                    <p:audio>
                                      <p:cMediaNode>
                                        <p:cTn display="0" masterRel="sameClick">
                                          <p:stCondLst>
                                            <p:cond evt="begin" delay="0">
                                              <p:tn val="129"/>
                                            </p:cond>
                                          </p:stCondLst>
                                          <p:endCondLst>
                                            <p:cond evt="onStopAudio" delay="0">
                                              <p:tgtEl>
                                                <p:sldTgt/>
                                              </p:tgtEl>
                                            </p:cond>
                                          </p:endCondLst>
                                        </p:cTn>
                                        <p:tgtEl>
                                          <p:sndTgt r:embed="rId2" name="Bling.wav"/>
                                        </p:tgtEl>
                                      </p:cMediaNode>
                                    </p:audio>
                                  </p:subTnLst>
                                </p:cTn>
                              </p:par>
                              <p:par>
                                <p:cTn id="134" presetID="26" presetClass="emph" presetSubtype="0" fill="hold" grpId="1" nodeType="withEffect">
                                  <p:stCondLst>
                                    <p:cond delay="500"/>
                                  </p:stCondLst>
                                  <p:childTnLst>
                                    <p:animEffect transition="out" filter="fade">
                                      <p:cBhvr>
                                        <p:cTn id="135" dur="500" tmFilter="0, 0; .2, .5; .8, .5; 1, 0"/>
                                        <p:tgtEl>
                                          <p:spTgt spid="71"/>
                                        </p:tgtEl>
                                      </p:cBhvr>
                                    </p:animEffect>
                                    <p:animScale>
                                      <p:cBhvr>
                                        <p:cTn id="136" dur="250" autoRev="1" fill="hold"/>
                                        <p:tgtEl>
                                          <p:spTgt spid="71"/>
                                        </p:tgtEl>
                                      </p:cBhvr>
                                      <p:by x="105000" y="105000"/>
                                    </p:animScale>
                                  </p:childTnLst>
                                </p:cTn>
                              </p:par>
                            </p:childTnLst>
                          </p:cTn>
                        </p:par>
                      </p:childTnLst>
                    </p:cTn>
                  </p:par>
                </p:childTnLst>
              </p:cTn>
              <p:nextCondLst>
                <p:cond evt="onClick" delay="0">
                  <p:tgtEl>
                    <p:spTgt spid="70"/>
                  </p:tgtEl>
                </p:cond>
              </p:nextCondLst>
            </p:seq>
          </p:childTnLst>
        </p:cTn>
      </p:par>
    </p:tnLst>
    <p:bldLst>
      <p:bldP spid="113" grpId="0"/>
      <p:bldP spid="113" grpId="1"/>
      <p:bldP spid="114" grpId="0"/>
      <p:bldP spid="114" grpId="1"/>
      <p:bldP spid="116" grpId="0"/>
      <p:bldP spid="116" grpId="1"/>
      <p:bldP spid="120" grpId="0"/>
      <p:bldP spid="120" grpId="1"/>
      <p:bldP spid="122" grpId="0"/>
      <p:bldP spid="122" grpId="1"/>
      <p:bldP spid="69" grpId="0"/>
      <p:bldP spid="69" grpId="1"/>
      <p:bldP spid="71" grpId="0"/>
      <p:bldP spid="71"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575C1F01-5F20-4F65-A85B-8ECBBFFA44E8}"/>
              </a:ext>
            </a:extLst>
          </p:cNvPr>
          <p:cNvGrpSpPr/>
          <p:nvPr/>
        </p:nvGrpSpPr>
        <p:grpSpPr>
          <a:xfrm>
            <a:off x="156851" y="158359"/>
            <a:ext cx="2941141" cy="662128"/>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57"/>
            </a:xfrm>
            <a:prstGeom prst="rect">
              <a:avLst/>
            </a:prstGeom>
            <a:noFill/>
          </p:spPr>
          <p:txBody>
            <a:bodyPr wrap="square" rtlCol="0">
              <a:spAutoFit/>
            </a:bodyPr>
            <a:lstStyle/>
            <a:p>
              <a:pPr algn="ctr"/>
              <a:r>
                <a:rPr lang="en-US" sz="2399" b="1" dirty="0" err="1">
                  <a:solidFill>
                    <a:schemeClr val="bg1"/>
                  </a:solidFill>
                  <a:effectLst>
                    <a:outerShdw blurRad="38100" dist="38100" dir="2700000" algn="tl">
                      <a:srgbClr val="000000">
                        <a:alpha val="43137"/>
                      </a:srgbClr>
                    </a:outerShdw>
                  </a:effectLst>
                  <a:latin typeface="Times New Roman" panose="02020603050405020304" pitchFamily="18" charset="0"/>
                </a:rPr>
                <a:t>Câu</a:t>
              </a:r>
              <a:r>
                <a:rPr lang="en-US" sz="2399" b="1" dirty="0">
                  <a:solidFill>
                    <a:schemeClr val="bg1"/>
                  </a:solidFill>
                  <a:effectLst>
                    <a:outerShdw blurRad="38100" dist="38100" dir="2700000" algn="tl">
                      <a:srgbClr val="000000">
                        <a:alpha val="43137"/>
                      </a:srgbClr>
                    </a:outerShdw>
                  </a:effectLst>
                  <a:latin typeface="Times New Roman" panose="02020603050405020304" pitchFamily="18" charset="0"/>
                </a:rPr>
                <a:t> </a:t>
              </a:r>
              <a:r>
                <a:rPr lang="en-US" sz="2399" b="1" dirty="0" err="1">
                  <a:solidFill>
                    <a:schemeClr val="bg1"/>
                  </a:solidFill>
                  <a:effectLst>
                    <a:outerShdw blurRad="38100" dist="38100" dir="2700000" algn="tl">
                      <a:srgbClr val="000000">
                        <a:alpha val="43137"/>
                      </a:srgbClr>
                    </a:outerShdw>
                  </a:effectLst>
                  <a:latin typeface="Times New Roman" panose="02020603050405020304" pitchFamily="18" charset="0"/>
                </a:rPr>
                <a:t>hỏi</a:t>
              </a:r>
              <a:r>
                <a:rPr lang="en-US" sz="2399" b="1" dirty="0">
                  <a:solidFill>
                    <a:schemeClr val="bg1"/>
                  </a:solidFill>
                  <a:effectLst>
                    <a:outerShdw blurRad="38100" dist="38100" dir="2700000" algn="tl">
                      <a:srgbClr val="000000">
                        <a:alpha val="43137"/>
                      </a:srgbClr>
                    </a:outerShdw>
                  </a:effectLst>
                  <a:latin typeface="Times New Roman" panose="02020603050405020304" pitchFamily="18" charset="0"/>
                </a:rPr>
                <a:t> </a:t>
              </a:r>
              <a:r>
                <a:rPr lang="en-US" sz="2399" b="1" dirty="0" err="1">
                  <a:solidFill>
                    <a:schemeClr val="bg1"/>
                  </a:solidFill>
                  <a:effectLst>
                    <a:outerShdw blurRad="38100" dist="38100" dir="2700000" algn="tl">
                      <a:srgbClr val="000000">
                        <a:alpha val="43137"/>
                      </a:srgbClr>
                    </a:outerShdw>
                  </a:effectLst>
                  <a:latin typeface="Times New Roman" panose="02020603050405020304" pitchFamily="18" charset="0"/>
                </a:rPr>
                <a:t>số</a:t>
              </a:r>
              <a:r>
                <a:rPr lang="en-US" sz="2399" b="1" dirty="0">
                  <a:solidFill>
                    <a:schemeClr val="bg1"/>
                  </a:solidFill>
                  <a:effectLst>
                    <a:outerShdw blurRad="38100" dist="38100" dir="2700000" algn="tl">
                      <a:srgbClr val="000000">
                        <a:alpha val="43137"/>
                      </a:srgbClr>
                    </a:outerShdw>
                  </a:effectLst>
                  <a:latin typeface="Times New Roman" panose="02020603050405020304" pitchFamily="18" charset="0"/>
                </a:rPr>
                <a:t> 7</a:t>
              </a:r>
            </a:p>
          </p:txBody>
        </p:sp>
      </p:grpSp>
      <p:sp>
        <p:nvSpPr>
          <p:cNvPr id="7" name="!!MatThu1">
            <a:extLst>
              <a:ext uri="{FF2B5EF4-FFF2-40B4-BE49-F238E27FC236}">
                <a16:creationId xmlns:a16="http://schemas.microsoft.com/office/drawing/2014/main" id="{4CC2E6FF-770D-4CD7-BB82-1937CA04DF8F}"/>
              </a:ext>
            </a:extLst>
          </p:cNvPr>
          <p:cNvSpPr/>
          <p:nvPr/>
        </p:nvSpPr>
        <p:spPr>
          <a:xfrm>
            <a:off x="156851" y="158359"/>
            <a:ext cx="662128" cy="66212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286897" y="360480"/>
            <a:ext cx="394383" cy="256587"/>
          </a:xfrm>
          <a:prstGeom prst="rect">
            <a:avLst/>
          </a:prstGeom>
        </p:spPr>
      </p:pic>
      <p:sp>
        <p:nvSpPr>
          <p:cNvPr id="97" name="Rectangle: Rounded Corners 28">
            <a:extLst>
              <a:ext uri="{FF2B5EF4-FFF2-40B4-BE49-F238E27FC236}">
                <a16:creationId xmlns:a16="http://schemas.microsoft.com/office/drawing/2014/main" id="{79081DE3-25B1-4AC5-88E2-CA1A582D540E}"/>
              </a:ext>
            </a:extLst>
          </p:cNvPr>
          <p:cNvSpPr/>
          <p:nvPr/>
        </p:nvSpPr>
        <p:spPr>
          <a:xfrm>
            <a:off x="1386673" y="1238299"/>
            <a:ext cx="9366821" cy="2256481"/>
          </a:xfrm>
          <a:prstGeom prst="roundRect">
            <a:avLst>
              <a:gd name="adj" fmla="val 8343"/>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8" name="Group 97">
            <a:extLst>
              <a:ext uri="{FF2B5EF4-FFF2-40B4-BE49-F238E27FC236}">
                <a16:creationId xmlns:a16="http://schemas.microsoft.com/office/drawing/2014/main" id="{63858ED7-2267-4CC5-88D9-750AC4B510B7}"/>
              </a:ext>
            </a:extLst>
          </p:cNvPr>
          <p:cNvGrpSpPr/>
          <p:nvPr/>
        </p:nvGrpSpPr>
        <p:grpSpPr>
          <a:xfrm>
            <a:off x="4308726" y="3911207"/>
            <a:ext cx="3288080" cy="880243"/>
            <a:chOff x="4037538" y="4547894"/>
            <a:chExt cx="3288936" cy="880472"/>
          </a:xfrm>
        </p:grpSpPr>
        <p:sp>
          <p:nvSpPr>
            <p:cNvPr id="99" name="!!Ques3">
              <a:extLst>
                <a:ext uri="{FF2B5EF4-FFF2-40B4-BE49-F238E27FC236}">
                  <a16:creationId xmlns:a16="http://schemas.microsoft.com/office/drawing/2014/main" id="{314ADFB0-1525-4AD3-A5A1-47427C8A33F9}"/>
                </a:ext>
              </a:extLst>
            </p:cNvPr>
            <p:cNvSpPr/>
            <p:nvPr/>
          </p:nvSpPr>
          <p:spPr>
            <a:xfrm>
              <a:off x="4069285" y="4547894"/>
              <a:ext cx="3257189"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0" name="!!Quesion1">
              <a:extLst>
                <a:ext uri="{FF2B5EF4-FFF2-40B4-BE49-F238E27FC236}">
                  <a16:creationId xmlns:a16="http://schemas.microsoft.com/office/drawing/2014/main" id="{C4425022-16BA-4BDD-9D76-C5A7629E652F}"/>
                </a:ext>
              </a:extLst>
            </p:cNvPr>
            <p:cNvSpPr txBox="1"/>
            <p:nvPr/>
          </p:nvSpPr>
          <p:spPr>
            <a:xfrm>
              <a:off x="5073934" y="4726520"/>
              <a:ext cx="1895428" cy="523220"/>
            </a:xfrm>
            <a:prstGeom prst="rect">
              <a:avLst/>
            </a:prstGeom>
            <a:noFill/>
          </p:spPr>
          <p:txBody>
            <a:bodyPr wrap="square">
              <a:spAutoFit/>
            </a:bodyPr>
            <a:lstStyle/>
            <a:p>
              <a:pPr algn="ctr"/>
              <a:r>
                <a:rPr lang="en-US" sz="2699" b="1" dirty="0" err="1">
                  <a:solidFill>
                    <a:srgbClr val="EE4036"/>
                  </a:solidFill>
                  <a:latin typeface="Times New Roman" panose="02020603050405020304" pitchFamily="18" charset="0"/>
                </a:rPr>
                <a:t>Đây</a:t>
              </a:r>
              <a:r>
                <a:rPr lang="en-US" sz="2699" b="1" dirty="0">
                  <a:solidFill>
                    <a:srgbClr val="EE4036"/>
                  </a:solidFill>
                  <a:latin typeface="Times New Roman" panose="02020603050405020304" pitchFamily="18" charset="0"/>
                </a:rPr>
                <a:t> </a:t>
              </a:r>
              <a:r>
                <a:rPr lang="en-US" sz="2699" b="1" dirty="0" err="1">
                  <a:solidFill>
                    <a:srgbClr val="EE4036"/>
                  </a:solidFill>
                  <a:latin typeface="Times New Roman" panose="02020603050405020304" pitchFamily="18" charset="0"/>
                </a:rPr>
                <a:t>là</a:t>
              </a:r>
              <a:r>
                <a:rPr lang="en-US" sz="2699" b="1" dirty="0">
                  <a:solidFill>
                    <a:srgbClr val="EE4036"/>
                  </a:solidFill>
                  <a:latin typeface="Times New Roman" panose="02020603050405020304" pitchFamily="18" charset="0"/>
                </a:rPr>
                <a:t> </a:t>
              </a:r>
              <a:r>
                <a:rPr lang="en-US" sz="2699" b="1" dirty="0" err="1">
                  <a:solidFill>
                    <a:srgbClr val="EE4036"/>
                  </a:solidFill>
                  <a:latin typeface="Times New Roman" panose="02020603050405020304" pitchFamily="18" charset="0"/>
                </a:rPr>
                <a:t>gì</a:t>
              </a:r>
              <a:r>
                <a:rPr lang="en-US" sz="2699" b="1" dirty="0">
                  <a:solidFill>
                    <a:srgbClr val="EE4036"/>
                  </a:solidFill>
                  <a:latin typeface="Times New Roman" panose="02020603050405020304" pitchFamily="18" charset="0"/>
                </a:rPr>
                <a:t>?</a:t>
              </a:r>
            </a:p>
          </p:txBody>
        </p:sp>
        <p:grpSp>
          <p:nvGrpSpPr>
            <p:cNvPr id="101"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102"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3" name="Group 102">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104"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dirty="0"/>
                </a:p>
              </p:txBody>
            </p:sp>
            <p:sp>
              <p:nvSpPr>
                <p:cNvPr id="105"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dirty="0"/>
                </a:p>
              </p:txBody>
            </p:sp>
          </p:grpSp>
        </p:grpSp>
      </p:grpSp>
      <p:sp>
        <p:nvSpPr>
          <p:cNvPr id="106" name="TextBox 105">
            <a:extLst>
              <a:ext uri="{FF2B5EF4-FFF2-40B4-BE49-F238E27FC236}">
                <a16:creationId xmlns:a16="http://schemas.microsoft.com/office/drawing/2014/main" id="{32846A3D-BAE2-4FFE-B054-AE802C1398BF}"/>
              </a:ext>
            </a:extLst>
          </p:cNvPr>
          <p:cNvSpPr txBox="1"/>
          <p:nvPr/>
        </p:nvSpPr>
        <p:spPr>
          <a:xfrm>
            <a:off x="1521353" y="1769158"/>
            <a:ext cx="8916389" cy="1200072"/>
          </a:xfrm>
          <a:prstGeom prst="rect">
            <a:avLst/>
          </a:prstGeom>
          <a:noFill/>
          <a:ln>
            <a:noFill/>
          </a:ln>
        </p:spPr>
        <p:txBody>
          <a:bodyPr wrap="square">
            <a:spAutoFit/>
          </a:bodyPr>
          <a:lstStyle/>
          <a:p>
            <a:pPr algn="ctr">
              <a:buClr>
                <a:srgbClr val="000000"/>
              </a:buClr>
              <a:buSzPts val="1700"/>
            </a:pPr>
            <a:r>
              <a:rPr lang="en-US" sz="3599" b="1" dirty="0" err="1">
                <a:solidFill>
                  <a:srgbClr val="EE4036"/>
                </a:solidFill>
                <a:latin typeface="Times New Roman" panose="02020603050405020304" pitchFamily="18" charset="0"/>
                <a:sym typeface="Times New Roman"/>
              </a:rPr>
              <a:t>Khu</a:t>
            </a:r>
            <a:r>
              <a:rPr lang="en-US" sz="3599" b="1" dirty="0">
                <a:solidFill>
                  <a:srgbClr val="EE4036"/>
                </a:solidFill>
                <a:latin typeface="Times New Roman" panose="02020603050405020304" pitchFamily="18" charset="0"/>
                <a:sym typeface="Times New Roman"/>
              </a:rPr>
              <a:t> </a:t>
            </a:r>
            <a:r>
              <a:rPr lang="en-US" sz="3599" b="1" dirty="0" err="1">
                <a:solidFill>
                  <a:srgbClr val="EE4036"/>
                </a:solidFill>
                <a:latin typeface="Times New Roman" panose="02020603050405020304" pitchFamily="18" charset="0"/>
                <a:sym typeface="Times New Roman"/>
              </a:rPr>
              <a:t>rừng</a:t>
            </a:r>
            <a:r>
              <a:rPr lang="en-US" sz="3599" b="1" dirty="0">
                <a:solidFill>
                  <a:srgbClr val="EE4036"/>
                </a:solidFill>
                <a:latin typeface="Times New Roman" panose="02020603050405020304" pitchFamily="18" charset="0"/>
                <a:sym typeface="Times New Roman"/>
              </a:rPr>
              <a:t> </a:t>
            </a:r>
            <a:r>
              <a:rPr lang="en-US" sz="3599" b="1" dirty="0" err="1">
                <a:solidFill>
                  <a:srgbClr val="EE4036"/>
                </a:solidFill>
                <a:latin typeface="Times New Roman" panose="02020603050405020304" pitchFamily="18" charset="0"/>
                <a:sym typeface="Times New Roman"/>
              </a:rPr>
              <a:t>lớn</a:t>
            </a:r>
            <a:r>
              <a:rPr lang="en-US" sz="3599" b="1" dirty="0">
                <a:solidFill>
                  <a:srgbClr val="EE4036"/>
                </a:solidFill>
                <a:latin typeface="Times New Roman" panose="02020603050405020304" pitchFamily="18" charset="0"/>
                <a:sym typeface="Times New Roman"/>
              </a:rPr>
              <a:t> </a:t>
            </a:r>
            <a:r>
              <a:rPr lang="en-US" sz="3599" b="1" dirty="0" err="1">
                <a:solidFill>
                  <a:srgbClr val="EE4036"/>
                </a:solidFill>
                <a:latin typeface="Times New Roman" panose="02020603050405020304" pitchFamily="18" charset="0"/>
                <a:sym typeface="Times New Roman"/>
              </a:rPr>
              <a:t>nhất</a:t>
            </a:r>
            <a:r>
              <a:rPr lang="en-US" sz="3599" b="1" dirty="0">
                <a:solidFill>
                  <a:srgbClr val="EE4036"/>
                </a:solidFill>
                <a:latin typeface="Times New Roman" panose="02020603050405020304" pitchFamily="18" charset="0"/>
                <a:sym typeface="Times New Roman"/>
              </a:rPr>
              <a:t> </a:t>
            </a:r>
            <a:r>
              <a:rPr lang="en-US" sz="3599" b="1" dirty="0" err="1">
                <a:solidFill>
                  <a:srgbClr val="EE4036"/>
                </a:solidFill>
                <a:latin typeface="Times New Roman" panose="02020603050405020304" pitchFamily="18" charset="0"/>
                <a:sym typeface="Times New Roman"/>
              </a:rPr>
              <a:t>Việt</a:t>
            </a:r>
            <a:r>
              <a:rPr lang="en-US" sz="3599" b="1" dirty="0">
                <a:solidFill>
                  <a:srgbClr val="EE4036"/>
                </a:solidFill>
                <a:latin typeface="Times New Roman" panose="02020603050405020304" pitchFamily="18" charset="0"/>
                <a:sym typeface="Times New Roman"/>
              </a:rPr>
              <a:t> Nam </a:t>
            </a:r>
            <a:r>
              <a:rPr lang="en-US" sz="3599" b="1" dirty="0" err="1">
                <a:solidFill>
                  <a:srgbClr val="EE4036"/>
                </a:solidFill>
                <a:latin typeface="Times New Roman" panose="02020603050405020304" pitchFamily="18" charset="0"/>
                <a:sym typeface="Times New Roman"/>
              </a:rPr>
              <a:t>có</a:t>
            </a:r>
            <a:r>
              <a:rPr lang="en-US" sz="3599" b="1" dirty="0">
                <a:solidFill>
                  <a:srgbClr val="EE4036"/>
                </a:solidFill>
                <a:latin typeface="Times New Roman" panose="02020603050405020304" pitchFamily="18" charset="0"/>
                <a:sym typeface="Times New Roman"/>
              </a:rPr>
              <a:t> </a:t>
            </a:r>
            <a:r>
              <a:rPr lang="en-US" sz="3599" b="1" dirty="0" err="1">
                <a:solidFill>
                  <a:srgbClr val="EE4036"/>
                </a:solidFill>
                <a:latin typeface="Times New Roman" panose="02020603050405020304" pitchFamily="18" charset="0"/>
                <a:sym typeface="Times New Roman"/>
              </a:rPr>
              <a:t>tên</a:t>
            </a:r>
            <a:r>
              <a:rPr lang="en-US" sz="3599" b="1" dirty="0">
                <a:solidFill>
                  <a:srgbClr val="EE4036"/>
                </a:solidFill>
                <a:latin typeface="Times New Roman" panose="02020603050405020304" pitchFamily="18" charset="0"/>
                <a:sym typeface="Times New Roman"/>
              </a:rPr>
              <a:t> </a:t>
            </a:r>
            <a:r>
              <a:rPr lang="en-US" sz="3599" b="1" dirty="0" err="1">
                <a:solidFill>
                  <a:srgbClr val="EE4036"/>
                </a:solidFill>
                <a:latin typeface="Times New Roman" panose="02020603050405020304" pitchFamily="18" charset="0"/>
                <a:sym typeface="Times New Roman"/>
              </a:rPr>
              <a:t>là</a:t>
            </a:r>
            <a:r>
              <a:rPr lang="en-US" sz="3599" b="1" dirty="0">
                <a:solidFill>
                  <a:srgbClr val="EE4036"/>
                </a:solidFill>
                <a:latin typeface="Times New Roman" panose="02020603050405020304" pitchFamily="18" charset="0"/>
                <a:sym typeface="Times New Roman"/>
              </a:rPr>
              <a:t> </a:t>
            </a:r>
            <a:r>
              <a:rPr lang="en-US" sz="3599" b="1" dirty="0" err="1">
                <a:solidFill>
                  <a:srgbClr val="EE4036"/>
                </a:solidFill>
                <a:latin typeface="Times New Roman" panose="02020603050405020304" pitchFamily="18" charset="0"/>
                <a:sym typeface="Times New Roman"/>
              </a:rPr>
              <a:t>gì</a:t>
            </a:r>
            <a:r>
              <a:rPr lang="en-US" sz="3599" b="1" dirty="0">
                <a:solidFill>
                  <a:srgbClr val="EE4036"/>
                </a:solidFill>
                <a:latin typeface="Times New Roman" panose="02020603050405020304" pitchFamily="18" charset="0"/>
                <a:sym typeface="Times New Roman"/>
              </a:rPr>
              <a:t>? (</a:t>
            </a:r>
            <a:r>
              <a:rPr lang="en-US" sz="3599" b="1" dirty="0" err="1">
                <a:solidFill>
                  <a:srgbClr val="EE4036"/>
                </a:solidFill>
                <a:latin typeface="Times New Roman" panose="02020603050405020304" pitchFamily="18" charset="0"/>
                <a:sym typeface="Times New Roman"/>
              </a:rPr>
              <a:t>thuộc</a:t>
            </a:r>
            <a:r>
              <a:rPr lang="en-US" sz="3599" b="1" dirty="0">
                <a:solidFill>
                  <a:srgbClr val="EE4036"/>
                </a:solidFill>
                <a:latin typeface="Times New Roman" panose="02020603050405020304" pitchFamily="18" charset="0"/>
                <a:sym typeface="Times New Roman"/>
              </a:rPr>
              <a:t> </a:t>
            </a:r>
            <a:r>
              <a:rPr lang="en-US" sz="3599" b="1" dirty="0" err="1">
                <a:solidFill>
                  <a:srgbClr val="EE4036"/>
                </a:solidFill>
                <a:latin typeface="Times New Roman" panose="02020603050405020304" pitchFamily="18" charset="0"/>
                <a:sym typeface="Times New Roman"/>
              </a:rPr>
              <a:t>tỉnh</a:t>
            </a:r>
            <a:r>
              <a:rPr lang="en-US" sz="3599" b="1" dirty="0">
                <a:solidFill>
                  <a:srgbClr val="EE4036"/>
                </a:solidFill>
                <a:latin typeface="Times New Roman" panose="02020603050405020304" pitchFamily="18" charset="0"/>
                <a:sym typeface="Times New Roman"/>
              </a:rPr>
              <a:t> </a:t>
            </a:r>
            <a:r>
              <a:rPr lang="en-US" sz="3599" b="1" dirty="0" err="1">
                <a:solidFill>
                  <a:srgbClr val="EE4036"/>
                </a:solidFill>
                <a:latin typeface="Times New Roman" panose="02020603050405020304" pitchFamily="18" charset="0"/>
                <a:sym typeface="Times New Roman"/>
              </a:rPr>
              <a:t>Đắk</a:t>
            </a:r>
            <a:r>
              <a:rPr lang="en-US" sz="3599" b="1" dirty="0">
                <a:solidFill>
                  <a:srgbClr val="EE4036"/>
                </a:solidFill>
                <a:latin typeface="Times New Roman" panose="02020603050405020304" pitchFamily="18" charset="0"/>
                <a:sym typeface="Times New Roman"/>
              </a:rPr>
              <a:t> </a:t>
            </a:r>
            <a:r>
              <a:rPr lang="en-US" sz="3599" b="1" dirty="0" err="1">
                <a:solidFill>
                  <a:srgbClr val="EE4036"/>
                </a:solidFill>
                <a:latin typeface="Times New Roman" panose="02020603050405020304" pitchFamily="18" charset="0"/>
                <a:sym typeface="Times New Roman"/>
              </a:rPr>
              <a:t>Nông</a:t>
            </a:r>
            <a:r>
              <a:rPr lang="en-US" sz="3599" b="1" dirty="0">
                <a:solidFill>
                  <a:srgbClr val="EE4036"/>
                </a:solidFill>
                <a:latin typeface="Times New Roman" panose="02020603050405020304" pitchFamily="18" charset="0"/>
                <a:sym typeface="Times New Roman"/>
              </a:rPr>
              <a:t>, </a:t>
            </a:r>
            <a:r>
              <a:rPr lang="en-US" sz="3599" b="1" dirty="0" err="1">
                <a:solidFill>
                  <a:srgbClr val="EE4036"/>
                </a:solidFill>
                <a:latin typeface="Times New Roman" panose="02020603050405020304" pitchFamily="18" charset="0"/>
                <a:sym typeface="Times New Roman"/>
              </a:rPr>
              <a:t>Đăk</a:t>
            </a:r>
            <a:r>
              <a:rPr lang="en-US" sz="3599" b="1" dirty="0">
                <a:solidFill>
                  <a:srgbClr val="EE4036"/>
                </a:solidFill>
                <a:latin typeface="Times New Roman" panose="02020603050405020304" pitchFamily="18" charset="0"/>
                <a:sym typeface="Times New Roman"/>
              </a:rPr>
              <a:t> </a:t>
            </a:r>
            <a:r>
              <a:rPr lang="en-US" sz="3599" b="1" dirty="0" err="1">
                <a:solidFill>
                  <a:srgbClr val="EE4036"/>
                </a:solidFill>
                <a:latin typeface="Times New Roman" panose="02020603050405020304" pitchFamily="18" charset="0"/>
                <a:sym typeface="Times New Roman"/>
              </a:rPr>
              <a:t>Lăk</a:t>
            </a:r>
            <a:r>
              <a:rPr lang="en-US" sz="3599" b="1" dirty="0">
                <a:solidFill>
                  <a:srgbClr val="EE4036"/>
                </a:solidFill>
                <a:latin typeface="Times New Roman" panose="02020603050405020304" pitchFamily="18" charset="0"/>
                <a:sym typeface="Times New Roman"/>
              </a:rPr>
              <a:t>)</a:t>
            </a:r>
            <a:endParaRPr lang="en-US" sz="3599" b="1" dirty="0">
              <a:solidFill>
                <a:srgbClr val="EE4036"/>
              </a:solidFill>
              <a:latin typeface="Times New Roman" panose="02020603050405020304" pitchFamily="18" charset="0"/>
              <a:sym typeface="Arial"/>
            </a:endParaRPr>
          </a:p>
        </p:txBody>
      </p:sp>
      <p:sp>
        <p:nvSpPr>
          <p:cNvPr id="107" name="!!o5a">
            <a:extLst>
              <a:ext uri="{FF2B5EF4-FFF2-40B4-BE49-F238E27FC236}">
                <a16:creationId xmlns:a16="http://schemas.microsoft.com/office/drawing/2014/main" id="{833194F5-FAA3-473A-80F3-5F6B4998B12A}"/>
              </a:ext>
            </a:extLst>
          </p:cNvPr>
          <p:cNvSpPr/>
          <p:nvPr/>
        </p:nvSpPr>
        <p:spPr>
          <a:xfrm>
            <a:off x="2678427" y="5371776"/>
            <a:ext cx="1007102" cy="100710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108" name="!!o5c">
            <a:extLst>
              <a:ext uri="{FF2B5EF4-FFF2-40B4-BE49-F238E27FC236}">
                <a16:creationId xmlns:a16="http://schemas.microsoft.com/office/drawing/2014/main" id="{673CAFDE-B68D-47CB-8AA3-41E1A1C1E46D}"/>
              </a:ext>
            </a:extLst>
          </p:cNvPr>
          <p:cNvSpPr/>
          <p:nvPr/>
        </p:nvSpPr>
        <p:spPr>
          <a:xfrm>
            <a:off x="4894042" y="5371777"/>
            <a:ext cx="1007102" cy="101640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109" name="!!o5d">
            <a:extLst>
              <a:ext uri="{FF2B5EF4-FFF2-40B4-BE49-F238E27FC236}">
                <a16:creationId xmlns:a16="http://schemas.microsoft.com/office/drawing/2014/main" id="{121FEF90-E000-4BAD-8000-AD589BDE7A8A}"/>
              </a:ext>
            </a:extLst>
          </p:cNvPr>
          <p:cNvSpPr/>
          <p:nvPr/>
        </p:nvSpPr>
        <p:spPr>
          <a:xfrm>
            <a:off x="5995485" y="5371777"/>
            <a:ext cx="1007102" cy="101640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110" name="!!o5b">
            <a:extLst>
              <a:ext uri="{FF2B5EF4-FFF2-40B4-BE49-F238E27FC236}">
                <a16:creationId xmlns:a16="http://schemas.microsoft.com/office/drawing/2014/main" id="{4022DC57-682F-48C9-B455-BC2F47B2A7CD}"/>
              </a:ext>
            </a:extLst>
          </p:cNvPr>
          <p:cNvSpPr/>
          <p:nvPr/>
        </p:nvSpPr>
        <p:spPr>
          <a:xfrm>
            <a:off x="3792562" y="5371777"/>
            <a:ext cx="1007102" cy="101640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111" name="!!5a">
            <a:extLst>
              <a:ext uri="{FF2B5EF4-FFF2-40B4-BE49-F238E27FC236}">
                <a16:creationId xmlns:a16="http://schemas.microsoft.com/office/drawing/2014/main" id="{B3001B51-02D0-44D7-9324-BE8EE43E5F35}"/>
              </a:ext>
            </a:extLst>
          </p:cNvPr>
          <p:cNvSpPr txBox="1"/>
          <p:nvPr/>
        </p:nvSpPr>
        <p:spPr>
          <a:xfrm>
            <a:off x="2825016" y="5437386"/>
            <a:ext cx="680486"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Y</a:t>
            </a:r>
          </a:p>
        </p:txBody>
      </p:sp>
      <p:sp>
        <p:nvSpPr>
          <p:cNvPr id="112" name="!!5b">
            <a:extLst>
              <a:ext uri="{FF2B5EF4-FFF2-40B4-BE49-F238E27FC236}">
                <a16:creationId xmlns:a16="http://schemas.microsoft.com/office/drawing/2014/main" id="{3A552431-BB66-4B10-8A03-6BFCCA0B77CF}"/>
              </a:ext>
            </a:extLst>
          </p:cNvPr>
          <p:cNvSpPr txBox="1"/>
          <p:nvPr/>
        </p:nvSpPr>
        <p:spPr>
          <a:xfrm>
            <a:off x="3970384" y="5392565"/>
            <a:ext cx="680486"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o</a:t>
            </a:r>
          </a:p>
        </p:txBody>
      </p:sp>
      <p:sp>
        <p:nvSpPr>
          <p:cNvPr id="113" name="!!5c">
            <a:extLst>
              <a:ext uri="{FF2B5EF4-FFF2-40B4-BE49-F238E27FC236}">
                <a16:creationId xmlns:a16="http://schemas.microsoft.com/office/drawing/2014/main" id="{7F5B694B-2479-4CD2-9CE8-23E3C0878E32}"/>
              </a:ext>
            </a:extLst>
          </p:cNvPr>
          <p:cNvSpPr txBox="1"/>
          <p:nvPr/>
        </p:nvSpPr>
        <p:spPr>
          <a:xfrm>
            <a:off x="5045197" y="5427734"/>
            <a:ext cx="680486"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k</a:t>
            </a:r>
          </a:p>
        </p:txBody>
      </p:sp>
      <p:sp>
        <p:nvSpPr>
          <p:cNvPr id="114" name="!!5d">
            <a:extLst>
              <a:ext uri="{FF2B5EF4-FFF2-40B4-BE49-F238E27FC236}">
                <a16:creationId xmlns:a16="http://schemas.microsoft.com/office/drawing/2014/main" id="{37AF6AB1-3E28-402A-A071-89E9E2974DE0}"/>
              </a:ext>
            </a:extLst>
          </p:cNvPr>
          <p:cNvSpPr txBox="1"/>
          <p:nvPr/>
        </p:nvSpPr>
        <p:spPr>
          <a:xfrm>
            <a:off x="6136366" y="5423083"/>
            <a:ext cx="680486"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d</a:t>
            </a:r>
          </a:p>
        </p:txBody>
      </p:sp>
      <p:sp>
        <p:nvSpPr>
          <p:cNvPr id="115" name="!!o5a">
            <a:extLst>
              <a:ext uri="{FF2B5EF4-FFF2-40B4-BE49-F238E27FC236}">
                <a16:creationId xmlns:a16="http://schemas.microsoft.com/office/drawing/2014/main" id="{833194F5-FAA3-473A-80F3-5F6B4998B12A}"/>
              </a:ext>
            </a:extLst>
          </p:cNvPr>
          <p:cNvSpPr/>
          <p:nvPr/>
        </p:nvSpPr>
        <p:spPr>
          <a:xfrm>
            <a:off x="7130928" y="5371776"/>
            <a:ext cx="1007102" cy="100710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116" name="!!o5c">
            <a:extLst>
              <a:ext uri="{FF2B5EF4-FFF2-40B4-BE49-F238E27FC236}">
                <a16:creationId xmlns:a16="http://schemas.microsoft.com/office/drawing/2014/main" id="{673CAFDE-B68D-47CB-8AA3-41E1A1C1E46D}"/>
              </a:ext>
            </a:extLst>
          </p:cNvPr>
          <p:cNvSpPr/>
          <p:nvPr/>
        </p:nvSpPr>
        <p:spPr>
          <a:xfrm>
            <a:off x="8266371" y="5371776"/>
            <a:ext cx="1007102" cy="100710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118" name="!!5a">
            <a:extLst>
              <a:ext uri="{FF2B5EF4-FFF2-40B4-BE49-F238E27FC236}">
                <a16:creationId xmlns:a16="http://schemas.microsoft.com/office/drawing/2014/main" id="{B3001B51-02D0-44D7-9324-BE8EE43E5F35}"/>
              </a:ext>
            </a:extLst>
          </p:cNvPr>
          <p:cNvSpPr txBox="1"/>
          <p:nvPr/>
        </p:nvSpPr>
        <p:spPr>
          <a:xfrm>
            <a:off x="7306583" y="5410150"/>
            <a:ext cx="680486"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o</a:t>
            </a:r>
          </a:p>
        </p:txBody>
      </p:sp>
      <p:sp>
        <p:nvSpPr>
          <p:cNvPr id="120" name="!!5c">
            <a:extLst>
              <a:ext uri="{FF2B5EF4-FFF2-40B4-BE49-F238E27FC236}">
                <a16:creationId xmlns:a16="http://schemas.microsoft.com/office/drawing/2014/main" id="{7F5B694B-2479-4CD2-9CE8-23E3C0878E32}"/>
              </a:ext>
            </a:extLst>
          </p:cNvPr>
          <p:cNvSpPr txBox="1"/>
          <p:nvPr/>
        </p:nvSpPr>
        <p:spPr>
          <a:xfrm>
            <a:off x="8429679" y="5399637"/>
            <a:ext cx="680486"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n</a:t>
            </a:r>
          </a:p>
        </p:txBody>
      </p:sp>
      <p:grpSp>
        <p:nvGrpSpPr>
          <p:cNvPr id="68" name="Group 67">
            <a:extLst>
              <a:ext uri="{FF2B5EF4-FFF2-40B4-BE49-F238E27FC236}">
                <a16:creationId xmlns:a16="http://schemas.microsoft.com/office/drawing/2014/main" id="{DC4D4389-3269-48E5-9314-DCEC10EC78A8}"/>
              </a:ext>
            </a:extLst>
          </p:cNvPr>
          <p:cNvGrpSpPr/>
          <p:nvPr/>
        </p:nvGrpSpPr>
        <p:grpSpPr>
          <a:xfrm>
            <a:off x="11457708" y="156246"/>
            <a:ext cx="662823" cy="662823"/>
            <a:chOff x="11409342" y="180900"/>
            <a:chExt cx="662996" cy="662996"/>
          </a:xfrm>
        </p:grpSpPr>
        <p:sp>
          <p:nvSpPr>
            <p:cNvPr id="69" name="!!MatThu1">
              <a:hlinkClick r:id="rId5"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0" name="Graphic 62">
              <a:hlinkClick r:id="rId6"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18"/>
                </a:ext>
              </a:extLst>
            </a:blip>
            <a:stretch>
              <a:fillRect/>
            </a:stretch>
          </p:blipFill>
          <p:spPr>
            <a:xfrm>
              <a:off x="11528358" y="343470"/>
              <a:ext cx="424964" cy="337856"/>
            </a:xfrm>
            <a:prstGeom prst="rect">
              <a:avLst/>
            </a:prstGeom>
          </p:spPr>
        </p:pic>
      </p:grpSp>
      <p:pic>
        <p:nvPicPr>
          <p:cNvPr id="46" name="Picture 45">
            <a:extLst>
              <a:ext uri="{FF2B5EF4-FFF2-40B4-BE49-F238E27FC236}">
                <a16:creationId xmlns:a16="http://schemas.microsoft.com/office/drawing/2014/main" id="{23104AC1-4DD7-4703-821A-AF37CE269952}"/>
              </a:ext>
            </a:extLst>
          </p:cNvPr>
          <p:cNvPicPr>
            <a:picLocks noChangeAspect="1"/>
          </p:cNvPicPr>
          <p:nvPr/>
        </p:nvPicPr>
        <p:blipFill>
          <a:blip r:embed="rId19"/>
          <a:stretch>
            <a:fillRect/>
          </a:stretch>
        </p:blipFill>
        <p:spPr>
          <a:xfrm>
            <a:off x="4296465" y="-631090"/>
            <a:ext cx="359906" cy="214559"/>
          </a:xfrm>
          <a:prstGeom prst="rect">
            <a:avLst/>
          </a:prstGeom>
        </p:spPr>
      </p:pic>
      <p:pic>
        <p:nvPicPr>
          <p:cNvPr id="47" name="Picture 46">
            <a:extLst>
              <a:ext uri="{FF2B5EF4-FFF2-40B4-BE49-F238E27FC236}">
                <a16:creationId xmlns:a16="http://schemas.microsoft.com/office/drawing/2014/main" id="{F8948557-C6A4-490D-8792-FBBC50FB7387}"/>
              </a:ext>
            </a:extLst>
          </p:cNvPr>
          <p:cNvPicPr>
            <a:picLocks noChangeAspect="1"/>
          </p:cNvPicPr>
          <p:nvPr/>
        </p:nvPicPr>
        <p:blipFill>
          <a:blip r:embed="rId20"/>
          <a:stretch>
            <a:fillRect/>
          </a:stretch>
        </p:blipFill>
        <p:spPr>
          <a:xfrm>
            <a:off x="5776460" y="-1489003"/>
            <a:ext cx="359906" cy="214559"/>
          </a:xfrm>
          <a:prstGeom prst="rect">
            <a:avLst/>
          </a:prstGeom>
        </p:spPr>
      </p:pic>
      <p:pic>
        <p:nvPicPr>
          <p:cNvPr id="48" name="Picture 47">
            <a:extLst>
              <a:ext uri="{FF2B5EF4-FFF2-40B4-BE49-F238E27FC236}">
                <a16:creationId xmlns:a16="http://schemas.microsoft.com/office/drawing/2014/main" id="{5A696FA9-1C4E-4D23-9F9C-6929777A6FE1}"/>
              </a:ext>
            </a:extLst>
          </p:cNvPr>
          <p:cNvPicPr>
            <a:picLocks noChangeAspect="1"/>
          </p:cNvPicPr>
          <p:nvPr/>
        </p:nvPicPr>
        <p:blipFill>
          <a:blip r:embed="rId21"/>
          <a:stretch>
            <a:fillRect/>
          </a:stretch>
        </p:blipFill>
        <p:spPr>
          <a:xfrm>
            <a:off x="3561476" y="-1010630"/>
            <a:ext cx="359906" cy="218018"/>
          </a:xfrm>
          <a:prstGeom prst="rect">
            <a:avLst/>
          </a:prstGeom>
        </p:spPr>
      </p:pic>
      <p:pic>
        <p:nvPicPr>
          <p:cNvPr id="55" name="Picture 54">
            <a:extLst>
              <a:ext uri="{FF2B5EF4-FFF2-40B4-BE49-F238E27FC236}">
                <a16:creationId xmlns:a16="http://schemas.microsoft.com/office/drawing/2014/main" id="{8DC349B9-04F9-4A79-8150-776CC0AEB043}"/>
              </a:ext>
            </a:extLst>
          </p:cNvPr>
          <p:cNvPicPr>
            <a:picLocks noChangeAspect="1"/>
          </p:cNvPicPr>
          <p:nvPr/>
        </p:nvPicPr>
        <p:blipFill>
          <a:blip r:embed="rId22"/>
          <a:stretch>
            <a:fillRect/>
          </a:stretch>
        </p:blipFill>
        <p:spPr>
          <a:xfrm>
            <a:off x="10328924" y="-1210062"/>
            <a:ext cx="359906" cy="218018"/>
          </a:xfrm>
          <a:prstGeom prst="rect">
            <a:avLst/>
          </a:prstGeom>
        </p:spPr>
      </p:pic>
      <p:pic>
        <p:nvPicPr>
          <p:cNvPr id="56" name="Picture 55">
            <a:extLst>
              <a:ext uri="{FF2B5EF4-FFF2-40B4-BE49-F238E27FC236}">
                <a16:creationId xmlns:a16="http://schemas.microsoft.com/office/drawing/2014/main" id="{6EE27CDF-668F-4AE9-8136-B009934C3DB9}"/>
              </a:ext>
            </a:extLst>
          </p:cNvPr>
          <p:cNvPicPr>
            <a:picLocks noChangeAspect="1"/>
          </p:cNvPicPr>
          <p:nvPr/>
        </p:nvPicPr>
        <p:blipFill>
          <a:blip r:embed="rId23"/>
          <a:stretch>
            <a:fillRect/>
          </a:stretch>
        </p:blipFill>
        <p:spPr>
          <a:xfrm>
            <a:off x="10992026" y="-1053905"/>
            <a:ext cx="359906" cy="214559"/>
          </a:xfrm>
          <a:prstGeom prst="rect">
            <a:avLst/>
          </a:prstGeom>
        </p:spPr>
      </p:pic>
      <p:pic>
        <p:nvPicPr>
          <p:cNvPr id="57" name="Picture 56">
            <a:extLst>
              <a:ext uri="{FF2B5EF4-FFF2-40B4-BE49-F238E27FC236}">
                <a16:creationId xmlns:a16="http://schemas.microsoft.com/office/drawing/2014/main" id="{317DFE88-6217-4B33-AD5C-45D692F55B5A}"/>
              </a:ext>
            </a:extLst>
          </p:cNvPr>
          <p:cNvPicPr>
            <a:picLocks noChangeAspect="1"/>
          </p:cNvPicPr>
          <p:nvPr/>
        </p:nvPicPr>
        <p:blipFill>
          <a:blip r:embed="rId24"/>
          <a:stretch>
            <a:fillRect/>
          </a:stretch>
        </p:blipFill>
        <p:spPr>
          <a:xfrm>
            <a:off x="7476920" y="-1101053"/>
            <a:ext cx="359906" cy="218018"/>
          </a:xfrm>
          <a:prstGeom prst="rect">
            <a:avLst/>
          </a:prstGeom>
        </p:spPr>
      </p:pic>
      <p:pic>
        <p:nvPicPr>
          <p:cNvPr id="58" name="Picture 57">
            <a:extLst>
              <a:ext uri="{FF2B5EF4-FFF2-40B4-BE49-F238E27FC236}">
                <a16:creationId xmlns:a16="http://schemas.microsoft.com/office/drawing/2014/main" id="{6CDB765B-52D1-4EEE-884E-D6318077F9D6}"/>
              </a:ext>
            </a:extLst>
          </p:cNvPr>
          <p:cNvPicPr>
            <a:picLocks noChangeAspect="1"/>
          </p:cNvPicPr>
          <p:nvPr/>
        </p:nvPicPr>
        <p:blipFill>
          <a:blip r:embed="rId25"/>
          <a:stretch>
            <a:fillRect/>
          </a:stretch>
        </p:blipFill>
        <p:spPr>
          <a:xfrm>
            <a:off x="8381505" y="-592875"/>
            <a:ext cx="359906" cy="214559"/>
          </a:xfrm>
          <a:prstGeom prst="rect">
            <a:avLst/>
          </a:prstGeom>
        </p:spPr>
      </p:pic>
      <p:pic>
        <p:nvPicPr>
          <p:cNvPr id="59" name="Picture 58">
            <a:extLst>
              <a:ext uri="{FF2B5EF4-FFF2-40B4-BE49-F238E27FC236}">
                <a16:creationId xmlns:a16="http://schemas.microsoft.com/office/drawing/2014/main" id="{B40732CB-B63E-4852-A8BF-B7EC441C3D02}"/>
              </a:ext>
            </a:extLst>
          </p:cNvPr>
          <p:cNvPicPr>
            <a:picLocks noChangeAspect="1"/>
          </p:cNvPicPr>
          <p:nvPr/>
        </p:nvPicPr>
        <p:blipFill>
          <a:blip r:embed="rId26"/>
          <a:stretch>
            <a:fillRect/>
          </a:stretch>
        </p:blipFill>
        <p:spPr>
          <a:xfrm>
            <a:off x="9156703" y="-634549"/>
            <a:ext cx="359906" cy="218018"/>
          </a:xfrm>
          <a:prstGeom prst="rect">
            <a:avLst/>
          </a:prstGeom>
        </p:spPr>
      </p:pic>
      <p:pic>
        <p:nvPicPr>
          <p:cNvPr id="60" name="Picture 59">
            <a:extLst>
              <a:ext uri="{FF2B5EF4-FFF2-40B4-BE49-F238E27FC236}">
                <a16:creationId xmlns:a16="http://schemas.microsoft.com/office/drawing/2014/main" id="{A385E709-8E53-401E-A088-3C1244D679DA}"/>
              </a:ext>
            </a:extLst>
          </p:cNvPr>
          <p:cNvPicPr>
            <a:picLocks noChangeAspect="1"/>
          </p:cNvPicPr>
          <p:nvPr/>
        </p:nvPicPr>
        <p:blipFill>
          <a:blip r:embed="rId27"/>
          <a:stretch>
            <a:fillRect/>
          </a:stretch>
        </p:blipFill>
        <p:spPr>
          <a:xfrm>
            <a:off x="6912564" y="-556051"/>
            <a:ext cx="359906" cy="218018"/>
          </a:xfrm>
          <a:prstGeom prst="rect">
            <a:avLst/>
          </a:prstGeom>
        </p:spPr>
      </p:pic>
      <p:pic>
        <p:nvPicPr>
          <p:cNvPr id="62" name="Picture 61">
            <a:extLst>
              <a:ext uri="{FF2B5EF4-FFF2-40B4-BE49-F238E27FC236}">
                <a16:creationId xmlns:a16="http://schemas.microsoft.com/office/drawing/2014/main" id="{55D45EBB-8971-408B-8053-00B55FBCE8EA}"/>
              </a:ext>
            </a:extLst>
          </p:cNvPr>
          <p:cNvPicPr>
            <a:picLocks noChangeAspect="1"/>
          </p:cNvPicPr>
          <p:nvPr/>
        </p:nvPicPr>
        <p:blipFill>
          <a:blip r:embed="rId28"/>
          <a:stretch>
            <a:fillRect/>
          </a:stretch>
        </p:blipFill>
        <p:spPr>
          <a:xfrm>
            <a:off x="2749158" y="-705460"/>
            <a:ext cx="359906" cy="218018"/>
          </a:xfrm>
          <a:prstGeom prst="rect">
            <a:avLst/>
          </a:prstGeom>
        </p:spPr>
      </p:pic>
      <p:pic>
        <p:nvPicPr>
          <p:cNvPr id="65" name="Picture 64">
            <a:extLst>
              <a:ext uri="{FF2B5EF4-FFF2-40B4-BE49-F238E27FC236}">
                <a16:creationId xmlns:a16="http://schemas.microsoft.com/office/drawing/2014/main" id="{BAA86FC9-2CD1-4CA5-ABE7-28D6C3DC102C}"/>
              </a:ext>
            </a:extLst>
          </p:cNvPr>
          <p:cNvPicPr>
            <a:picLocks noChangeAspect="1"/>
          </p:cNvPicPr>
          <p:nvPr/>
        </p:nvPicPr>
        <p:blipFill>
          <a:blip r:embed="rId20"/>
          <a:stretch>
            <a:fillRect/>
          </a:stretch>
        </p:blipFill>
        <p:spPr>
          <a:xfrm>
            <a:off x="6870902" y="-853256"/>
            <a:ext cx="359906" cy="214559"/>
          </a:xfrm>
          <a:prstGeom prst="rect">
            <a:avLst/>
          </a:prstGeom>
        </p:spPr>
      </p:pic>
      <p:pic>
        <p:nvPicPr>
          <p:cNvPr id="66" name="Picture 65">
            <a:extLst>
              <a:ext uri="{FF2B5EF4-FFF2-40B4-BE49-F238E27FC236}">
                <a16:creationId xmlns:a16="http://schemas.microsoft.com/office/drawing/2014/main" id="{CDD77D6C-D602-4920-96B3-BDAF9F632E4C}"/>
              </a:ext>
            </a:extLst>
          </p:cNvPr>
          <p:cNvPicPr>
            <a:picLocks noChangeAspect="1"/>
          </p:cNvPicPr>
          <p:nvPr/>
        </p:nvPicPr>
        <p:blipFill>
          <a:blip r:embed="rId21"/>
          <a:stretch>
            <a:fillRect/>
          </a:stretch>
        </p:blipFill>
        <p:spPr>
          <a:xfrm>
            <a:off x="8410016" y="-1183672"/>
            <a:ext cx="359906" cy="218018"/>
          </a:xfrm>
          <a:prstGeom prst="rect">
            <a:avLst/>
          </a:prstGeom>
        </p:spPr>
      </p:pic>
      <p:pic>
        <p:nvPicPr>
          <p:cNvPr id="67" name="Picture 66">
            <a:extLst>
              <a:ext uri="{FF2B5EF4-FFF2-40B4-BE49-F238E27FC236}">
                <a16:creationId xmlns:a16="http://schemas.microsoft.com/office/drawing/2014/main" id="{3A045BEB-19DD-4C55-B444-8F27948E27E7}"/>
              </a:ext>
            </a:extLst>
          </p:cNvPr>
          <p:cNvPicPr>
            <a:picLocks noChangeAspect="1"/>
          </p:cNvPicPr>
          <p:nvPr/>
        </p:nvPicPr>
        <p:blipFill>
          <a:blip r:embed="rId28"/>
          <a:stretch>
            <a:fillRect/>
          </a:stretch>
        </p:blipFill>
        <p:spPr>
          <a:xfrm>
            <a:off x="7597698" y="-878503"/>
            <a:ext cx="359906" cy="218018"/>
          </a:xfrm>
          <a:prstGeom prst="rect">
            <a:avLst/>
          </a:prstGeom>
        </p:spPr>
      </p:pic>
      <p:pic>
        <p:nvPicPr>
          <p:cNvPr id="76" name="Picture 75">
            <a:extLst>
              <a:ext uri="{FF2B5EF4-FFF2-40B4-BE49-F238E27FC236}">
                <a16:creationId xmlns:a16="http://schemas.microsoft.com/office/drawing/2014/main" id="{DC093378-E9AA-4262-9CE9-7FD57B748569}"/>
              </a:ext>
            </a:extLst>
          </p:cNvPr>
          <p:cNvPicPr>
            <a:picLocks noChangeAspect="1"/>
          </p:cNvPicPr>
          <p:nvPr/>
        </p:nvPicPr>
        <p:blipFill>
          <a:blip r:embed="rId22"/>
          <a:stretch>
            <a:fillRect/>
          </a:stretch>
        </p:blipFill>
        <p:spPr>
          <a:xfrm>
            <a:off x="700152" y="-564631"/>
            <a:ext cx="359906" cy="218018"/>
          </a:xfrm>
          <a:prstGeom prst="rect">
            <a:avLst/>
          </a:prstGeom>
        </p:spPr>
      </p:pic>
      <p:pic>
        <p:nvPicPr>
          <p:cNvPr id="77" name="Picture 76">
            <a:extLst>
              <a:ext uri="{FF2B5EF4-FFF2-40B4-BE49-F238E27FC236}">
                <a16:creationId xmlns:a16="http://schemas.microsoft.com/office/drawing/2014/main" id="{EB97D8F0-95C0-4F61-A4FA-2B5655B7481B}"/>
              </a:ext>
            </a:extLst>
          </p:cNvPr>
          <p:cNvPicPr>
            <a:picLocks noChangeAspect="1"/>
          </p:cNvPicPr>
          <p:nvPr/>
        </p:nvPicPr>
        <p:blipFill>
          <a:blip r:embed="rId23"/>
          <a:stretch>
            <a:fillRect/>
          </a:stretch>
        </p:blipFill>
        <p:spPr>
          <a:xfrm>
            <a:off x="1630835" y="-979817"/>
            <a:ext cx="359906" cy="214559"/>
          </a:xfrm>
          <a:prstGeom prst="rect">
            <a:avLst/>
          </a:prstGeom>
        </p:spPr>
      </p:pic>
      <p:pic>
        <p:nvPicPr>
          <p:cNvPr id="79" name="Picture 78">
            <a:extLst>
              <a:ext uri="{FF2B5EF4-FFF2-40B4-BE49-F238E27FC236}">
                <a16:creationId xmlns:a16="http://schemas.microsoft.com/office/drawing/2014/main" id="{4491E904-7744-4929-BB9C-9A0EE20189F8}"/>
              </a:ext>
            </a:extLst>
          </p:cNvPr>
          <p:cNvPicPr>
            <a:picLocks noChangeAspect="1"/>
          </p:cNvPicPr>
          <p:nvPr/>
        </p:nvPicPr>
        <p:blipFill>
          <a:blip r:embed="rId24"/>
          <a:stretch>
            <a:fillRect/>
          </a:stretch>
        </p:blipFill>
        <p:spPr>
          <a:xfrm>
            <a:off x="2848765" y="-946625"/>
            <a:ext cx="359906" cy="218018"/>
          </a:xfrm>
          <a:prstGeom prst="rect">
            <a:avLst/>
          </a:prstGeom>
        </p:spPr>
      </p:pic>
      <p:pic>
        <p:nvPicPr>
          <p:cNvPr id="80" name="Picture 79">
            <a:extLst>
              <a:ext uri="{FF2B5EF4-FFF2-40B4-BE49-F238E27FC236}">
                <a16:creationId xmlns:a16="http://schemas.microsoft.com/office/drawing/2014/main" id="{3DAF7F57-5990-447A-90FB-1A245B1945CB}"/>
              </a:ext>
            </a:extLst>
          </p:cNvPr>
          <p:cNvPicPr>
            <a:picLocks noChangeAspect="1"/>
          </p:cNvPicPr>
          <p:nvPr/>
        </p:nvPicPr>
        <p:blipFill>
          <a:blip r:embed="rId20"/>
          <a:stretch>
            <a:fillRect/>
          </a:stretch>
        </p:blipFill>
        <p:spPr>
          <a:xfrm>
            <a:off x="2242746" y="-698828"/>
            <a:ext cx="359906" cy="214559"/>
          </a:xfrm>
          <a:prstGeom prst="rect">
            <a:avLst/>
          </a:prstGeom>
        </p:spPr>
      </p:pic>
      <p:pic>
        <p:nvPicPr>
          <p:cNvPr id="81" name="Picture 80">
            <a:extLst>
              <a:ext uri="{FF2B5EF4-FFF2-40B4-BE49-F238E27FC236}">
                <a16:creationId xmlns:a16="http://schemas.microsoft.com/office/drawing/2014/main" id="{9BB7237D-8828-4DF4-B42D-4F81DBAB401A}"/>
              </a:ext>
            </a:extLst>
          </p:cNvPr>
          <p:cNvPicPr>
            <a:picLocks noChangeAspect="1"/>
          </p:cNvPicPr>
          <p:nvPr/>
        </p:nvPicPr>
        <p:blipFill>
          <a:blip r:embed="rId21"/>
          <a:stretch>
            <a:fillRect/>
          </a:stretch>
        </p:blipFill>
        <p:spPr>
          <a:xfrm>
            <a:off x="1005722" y="-1836116"/>
            <a:ext cx="359906" cy="218018"/>
          </a:xfrm>
          <a:prstGeom prst="rect">
            <a:avLst/>
          </a:prstGeom>
        </p:spPr>
      </p:pic>
      <p:pic>
        <p:nvPicPr>
          <p:cNvPr id="82" name="Picture 81">
            <a:extLst>
              <a:ext uri="{FF2B5EF4-FFF2-40B4-BE49-F238E27FC236}">
                <a16:creationId xmlns:a16="http://schemas.microsoft.com/office/drawing/2014/main" id="{16EE5164-0E82-4559-8882-B85056CD4D51}"/>
              </a:ext>
            </a:extLst>
          </p:cNvPr>
          <p:cNvPicPr>
            <a:picLocks noChangeAspect="1"/>
          </p:cNvPicPr>
          <p:nvPr/>
        </p:nvPicPr>
        <p:blipFill>
          <a:blip r:embed="rId28"/>
          <a:stretch>
            <a:fillRect/>
          </a:stretch>
        </p:blipFill>
        <p:spPr>
          <a:xfrm>
            <a:off x="353848" y="-1162914"/>
            <a:ext cx="359906" cy="218018"/>
          </a:xfrm>
          <a:prstGeom prst="rect">
            <a:avLst/>
          </a:prstGeom>
        </p:spPr>
      </p:pic>
      <p:pic>
        <p:nvPicPr>
          <p:cNvPr id="83" name="Picture 82">
            <a:extLst>
              <a:ext uri="{FF2B5EF4-FFF2-40B4-BE49-F238E27FC236}">
                <a16:creationId xmlns:a16="http://schemas.microsoft.com/office/drawing/2014/main" id="{B91A96DF-5039-4CA0-9827-34A2DE74BB10}"/>
              </a:ext>
            </a:extLst>
          </p:cNvPr>
          <p:cNvPicPr>
            <a:picLocks noChangeAspect="1"/>
          </p:cNvPicPr>
          <p:nvPr/>
        </p:nvPicPr>
        <p:blipFill>
          <a:blip r:embed="rId21"/>
          <a:stretch>
            <a:fillRect/>
          </a:stretch>
        </p:blipFill>
        <p:spPr>
          <a:xfrm>
            <a:off x="5979548" y="-1009014"/>
            <a:ext cx="359906" cy="218018"/>
          </a:xfrm>
          <a:prstGeom prst="rect">
            <a:avLst/>
          </a:prstGeom>
        </p:spPr>
      </p:pic>
      <p:pic>
        <p:nvPicPr>
          <p:cNvPr id="84" name="Picture 83">
            <a:extLst>
              <a:ext uri="{FF2B5EF4-FFF2-40B4-BE49-F238E27FC236}">
                <a16:creationId xmlns:a16="http://schemas.microsoft.com/office/drawing/2014/main" id="{6D9107B0-5E0B-48DA-BF56-18987A4824AD}"/>
              </a:ext>
            </a:extLst>
          </p:cNvPr>
          <p:cNvPicPr>
            <a:picLocks noChangeAspect="1"/>
          </p:cNvPicPr>
          <p:nvPr/>
        </p:nvPicPr>
        <p:blipFill>
          <a:blip r:embed="rId23"/>
          <a:stretch>
            <a:fillRect/>
          </a:stretch>
        </p:blipFill>
        <p:spPr>
          <a:xfrm>
            <a:off x="3192111" y="-1938322"/>
            <a:ext cx="359906" cy="214559"/>
          </a:xfrm>
          <a:prstGeom prst="rect">
            <a:avLst/>
          </a:prstGeom>
        </p:spPr>
      </p:pic>
      <p:pic>
        <p:nvPicPr>
          <p:cNvPr id="85" name="Picture 84">
            <a:extLst>
              <a:ext uri="{FF2B5EF4-FFF2-40B4-BE49-F238E27FC236}">
                <a16:creationId xmlns:a16="http://schemas.microsoft.com/office/drawing/2014/main" id="{D3C7DDC3-2B02-4709-956D-B1606AE9C926}"/>
              </a:ext>
            </a:extLst>
          </p:cNvPr>
          <p:cNvPicPr>
            <a:picLocks noChangeAspect="1"/>
          </p:cNvPicPr>
          <p:nvPr/>
        </p:nvPicPr>
        <p:blipFill>
          <a:blip r:embed="rId24"/>
          <a:stretch>
            <a:fillRect/>
          </a:stretch>
        </p:blipFill>
        <p:spPr>
          <a:xfrm>
            <a:off x="4024989" y="-1434490"/>
            <a:ext cx="359906" cy="218018"/>
          </a:xfrm>
          <a:prstGeom prst="rect">
            <a:avLst/>
          </a:prstGeom>
        </p:spPr>
      </p:pic>
      <p:pic>
        <p:nvPicPr>
          <p:cNvPr id="86" name="Picture 85">
            <a:extLst>
              <a:ext uri="{FF2B5EF4-FFF2-40B4-BE49-F238E27FC236}">
                <a16:creationId xmlns:a16="http://schemas.microsoft.com/office/drawing/2014/main" id="{3B8B71A2-ED97-4A71-9E01-69E43BAB527F}"/>
              </a:ext>
            </a:extLst>
          </p:cNvPr>
          <p:cNvPicPr>
            <a:picLocks noChangeAspect="1"/>
          </p:cNvPicPr>
          <p:nvPr/>
        </p:nvPicPr>
        <p:blipFill>
          <a:blip r:embed="rId21"/>
          <a:stretch>
            <a:fillRect/>
          </a:stretch>
        </p:blipFill>
        <p:spPr>
          <a:xfrm>
            <a:off x="9962152" y="-1712094"/>
            <a:ext cx="359906" cy="218018"/>
          </a:xfrm>
          <a:prstGeom prst="rect">
            <a:avLst/>
          </a:prstGeom>
        </p:spPr>
      </p:pic>
      <p:pic>
        <p:nvPicPr>
          <p:cNvPr id="87" name="Picture 86">
            <a:extLst>
              <a:ext uri="{FF2B5EF4-FFF2-40B4-BE49-F238E27FC236}">
                <a16:creationId xmlns:a16="http://schemas.microsoft.com/office/drawing/2014/main" id="{ED99D13F-7F20-4C8A-9922-2C105B44F6AD}"/>
              </a:ext>
            </a:extLst>
          </p:cNvPr>
          <p:cNvPicPr>
            <a:picLocks noChangeAspect="1"/>
          </p:cNvPicPr>
          <p:nvPr/>
        </p:nvPicPr>
        <p:blipFill>
          <a:blip r:embed="rId24"/>
          <a:stretch>
            <a:fillRect/>
          </a:stretch>
        </p:blipFill>
        <p:spPr>
          <a:xfrm>
            <a:off x="5158989" y="-577380"/>
            <a:ext cx="359906" cy="218018"/>
          </a:xfrm>
          <a:prstGeom prst="rect">
            <a:avLst/>
          </a:prstGeom>
        </p:spPr>
      </p:pic>
      <p:pic>
        <p:nvPicPr>
          <p:cNvPr id="88" name="Picture 87">
            <a:extLst>
              <a:ext uri="{FF2B5EF4-FFF2-40B4-BE49-F238E27FC236}">
                <a16:creationId xmlns:a16="http://schemas.microsoft.com/office/drawing/2014/main" id="{A55C8C07-D841-40A4-BD74-1B859B5608E6}"/>
              </a:ext>
            </a:extLst>
          </p:cNvPr>
          <p:cNvPicPr>
            <a:picLocks noChangeAspect="1"/>
          </p:cNvPicPr>
          <p:nvPr/>
        </p:nvPicPr>
        <p:blipFill>
          <a:blip r:embed="rId20"/>
          <a:stretch>
            <a:fillRect/>
          </a:stretch>
        </p:blipFill>
        <p:spPr>
          <a:xfrm>
            <a:off x="10955075" y="-1708635"/>
            <a:ext cx="359906" cy="214559"/>
          </a:xfrm>
          <a:prstGeom prst="rect">
            <a:avLst/>
          </a:prstGeom>
        </p:spPr>
      </p:pic>
      <p:pic>
        <p:nvPicPr>
          <p:cNvPr id="89" name="Picture 88">
            <a:extLst>
              <a:ext uri="{FF2B5EF4-FFF2-40B4-BE49-F238E27FC236}">
                <a16:creationId xmlns:a16="http://schemas.microsoft.com/office/drawing/2014/main" id="{55769337-913D-41DF-BE91-0AF2802513A2}"/>
              </a:ext>
            </a:extLst>
          </p:cNvPr>
          <p:cNvPicPr>
            <a:picLocks noChangeAspect="1"/>
          </p:cNvPicPr>
          <p:nvPr/>
        </p:nvPicPr>
        <p:blipFill>
          <a:blip r:embed="rId21"/>
          <a:stretch>
            <a:fillRect/>
          </a:stretch>
        </p:blipFill>
        <p:spPr>
          <a:xfrm>
            <a:off x="11940578" y="-992044"/>
            <a:ext cx="359906" cy="218018"/>
          </a:xfrm>
          <a:prstGeom prst="rect">
            <a:avLst/>
          </a:prstGeom>
        </p:spPr>
      </p:pic>
      <p:pic>
        <p:nvPicPr>
          <p:cNvPr id="90" name="Picture 89">
            <a:extLst>
              <a:ext uri="{FF2B5EF4-FFF2-40B4-BE49-F238E27FC236}">
                <a16:creationId xmlns:a16="http://schemas.microsoft.com/office/drawing/2014/main" id="{E98C0D1C-9304-470F-8B57-020D70B3DDFA}"/>
              </a:ext>
            </a:extLst>
          </p:cNvPr>
          <p:cNvPicPr>
            <a:picLocks noChangeAspect="1"/>
          </p:cNvPicPr>
          <p:nvPr/>
        </p:nvPicPr>
        <p:blipFill>
          <a:blip r:embed="rId28"/>
          <a:stretch>
            <a:fillRect/>
          </a:stretch>
        </p:blipFill>
        <p:spPr>
          <a:xfrm>
            <a:off x="5279766" y="-354830"/>
            <a:ext cx="359906" cy="218018"/>
          </a:xfrm>
          <a:prstGeom prst="rect">
            <a:avLst/>
          </a:prstGeom>
        </p:spPr>
      </p:pic>
      <p:pic>
        <p:nvPicPr>
          <p:cNvPr id="91" name="Picture 90">
            <a:extLst>
              <a:ext uri="{FF2B5EF4-FFF2-40B4-BE49-F238E27FC236}">
                <a16:creationId xmlns:a16="http://schemas.microsoft.com/office/drawing/2014/main" id="{0E3A9F78-AE31-4DDE-BFC6-34FB67FC635F}"/>
              </a:ext>
            </a:extLst>
          </p:cNvPr>
          <p:cNvPicPr>
            <a:picLocks noChangeAspect="1"/>
          </p:cNvPicPr>
          <p:nvPr/>
        </p:nvPicPr>
        <p:blipFill>
          <a:blip r:embed="rId21"/>
          <a:stretch>
            <a:fillRect/>
          </a:stretch>
        </p:blipFill>
        <p:spPr>
          <a:xfrm>
            <a:off x="3661617" y="-485341"/>
            <a:ext cx="359906" cy="218018"/>
          </a:xfrm>
          <a:prstGeom prst="rect">
            <a:avLst/>
          </a:prstGeom>
        </p:spPr>
      </p:pic>
      <p:pic>
        <p:nvPicPr>
          <p:cNvPr id="92" name="Picture 91">
            <a:extLst>
              <a:ext uri="{FF2B5EF4-FFF2-40B4-BE49-F238E27FC236}">
                <a16:creationId xmlns:a16="http://schemas.microsoft.com/office/drawing/2014/main" id="{8BC03C8B-E81B-4183-848B-BE560D8E45B5}"/>
              </a:ext>
            </a:extLst>
          </p:cNvPr>
          <p:cNvPicPr>
            <a:picLocks noChangeAspect="1"/>
          </p:cNvPicPr>
          <p:nvPr/>
        </p:nvPicPr>
        <p:blipFill>
          <a:blip r:embed="rId21"/>
          <a:stretch>
            <a:fillRect/>
          </a:stretch>
        </p:blipFill>
        <p:spPr>
          <a:xfrm>
            <a:off x="8730632" y="-1794346"/>
            <a:ext cx="359906" cy="218018"/>
          </a:xfrm>
          <a:prstGeom prst="rect">
            <a:avLst/>
          </a:prstGeom>
        </p:spPr>
      </p:pic>
    </p:spTree>
    <p:extLst>
      <p:ext uri="{BB962C8B-B14F-4D97-AF65-F5344CB8AC3E}">
        <p14:creationId xmlns:p14="http://schemas.microsoft.com/office/powerpoint/2010/main" val="214126556"/>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107"/>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11"/>
                                        </p:tgtEl>
                                        <p:attrNameLst>
                                          <p:attrName>style.visibility</p:attrName>
                                        </p:attrNameLst>
                                      </p:cBhvr>
                                      <p:to>
                                        <p:strVal val="visible"/>
                                      </p:to>
                                    </p:set>
                                    <p:anim calcmode="lin" valueType="num">
                                      <p:cBhvr>
                                        <p:cTn id="7" dur="500" fill="hold"/>
                                        <p:tgtEl>
                                          <p:spTgt spid="111"/>
                                        </p:tgtEl>
                                        <p:attrNameLst>
                                          <p:attrName>ppt_w</p:attrName>
                                        </p:attrNameLst>
                                      </p:cBhvr>
                                      <p:tavLst>
                                        <p:tav tm="0">
                                          <p:val>
                                            <p:fltVal val="0"/>
                                          </p:val>
                                        </p:tav>
                                        <p:tav tm="100000">
                                          <p:val>
                                            <p:strVal val="#ppt_w"/>
                                          </p:val>
                                        </p:tav>
                                      </p:tavLst>
                                    </p:anim>
                                    <p:anim calcmode="lin" valueType="num">
                                      <p:cBhvr>
                                        <p:cTn id="8" dur="500" fill="hold"/>
                                        <p:tgtEl>
                                          <p:spTgt spid="111"/>
                                        </p:tgtEl>
                                        <p:attrNameLst>
                                          <p:attrName>ppt_h</p:attrName>
                                        </p:attrNameLst>
                                      </p:cBhvr>
                                      <p:tavLst>
                                        <p:tav tm="0">
                                          <p:val>
                                            <p:fltVal val="0"/>
                                          </p:val>
                                        </p:tav>
                                        <p:tav tm="100000">
                                          <p:val>
                                            <p:strVal val="#ppt_h"/>
                                          </p:val>
                                        </p:tav>
                                      </p:tavLst>
                                    </p:anim>
                                    <p:animEffect transition="in" filter="fade">
                                      <p:cBhvr>
                                        <p:cTn id="9" dur="500"/>
                                        <p:tgtEl>
                                          <p:spTgt spid="111"/>
                                        </p:tgtEl>
                                      </p:cBhvr>
                                    </p:animEffect>
                                  </p:childTnLst>
                                  <p:subTnLst>
                                    <p:audio>
                                      <p:cMediaNode>
                                        <p:cTn display="0" masterRel="sameClick">
                                          <p:stCondLst>
                                            <p:cond evt="begin" delay="0">
                                              <p:tn val="5"/>
                                            </p:cond>
                                          </p:stCondLst>
                                          <p:endCondLst>
                                            <p:cond evt="onStopAudio" delay="0">
                                              <p:tgtEl>
                                                <p:sldTgt/>
                                              </p:tgtEl>
                                            </p:cond>
                                          </p:endCondLst>
                                        </p:cTn>
                                        <p:tgtEl>
                                          <p:sndTgt r:embed="rId2"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111"/>
                                        </p:tgtEl>
                                      </p:cBhvr>
                                    </p:animEffect>
                                    <p:animScale>
                                      <p:cBhvr>
                                        <p:cTn id="12" dur="250" autoRev="1" fill="hold"/>
                                        <p:tgtEl>
                                          <p:spTgt spid="111"/>
                                        </p:tgtEl>
                                      </p:cBhvr>
                                      <p:by x="105000" y="105000"/>
                                    </p:animScale>
                                  </p:childTnLst>
                                </p:cTn>
                              </p:par>
                            </p:childTnLst>
                          </p:cTn>
                        </p:par>
                      </p:childTnLst>
                    </p:cTn>
                  </p:par>
                </p:childTnLst>
              </p:cTn>
              <p:nextCondLst>
                <p:cond evt="onClick" delay="0">
                  <p:tgtEl>
                    <p:spTgt spid="107"/>
                  </p:tgtEl>
                </p:cond>
              </p:nextCondLst>
            </p:seq>
            <p:seq concurrent="1" nextAc="seek">
              <p:cTn id="13" restart="whenNotActive" fill="hold" evtFilter="cancelBubble" nodeType="interactiveSeq">
                <p:stCondLst>
                  <p:cond evt="onClick" delay="0">
                    <p:tgtEl>
                      <p:spTgt spid="110"/>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grpId="0" nodeType="withEffect">
                                  <p:stCondLst>
                                    <p:cond delay="0"/>
                                  </p:stCondLst>
                                  <p:childTnLst>
                                    <p:set>
                                      <p:cBhvr>
                                        <p:cTn id="17" dur="1" fill="hold">
                                          <p:stCondLst>
                                            <p:cond delay="0"/>
                                          </p:stCondLst>
                                        </p:cTn>
                                        <p:tgtEl>
                                          <p:spTgt spid="112"/>
                                        </p:tgtEl>
                                        <p:attrNameLst>
                                          <p:attrName>style.visibility</p:attrName>
                                        </p:attrNameLst>
                                      </p:cBhvr>
                                      <p:to>
                                        <p:strVal val="visible"/>
                                      </p:to>
                                    </p:set>
                                    <p:anim calcmode="lin" valueType="num">
                                      <p:cBhvr>
                                        <p:cTn id="18" dur="500" fill="hold"/>
                                        <p:tgtEl>
                                          <p:spTgt spid="112"/>
                                        </p:tgtEl>
                                        <p:attrNameLst>
                                          <p:attrName>ppt_w</p:attrName>
                                        </p:attrNameLst>
                                      </p:cBhvr>
                                      <p:tavLst>
                                        <p:tav tm="0">
                                          <p:val>
                                            <p:fltVal val="0"/>
                                          </p:val>
                                        </p:tav>
                                        <p:tav tm="100000">
                                          <p:val>
                                            <p:strVal val="#ppt_w"/>
                                          </p:val>
                                        </p:tav>
                                      </p:tavLst>
                                    </p:anim>
                                    <p:anim calcmode="lin" valueType="num">
                                      <p:cBhvr>
                                        <p:cTn id="19" dur="500" fill="hold"/>
                                        <p:tgtEl>
                                          <p:spTgt spid="112"/>
                                        </p:tgtEl>
                                        <p:attrNameLst>
                                          <p:attrName>ppt_h</p:attrName>
                                        </p:attrNameLst>
                                      </p:cBhvr>
                                      <p:tavLst>
                                        <p:tav tm="0">
                                          <p:val>
                                            <p:fltVal val="0"/>
                                          </p:val>
                                        </p:tav>
                                        <p:tav tm="100000">
                                          <p:val>
                                            <p:strVal val="#ppt_h"/>
                                          </p:val>
                                        </p:tav>
                                      </p:tavLst>
                                    </p:anim>
                                    <p:animEffect transition="in" filter="fade">
                                      <p:cBhvr>
                                        <p:cTn id="20" dur="500"/>
                                        <p:tgtEl>
                                          <p:spTgt spid="112"/>
                                        </p:tgtEl>
                                      </p:cBhvr>
                                    </p:animEffect>
                                  </p:childTnLst>
                                  <p:subTnLst>
                                    <p:audio>
                                      <p:cMediaNode>
                                        <p:cTn display="0" masterRel="sameClick">
                                          <p:stCondLst>
                                            <p:cond evt="begin" delay="0">
                                              <p:tn val="16"/>
                                            </p:cond>
                                          </p:stCondLst>
                                          <p:endCondLst>
                                            <p:cond evt="onStopAudio" delay="0">
                                              <p:tgtEl>
                                                <p:sldTgt/>
                                              </p:tgtEl>
                                            </p:cond>
                                          </p:endCondLst>
                                        </p:cTn>
                                        <p:tgtEl>
                                          <p:sndTgt r:embed="rId2" name="Bling.wav"/>
                                        </p:tgtEl>
                                      </p:cMediaNode>
                                    </p:audio>
                                  </p:subTnLst>
                                </p:cTn>
                              </p:par>
                              <p:par>
                                <p:cTn id="21" presetID="26" presetClass="emph" presetSubtype="0" fill="hold" grpId="1" nodeType="withEffect">
                                  <p:stCondLst>
                                    <p:cond delay="500"/>
                                  </p:stCondLst>
                                  <p:childTnLst>
                                    <p:animEffect transition="out" filter="fade">
                                      <p:cBhvr>
                                        <p:cTn id="22" dur="500" tmFilter="0, 0; .2, .5; .8, .5; 1, 0"/>
                                        <p:tgtEl>
                                          <p:spTgt spid="112"/>
                                        </p:tgtEl>
                                      </p:cBhvr>
                                    </p:animEffect>
                                    <p:animScale>
                                      <p:cBhvr>
                                        <p:cTn id="23" dur="250" autoRev="1" fill="hold"/>
                                        <p:tgtEl>
                                          <p:spTgt spid="112"/>
                                        </p:tgtEl>
                                      </p:cBhvr>
                                      <p:by x="105000" y="105000"/>
                                    </p:animScale>
                                  </p:childTnLst>
                                </p:cTn>
                              </p:par>
                            </p:childTnLst>
                          </p:cTn>
                        </p:par>
                      </p:childTnLst>
                    </p:cTn>
                  </p:par>
                </p:childTnLst>
              </p:cTn>
              <p:nextCondLst>
                <p:cond evt="onClick" delay="0">
                  <p:tgtEl>
                    <p:spTgt spid="110"/>
                  </p:tgtEl>
                </p:cond>
              </p:nextCondLst>
            </p:seq>
            <p:seq concurrent="1" nextAc="seek">
              <p:cTn id="24" restart="whenNotActive" fill="hold" evtFilter="cancelBubble" nodeType="interactiveSeq">
                <p:stCondLst>
                  <p:cond evt="onClick" delay="0">
                    <p:tgtEl>
                      <p:spTgt spid="108"/>
                    </p:tgtEl>
                  </p:cond>
                </p:stCondLst>
                <p:endSync evt="end" delay="0">
                  <p:rtn val="all"/>
                </p:endSync>
                <p:childTnLst>
                  <p:par>
                    <p:cTn id="25" fill="hold">
                      <p:stCondLst>
                        <p:cond delay="0"/>
                      </p:stCondLst>
                      <p:childTnLst>
                        <p:par>
                          <p:cTn id="26" fill="hold">
                            <p:stCondLst>
                              <p:cond delay="0"/>
                            </p:stCondLst>
                            <p:childTnLst>
                              <p:par>
                                <p:cTn id="27" presetID="53" presetClass="entr" presetSubtype="16" fill="hold" grpId="0" nodeType="withEffect">
                                  <p:stCondLst>
                                    <p:cond delay="0"/>
                                  </p:stCondLst>
                                  <p:childTnLst>
                                    <p:set>
                                      <p:cBhvr>
                                        <p:cTn id="28" dur="1" fill="hold">
                                          <p:stCondLst>
                                            <p:cond delay="0"/>
                                          </p:stCondLst>
                                        </p:cTn>
                                        <p:tgtEl>
                                          <p:spTgt spid="113"/>
                                        </p:tgtEl>
                                        <p:attrNameLst>
                                          <p:attrName>style.visibility</p:attrName>
                                        </p:attrNameLst>
                                      </p:cBhvr>
                                      <p:to>
                                        <p:strVal val="visible"/>
                                      </p:to>
                                    </p:set>
                                    <p:anim calcmode="lin" valueType="num">
                                      <p:cBhvr>
                                        <p:cTn id="29" dur="500" fill="hold"/>
                                        <p:tgtEl>
                                          <p:spTgt spid="113"/>
                                        </p:tgtEl>
                                        <p:attrNameLst>
                                          <p:attrName>ppt_w</p:attrName>
                                        </p:attrNameLst>
                                      </p:cBhvr>
                                      <p:tavLst>
                                        <p:tav tm="0">
                                          <p:val>
                                            <p:fltVal val="0"/>
                                          </p:val>
                                        </p:tav>
                                        <p:tav tm="100000">
                                          <p:val>
                                            <p:strVal val="#ppt_w"/>
                                          </p:val>
                                        </p:tav>
                                      </p:tavLst>
                                    </p:anim>
                                    <p:anim calcmode="lin" valueType="num">
                                      <p:cBhvr>
                                        <p:cTn id="30" dur="500" fill="hold"/>
                                        <p:tgtEl>
                                          <p:spTgt spid="113"/>
                                        </p:tgtEl>
                                        <p:attrNameLst>
                                          <p:attrName>ppt_h</p:attrName>
                                        </p:attrNameLst>
                                      </p:cBhvr>
                                      <p:tavLst>
                                        <p:tav tm="0">
                                          <p:val>
                                            <p:fltVal val="0"/>
                                          </p:val>
                                        </p:tav>
                                        <p:tav tm="100000">
                                          <p:val>
                                            <p:strVal val="#ppt_h"/>
                                          </p:val>
                                        </p:tav>
                                      </p:tavLst>
                                    </p:anim>
                                    <p:animEffect transition="in" filter="fade">
                                      <p:cBhvr>
                                        <p:cTn id="31" dur="500"/>
                                        <p:tgtEl>
                                          <p:spTgt spid="113"/>
                                        </p:tgtEl>
                                      </p:cBhvr>
                                    </p:animEffect>
                                  </p:childTnLst>
                                  <p:subTnLst>
                                    <p:audio>
                                      <p:cMediaNode>
                                        <p:cTn display="0" masterRel="sameClick">
                                          <p:stCondLst>
                                            <p:cond evt="begin" delay="0">
                                              <p:tn val="27"/>
                                            </p:cond>
                                          </p:stCondLst>
                                          <p:endCondLst>
                                            <p:cond evt="onStopAudio" delay="0">
                                              <p:tgtEl>
                                                <p:sldTgt/>
                                              </p:tgtEl>
                                            </p:cond>
                                          </p:endCondLst>
                                        </p:cTn>
                                        <p:tgtEl>
                                          <p:sndTgt r:embed="rId2" name="Bling.wav"/>
                                        </p:tgtEl>
                                      </p:cMediaNode>
                                    </p:audio>
                                  </p:subTnLst>
                                </p:cTn>
                              </p:par>
                              <p:par>
                                <p:cTn id="32" presetID="26" presetClass="emph" presetSubtype="0" fill="hold" grpId="1" nodeType="withEffect">
                                  <p:stCondLst>
                                    <p:cond delay="500"/>
                                  </p:stCondLst>
                                  <p:childTnLst>
                                    <p:animEffect transition="out" filter="fade">
                                      <p:cBhvr>
                                        <p:cTn id="33" dur="500" tmFilter="0, 0; .2, .5; .8, .5; 1, 0"/>
                                        <p:tgtEl>
                                          <p:spTgt spid="113"/>
                                        </p:tgtEl>
                                      </p:cBhvr>
                                    </p:animEffect>
                                    <p:animScale>
                                      <p:cBhvr>
                                        <p:cTn id="34" dur="250" autoRev="1" fill="hold"/>
                                        <p:tgtEl>
                                          <p:spTgt spid="113"/>
                                        </p:tgtEl>
                                      </p:cBhvr>
                                      <p:by x="105000" y="105000"/>
                                    </p:animScale>
                                  </p:childTnLst>
                                </p:cTn>
                              </p:par>
                            </p:childTnLst>
                          </p:cTn>
                        </p:par>
                      </p:childTnLst>
                    </p:cTn>
                  </p:par>
                </p:childTnLst>
              </p:cTn>
              <p:nextCondLst>
                <p:cond evt="onClick" delay="0">
                  <p:tgtEl>
                    <p:spTgt spid="108"/>
                  </p:tgtEl>
                </p:cond>
              </p:nextCondLst>
            </p:seq>
            <p:seq concurrent="1" nextAc="seek">
              <p:cTn id="35" restart="whenNotActive" fill="hold" evtFilter="cancelBubble" nodeType="interactiveSeq">
                <p:stCondLst>
                  <p:cond evt="onClick" delay="0">
                    <p:tgtEl>
                      <p:spTgt spid="109"/>
                    </p:tgtEl>
                  </p:cond>
                </p:stCondLst>
                <p:endSync evt="end" delay="0">
                  <p:rtn val="all"/>
                </p:endSync>
                <p:childTnLst>
                  <p:par>
                    <p:cTn id="36" fill="hold">
                      <p:stCondLst>
                        <p:cond delay="0"/>
                      </p:stCondLst>
                      <p:childTnLst>
                        <p:par>
                          <p:cTn id="37" fill="hold">
                            <p:stCondLst>
                              <p:cond delay="0"/>
                            </p:stCondLst>
                            <p:childTnLst>
                              <p:par>
                                <p:cTn id="38" presetID="53" presetClass="entr" presetSubtype="16" fill="hold" grpId="0" nodeType="withEffect">
                                  <p:stCondLst>
                                    <p:cond delay="0"/>
                                  </p:stCondLst>
                                  <p:childTnLst>
                                    <p:set>
                                      <p:cBhvr>
                                        <p:cTn id="39" dur="1" fill="hold">
                                          <p:stCondLst>
                                            <p:cond delay="0"/>
                                          </p:stCondLst>
                                        </p:cTn>
                                        <p:tgtEl>
                                          <p:spTgt spid="114"/>
                                        </p:tgtEl>
                                        <p:attrNameLst>
                                          <p:attrName>style.visibility</p:attrName>
                                        </p:attrNameLst>
                                      </p:cBhvr>
                                      <p:to>
                                        <p:strVal val="visible"/>
                                      </p:to>
                                    </p:set>
                                    <p:anim calcmode="lin" valueType="num">
                                      <p:cBhvr>
                                        <p:cTn id="40" dur="500" fill="hold"/>
                                        <p:tgtEl>
                                          <p:spTgt spid="114"/>
                                        </p:tgtEl>
                                        <p:attrNameLst>
                                          <p:attrName>ppt_w</p:attrName>
                                        </p:attrNameLst>
                                      </p:cBhvr>
                                      <p:tavLst>
                                        <p:tav tm="0">
                                          <p:val>
                                            <p:fltVal val="0"/>
                                          </p:val>
                                        </p:tav>
                                        <p:tav tm="100000">
                                          <p:val>
                                            <p:strVal val="#ppt_w"/>
                                          </p:val>
                                        </p:tav>
                                      </p:tavLst>
                                    </p:anim>
                                    <p:anim calcmode="lin" valueType="num">
                                      <p:cBhvr>
                                        <p:cTn id="41" dur="500" fill="hold"/>
                                        <p:tgtEl>
                                          <p:spTgt spid="114"/>
                                        </p:tgtEl>
                                        <p:attrNameLst>
                                          <p:attrName>ppt_h</p:attrName>
                                        </p:attrNameLst>
                                      </p:cBhvr>
                                      <p:tavLst>
                                        <p:tav tm="0">
                                          <p:val>
                                            <p:fltVal val="0"/>
                                          </p:val>
                                        </p:tav>
                                        <p:tav tm="100000">
                                          <p:val>
                                            <p:strVal val="#ppt_h"/>
                                          </p:val>
                                        </p:tav>
                                      </p:tavLst>
                                    </p:anim>
                                    <p:animEffect transition="in" filter="fade">
                                      <p:cBhvr>
                                        <p:cTn id="42" dur="500"/>
                                        <p:tgtEl>
                                          <p:spTgt spid="114"/>
                                        </p:tgtEl>
                                      </p:cBhvr>
                                    </p:animEffect>
                                  </p:childTnLst>
                                  <p:subTnLst>
                                    <p:audio>
                                      <p:cMediaNode>
                                        <p:cTn display="0" masterRel="sameClick">
                                          <p:stCondLst>
                                            <p:cond evt="begin" delay="0">
                                              <p:tn val="38"/>
                                            </p:cond>
                                          </p:stCondLst>
                                          <p:endCondLst>
                                            <p:cond evt="onStopAudio" delay="0">
                                              <p:tgtEl>
                                                <p:sldTgt/>
                                              </p:tgtEl>
                                            </p:cond>
                                          </p:endCondLst>
                                        </p:cTn>
                                        <p:tgtEl>
                                          <p:sndTgt r:embed="rId2" name="Bling.wav"/>
                                        </p:tgtEl>
                                      </p:cMediaNode>
                                    </p:audio>
                                  </p:subTnLst>
                                </p:cTn>
                              </p:par>
                              <p:par>
                                <p:cTn id="43" presetID="26" presetClass="emph" presetSubtype="0" fill="hold" grpId="1" nodeType="withEffect">
                                  <p:stCondLst>
                                    <p:cond delay="500"/>
                                  </p:stCondLst>
                                  <p:childTnLst>
                                    <p:animEffect transition="out" filter="fade">
                                      <p:cBhvr>
                                        <p:cTn id="44" dur="500" tmFilter="0, 0; .2, .5; .8, .5; 1, 0"/>
                                        <p:tgtEl>
                                          <p:spTgt spid="114"/>
                                        </p:tgtEl>
                                      </p:cBhvr>
                                    </p:animEffect>
                                    <p:animScale>
                                      <p:cBhvr>
                                        <p:cTn id="45" dur="250" autoRev="1" fill="hold"/>
                                        <p:tgtEl>
                                          <p:spTgt spid="114"/>
                                        </p:tgtEl>
                                      </p:cBhvr>
                                      <p:by x="105000" y="105000"/>
                                    </p:animScale>
                                  </p:childTnLst>
                                </p:cTn>
                              </p:par>
                            </p:childTnLst>
                          </p:cTn>
                        </p:par>
                      </p:childTnLst>
                    </p:cTn>
                  </p:par>
                </p:childTnLst>
              </p:cTn>
              <p:nextCondLst>
                <p:cond evt="onClick" delay="0">
                  <p:tgtEl>
                    <p:spTgt spid="109"/>
                  </p:tgtEl>
                </p:cond>
              </p:nextCondLst>
            </p:seq>
            <p:seq concurrent="1" nextAc="seek">
              <p:cTn id="46" restart="whenNotActive" fill="hold" evtFilter="cancelBubble" nodeType="interactiveSeq">
                <p:stCondLst>
                  <p:cond evt="onClick" delay="0">
                    <p:tgtEl>
                      <p:spTgt spid="115"/>
                    </p:tgtEl>
                  </p:cond>
                </p:stCondLst>
                <p:endSync evt="end" delay="0">
                  <p:rtn val="all"/>
                </p:endSync>
                <p:childTnLst>
                  <p:par>
                    <p:cTn id="47" fill="hold">
                      <p:stCondLst>
                        <p:cond delay="0"/>
                      </p:stCondLst>
                      <p:childTnLst>
                        <p:par>
                          <p:cTn id="48" fill="hold">
                            <p:stCondLst>
                              <p:cond delay="0"/>
                            </p:stCondLst>
                            <p:childTnLst>
                              <p:par>
                                <p:cTn id="49" presetID="53" presetClass="entr" presetSubtype="16" fill="hold" grpId="0" nodeType="withEffect">
                                  <p:stCondLst>
                                    <p:cond delay="0"/>
                                  </p:stCondLst>
                                  <p:childTnLst>
                                    <p:set>
                                      <p:cBhvr>
                                        <p:cTn id="50" dur="1" fill="hold">
                                          <p:stCondLst>
                                            <p:cond delay="0"/>
                                          </p:stCondLst>
                                        </p:cTn>
                                        <p:tgtEl>
                                          <p:spTgt spid="118"/>
                                        </p:tgtEl>
                                        <p:attrNameLst>
                                          <p:attrName>style.visibility</p:attrName>
                                        </p:attrNameLst>
                                      </p:cBhvr>
                                      <p:to>
                                        <p:strVal val="visible"/>
                                      </p:to>
                                    </p:set>
                                    <p:anim calcmode="lin" valueType="num">
                                      <p:cBhvr>
                                        <p:cTn id="51" dur="500" fill="hold"/>
                                        <p:tgtEl>
                                          <p:spTgt spid="118"/>
                                        </p:tgtEl>
                                        <p:attrNameLst>
                                          <p:attrName>ppt_w</p:attrName>
                                        </p:attrNameLst>
                                      </p:cBhvr>
                                      <p:tavLst>
                                        <p:tav tm="0">
                                          <p:val>
                                            <p:fltVal val="0"/>
                                          </p:val>
                                        </p:tav>
                                        <p:tav tm="100000">
                                          <p:val>
                                            <p:strVal val="#ppt_w"/>
                                          </p:val>
                                        </p:tav>
                                      </p:tavLst>
                                    </p:anim>
                                    <p:anim calcmode="lin" valueType="num">
                                      <p:cBhvr>
                                        <p:cTn id="52" dur="500" fill="hold"/>
                                        <p:tgtEl>
                                          <p:spTgt spid="118"/>
                                        </p:tgtEl>
                                        <p:attrNameLst>
                                          <p:attrName>ppt_h</p:attrName>
                                        </p:attrNameLst>
                                      </p:cBhvr>
                                      <p:tavLst>
                                        <p:tav tm="0">
                                          <p:val>
                                            <p:fltVal val="0"/>
                                          </p:val>
                                        </p:tav>
                                        <p:tav tm="100000">
                                          <p:val>
                                            <p:strVal val="#ppt_h"/>
                                          </p:val>
                                        </p:tav>
                                      </p:tavLst>
                                    </p:anim>
                                    <p:animEffect transition="in" filter="fade">
                                      <p:cBhvr>
                                        <p:cTn id="53" dur="500"/>
                                        <p:tgtEl>
                                          <p:spTgt spid="118"/>
                                        </p:tgtEl>
                                      </p:cBhvr>
                                    </p:animEffect>
                                  </p:childTnLst>
                                  <p:subTnLst>
                                    <p:audio>
                                      <p:cMediaNode>
                                        <p:cTn display="0" masterRel="sameClick">
                                          <p:stCondLst>
                                            <p:cond evt="begin" delay="0">
                                              <p:tn val="49"/>
                                            </p:cond>
                                          </p:stCondLst>
                                          <p:endCondLst>
                                            <p:cond evt="onStopAudio" delay="0">
                                              <p:tgtEl>
                                                <p:sldTgt/>
                                              </p:tgtEl>
                                            </p:cond>
                                          </p:endCondLst>
                                        </p:cTn>
                                        <p:tgtEl>
                                          <p:sndTgt r:embed="rId2" name="Bling.wav"/>
                                        </p:tgtEl>
                                      </p:cMediaNode>
                                    </p:audio>
                                  </p:subTnLst>
                                </p:cTn>
                              </p:par>
                              <p:par>
                                <p:cTn id="54" presetID="26" presetClass="emph" presetSubtype="0" fill="hold" grpId="1" nodeType="withEffect">
                                  <p:stCondLst>
                                    <p:cond delay="500"/>
                                  </p:stCondLst>
                                  <p:childTnLst>
                                    <p:animEffect transition="out" filter="fade">
                                      <p:cBhvr>
                                        <p:cTn id="55" dur="500" tmFilter="0, 0; .2, .5; .8, .5; 1, 0"/>
                                        <p:tgtEl>
                                          <p:spTgt spid="118"/>
                                        </p:tgtEl>
                                      </p:cBhvr>
                                    </p:animEffect>
                                    <p:animScale>
                                      <p:cBhvr>
                                        <p:cTn id="56" dur="250" autoRev="1" fill="hold"/>
                                        <p:tgtEl>
                                          <p:spTgt spid="118"/>
                                        </p:tgtEl>
                                      </p:cBhvr>
                                      <p:by x="105000" y="105000"/>
                                    </p:animScale>
                                  </p:childTnLst>
                                </p:cTn>
                              </p:par>
                            </p:childTnLst>
                          </p:cTn>
                        </p:par>
                      </p:childTnLst>
                    </p:cTn>
                  </p:par>
                </p:childTnLst>
              </p:cTn>
              <p:nextCondLst>
                <p:cond evt="onClick" delay="0">
                  <p:tgtEl>
                    <p:spTgt spid="115"/>
                  </p:tgtEl>
                </p:cond>
              </p:nextCondLst>
            </p:seq>
            <p:seq concurrent="1" nextAc="seek">
              <p:cTn id="57" restart="whenNotActive" fill="hold" evtFilter="cancelBubble" nodeType="interactiveSeq">
                <p:stCondLst>
                  <p:cond evt="onClick" delay="0">
                    <p:tgtEl>
                      <p:spTgt spid="116"/>
                    </p:tgtEl>
                  </p:cond>
                </p:stCondLst>
                <p:endSync evt="end" delay="0">
                  <p:rtn val="all"/>
                </p:endSync>
                <p:childTnLst>
                  <p:par>
                    <p:cTn id="58" fill="hold">
                      <p:stCondLst>
                        <p:cond delay="0"/>
                      </p:stCondLst>
                      <p:childTnLst>
                        <p:par>
                          <p:cTn id="59" fill="hold">
                            <p:stCondLst>
                              <p:cond delay="0"/>
                            </p:stCondLst>
                            <p:childTnLst>
                              <p:par>
                                <p:cTn id="60" presetID="53" presetClass="entr" presetSubtype="16" fill="hold" grpId="0" nodeType="withEffect">
                                  <p:stCondLst>
                                    <p:cond delay="0"/>
                                  </p:stCondLst>
                                  <p:childTnLst>
                                    <p:set>
                                      <p:cBhvr>
                                        <p:cTn id="61" dur="1" fill="hold">
                                          <p:stCondLst>
                                            <p:cond delay="0"/>
                                          </p:stCondLst>
                                        </p:cTn>
                                        <p:tgtEl>
                                          <p:spTgt spid="120"/>
                                        </p:tgtEl>
                                        <p:attrNameLst>
                                          <p:attrName>style.visibility</p:attrName>
                                        </p:attrNameLst>
                                      </p:cBhvr>
                                      <p:to>
                                        <p:strVal val="visible"/>
                                      </p:to>
                                    </p:set>
                                    <p:anim calcmode="lin" valueType="num">
                                      <p:cBhvr>
                                        <p:cTn id="62" dur="500" fill="hold"/>
                                        <p:tgtEl>
                                          <p:spTgt spid="120"/>
                                        </p:tgtEl>
                                        <p:attrNameLst>
                                          <p:attrName>ppt_w</p:attrName>
                                        </p:attrNameLst>
                                      </p:cBhvr>
                                      <p:tavLst>
                                        <p:tav tm="0">
                                          <p:val>
                                            <p:fltVal val="0"/>
                                          </p:val>
                                        </p:tav>
                                        <p:tav tm="100000">
                                          <p:val>
                                            <p:strVal val="#ppt_w"/>
                                          </p:val>
                                        </p:tav>
                                      </p:tavLst>
                                    </p:anim>
                                    <p:anim calcmode="lin" valueType="num">
                                      <p:cBhvr>
                                        <p:cTn id="63" dur="500" fill="hold"/>
                                        <p:tgtEl>
                                          <p:spTgt spid="120"/>
                                        </p:tgtEl>
                                        <p:attrNameLst>
                                          <p:attrName>ppt_h</p:attrName>
                                        </p:attrNameLst>
                                      </p:cBhvr>
                                      <p:tavLst>
                                        <p:tav tm="0">
                                          <p:val>
                                            <p:fltVal val="0"/>
                                          </p:val>
                                        </p:tav>
                                        <p:tav tm="100000">
                                          <p:val>
                                            <p:strVal val="#ppt_h"/>
                                          </p:val>
                                        </p:tav>
                                      </p:tavLst>
                                    </p:anim>
                                    <p:animEffect transition="in" filter="fade">
                                      <p:cBhvr>
                                        <p:cTn id="64" dur="500"/>
                                        <p:tgtEl>
                                          <p:spTgt spid="120"/>
                                        </p:tgtEl>
                                      </p:cBhvr>
                                    </p:animEffect>
                                  </p:childTnLst>
                                  <p:subTnLst>
                                    <p:audio>
                                      <p:cMediaNode>
                                        <p:cTn display="0" masterRel="sameClick">
                                          <p:stCondLst>
                                            <p:cond evt="begin" delay="0">
                                              <p:tn val="60"/>
                                            </p:cond>
                                          </p:stCondLst>
                                          <p:endCondLst>
                                            <p:cond evt="onStopAudio" delay="0">
                                              <p:tgtEl>
                                                <p:sldTgt/>
                                              </p:tgtEl>
                                            </p:cond>
                                          </p:endCondLst>
                                        </p:cTn>
                                        <p:tgtEl>
                                          <p:sndTgt r:embed="rId2" name="Bling.wav"/>
                                        </p:tgtEl>
                                      </p:cMediaNode>
                                    </p:audio>
                                  </p:subTnLst>
                                </p:cTn>
                              </p:par>
                              <p:par>
                                <p:cTn id="65" presetID="26" presetClass="emph" presetSubtype="0" fill="hold" grpId="1" nodeType="withEffect">
                                  <p:stCondLst>
                                    <p:cond delay="500"/>
                                  </p:stCondLst>
                                  <p:childTnLst>
                                    <p:animEffect transition="out" filter="fade">
                                      <p:cBhvr>
                                        <p:cTn id="66" dur="500" tmFilter="0, 0; .2, .5; .8, .5; 1, 0"/>
                                        <p:tgtEl>
                                          <p:spTgt spid="120"/>
                                        </p:tgtEl>
                                      </p:cBhvr>
                                    </p:animEffect>
                                    <p:animScale>
                                      <p:cBhvr>
                                        <p:cTn id="67" dur="250" autoRev="1" fill="hold"/>
                                        <p:tgtEl>
                                          <p:spTgt spid="120"/>
                                        </p:tgtEl>
                                      </p:cBhvr>
                                      <p:by x="105000" y="105000"/>
                                    </p:animScale>
                                  </p:childTnLst>
                                </p:cTn>
                              </p:par>
                              <p:par>
                                <p:cTn id="68" presetID="0" presetClass="path" presetSubtype="0" fill="hold" nodeType="withEffect">
                                  <p:stCondLst>
                                    <p:cond delay="500"/>
                                  </p:stCondLst>
                                  <p:childTnLst>
                                    <p:animMotion origin="layout" path="M 0.00443 0.01273 L 0.00443 0.01296 C 0.00339 0.02315 0.0013 0.03357 0.0013 0.04398 C 0.00078 0.08542 0.00143 0.12732 0.00286 0.16875 C 0.00299 0.17292 0.0043 0.17708 0.00599 0.18009 C 0.00925 0.18495 0.01315 0.18889 0.01719 0.19167 C 0.02448 0.1956 0.03204 0.19722 0.03959 0.19977 C 0.04858 0.20301 0.0577 0.20556 0.06668 0.20833 C 0.06082 0.2132 0.05392 0.21505 0.0491 0.22222 C 0.03725 0.2412 0.03855 0.26574 0.03634 0.29074 C 0.03542 0.30208 0.03425 0.31343 0.03321 0.32477 C 0.03425 0.34838 0.03438 0.37222 0.03634 0.3956 C 0.03803 0.41574 0.04702 0.44352 0.05548 0.45509 C 0.06551 0.46875 0.08908 0.48634 0.08908 0.48658 C 0.08427 0.49491 0.07867 0.50208 0.07463 0.51181 C 0.06994 0.52338 0.06733 0.54352 0.06512 0.55741 C 0.07111 0.60695 0.0659 0.64352 0.09377 0.66505 C 0.10276 0.67199 0.11305 0.67083 0.12256 0.67338 C 0.14392 0.67176 0.16541 0.67454 0.18638 0.66783 C 0.18911 0.66713 0.18729 0.65556 0.18481 0.6537 C 0.17791 0.64884 0.16997 0.65185 0.16254 0.65093 C 0.15785 0.65718 0.14782 0.66713 0.14496 0.67917 C 0.1417 0.69306 0.13688 0.72176 0.13688 0.72199 C 0.13636 0.7294 0.1348 0.73704 0.13532 0.74445 C 0.13649 0.75903 0.14717 0.77546 0.1529 0.78148 C 0.17895 0.8081 0.18299 0.8044 0.21203 0.8125 C 0.20187 0.82685 0.18963 0.83727 0.18169 0.85509 C 0.17348 0.87361 0.17765 0.92338 0.17999 0.94028 C 0.18807 0.99745 0.21464 1.07245 0.22949 1.11343 C 0.2429 1.15 0.24902 1.16296 0.25814 1.20116 C 0.26153 1.21505 0.26126 1.21528 0.26126 1.22384 " pathEditMode="relative" rAng="0" ptsTypes="AAAAAAAAAAAAAAAAAAAAAAAAAAAAAAA">
                                      <p:cBhvr>
                                        <p:cTn id="69" dur="2000" fill="hold"/>
                                        <p:tgtEl>
                                          <p:spTgt spid="47"/>
                                        </p:tgtEl>
                                        <p:attrNameLst>
                                          <p:attrName>ppt_x</p:attrName>
                                          <p:attrName>ppt_y</p:attrName>
                                        </p:attrNameLst>
                                      </p:cBhvr>
                                      <p:rCtr x="12673" y="60556"/>
                                    </p:animMotion>
                                  </p:childTnLst>
                                </p:cTn>
                              </p:par>
                              <p:par>
                                <p:cTn id="70"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71" dur="2000" fill="hold"/>
                                        <p:tgtEl>
                                          <p:spTgt spid="62"/>
                                        </p:tgtEl>
                                        <p:attrNameLst>
                                          <p:attrName>ppt_x</p:attrName>
                                          <p:attrName>ppt_y</p:attrName>
                                        </p:attrNameLst>
                                      </p:cBhvr>
                                    </p:animMotion>
                                  </p:childTnLst>
                                </p:cTn>
                              </p:par>
                              <p:par>
                                <p:cTn id="72"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3" dur="2000" fill="hold"/>
                                        <p:tgtEl>
                                          <p:spTgt spid="48"/>
                                        </p:tgtEl>
                                        <p:attrNameLst>
                                          <p:attrName>ppt_x</p:attrName>
                                          <p:attrName>ppt_y</p:attrName>
                                        </p:attrNameLst>
                                      </p:cBhvr>
                                    </p:animMotion>
                                  </p:childTnLst>
                                </p:cTn>
                              </p:par>
                              <p:par>
                                <p:cTn id="74" presetID="0" presetClass="path" presetSubtype="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75" dur="2000" fill="hold"/>
                                        <p:tgtEl>
                                          <p:spTgt spid="46"/>
                                        </p:tgtEl>
                                        <p:attrNameLst>
                                          <p:attrName>ppt_x</p:attrName>
                                          <p:attrName>ppt_y</p:attrName>
                                        </p:attrNameLst>
                                      </p:cBhvr>
                                    </p:animMotion>
                                  </p:childTnLst>
                                </p:cTn>
                              </p:par>
                              <p:par>
                                <p:cTn id="76" presetID="0" presetClass="path" presetSubtype="0" fill="hold" nodeType="withEffect">
                                  <p:stCondLst>
                                    <p:cond delay="500"/>
                                  </p:stCondLst>
                                  <p:childTnLst>
                                    <p:animMotion origin="layout" path="M -0.00026 0.00672 L -0.00026 0.00695 C 0.00873 0.0713 0.00599 0.07454 0.02527 0.12848 C 0.02827 0.13704 0.03204 0.14491 0.03634 0.15139 C 0.05484 0.17848 0.07606 0.18982 0.0986 0.2051 C 0.15161 0.24098 0.13754 0.23218 0.18638 0.25047 C 0.20448 0.24769 0.22324 0.2507 0.24069 0.24213 C 0.24903 0.23773 0.22363 0.23357 0.21516 0.23635 C 0.20631 0.23936 0.19914 0.25162 0.1912 0.25903 C 0.18964 0.26667 0.18612 0.27361 0.18638 0.28148 C 0.18885 0.33727 0.19354 0.37778 0.21516 0.41783 C 0.24147 0.46667 0.28224 0.52107 0.31245 0.56551 C 0.33603 0.6 0.34619 0.61088 0.36182 0.65348 C 0.36468 0.66088 0.36611 0.67037 0.3682 0.67894 C 0.36898 0.69028 0.37211 0.72593 0.3682 0.73565 C 0.36025 0.75602 0.3428 0.75394 0.3316 0.75556 C 0.30698 0.74537 0.29891 0.74746 0.27885 0.71551 C 0.27234 0.70533 0.26817 0.69121 0.26296 0.67894 C 0.26127 0.66667 0.25697 0.65463 0.25827 0.64213 C 0.26101 0.60973 0.29943 0.62755 0.30125 0.62755 C 0.31688 0.63334 0.35335 0.63473 0.3682 0.66482 C 0.37211 0.67223 0.3725 0.68334 0.37471 0.69283 C 0.37406 0.71204 0.37562 0.73148 0.37302 0.74954 C 0.36937 0.77709 0.35843 0.80579 0.34749 0.82639 C 0.34254 0.83565 0.33616 0.84213 0.3316 0.85186 C 0.32704 0.86111 0.32379 0.87223 0.3204 0.88287 C 0.31258 0.90764 0.32366 0.89121 0.30764 0.92292 C 0.29448 0.94885 0.26987 0.98125 0.25502 0.99954 C 0.24525 1.01158 0.23522 1.02338 0.2248 1.03357 C 0.20487 1.05278 0.18351 1.0669 0.16411 1.0875 C 0.14809 1.1044 0.13038 1.11667 0.11618 1.13843 C 0.11253 1.14422 0.10837 1.14908 0.10498 1.15556 C 0.09456 1.17616 0.10498 1.16551 0.09703 1.17223 " pathEditMode="relative" rAng="0" ptsTypes="AAAAAAAAAAAAAAAAAAAAAAAAAAAAAAAAA">
                                      <p:cBhvr>
                                        <p:cTn id="77" dur="2000" fill="hold"/>
                                        <p:tgtEl>
                                          <p:spTgt spid="55"/>
                                        </p:tgtEl>
                                        <p:attrNameLst>
                                          <p:attrName>ppt_x</p:attrName>
                                          <p:attrName>ppt_y</p:attrName>
                                        </p:attrNameLst>
                                      </p:cBhvr>
                                      <p:rCtr x="18742" y="58287"/>
                                    </p:animMotion>
                                  </p:childTnLst>
                                </p:cTn>
                              </p:par>
                              <p:par>
                                <p:cTn id="78" presetID="0" presetClass="path" presetSubtype="0" fill="hold" nodeType="withEffect">
                                  <p:stCondLst>
                                    <p:cond delay="500"/>
                                  </p:stCondLst>
                                  <p:childTnLst>
                                    <p:animMotion origin="layout" path="M -0.00013 0.00509 L -0.00013 0.00532 C -0.04519 0.08541 -0.04832 0.08287 -0.07983 0.16088 C -0.08882 0.1831 -0.09833 0.20486 -0.10536 0.22916 C -0.11279 0.2544 -0.11708 0.28194 -0.12294 0.30856 C -0.1262 0.33981 -0.13428 0.38264 -0.1262 0.4162 C -0.11487 0.46273 -0.09338 0.47176 -0.06707 0.48426 C -0.02735 0.50324 0.00118 0.49953 0.04298 0.50139 C 0.05796 0.4956 0.07346 0.49398 0.08766 0.48426 C 0.09456 0.47963 0.10511 0.44815 0.09404 0.43611 C 0.08036 0.42106 0.06317 0.41921 0.0478 0.41065 C 0.02762 0.41435 0.00717 0.41574 -0.01289 0.42199 C -0.03386 0.42847 -0.06186 0.44815 -0.08153 0.46412 C -0.09077 0.47222 -0.09963 0.48148 -0.10862 0.49004 C -0.11344 0.50231 -0.11982 0.51296 -0.12294 0.52685 C -0.12581 0.53935 -0.12594 0.55324 -0.1262 0.56666 C -0.12646 0.57986 -0.12828 0.5949 -0.12451 0.60625 C -0.11969 0.62152 -0.11083 0.63194 -0.10224 0.64027 C -0.06264 0.67893 -0.0138 0.66898 0.02866 0.67453 C 0.05679 0.67245 0.08518 0.67361 0.11319 0.66828 C 0.1253 0.66666 0.13832 0.64259 0.11957 0.6206 C 0.10615 0.60463 0.0887 0.60347 0.07333 0.5949 C 0.04129 0.59907 0.00027 0.59884 -0.03203 0.61759 C -0.0474 0.62662 -0.0616 0.64097 -0.07671 0.65162 C -0.09624 0.66551 -0.1163 0.67708 -0.13571 0.69097 C -0.14717 0.69977 -0.1585 0.70879 -0.16931 0.7199 C -0.18481 0.73588 -0.20643 0.76643 -0.21867 0.79074 C -0.22167 0.79583 -0.22297 0.80393 -0.22505 0.81065 C -0.22245 0.82893 -0.22206 0.84977 -0.21711 0.86736 C -0.2132 0.88102 -0.20734 0.89467 -0.19953 0.90139 C -0.1796 0.91828 -0.07853 0.94652 -0.07033 0.94953 C -0.05652 0.95995 -0.04154 0.96666 -0.02878 0.98078 C -0.00898 1.00277 -0.02188 1.07083 -0.03034 1.08865 C -0.03816 1.10486 -0.05379 1.09791 -0.06551 1.10277 C -0.15759 1.09213 -0.17817 1.15023 -0.20435 1.04027 C -0.20786 1.02592 -0.20864 1.01018 -0.21073 0.9949 C -0.20708 0.98264 -0.20669 0.96412 -0.19953 0.9581 C -0.15251 0.91805 -0.09859 0.93449 -0.04962 0.93819 C -0.02435 0.95185 0.04272 0.97546 0.06695 1.02338 C 0.07203 1.03333 0.06903 1.04977 0.07021 1.06296 C 0.06487 1.09051 0.06109 1.11898 0.05419 1.14537 C 0.03908 1.20347 0.02605 1.2243 0.00469 1.27291 C 0.00196 1.2794 -0.00039 1.28657 -0.00325 1.29282 C -0.01028 1.30833 -0.01185 1.31088 -0.01758 1.32129 " pathEditMode="relative" rAng="0" ptsTypes="AAAAAAAAAAAAAAAAAAAAAAAAAAAAAAAAAAAAAAAAAAAA">
                                      <p:cBhvr>
                                        <p:cTn id="79" dur="2000" fill="hold"/>
                                        <p:tgtEl>
                                          <p:spTgt spid="56"/>
                                        </p:tgtEl>
                                        <p:attrNameLst>
                                          <p:attrName>ppt_x</p:attrName>
                                          <p:attrName>ppt_y</p:attrName>
                                        </p:attrNameLst>
                                      </p:cBhvr>
                                      <p:rCtr x="-4793" y="65810"/>
                                    </p:animMotion>
                                  </p:childTnLst>
                                </p:cTn>
                              </p:par>
                              <p:par>
                                <p:cTn id="80" presetID="0" presetClass="path" presetSubtype="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81" dur="2000" fill="hold"/>
                                        <p:tgtEl>
                                          <p:spTgt spid="60"/>
                                        </p:tgtEl>
                                        <p:attrNameLst>
                                          <p:attrName>ppt_x</p:attrName>
                                          <p:attrName>ppt_y</p:attrName>
                                        </p:attrNameLst>
                                      </p:cBhvr>
                                    </p:animMotion>
                                  </p:childTnLst>
                                </p:cTn>
                              </p:par>
                              <p:par>
                                <p:cTn id="82"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83" dur="2000" fill="hold"/>
                                        <p:tgtEl>
                                          <p:spTgt spid="57"/>
                                        </p:tgtEl>
                                        <p:attrNameLst>
                                          <p:attrName>ppt_x</p:attrName>
                                          <p:attrName>ppt_y</p:attrName>
                                        </p:attrNameLst>
                                      </p:cBhvr>
                                    </p:animMotion>
                                  </p:childTnLst>
                                </p:cTn>
                              </p:par>
                              <p:par>
                                <p:cTn id="84" presetID="0" presetClass="path" presetSubtype="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85" dur="2000" fill="hold"/>
                                        <p:tgtEl>
                                          <p:spTgt spid="58"/>
                                        </p:tgtEl>
                                        <p:attrNameLst>
                                          <p:attrName>ppt_x</p:attrName>
                                          <p:attrName>ppt_y</p:attrName>
                                        </p:attrNameLst>
                                      </p:cBhvr>
                                    </p:animMotion>
                                  </p:childTnLst>
                                </p:cTn>
                              </p:par>
                              <p:par>
                                <p:cTn id="86" presetID="0" presetClass="path" presetSubtype="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87" dur="2000" fill="hold"/>
                                        <p:tgtEl>
                                          <p:spTgt spid="59"/>
                                        </p:tgtEl>
                                        <p:attrNameLst>
                                          <p:attrName>ppt_x</p:attrName>
                                          <p:attrName>ppt_y</p:attrName>
                                        </p:attrNameLst>
                                      </p:cBhvr>
                                    </p:animMotion>
                                  </p:childTnLst>
                                </p:cTn>
                              </p:par>
                              <p:par>
                                <p:cTn id="88"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89" dur="2000" fill="hold"/>
                                        <p:tgtEl>
                                          <p:spTgt spid="65"/>
                                        </p:tgtEl>
                                        <p:attrNameLst>
                                          <p:attrName>ppt_x</p:attrName>
                                          <p:attrName>ppt_y</p:attrName>
                                        </p:attrNameLst>
                                      </p:cBhvr>
                                    </p:animMotion>
                                  </p:childTnLst>
                                </p:cTn>
                              </p:par>
                              <p:par>
                                <p:cTn id="90"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91" dur="2000" fill="hold"/>
                                        <p:tgtEl>
                                          <p:spTgt spid="67"/>
                                        </p:tgtEl>
                                        <p:attrNameLst>
                                          <p:attrName>ppt_x</p:attrName>
                                          <p:attrName>ppt_y</p:attrName>
                                        </p:attrNameLst>
                                      </p:cBhvr>
                                    </p:animMotion>
                                  </p:childTnLst>
                                </p:cTn>
                              </p:par>
                              <p:par>
                                <p:cTn id="92"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93" dur="2000" fill="hold"/>
                                        <p:tgtEl>
                                          <p:spTgt spid="66"/>
                                        </p:tgtEl>
                                        <p:attrNameLst>
                                          <p:attrName>ppt_x</p:attrName>
                                          <p:attrName>ppt_y</p:attrName>
                                        </p:attrNameLst>
                                      </p:cBhvr>
                                    </p:animMotion>
                                  </p:childTnLst>
                                </p:cTn>
                              </p:par>
                              <p:par>
                                <p:cTn id="94" presetID="0" presetClass="path" presetSubtype="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95" dur="2000" fill="hold"/>
                                        <p:tgtEl>
                                          <p:spTgt spid="76"/>
                                        </p:tgtEl>
                                        <p:attrNameLst>
                                          <p:attrName>ppt_x</p:attrName>
                                          <p:attrName>ppt_y</p:attrName>
                                        </p:attrNameLst>
                                      </p:cBhvr>
                                      <p:rCtr x="18750" y="58287"/>
                                    </p:animMotion>
                                  </p:childTnLst>
                                </p:cTn>
                              </p:par>
                              <p:par>
                                <p:cTn id="96"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97" dur="2000" fill="hold"/>
                                        <p:tgtEl>
                                          <p:spTgt spid="77"/>
                                        </p:tgtEl>
                                        <p:attrNameLst>
                                          <p:attrName>ppt_x</p:attrName>
                                          <p:attrName>ppt_y</p:attrName>
                                        </p:attrNameLst>
                                      </p:cBhvr>
                                    </p:animMotion>
                                  </p:childTnLst>
                                </p:cTn>
                              </p:par>
                              <p:par>
                                <p:cTn id="98"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99" dur="2000" fill="hold"/>
                                        <p:tgtEl>
                                          <p:spTgt spid="79"/>
                                        </p:tgtEl>
                                        <p:attrNameLst>
                                          <p:attrName>ppt_x</p:attrName>
                                          <p:attrName>ppt_y</p:attrName>
                                        </p:attrNameLst>
                                      </p:cBhvr>
                                    </p:animMotion>
                                  </p:childTnLst>
                                </p:cTn>
                              </p:par>
                              <p:par>
                                <p:cTn id="100"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101" dur="2000" fill="hold"/>
                                        <p:tgtEl>
                                          <p:spTgt spid="80"/>
                                        </p:tgtEl>
                                        <p:attrNameLst>
                                          <p:attrName>ppt_x</p:attrName>
                                          <p:attrName>ppt_y</p:attrName>
                                        </p:attrNameLst>
                                      </p:cBhvr>
                                    </p:animMotion>
                                  </p:childTnLst>
                                </p:cTn>
                              </p:par>
                              <p:par>
                                <p:cTn id="102" presetID="0" presetClass="path" presetSubtype="0" fill="hold" nodeType="withEffect">
                                  <p:stCondLst>
                                    <p:cond delay="500"/>
                                  </p:stCondLst>
                                  <p:childTnLst>
                                    <p:animMotion origin="layout" path="M 0.00065 0.00185 L 0.00065 0.00208 C -0.01537 0.04699 -0.02331 0.05393 -0.02331 0.10671 C -0.02331 0.11967 -0.02553 0.24814 -0.00417 0.27407 C 0.03113 0.31666 0.1292 0.32453 0.15707 0.33055 C 0.16775 0.3449 0.17908 0.35764 0.18898 0.37314 C 0.19927 0.39004 0.21464 0.43032 0.22246 0.45 C 0.22311 0.46041 0.2248 0.47083 0.22415 0.48125 C 0.22206 0.51597 0.2149 0.55463 0.19862 0.57754 C 0.18065 0.60277 0.14561 0.61018 0.12516 0.61736 C 0.09912 0.60856 0.04546 0.61203 0.0198 0.5662 C 0.01641 0.56041 0.0155 0.55115 0.01342 0.54328 C 0.0155 0.53611 0.0155 0.5243 0.0198 0.52083 C 0.06473 0.48495 0.17531 0.50856 0.19693 0.50949 C 0.22819 0.5206 0.24564 0.52129 0.27182 0.54652 C 0.28406 0.5581 0.29513 0.57338 0.30698 0.58611 C 0.32222 0.60277 0.35322 0.63449 0.35322 0.63472 C 0.35843 0.65717 0.36416 0.67037 0.35804 0.69652 C 0.35647 0.70347 0.35244 0.70902 0.34853 0.71088 C 0.34085 0.71458 0.33251 0.71296 0.32457 0.71389 C 0.2894 0.71296 0.25423 0.71782 0.21933 0.71088 C 0.21581 0.71018 0.21933 0.69583 0.22246 0.69375 C 0.23574 0.68634 0.25007 0.68819 0.264 0.68541 C 0.32378 0.69814 0.35283 0.67639 0.38995 0.75069 C 0.39802 0.76689 0.40167 0.78842 0.40753 0.80717 C 0.41013 0.88935 0.41 0.8375 0.4044 0.94328 C 0.40323 0.96527 0.40362 0.9875 0.40115 1.00879 C 0.39281 1.08356 0.39646 1.04652 0.38995 1.11944 C 0.38825 1.18564 0.38838 1.15902 0.38838 1.19884 " pathEditMode="relative" rAng="0" ptsTypes="AAAAAAAAAAAAAAAAAAAAAAAAAAAAA">
                                      <p:cBhvr>
                                        <p:cTn id="103" dur="2000" fill="hold"/>
                                        <p:tgtEl>
                                          <p:spTgt spid="82"/>
                                        </p:tgtEl>
                                        <p:attrNameLst>
                                          <p:attrName>ppt_x</p:attrName>
                                          <p:attrName>ppt_y</p:attrName>
                                        </p:attrNameLst>
                                      </p:cBhvr>
                                      <p:rCtr x="19211" y="59838"/>
                                    </p:animMotion>
                                  </p:childTnLst>
                                </p:cTn>
                              </p:par>
                              <p:par>
                                <p:cTn id="104" presetID="0" presetClass="path" presetSubtype="0" fill="hold" nodeType="withEffect">
                                  <p:stCondLst>
                                    <p:cond delay="500"/>
                                  </p:stCondLst>
                                  <p:childTnLst>
                                    <p:animMotion origin="layout" path="M -0.0086 0.00393 L -0.0086 0.00416 C -0.00964 0.03611 -0.01172 0.06829 -0.0086 0.10046 C -0.0069 0.1169 -0.00365 0.13264 -0.00052 0.14861 C 0.00795 0.19259 0.01589 0.23032 0.03777 0.26204 C 0.06942 0.30787 0.11006 0.3081 0.14783 0.32153 C 0.23444 0.35231 0.17726 0.33819 0.24837 0.35278 C 0.26218 0.35092 0.27611 0.35092 0.28979 0.34699 C 0.29318 0.34606 0.29695 0.34329 0.2993 0.33866 C 0.30151 0.33403 0.30151 0.32731 0.30255 0.32153 C 0.29669 0.31296 0.29226 0.29977 0.28497 0.29606 C 0.23509 0.26944 0.20344 0.28634 0.15108 0.29606 C 0.14809 0.29791 0.08713 0.32731 0.08401 0.36134 C 0.0775 0.4331 0.09469 0.46852 0.13037 0.48611 C 0.19732 0.51921 0.23535 0.52338 0.29617 0.53426 C 0.33134 0.52963 0.36663 0.52824 0.40154 0.52014 C 0.40388 0.51967 0.40545 0.51273 0.40453 0.50879 C 0.40284 0.49907 0.4005 0.48588 0.39503 0.48333 C 0.37406 0.47291 0.35152 0.47569 0.32964 0.47199 C 0.27221 0.48356 0.22415 0.48241 0.17179 0.52569 C 0.15147 0.54259 0.12373 0.58935 0.10641 0.61666 C 0.10159 0.63171 0.09482 0.64537 0.09195 0.66204 C 0.08804 0.68541 0.09013 0.74467 0.09833 0.76412 C 0.10732 0.78518 0.12034 0.80046 0.1335 0.81227 C 0.18677 0.85972 0.22311 0.85463 0.28341 0.8662 C 0.34189 0.86342 0.4005 0.86458 0.45897 0.85764 C 0.49492 0.85347 0.46236 0.79583 0.44465 0.78403 C 0.4212 0.76805 0.39463 0.77639 0.36963 0.77268 C 0.34775 0.78773 0.32274 0.79259 0.30412 0.81805 C 0.29539 0.83009 0.29474 0.85509 0.29461 0.87477 C 0.29422 0.93264 0.29878 0.99028 0.30255 1.04768 C 0.30425 1.07454 0.30985 1.10023 0.3105 1.12731 C 0.31258 1.21227 0.3105 1.29745 0.3105 1.38264 " pathEditMode="relative" rAng="0" ptsTypes="AAAAAAAAAAAAAAAAAAAAAAAAAAAAAAAAA">
                                      <p:cBhvr>
                                        <p:cTn id="105" dur="2000" fill="hold"/>
                                        <p:tgtEl>
                                          <p:spTgt spid="81"/>
                                        </p:tgtEl>
                                        <p:attrNameLst>
                                          <p:attrName>ppt_x</p:attrName>
                                          <p:attrName>ppt_y</p:attrName>
                                        </p:attrNameLst>
                                      </p:cBhvr>
                                      <p:rCtr x="24095" y="68935"/>
                                    </p:animMotion>
                                  </p:childTnLst>
                                </p:cTn>
                              </p:par>
                              <p:par>
                                <p:cTn id="106"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07" dur="2000" fill="hold"/>
                                        <p:tgtEl>
                                          <p:spTgt spid="83"/>
                                        </p:tgtEl>
                                        <p:attrNameLst>
                                          <p:attrName>ppt_x</p:attrName>
                                          <p:attrName>ppt_y</p:attrName>
                                        </p:attrNameLst>
                                      </p:cBhvr>
                                    </p:animMotion>
                                  </p:childTnLst>
                                </p:cTn>
                              </p:par>
                              <p:par>
                                <p:cTn id="108" presetID="0" presetClass="path" presetSubtype="0" fill="hold" nodeType="withEffect">
                                  <p:stCondLst>
                                    <p:cond delay="500"/>
                                  </p:stCondLst>
                                  <p:childTnLst>
                                    <p:animMotion origin="layout" path="M -0.00013 0.00509 L -0.00013 0.00533 C -0.04519 0.08542 -0.04832 0.08287 -0.07983 0.16088 C -0.08882 0.1831 -0.09833 0.20486 -0.10536 0.2294 C -0.11279 0.2544 -0.11708 0.28195 -0.12294 0.30857 C -0.1262 0.33982 -0.13428 0.38287 -0.1262 0.41621 C -0.11487 0.46273 -0.09338 0.47176 -0.06707 0.48426 C -0.02735 0.50324 0.00118 0.49954 0.04298 0.50139 C 0.05796 0.4956 0.07346 0.49398 0.08766 0.48426 C 0.09456 0.47963 0.10511 0.44815 0.09404 0.43611 C 0.08036 0.42107 0.06317 0.41921 0.0478 0.41065 C 0.02762 0.41435 0.00717 0.41574 -0.01302 0.42199 C -0.03399 0.42847 -0.06186 0.44815 -0.08153 0.46435 C -0.09077 0.47222 -0.09963 0.48148 -0.10862 0.49005 C -0.11344 0.50232 -0.11982 0.51296 -0.12294 0.52685 C -0.12581 0.53935 -0.12594 0.55324 -0.1262 0.56667 C -0.12646 0.57986 -0.12828 0.59491 -0.12451 0.60625 C -0.11969 0.62153 -0.11083 0.63195 -0.10224 0.64028 C -0.06264 0.67917 -0.0138 0.66921 0.02866 0.67454 C 0.05679 0.67246 0.08518 0.67361 0.11319 0.66852 C 0.1253 0.66667 0.13819 0.64259 0.11957 0.6206 C 0.10615 0.60463 0.0887 0.60347 0.07333 0.59491 C 0.04129 0.59908 0.00027 0.59884 -0.03204 0.61759 C -0.0474 0.62662 -0.0616 0.64097 -0.07671 0.65162 C -0.09624 0.66551 -0.1163 0.67709 -0.13571 0.69121 C -0.14717 0.69977 -0.1585 0.7088 -0.16931 0.71991 C -0.18481 0.73588 -0.20643 0.76644 -0.21867 0.79074 C -0.22167 0.79607 -0.22297 0.80394 -0.22505 0.81065 C -0.22245 0.82917 -0.22206 0.84977 -0.21711 0.86736 C -0.2132 0.88102 -0.20734 0.89468 -0.19953 0.90139 C -0.1796 0.91829 -0.07853 0.94676 -0.07033 0.94954 C -0.05652 0.95996 -0.04154 0.96667 -0.02878 0.98079 C -0.00898 1.00278 -0.02188 1.07084 -0.03034 1.08866 C -0.03816 1.10486 -0.05379 1.09792 -0.06551 1.10278 C -0.15759 1.09213 -0.17817 1.15023 -0.20435 1.04028 C -0.20786 1.02593 -0.20864 1.01019 -0.21073 0.99491 C -0.20708 0.98264 -0.20669 0.96412 -0.19953 0.9581 C -0.15251 0.91806 -0.09859 0.93472 -0.04962 0.9382 C -0.02435 0.95185 0.04272 0.97546 0.06695 1.02338 C 0.07203 1.03334 0.06903 1.04977 0.07021 1.06296 C 0.06487 1.09051 0.06109 1.11898 0.05419 1.14537 C 0.03908 1.20347 0.02605 1.22431 0.00469 1.27292 C 0.00196 1.2794 -0.00039 1.28658 -0.00325 1.29283 C -0.01028 1.30834 -0.01185 1.31088 -0.01758 1.3213 " pathEditMode="relative" rAng="0" ptsTypes="AAAAAAAAAAAAAAAAAAAAAAAAAAAAAAAAAAAAAAAAAAAA">
                                      <p:cBhvr>
                                        <p:cTn id="109" dur="2000" fill="hold"/>
                                        <p:tgtEl>
                                          <p:spTgt spid="84"/>
                                        </p:tgtEl>
                                        <p:attrNameLst>
                                          <p:attrName>ppt_x</p:attrName>
                                          <p:attrName>ppt_y</p:attrName>
                                        </p:attrNameLst>
                                      </p:cBhvr>
                                      <p:rCtr x="-4793" y="65810"/>
                                    </p:animMotion>
                                  </p:childTnLst>
                                </p:cTn>
                              </p:par>
                              <p:par>
                                <p:cTn id="110" presetID="0" presetClass="path" presetSubtype="0" fill="hold" nodeType="withEffect">
                                  <p:stCondLst>
                                    <p:cond delay="500"/>
                                  </p:stCondLst>
                                  <p:childTnLst>
                                    <p:animMotion origin="layout" path="M -9.27325E-7 -3.7037E-7 L -9.27325E-7 0.00023 C -0.01276 0.03495 -0.0547 0.14468 -0.06525 0.18727 C -0.08804 0.2794 -0.12751 0.46806 -0.12751 0.46829 C -0.13545 0.53889 -0.15772 0.64838 -0.13714 0.72616 C -0.13233 0.74583 -0.11956 0.75741 -0.10836 0.76597 C -0.09182 0.7787 -0.07333 0.78102 -0.05574 0.78866 C 0.00521 0.77708 0.05835 0.78912 0.10706 0.71482 C 0.11422 0.70394 0.1124 0.68264 0.11514 0.66667 C 0.10289 0.62963 0.09651 0.58403 0.07828 0.55602 C 0.06108 0.52963 -0.01055 0.54097 -0.0254 0.5419 C -0.04767 0.55023 -0.07098 0.55324 -0.0926 0.56736 C -0.17088 0.61898 -0.14027 0.60648 -0.18182 0.6213 C -0.20253 0.61551 -0.22467 0.61852 -0.24407 0.60417 C -0.25254 0.59792 -0.26739 0.52593 -0.2696 0.5162 C -0.26804 0.50208 -0.27025 0.48426 -0.26465 0.47361 C -0.24694 0.43912 -0.21451 0.43773 -0.19132 0.43125 C -0.14952 0.44537 -0.09429 0.45486 -0.05887 0.50486 C -0.04715 0.52153 -0.04506 0.55208 -0.03816 0.57593 C -0.03933 0.59769 -0.03556 0.62176 -0.04129 0.6412 C -0.05718 0.69421 -0.12347 0.78264 -0.14353 0.81412 C -0.22323 0.93958 -0.16528 0.84954 -0.23613 0.99282 C -0.26621 1.05417 -0.25436 1.01968 -0.28862 1.06389 C -0.29357 1.07014 -0.29643 1.08056 -0.30138 1.08657 C -0.30516 1.0912 -0.30998 1.0919 -0.31414 1.09514 C -0.31636 1.09676 -0.31844 1.09884 -0.32066 1.10069 C -0.34267 1.09236 -0.35413 1.09213 -0.37314 1.06088 C -0.379 1.05162 -0.3807 1.03634 -0.38434 1.02407 C -0.38486 1.01458 -0.3876 1.00486 -0.38604 0.99583 C -0.379 0.95718 -0.3777 0.95857 -0.3652 0.94745 C -0.34657 0.95509 -0.32613 0.95394 -0.30932 0.97014 C -0.29747 0.98194 -0.29005 1.00532 -0.2838 1.02685 C -0.27585 1.05532 -0.27221 1.08704 -0.26804 1.11782 C -0.2571 1.19398 -0.26335 1.33357 -0.26335 1.38171 " pathEditMode="relative" rAng="0" ptsTypes="AAAAAAAAAAAAAAAAAAAAAAAAAAAAAAAAAA">
                                      <p:cBhvr>
                                        <p:cTn id="111" dur="2000" fill="hold"/>
                                        <p:tgtEl>
                                          <p:spTgt spid="85"/>
                                        </p:tgtEl>
                                        <p:attrNameLst>
                                          <p:attrName>ppt_x</p:attrName>
                                          <p:attrName>ppt_y</p:attrName>
                                        </p:attrNameLst>
                                      </p:cBhvr>
                                      <p:rCtr x="-13571" y="69074"/>
                                    </p:animMotion>
                                  </p:childTnLst>
                                </p:cTn>
                              </p:par>
                              <p:par>
                                <p:cTn id="112" presetID="0" presetClass="path" presetSubtype="0" fill="hold" nodeType="withEffect">
                                  <p:stCondLst>
                                    <p:cond delay="500"/>
                                  </p:stCondLst>
                                  <p:childTnLst>
                                    <p:animMotion origin="layout" path="M -0.0086 0.00393 L -0.0086 0.00416 C -0.00964 0.03611 -0.01172 0.06828 -0.0086 0.10046 C -0.00691 0.11689 -0.00365 0.13263 -0.00052 0.14861 C 0.00794 0.19259 0.01589 0.23032 0.03777 0.26203 C 0.06942 0.30787 0.11005 0.3081 0.14782 0.32152 C 0.23443 0.35231 0.17726 0.33819 0.24837 0.35277 C 0.26218 0.35092 0.27611 0.35092 0.28979 0.34699 C 0.2933 0.34606 0.29695 0.34328 0.29942 0.33865 C 0.30164 0.33402 0.30151 0.32731 0.30255 0.32152 C 0.29669 0.31296 0.29226 0.29976 0.28497 0.29606 C 0.23508 0.26944 0.20344 0.28634 0.15108 0.29606 C 0.14821 0.29791 0.08713 0.32731 0.084 0.36134 C 0.07749 0.4331 0.09468 0.46851 0.13037 0.48611 C 0.19731 0.51921 0.23535 0.52337 0.29617 0.53425 C 0.33133 0.52962 0.36663 0.52824 0.40153 0.52013 C 0.40388 0.51967 0.40544 0.51273 0.40466 0.50879 C 0.40297 0.49907 0.40062 0.48587 0.39515 0.48333 C 0.37405 0.47291 0.35152 0.47569 0.32964 0.47199 C 0.2722 0.48356 0.22414 0.4824 0.17179 0.52569 C 0.1516 0.54259 0.12373 0.58935 0.10641 0.61666 C 0.10159 0.63171 0.09481 0.64537 0.09195 0.66203 C 0.08804 0.68541 0.09013 0.74467 0.09833 0.76412 C 0.10732 0.78518 0.12034 0.80046 0.1335 0.81226 C 0.18676 0.85972 0.2231 0.85462 0.2834 0.8662 C 0.34188 0.86342 0.40062 0.86458 0.45897 0.85763 C 0.49492 0.85347 0.46236 0.79583 0.44464 0.78402 C 0.4212 0.76805 0.39463 0.77638 0.36963 0.77268 C 0.34774 0.78773 0.32274 0.79259 0.30411 0.81805 C 0.29539 0.83009 0.29474 0.85509 0.29461 0.87476 C 0.29421 0.93263 0.2989 0.99027 0.30255 1.04768 C 0.30424 1.07453 0.30984 1.10023 0.3105 1.12731 C 0.31258 1.21226 0.3105 1.29745 0.3105 1.38263 " pathEditMode="relative" rAng="0" ptsTypes="AAAAAAAAAAAAAAAAAAAAAAAAAAAAAAAAA">
                                      <p:cBhvr>
                                        <p:cTn id="113" dur="2000" fill="hold"/>
                                        <p:tgtEl>
                                          <p:spTgt spid="86"/>
                                        </p:tgtEl>
                                        <p:attrNameLst>
                                          <p:attrName>ppt_x</p:attrName>
                                          <p:attrName>ppt_y</p:attrName>
                                        </p:attrNameLst>
                                      </p:cBhvr>
                                      <p:rCtr x="24095" y="68935"/>
                                    </p:animMotion>
                                  </p:childTnLst>
                                </p:cTn>
                              </p:par>
                              <p:par>
                                <p:cTn id="114"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115" dur="2000" fill="hold"/>
                                        <p:tgtEl>
                                          <p:spTgt spid="87"/>
                                        </p:tgtEl>
                                        <p:attrNameLst>
                                          <p:attrName>ppt_x</p:attrName>
                                          <p:attrName>ppt_y</p:attrName>
                                        </p:attrNameLst>
                                      </p:cBhvr>
                                    </p:animMotion>
                                  </p:childTnLst>
                                </p:cTn>
                              </p:par>
                              <p:par>
                                <p:cTn id="116" presetID="0" presetClass="path" presetSubtype="0" fill="hold" nodeType="withEffect">
                                  <p:stCondLst>
                                    <p:cond delay="500"/>
                                  </p:stCondLst>
                                  <p:childTnLst>
                                    <p:animMotion origin="layout" path="M 0.00443 0.01273 L 0.00443 0.01296 C 0.00339 0.02314 0.0013 0.03356 0.0013 0.04398 C 0.00078 0.08541 0.00143 0.12731 0.00286 0.16875 C 0.00299 0.17291 0.0043 0.17708 0.00599 0.18009 C 0.00925 0.18495 0.01315 0.18889 0.01719 0.19166 C 0.02448 0.1956 0.03204 0.19722 0.03959 0.19977 C 0.04858 0.20301 0.0577 0.20555 0.06668 0.20833 C 0.06082 0.21319 0.05392 0.21504 0.0491 0.22245 C 0.03725 0.2412 0.03855 0.26574 0.03634 0.29074 C 0.03543 0.30208 0.03425 0.31342 0.03321 0.32477 C 0.03425 0.34838 0.03438 0.37222 0.03634 0.3956 C 0.03803 0.41574 0.04702 0.44352 0.05548 0.45509 C 0.06551 0.46875 0.08908 0.48634 0.08908 0.48657 C 0.08427 0.4949 0.07867 0.50208 0.07463 0.5118 C 0.06994 0.52338 0.06733 0.54352 0.06512 0.5574 C 0.07111 0.60694 0.0659 0.64352 0.09377 0.66504 C 0.10276 0.67199 0.11305 0.67083 0.12256 0.67338 C 0.14392 0.67176 0.16541 0.67453 0.18638 0.66782 C 0.18911 0.66713 0.18729 0.65555 0.18481 0.6537 C 0.17791 0.64884 0.16997 0.65185 0.16254 0.65092 C 0.15785 0.65717 0.14782 0.66713 0.14496 0.67916 C 0.1417 0.69305 0.13688 0.72176 0.13688 0.72199 C 0.13636 0.72939 0.1348 0.73703 0.13532 0.74444 C 0.13649 0.75902 0.14717 0.77546 0.1529 0.78148 C 0.17895 0.8081 0.18299 0.80439 0.21203 0.8125 C 0.20187 0.82685 0.18963 0.83727 0.18169 0.85509 C 0.17348 0.87361 0.17765 0.92338 0.17999 0.94027 C 0.18807 0.99745 0.21464 1.07245 0.22949 1.11342 C 0.2429 1.15 0.24902 1.16296 0.25814 1.20115 C 0.26153 1.21504 0.26127 1.21527 0.26127 1.22384 " pathEditMode="relative" rAng="0" ptsTypes="AAAAAAAAAAAAAAAAAAAAAAAAAAAAAAA">
                                      <p:cBhvr>
                                        <p:cTn id="117" dur="2000" fill="hold"/>
                                        <p:tgtEl>
                                          <p:spTgt spid="88"/>
                                        </p:tgtEl>
                                        <p:attrNameLst>
                                          <p:attrName>ppt_x</p:attrName>
                                          <p:attrName>ppt_y</p:attrName>
                                        </p:attrNameLst>
                                      </p:cBhvr>
                                      <p:rCtr x="12673" y="60556"/>
                                    </p:animMotion>
                                  </p:childTnLst>
                                </p:cTn>
                              </p:par>
                              <p:par>
                                <p:cTn id="118"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119" dur="2000" fill="hold"/>
                                        <p:tgtEl>
                                          <p:spTgt spid="90"/>
                                        </p:tgtEl>
                                        <p:attrNameLst>
                                          <p:attrName>ppt_x</p:attrName>
                                          <p:attrName>ppt_y</p:attrName>
                                        </p:attrNameLst>
                                      </p:cBhvr>
                                    </p:animMotion>
                                  </p:childTnLst>
                                </p:cTn>
                              </p:par>
                              <p:par>
                                <p:cTn id="120" presetID="0" presetClass="path" presetSubtype="0" fill="hold" nodeType="withEffect">
                                  <p:stCondLst>
                                    <p:cond delay="500"/>
                                  </p:stCondLst>
                                  <p:childTnLst>
                                    <p:animMotion origin="layout" path="M -0.0086 0.00393 L -0.0086 0.00416 C -0.00964 0.03611 -0.01172 0.06828 -0.0086 0.10069 C -0.0069 0.11689 -0.00365 0.13264 -0.00052 0.14861 C 0.00794 0.19259 0.01589 0.23032 0.03777 0.26203 C 0.06942 0.30787 0.11005 0.3081 0.14782 0.32152 C 0.23444 0.35231 0.17726 0.33819 0.24837 0.35277 C 0.26218 0.35092 0.27611 0.35092 0.28979 0.34699 C 0.29331 0.34606 0.29695 0.34328 0.29943 0.33865 C 0.30164 0.33402 0.30151 0.32731 0.30255 0.32152 C 0.29669 0.31296 0.29226 0.29976 0.28497 0.29606 C 0.23509 0.26944 0.20344 0.28634 0.15108 0.29606 C 0.14822 0.29791 0.08713 0.32731 0.08401 0.36134 C 0.07749 0.4331 0.09469 0.46851 0.13037 0.48611 C 0.19732 0.51921 0.23535 0.52338 0.29617 0.53426 C 0.33134 0.52963 0.36663 0.52824 0.40154 0.52014 C 0.40388 0.51967 0.40544 0.51273 0.40466 0.50879 C 0.40297 0.49907 0.40062 0.48588 0.39515 0.48333 C 0.37406 0.47291 0.35152 0.47569 0.32964 0.47199 C 0.27221 0.48356 0.22415 0.4824 0.17179 0.52569 C 0.1516 0.54259 0.12373 0.58935 0.10641 0.61666 C 0.10159 0.63171 0.09482 0.64537 0.09195 0.66203 C 0.08804 0.68541 0.09013 0.74467 0.09833 0.76412 C 0.10732 0.78518 0.12034 0.80046 0.1335 0.81226 C 0.18677 0.85972 0.2231 0.85463 0.28341 0.8662 C 0.34189 0.86342 0.40062 0.86458 0.45897 0.85764 C 0.49492 0.85347 0.46236 0.79583 0.44465 0.78402 C 0.4212 0.76805 0.39463 0.77639 0.36963 0.77268 C 0.34775 0.78773 0.32274 0.79259 0.30412 0.81805 C 0.29539 0.83009 0.29474 0.85509 0.29461 0.87476 C 0.29422 0.93264 0.29891 0.99027 0.30255 1.04768 C 0.30425 1.07453 0.30985 1.10023 0.3105 1.12731 C 0.31258 1.21226 0.3105 1.29745 0.3105 1.38264 " pathEditMode="relative" rAng="0" ptsTypes="AAAAAAAAAAAAAAAAAAAAAAAAAAAAAAAAA">
                                      <p:cBhvr>
                                        <p:cTn id="121" dur="2000" fill="hold"/>
                                        <p:tgtEl>
                                          <p:spTgt spid="89"/>
                                        </p:tgtEl>
                                        <p:attrNameLst>
                                          <p:attrName>ppt_x</p:attrName>
                                          <p:attrName>ppt_y</p:attrName>
                                        </p:attrNameLst>
                                      </p:cBhvr>
                                      <p:rCtr x="24095" y="68935"/>
                                    </p:animMotion>
                                  </p:childTnLst>
                                </p:cTn>
                              </p:par>
                              <p:par>
                                <p:cTn id="122"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23" dur="2000" fill="hold"/>
                                        <p:tgtEl>
                                          <p:spTgt spid="91"/>
                                        </p:tgtEl>
                                        <p:attrNameLst>
                                          <p:attrName>ppt_x</p:attrName>
                                          <p:attrName>ppt_y</p:attrName>
                                        </p:attrNameLst>
                                      </p:cBhvr>
                                    </p:animMotion>
                                  </p:childTnLst>
                                </p:cTn>
                              </p:par>
                              <p:par>
                                <p:cTn id="124" presetID="0" presetClass="path" presetSubtype="0" fill="hold" nodeType="withEffect">
                                  <p:stCondLst>
                                    <p:cond delay="500"/>
                                  </p:stCondLst>
                                  <p:childTnLst>
                                    <p:animMotion origin="layout" path="M -0.0086 0.00393 L -0.0086 0.00416 C -0.00964 0.03611 -0.01172 0.06829 -0.0086 0.10046 C -0.0069 0.1169 -0.00365 0.13264 -0.00052 0.14861 C 0.00794 0.19259 0.01589 0.23032 0.03777 0.26204 C 0.06942 0.30787 0.11005 0.3081 0.14782 0.32153 C 0.23444 0.35231 0.17726 0.33819 0.24837 0.35278 C 0.26218 0.35092 0.27611 0.35092 0.28979 0.34699 C 0.29331 0.34606 0.29695 0.34329 0.29943 0.33866 C 0.30164 0.33403 0.30151 0.32731 0.30255 0.32153 C 0.29669 0.31296 0.29226 0.29977 0.28497 0.29606 C 0.23509 0.26944 0.20344 0.28634 0.15108 0.29606 C 0.14822 0.29791 0.08713 0.32731 0.08401 0.36134 C 0.07749 0.4331 0.09469 0.46852 0.13037 0.48611 C 0.19732 0.51921 0.23535 0.52338 0.29617 0.53426 C 0.33134 0.52963 0.36663 0.52824 0.40154 0.52014 C 0.40388 0.51967 0.40544 0.51273 0.40466 0.50879 C 0.40297 0.49907 0.40062 0.48588 0.39515 0.48333 C 0.37406 0.47291 0.35152 0.47569 0.32964 0.47199 C 0.27221 0.48356 0.22415 0.48241 0.17179 0.52569 C 0.1516 0.54259 0.12373 0.58935 0.10641 0.61666 C 0.10159 0.63171 0.09482 0.64537 0.09195 0.66204 C 0.08804 0.68541 0.09013 0.74467 0.09833 0.76412 C 0.10732 0.78518 0.12034 0.80046 0.1335 0.81227 C 0.18677 0.85972 0.2231 0.85463 0.28341 0.8662 C 0.34189 0.86342 0.40062 0.86458 0.45897 0.85764 C 0.49492 0.85347 0.46236 0.79583 0.44465 0.78403 C 0.4212 0.76805 0.39463 0.77639 0.36963 0.77268 C 0.34775 0.78773 0.32274 0.79259 0.30412 0.81805 C 0.29539 0.83009 0.29474 0.85509 0.29461 0.87477 C 0.29422 0.93264 0.29891 0.99028 0.30255 1.04768 C 0.30425 1.07454 0.30985 1.10023 0.3105 1.12731 C 0.31258 1.21227 0.3105 1.29745 0.3105 1.38264 " pathEditMode="relative" rAng="0" ptsTypes="AAAAAAAAAAAAAAAAAAAAAAAAAAAAAAAAA">
                                      <p:cBhvr>
                                        <p:cTn id="125" dur="2000" fill="hold"/>
                                        <p:tgtEl>
                                          <p:spTgt spid="92"/>
                                        </p:tgtEl>
                                        <p:attrNameLst>
                                          <p:attrName>ppt_x</p:attrName>
                                          <p:attrName>ppt_y</p:attrName>
                                        </p:attrNameLst>
                                      </p:cBhvr>
                                      <p:rCtr x="24095" y="68935"/>
                                    </p:animMotion>
                                  </p:childTnLst>
                                </p:cTn>
                              </p:par>
                            </p:childTnLst>
                          </p:cTn>
                        </p:par>
                      </p:childTnLst>
                    </p:cTn>
                  </p:par>
                </p:childTnLst>
              </p:cTn>
              <p:nextCondLst>
                <p:cond evt="onClick" delay="0">
                  <p:tgtEl>
                    <p:spTgt spid="116"/>
                  </p:tgtEl>
                </p:cond>
              </p:nextCondLst>
            </p:seq>
          </p:childTnLst>
        </p:cTn>
      </p:par>
    </p:tnLst>
    <p:bldLst>
      <p:bldP spid="111" grpId="0"/>
      <p:bldP spid="111" grpId="1"/>
      <p:bldP spid="112" grpId="0"/>
      <p:bldP spid="112" grpId="1"/>
      <p:bldP spid="113" grpId="0"/>
      <p:bldP spid="113" grpId="1"/>
      <p:bldP spid="114" grpId="0"/>
      <p:bldP spid="114" grpId="1"/>
      <p:bldP spid="118" grpId="0"/>
      <p:bldP spid="118" grpId="1"/>
      <p:bldP spid="120" grpId="0"/>
      <p:bldP spid="120" grpId="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218</TotalTime>
  <Words>2858</Words>
  <Application>Microsoft Office PowerPoint</Application>
  <PresentationFormat>Custom</PresentationFormat>
  <Paragraphs>329</Paragraphs>
  <Slides>45</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45</vt:i4>
      </vt:variant>
    </vt:vector>
  </HeadingPairs>
  <TitlesOfParts>
    <vt:vector size="49" baseType="lpstr">
      <vt:lpstr>Times New Roman</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42* CÂN BẰNG TỰ NHIÊN VÀ BẢO VỆ MÔI TRƯỜNG</dc:title>
  <dc:creator>Administrator</dc:creator>
  <cp:lastModifiedBy>Khanhvd</cp:lastModifiedBy>
  <cp:revision>33</cp:revision>
  <dcterms:created xsi:type="dcterms:W3CDTF">2006-08-16T00:00:00Z</dcterms:created>
  <dcterms:modified xsi:type="dcterms:W3CDTF">2023-08-05T17:57:02Z</dcterms:modified>
  <dc:identifier>DAFlmPTT1Go</dc:identifier>
</cp:coreProperties>
</file>