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8" r:id="rId2"/>
  </p:sldMasterIdLst>
  <p:notesMasterIdLst>
    <p:notesMasterId r:id="rId29"/>
  </p:notesMasterIdLst>
  <p:sldIdLst>
    <p:sldId id="327" r:id="rId3"/>
    <p:sldId id="264" r:id="rId4"/>
    <p:sldId id="259" r:id="rId5"/>
    <p:sldId id="269" r:id="rId6"/>
    <p:sldId id="313" r:id="rId7"/>
    <p:sldId id="310" r:id="rId8"/>
    <p:sldId id="311" r:id="rId9"/>
    <p:sldId id="312" r:id="rId10"/>
    <p:sldId id="257" r:id="rId11"/>
    <p:sldId id="314" r:id="rId12"/>
    <p:sldId id="315" r:id="rId13"/>
    <p:sldId id="318" r:id="rId14"/>
    <p:sldId id="316" r:id="rId15"/>
    <p:sldId id="317" r:id="rId16"/>
    <p:sldId id="319" r:id="rId17"/>
    <p:sldId id="320" r:id="rId18"/>
    <p:sldId id="321" r:id="rId19"/>
    <p:sldId id="258" r:id="rId20"/>
    <p:sldId id="322" r:id="rId21"/>
    <p:sldId id="263" r:id="rId22"/>
    <p:sldId id="261" r:id="rId23"/>
    <p:sldId id="323" r:id="rId24"/>
    <p:sldId id="262" r:id="rId25"/>
    <p:sldId id="326" r:id="rId26"/>
    <p:sldId id="324" r:id="rId27"/>
    <p:sldId id="325" r:id="rId28"/>
  </p:sldIdLst>
  <p:sldSz cx="9144000" cy="5143500" type="screen16x9"/>
  <p:notesSz cx="6858000" cy="9144000"/>
  <p:embeddedFontLst>
    <p:embeddedFont>
      <p:font typeface="Asap" panose="020B0604020202020204" charset="0"/>
      <p:regular r:id="rId30"/>
      <p:bold r:id="rId31"/>
      <p:italic r:id="rId32"/>
      <p:boldItalic r:id="rId33"/>
    </p:embeddedFont>
    <p:embeddedFont>
      <p:font typeface="Bebas Neue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Fresca" panose="020B0604020202020204" charset="0"/>
      <p:regular r:id="rId41"/>
    </p:embeddedFont>
    <p:embeddedFont>
      <p:font typeface="Luckiest Guy" panose="020B0604020202020204" charset="0"/>
      <p:regular r:id="rId42"/>
    </p:embeddedFont>
    <p:embeddedFont>
      <p:font typeface="Neucha" panose="020B0604020202020204" charset="0"/>
      <p:regular r:id="rId43"/>
    </p:embeddedFont>
    <p:embeddedFont>
      <p:font typeface="Poppins" panose="020B0604020202020204" charset="0"/>
      <p:regular r:id="rId44"/>
      <p:bold r:id="rId45"/>
      <p:italic r:id="rId46"/>
      <p:boldItalic r:id="rId47"/>
    </p:embeddedFont>
    <p:embeddedFont>
      <p:font typeface="Roboto" panose="02000000000000000000" pitchFamily="2" charset="0"/>
      <p:regular r:id="rId48"/>
      <p:bold r:id="rId49"/>
      <p:italic r:id="rId50"/>
      <p:boldItalic r:id="rId51"/>
    </p:embeddedFont>
    <p:embeddedFont>
      <p:font typeface="Tahoma" panose="020B0604030504040204" pitchFamily="34" charset="0"/>
      <p:regular r:id="rId52"/>
      <p:bold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535C"/>
    <a:srgbClr val="FCB238"/>
    <a:srgbClr val="FB777E"/>
    <a:srgbClr val="125B54"/>
    <a:srgbClr val="2FC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2C65B3-893A-491A-81E3-92951F6C3776}">
  <a:tblStyle styleId="{D02C65B3-893A-491A-81E3-92951F6C377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836" autoAdjust="0"/>
  </p:normalViewPr>
  <p:slideViewPr>
    <p:cSldViewPr snapToGrid="0">
      <p:cViewPr varScale="1">
        <p:scale>
          <a:sx n="79" d="100"/>
          <a:sy n="79" d="100"/>
        </p:scale>
        <p:origin x="11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2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13c39606b37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6" name="Google Shape;1326;g13c39606b37_0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6336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146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370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3894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0455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5024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1327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13c39606b37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9" name="Google Shape;1129;g13c39606b37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ask the students</a:t>
            </a:r>
            <a:r>
              <a:rPr lang="en-US" baseline="0" dirty="0"/>
              <a:t> to name the transports  - example – </a:t>
            </a:r>
            <a:r>
              <a:rPr lang="en-US" baseline="0" dirty="0" err="1"/>
              <a:t>practise</a:t>
            </a: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13c39606b37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13c39606b37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22149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fdbaa8a460_0_8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fdbaa8a460_0_8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13c39606b37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13c39606b37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g13c39606b37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8" name="Google Shape;1268;g13c39606b37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g13c39606b37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8" name="Google Shape;1268;g13c39606b37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28837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fdbaa8a460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fdbaa8a460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fdbaa8a460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fdbaa8a460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Game: (Optional) https://wordwall.net/resource/43088388/mr-rowans-possessive-pronouns-whack-a-mole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Allow</a:t>
            </a:r>
            <a:r>
              <a:rPr lang="en-US" baseline="0" dirty="0"/>
              <a:t> student to touch the slide show and the teacher will hit the mouse =&gt; the team with the most point wins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85118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" name="Google Shape;2601;ga1242414e1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2" name="Google Shape;2602;ga1242414e1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01810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ga1242414e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8" name="Google Shape;1598;ga1242414e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3692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gfdbaa8a460_0_10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5" name="Google Shape;1505;gfdbaa8a460_0_10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Discuss</a:t>
            </a:r>
            <a:r>
              <a:rPr lang="en-US" baseline="0" dirty="0"/>
              <a:t> in group in 3 minutes and write down the answers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- T write onto the board 2 answer onto the board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Suggested answers: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1. We will go to school by </a:t>
            </a:r>
            <a:r>
              <a:rPr lang="en-US" baseline="0" dirty="0" err="1"/>
              <a:t>skytrain</a:t>
            </a:r>
            <a:r>
              <a:rPr lang="en-US" baseline="0" dirty="0"/>
              <a:t>/bamboo-copter/</a:t>
            </a:r>
            <a:r>
              <a:rPr lang="en-US" baseline="0" dirty="0" err="1"/>
              <a:t>hyperloop</a:t>
            </a: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2. We will probably</a:t>
            </a:r>
            <a:r>
              <a:rPr lang="en-US" baseline="0" dirty="0"/>
              <a:t> use the teleporter to travel oversea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3. Renewable energy because fossil fuels will run out/ burning fossil fuels can cause pollution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gfdbaa8a460_0_10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5" name="Google Shape;1505;gfdbaa8a460_0_10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Discuss</a:t>
            </a:r>
            <a:r>
              <a:rPr lang="en-US" baseline="0" dirty="0"/>
              <a:t> in group in 3 minutes and write down the answers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- T write onto the board 2 answer onto the board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Suggested answers: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1. We will go to school by </a:t>
            </a:r>
            <a:r>
              <a:rPr lang="en-US" baseline="0" dirty="0" err="1"/>
              <a:t>skytrain</a:t>
            </a:r>
            <a:r>
              <a:rPr lang="en-US" baseline="0" dirty="0"/>
              <a:t>/bamboo-copter/</a:t>
            </a:r>
            <a:r>
              <a:rPr lang="en-US" baseline="0" dirty="0" err="1"/>
              <a:t>hyperloop</a:t>
            </a: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2. We will probably</a:t>
            </a:r>
            <a:r>
              <a:rPr lang="en-US" baseline="0" dirty="0"/>
              <a:t> use the teleporter to travel oversea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3. Renewable energy because fossil fuels will run out/ burning fossil fuels can cause pollution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5086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4" name="Google Shape;1524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After 2 questions, Draw</a:t>
            </a:r>
            <a:r>
              <a:rPr lang="en-US" baseline="0" dirty="0"/>
              <a:t> </a:t>
            </a:r>
            <a:r>
              <a:rPr lang="en-US" baseline="0" dirty="0" err="1"/>
              <a:t>Ss</a:t>
            </a:r>
            <a:r>
              <a:rPr lang="en-US" baseline="0" dirty="0"/>
              <a:t> attention to these sentences and ask: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- What tense are they in?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- Are we 100% sure about these ideas?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=&gt; We use Future</a:t>
            </a:r>
            <a:r>
              <a:rPr lang="en-US" baseline="0" dirty="0"/>
              <a:t> tense to </a:t>
            </a:r>
            <a:r>
              <a:rPr lang="en-US" b="1" baseline="0" dirty="0"/>
              <a:t>talk about future activities </a:t>
            </a:r>
            <a:r>
              <a:rPr lang="en-US" baseline="0" dirty="0"/>
              <a:t>and to </a:t>
            </a:r>
            <a:r>
              <a:rPr lang="en-US" b="1" baseline="0" dirty="0"/>
              <a:t>make predictions.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283690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7" name="Google Shape;1047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2379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1175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fdbaa8a4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fdbaa8a46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These</a:t>
            </a:r>
            <a:r>
              <a:rPr lang="en-US" baseline="0" dirty="0"/>
              <a:t> sentences are 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fdbaa8a4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fdbaa8a46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These</a:t>
            </a:r>
            <a:r>
              <a:rPr lang="en-US" baseline="0" dirty="0"/>
              <a:t> sentences are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0809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"/>
          <p:cNvSpPr txBox="1">
            <a:spLocks noGrp="1"/>
          </p:cNvSpPr>
          <p:nvPr>
            <p:ph type="title"/>
          </p:nvPr>
        </p:nvSpPr>
        <p:spPr>
          <a:xfrm>
            <a:off x="5277975" y="2001400"/>
            <a:ext cx="2850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3"/>
          <p:cNvSpPr txBox="1">
            <a:spLocks noGrp="1"/>
          </p:cNvSpPr>
          <p:nvPr>
            <p:ph type="title" idx="2" hasCustomPrompt="1"/>
          </p:nvPr>
        </p:nvSpPr>
        <p:spPr>
          <a:xfrm>
            <a:off x="5277552" y="966175"/>
            <a:ext cx="2850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2" name="Google Shape;72;p3"/>
          <p:cNvSpPr txBox="1">
            <a:spLocks noGrp="1"/>
          </p:cNvSpPr>
          <p:nvPr>
            <p:ph type="subTitle" idx="1"/>
          </p:nvPr>
        </p:nvSpPr>
        <p:spPr>
          <a:xfrm>
            <a:off x="5277998" y="2699950"/>
            <a:ext cx="28500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"/>
          <p:cNvSpPr/>
          <p:nvPr/>
        </p:nvSpPr>
        <p:spPr>
          <a:xfrm flipH="1">
            <a:off x="214413" y="266675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2611934" y="813543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 flipH="1">
            <a:off x="7706825" y="237800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8526012" y="1266054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3"/>
          <p:cNvGrpSpPr/>
          <p:nvPr/>
        </p:nvGrpSpPr>
        <p:grpSpPr>
          <a:xfrm>
            <a:off x="-907827" y="1850320"/>
            <a:ext cx="2470254" cy="2708830"/>
            <a:chOff x="4356025" y="412275"/>
            <a:chExt cx="1010825" cy="1108450"/>
          </a:xfrm>
        </p:grpSpPr>
        <p:sp>
          <p:nvSpPr>
            <p:cNvPr id="78" name="Google Shape;78;p3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4356025" y="412275"/>
              <a:ext cx="935575" cy="635550"/>
            </a:xfrm>
            <a:custGeom>
              <a:avLst/>
              <a:gdLst/>
              <a:ahLst/>
              <a:cxnLst/>
              <a:rect l="l" t="t" r="r" b="b"/>
              <a:pathLst>
                <a:path w="37423" h="25422" extrusionOk="0">
                  <a:moveTo>
                    <a:pt x="19450" y="0"/>
                  </a:moveTo>
                  <a:cubicBezTo>
                    <a:pt x="18752" y="0"/>
                    <a:pt x="18287" y="60"/>
                    <a:pt x="18287" y="60"/>
                  </a:cubicBezTo>
                  <a:cubicBezTo>
                    <a:pt x="11668" y="945"/>
                    <a:pt x="13567" y="6551"/>
                    <a:pt x="13567" y="6551"/>
                  </a:cubicBezTo>
                  <a:cubicBezTo>
                    <a:pt x="2008" y="9781"/>
                    <a:pt x="4606" y="16117"/>
                    <a:pt x="4606" y="16117"/>
                  </a:cubicBezTo>
                  <a:cubicBezTo>
                    <a:pt x="0" y="20719"/>
                    <a:pt x="2616" y="24003"/>
                    <a:pt x="2616" y="24003"/>
                  </a:cubicBezTo>
                  <a:cubicBezTo>
                    <a:pt x="3318" y="25038"/>
                    <a:pt x="4204" y="25422"/>
                    <a:pt x="5132" y="25422"/>
                  </a:cubicBezTo>
                  <a:cubicBezTo>
                    <a:pt x="7791" y="25422"/>
                    <a:pt x="10793" y="22273"/>
                    <a:pt x="10793" y="22273"/>
                  </a:cubicBezTo>
                  <a:cubicBezTo>
                    <a:pt x="11748" y="22639"/>
                    <a:pt x="12686" y="22780"/>
                    <a:pt x="13563" y="22780"/>
                  </a:cubicBezTo>
                  <a:cubicBezTo>
                    <a:pt x="16498" y="22780"/>
                    <a:pt x="18757" y="21202"/>
                    <a:pt x="18757" y="21202"/>
                  </a:cubicBezTo>
                  <a:cubicBezTo>
                    <a:pt x="22426" y="20861"/>
                    <a:pt x="24947" y="17029"/>
                    <a:pt x="24947" y="17029"/>
                  </a:cubicBezTo>
                  <a:cubicBezTo>
                    <a:pt x="31664" y="16708"/>
                    <a:pt x="32705" y="12062"/>
                    <a:pt x="32705" y="12062"/>
                  </a:cubicBezTo>
                  <a:cubicBezTo>
                    <a:pt x="37422" y="10041"/>
                    <a:pt x="37037" y="7233"/>
                    <a:pt x="37037" y="7233"/>
                  </a:cubicBezTo>
                  <a:cubicBezTo>
                    <a:pt x="36730" y="4892"/>
                    <a:pt x="33259" y="4598"/>
                    <a:pt x="33259" y="4598"/>
                  </a:cubicBezTo>
                  <a:cubicBezTo>
                    <a:pt x="33584" y="3378"/>
                    <a:pt x="32475" y="2814"/>
                    <a:pt x="32475" y="2814"/>
                  </a:cubicBezTo>
                  <a:cubicBezTo>
                    <a:pt x="31719" y="2521"/>
                    <a:pt x="30922" y="2410"/>
                    <a:pt x="30148" y="2410"/>
                  </a:cubicBezTo>
                  <a:cubicBezTo>
                    <a:pt x="27744" y="2410"/>
                    <a:pt x="25569" y="3479"/>
                    <a:pt x="25569" y="3479"/>
                  </a:cubicBezTo>
                  <a:cubicBezTo>
                    <a:pt x="24789" y="419"/>
                    <a:pt x="21301" y="0"/>
                    <a:pt x="19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4858400" y="906500"/>
              <a:ext cx="378200" cy="614225"/>
            </a:xfrm>
            <a:custGeom>
              <a:avLst/>
              <a:gdLst/>
              <a:ahLst/>
              <a:cxnLst/>
              <a:rect l="l" t="t" r="r" b="b"/>
              <a:pathLst>
                <a:path w="15128" h="24569" extrusionOk="0">
                  <a:moveTo>
                    <a:pt x="2179" y="0"/>
                  </a:moveTo>
                  <a:cubicBezTo>
                    <a:pt x="1544" y="463"/>
                    <a:pt x="811" y="882"/>
                    <a:pt x="0" y="1149"/>
                  </a:cubicBezTo>
                  <a:cubicBezTo>
                    <a:pt x="284" y="3372"/>
                    <a:pt x="1399" y="6829"/>
                    <a:pt x="4896" y="11414"/>
                  </a:cubicBezTo>
                  <a:cubicBezTo>
                    <a:pt x="4896" y="11414"/>
                    <a:pt x="10188" y="17648"/>
                    <a:pt x="8150" y="24568"/>
                  </a:cubicBezTo>
                  <a:cubicBezTo>
                    <a:pt x="10370" y="23916"/>
                    <a:pt x="12698" y="23301"/>
                    <a:pt x="15128" y="22744"/>
                  </a:cubicBezTo>
                  <a:cubicBezTo>
                    <a:pt x="14861" y="20703"/>
                    <a:pt x="13533" y="15493"/>
                    <a:pt x="7018" y="9684"/>
                  </a:cubicBezTo>
                  <a:cubicBezTo>
                    <a:pt x="7018" y="9684"/>
                    <a:pt x="2879" y="5450"/>
                    <a:pt x="2179" y="0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86;p3"/>
          <p:cNvSpPr/>
          <p:nvPr/>
        </p:nvSpPr>
        <p:spPr>
          <a:xfrm flipH="1">
            <a:off x="6706953" y="3176583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" name="Google Shape;87;p3"/>
          <p:cNvGrpSpPr/>
          <p:nvPr/>
        </p:nvGrpSpPr>
        <p:grpSpPr>
          <a:xfrm flipH="1">
            <a:off x="7056018" y="3080091"/>
            <a:ext cx="993783" cy="1291519"/>
            <a:chOff x="1964300" y="2770929"/>
            <a:chExt cx="993783" cy="1291519"/>
          </a:xfrm>
        </p:grpSpPr>
        <p:sp>
          <p:nvSpPr>
            <p:cNvPr id="88" name="Google Shape;88;p3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1335086" flipH="1">
            <a:off x="3939716" y="2734153"/>
            <a:ext cx="1004650" cy="1063554"/>
            <a:chOff x="5812350" y="654675"/>
            <a:chExt cx="1004575" cy="1063475"/>
          </a:xfrm>
        </p:grpSpPr>
        <p:sp>
          <p:nvSpPr>
            <p:cNvPr id="91" name="Google Shape;91;p3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3"/>
          <p:cNvSpPr/>
          <p:nvPr/>
        </p:nvSpPr>
        <p:spPr>
          <a:xfrm rot="-669427" flipH="1">
            <a:off x="1130305" y="3541187"/>
            <a:ext cx="523500" cy="721850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3"/>
          <p:cNvGrpSpPr/>
          <p:nvPr/>
        </p:nvGrpSpPr>
        <p:grpSpPr>
          <a:xfrm flipH="1">
            <a:off x="7770330" y="3465135"/>
            <a:ext cx="1056348" cy="1142744"/>
            <a:chOff x="3098900" y="561150"/>
            <a:chExt cx="956750" cy="1035000"/>
          </a:xfrm>
        </p:grpSpPr>
        <p:sp>
          <p:nvSpPr>
            <p:cNvPr id="95" name="Google Shape;95;p3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3"/>
          <p:cNvGrpSpPr/>
          <p:nvPr/>
        </p:nvGrpSpPr>
        <p:grpSpPr>
          <a:xfrm>
            <a:off x="0" y="3684653"/>
            <a:ext cx="9144172" cy="1458874"/>
            <a:chOff x="0" y="3684653"/>
            <a:chExt cx="9144172" cy="1458874"/>
          </a:xfrm>
        </p:grpSpPr>
        <p:sp>
          <p:nvSpPr>
            <p:cNvPr id="107" name="Google Shape;107;p3"/>
            <p:cNvSpPr/>
            <p:nvPr/>
          </p:nvSpPr>
          <p:spPr>
            <a:xfrm>
              <a:off x="0" y="3684653"/>
              <a:ext cx="9144172" cy="1458874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724063" y="412922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841425" y="467047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516863" y="39819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3573375" y="4633250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770325" y="46085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5175575" y="4695225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015388" y="4243413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6596500" y="47124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5"/>
          <p:cNvSpPr txBox="1">
            <a:spLocks noGrp="1"/>
          </p:cNvSpPr>
          <p:nvPr>
            <p:ph type="title"/>
          </p:nvPr>
        </p:nvSpPr>
        <p:spPr>
          <a:xfrm>
            <a:off x="2290025" y="273790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1"/>
          </p:nvPr>
        </p:nvSpPr>
        <p:spPr>
          <a:xfrm>
            <a:off x="1312275" y="997600"/>
            <a:ext cx="65193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517" name="Google Shape;517;p15"/>
          <p:cNvGrpSpPr/>
          <p:nvPr/>
        </p:nvGrpSpPr>
        <p:grpSpPr>
          <a:xfrm rot="1071916">
            <a:off x="6564048" y="3302106"/>
            <a:ext cx="651120" cy="846194"/>
            <a:chOff x="1964300" y="2770929"/>
            <a:chExt cx="993783" cy="1291519"/>
          </a:xfrm>
        </p:grpSpPr>
        <p:sp>
          <p:nvSpPr>
            <p:cNvPr id="518" name="Google Shape;518;p15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5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15"/>
          <p:cNvGrpSpPr/>
          <p:nvPr/>
        </p:nvGrpSpPr>
        <p:grpSpPr>
          <a:xfrm flipH="1">
            <a:off x="7500049" y="1986420"/>
            <a:ext cx="2470254" cy="2708830"/>
            <a:chOff x="4356025" y="412275"/>
            <a:chExt cx="1010825" cy="1108450"/>
          </a:xfrm>
        </p:grpSpPr>
        <p:sp>
          <p:nvSpPr>
            <p:cNvPr id="521" name="Google Shape;521;p15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5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5"/>
            <p:cNvSpPr/>
            <p:nvPr/>
          </p:nvSpPr>
          <p:spPr>
            <a:xfrm>
              <a:off x="4356025" y="412275"/>
              <a:ext cx="935575" cy="635550"/>
            </a:xfrm>
            <a:custGeom>
              <a:avLst/>
              <a:gdLst/>
              <a:ahLst/>
              <a:cxnLst/>
              <a:rect l="l" t="t" r="r" b="b"/>
              <a:pathLst>
                <a:path w="37423" h="25422" extrusionOk="0">
                  <a:moveTo>
                    <a:pt x="19450" y="0"/>
                  </a:moveTo>
                  <a:cubicBezTo>
                    <a:pt x="18752" y="0"/>
                    <a:pt x="18287" y="60"/>
                    <a:pt x="18287" y="60"/>
                  </a:cubicBezTo>
                  <a:cubicBezTo>
                    <a:pt x="11668" y="945"/>
                    <a:pt x="13567" y="6551"/>
                    <a:pt x="13567" y="6551"/>
                  </a:cubicBezTo>
                  <a:cubicBezTo>
                    <a:pt x="2008" y="9781"/>
                    <a:pt x="4606" y="16117"/>
                    <a:pt x="4606" y="16117"/>
                  </a:cubicBezTo>
                  <a:cubicBezTo>
                    <a:pt x="0" y="20719"/>
                    <a:pt x="2616" y="24003"/>
                    <a:pt x="2616" y="24003"/>
                  </a:cubicBezTo>
                  <a:cubicBezTo>
                    <a:pt x="3318" y="25038"/>
                    <a:pt x="4204" y="25422"/>
                    <a:pt x="5132" y="25422"/>
                  </a:cubicBezTo>
                  <a:cubicBezTo>
                    <a:pt x="7791" y="25422"/>
                    <a:pt x="10793" y="22273"/>
                    <a:pt x="10793" y="22273"/>
                  </a:cubicBezTo>
                  <a:cubicBezTo>
                    <a:pt x="11748" y="22639"/>
                    <a:pt x="12686" y="22780"/>
                    <a:pt x="13563" y="22780"/>
                  </a:cubicBezTo>
                  <a:cubicBezTo>
                    <a:pt x="16498" y="22780"/>
                    <a:pt x="18757" y="21202"/>
                    <a:pt x="18757" y="21202"/>
                  </a:cubicBezTo>
                  <a:cubicBezTo>
                    <a:pt x="22426" y="20861"/>
                    <a:pt x="24947" y="17029"/>
                    <a:pt x="24947" y="17029"/>
                  </a:cubicBezTo>
                  <a:cubicBezTo>
                    <a:pt x="31664" y="16708"/>
                    <a:pt x="32705" y="12062"/>
                    <a:pt x="32705" y="12062"/>
                  </a:cubicBezTo>
                  <a:cubicBezTo>
                    <a:pt x="37422" y="10041"/>
                    <a:pt x="37037" y="7233"/>
                    <a:pt x="37037" y="7233"/>
                  </a:cubicBezTo>
                  <a:cubicBezTo>
                    <a:pt x="36730" y="4892"/>
                    <a:pt x="33259" y="4598"/>
                    <a:pt x="33259" y="4598"/>
                  </a:cubicBezTo>
                  <a:cubicBezTo>
                    <a:pt x="33584" y="3378"/>
                    <a:pt x="32475" y="2814"/>
                    <a:pt x="32475" y="2814"/>
                  </a:cubicBezTo>
                  <a:cubicBezTo>
                    <a:pt x="31719" y="2521"/>
                    <a:pt x="30922" y="2410"/>
                    <a:pt x="30148" y="2410"/>
                  </a:cubicBezTo>
                  <a:cubicBezTo>
                    <a:pt x="27744" y="2410"/>
                    <a:pt x="25569" y="3479"/>
                    <a:pt x="25569" y="3479"/>
                  </a:cubicBezTo>
                  <a:cubicBezTo>
                    <a:pt x="24789" y="419"/>
                    <a:pt x="21301" y="0"/>
                    <a:pt x="19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5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5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5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5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5"/>
            <p:cNvSpPr/>
            <p:nvPr/>
          </p:nvSpPr>
          <p:spPr>
            <a:xfrm>
              <a:off x="4858400" y="906500"/>
              <a:ext cx="378200" cy="614225"/>
            </a:xfrm>
            <a:custGeom>
              <a:avLst/>
              <a:gdLst/>
              <a:ahLst/>
              <a:cxnLst/>
              <a:rect l="l" t="t" r="r" b="b"/>
              <a:pathLst>
                <a:path w="15128" h="24569" extrusionOk="0">
                  <a:moveTo>
                    <a:pt x="2179" y="0"/>
                  </a:moveTo>
                  <a:cubicBezTo>
                    <a:pt x="1544" y="463"/>
                    <a:pt x="811" y="882"/>
                    <a:pt x="0" y="1149"/>
                  </a:cubicBezTo>
                  <a:cubicBezTo>
                    <a:pt x="284" y="3372"/>
                    <a:pt x="1399" y="6829"/>
                    <a:pt x="4896" y="11414"/>
                  </a:cubicBezTo>
                  <a:cubicBezTo>
                    <a:pt x="4896" y="11414"/>
                    <a:pt x="10188" y="17648"/>
                    <a:pt x="8150" y="24568"/>
                  </a:cubicBezTo>
                  <a:cubicBezTo>
                    <a:pt x="10370" y="23916"/>
                    <a:pt x="12698" y="23301"/>
                    <a:pt x="15128" y="22744"/>
                  </a:cubicBezTo>
                  <a:cubicBezTo>
                    <a:pt x="14861" y="20703"/>
                    <a:pt x="13533" y="15493"/>
                    <a:pt x="7018" y="9684"/>
                  </a:cubicBezTo>
                  <a:cubicBezTo>
                    <a:pt x="7018" y="9684"/>
                    <a:pt x="2879" y="5450"/>
                    <a:pt x="2179" y="0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15"/>
          <p:cNvGrpSpPr/>
          <p:nvPr/>
        </p:nvGrpSpPr>
        <p:grpSpPr>
          <a:xfrm rot="2240655">
            <a:off x="7207107" y="3262582"/>
            <a:ext cx="1056269" cy="1142658"/>
            <a:chOff x="3098900" y="561150"/>
            <a:chExt cx="956750" cy="1035000"/>
          </a:xfrm>
        </p:grpSpPr>
        <p:sp>
          <p:nvSpPr>
            <p:cNvPr id="530" name="Google Shape;530;p15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5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5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5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5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5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5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1" name="Google Shape;541;p15"/>
          <p:cNvSpPr/>
          <p:nvPr/>
        </p:nvSpPr>
        <p:spPr>
          <a:xfrm rot="2155880">
            <a:off x="8475454" y="3907172"/>
            <a:ext cx="523486" cy="721831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2" name="Google Shape;542;p15"/>
          <p:cNvGrpSpPr/>
          <p:nvPr/>
        </p:nvGrpSpPr>
        <p:grpSpPr>
          <a:xfrm>
            <a:off x="-943084" y="1848870"/>
            <a:ext cx="2470254" cy="2708830"/>
            <a:chOff x="4356025" y="412275"/>
            <a:chExt cx="1010825" cy="1108450"/>
          </a:xfrm>
        </p:grpSpPr>
        <p:sp>
          <p:nvSpPr>
            <p:cNvPr id="543" name="Google Shape;543;p15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4356025" y="412275"/>
              <a:ext cx="935575" cy="635550"/>
            </a:xfrm>
            <a:custGeom>
              <a:avLst/>
              <a:gdLst/>
              <a:ahLst/>
              <a:cxnLst/>
              <a:rect l="l" t="t" r="r" b="b"/>
              <a:pathLst>
                <a:path w="37423" h="25422" extrusionOk="0">
                  <a:moveTo>
                    <a:pt x="19450" y="0"/>
                  </a:moveTo>
                  <a:cubicBezTo>
                    <a:pt x="18752" y="0"/>
                    <a:pt x="18287" y="60"/>
                    <a:pt x="18287" y="60"/>
                  </a:cubicBezTo>
                  <a:cubicBezTo>
                    <a:pt x="11668" y="945"/>
                    <a:pt x="13567" y="6551"/>
                    <a:pt x="13567" y="6551"/>
                  </a:cubicBezTo>
                  <a:cubicBezTo>
                    <a:pt x="2008" y="9781"/>
                    <a:pt x="4606" y="16117"/>
                    <a:pt x="4606" y="16117"/>
                  </a:cubicBezTo>
                  <a:cubicBezTo>
                    <a:pt x="0" y="20719"/>
                    <a:pt x="2616" y="24003"/>
                    <a:pt x="2616" y="24003"/>
                  </a:cubicBezTo>
                  <a:cubicBezTo>
                    <a:pt x="3318" y="25038"/>
                    <a:pt x="4204" y="25422"/>
                    <a:pt x="5132" y="25422"/>
                  </a:cubicBezTo>
                  <a:cubicBezTo>
                    <a:pt x="7791" y="25422"/>
                    <a:pt x="10793" y="22273"/>
                    <a:pt x="10793" y="22273"/>
                  </a:cubicBezTo>
                  <a:cubicBezTo>
                    <a:pt x="11748" y="22639"/>
                    <a:pt x="12686" y="22780"/>
                    <a:pt x="13563" y="22780"/>
                  </a:cubicBezTo>
                  <a:cubicBezTo>
                    <a:pt x="16498" y="22780"/>
                    <a:pt x="18757" y="21202"/>
                    <a:pt x="18757" y="21202"/>
                  </a:cubicBezTo>
                  <a:cubicBezTo>
                    <a:pt x="22426" y="20861"/>
                    <a:pt x="24947" y="17029"/>
                    <a:pt x="24947" y="17029"/>
                  </a:cubicBezTo>
                  <a:cubicBezTo>
                    <a:pt x="31664" y="16708"/>
                    <a:pt x="32705" y="12062"/>
                    <a:pt x="32705" y="12062"/>
                  </a:cubicBezTo>
                  <a:cubicBezTo>
                    <a:pt x="37422" y="10041"/>
                    <a:pt x="37037" y="7233"/>
                    <a:pt x="37037" y="7233"/>
                  </a:cubicBezTo>
                  <a:cubicBezTo>
                    <a:pt x="36730" y="4892"/>
                    <a:pt x="33259" y="4598"/>
                    <a:pt x="33259" y="4598"/>
                  </a:cubicBezTo>
                  <a:cubicBezTo>
                    <a:pt x="33584" y="3378"/>
                    <a:pt x="32475" y="2814"/>
                    <a:pt x="32475" y="2814"/>
                  </a:cubicBezTo>
                  <a:cubicBezTo>
                    <a:pt x="31719" y="2521"/>
                    <a:pt x="30922" y="2410"/>
                    <a:pt x="30148" y="2410"/>
                  </a:cubicBezTo>
                  <a:cubicBezTo>
                    <a:pt x="27744" y="2410"/>
                    <a:pt x="25569" y="3479"/>
                    <a:pt x="25569" y="3479"/>
                  </a:cubicBezTo>
                  <a:cubicBezTo>
                    <a:pt x="24789" y="419"/>
                    <a:pt x="21301" y="0"/>
                    <a:pt x="19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4858400" y="906500"/>
              <a:ext cx="378200" cy="614225"/>
            </a:xfrm>
            <a:custGeom>
              <a:avLst/>
              <a:gdLst/>
              <a:ahLst/>
              <a:cxnLst/>
              <a:rect l="l" t="t" r="r" b="b"/>
              <a:pathLst>
                <a:path w="15128" h="24569" extrusionOk="0">
                  <a:moveTo>
                    <a:pt x="2179" y="0"/>
                  </a:moveTo>
                  <a:cubicBezTo>
                    <a:pt x="1544" y="463"/>
                    <a:pt x="811" y="882"/>
                    <a:pt x="0" y="1149"/>
                  </a:cubicBezTo>
                  <a:cubicBezTo>
                    <a:pt x="284" y="3372"/>
                    <a:pt x="1399" y="6829"/>
                    <a:pt x="4896" y="11414"/>
                  </a:cubicBezTo>
                  <a:cubicBezTo>
                    <a:pt x="4896" y="11414"/>
                    <a:pt x="10188" y="17648"/>
                    <a:pt x="8150" y="24568"/>
                  </a:cubicBezTo>
                  <a:cubicBezTo>
                    <a:pt x="10370" y="23916"/>
                    <a:pt x="12698" y="23301"/>
                    <a:pt x="15128" y="22744"/>
                  </a:cubicBezTo>
                  <a:cubicBezTo>
                    <a:pt x="14861" y="20703"/>
                    <a:pt x="13533" y="15493"/>
                    <a:pt x="7018" y="9684"/>
                  </a:cubicBezTo>
                  <a:cubicBezTo>
                    <a:pt x="7018" y="9684"/>
                    <a:pt x="2879" y="5450"/>
                    <a:pt x="2179" y="0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15"/>
          <p:cNvGrpSpPr/>
          <p:nvPr/>
        </p:nvGrpSpPr>
        <p:grpSpPr>
          <a:xfrm rot="-707039" flipH="1">
            <a:off x="2126002" y="3166782"/>
            <a:ext cx="680779" cy="884739"/>
            <a:chOff x="1964300" y="2770929"/>
            <a:chExt cx="993783" cy="1291519"/>
          </a:xfrm>
        </p:grpSpPr>
        <p:sp>
          <p:nvSpPr>
            <p:cNvPr id="552" name="Google Shape;552;p15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5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15"/>
          <p:cNvGrpSpPr/>
          <p:nvPr/>
        </p:nvGrpSpPr>
        <p:grpSpPr>
          <a:xfrm rot="-2233094">
            <a:off x="877735" y="3302130"/>
            <a:ext cx="1004654" cy="1063558"/>
            <a:chOff x="5812350" y="654675"/>
            <a:chExt cx="1004575" cy="1063475"/>
          </a:xfrm>
        </p:grpSpPr>
        <p:sp>
          <p:nvSpPr>
            <p:cNvPr id="555" name="Google Shape;555;p15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5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7" name="Google Shape;557;p15"/>
          <p:cNvSpPr/>
          <p:nvPr/>
        </p:nvSpPr>
        <p:spPr>
          <a:xfrm>
            <a:off x="1791075" y="3215983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5"/>
          <p:cNvSpPr/>
          <p:nvPr/>
        </p:nvSpPr>
        <p:spPr>
          <a:xfrm>
            <a:off x="7403350" y="302588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15"/>
          <p:cNvSpPr/>
          <p:nvPr/>
        </p:nvSpPr>
        <p:spPr>
          <a:xfrm>
            <a:off x="6003546" y="227718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5"/>
          <p:cNvSpPr/>
          <p:nvPr/>
        </p:nvSpPr>
        <p:spPr>
          <a:xfrm>
            <a:off x="-459525" y="433075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1" name="Google Shape;561;p15"/>
          <p:cNvGrpSpPr/>
          <p:nvPr/>
        </p:nvGrpSpPr>
        <p:grpSpPr>
          <a:xfrm>
            <a:off x="0" y="3684653"/>
            <a:ext cx="9144172" cy="1458874"/>
            <a:chOff x="0" y="3684653"/>
            <a:chExt cx="9144172" cy="1458874"/>
          </a:xfrm>
        </p:grpSpPr>
        <p:sp>
          <p:nvSpPr>
            <p:cNvPr id="562" name="Google Shape;562;p15"/>
            <p:cNvSpPr/>
            <p:nvPr/>
          </p:nvSpPr>
          <p:spPr>
            <a:xfrm>
              <a:off x="0" y="3684653"/>
              <a:ext cx="9144172" cy="1458874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5"/>
            <p:cNvSpPr/>
            <p:nvPr/>
          </p:nvSpPr>
          <p:spPr>
            <a:xfrm>
              <a:off x="5724063" y="412922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5"/>
            <p:cNvSpPr/>
            <p:nvPr/>
          </p:nvSpPr>
          <p:spPr>
            <a:xfrm>
              <a:off x="1545100" y="46085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5"/>
            <p:cNvSpPr/>
            <p:nvPr/>
          </p:nvSpPr>
          <p:spPr>
            <a:xfrm>
              <a:off x="4516863" y="39819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5"/>
            <p:cNvSpPr/>
            <p:nvPr/>
          </p:nvSpPr>
          <p:spPr>
            <a:xfrm>
              <a:off x="2740225" y="4153975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5"/>
            <p:cNvSpPr/>
            <p:nvPr/>
          </p:nvSpPr>
          <p:spPr>
            <a:xfrm>
              <a:off x="7770325" y="46085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5"/>
            <p:cNvSpPr/>
            <p:nvPr/>
          </p:nvSpPr>
          <p:spPr>
            <a:xfrm>
              <a:off x="4570675" y="4695238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5"/>
            <p:cNvSpPr/>
            <p:nvPr/>
          </p:nvSpPr>
          <p:spPr>
            <a:xfrm>
              <a:off x="3142388" y="4801513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5"/>
            <p:cNvSpPr/>
            <p:nvPr/>
          </p:nvSpPr>
          <p:spPr>
            <a:xfrm>
              <a:off x="6596500" y="47124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15"/>
          <p:cNvSpPr/>
          <p:nvPr/>
        </p:nvSpPr>
        <p:spPr>
          <a:xfrm>
            <a:off x="2343837" y="165254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" name="Google Shape;608;p17"/>
          <p:cNvGrpSpPr/>
          <p:nvPr/>
        </p:nvGrpSpPr>
        <p:grpSpPr>
          <a:xfrm rot="2700000">
            <a:off x="8033038" y="3606649"/>
            <a:ext cx="1056325" cy="1142719"/>
            <a:chOff x="3098900" y="561150"/>
            <a:chExt cx="956750" cy="1035000"/>
          </a:xfrm>
        </p:grpSpPr>
        <p:sp>
          <p:nvSpPr>
            <p:cNvPr id="609" name="Google Shape;609;p17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7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7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7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7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7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7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7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7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7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7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0" name="Google Shape;620;p17"/>
          <p:cNvSpPr txBox="1">
            <a:spLocks noGrp="1"/>
          </p:cNvSpPr>
          <p:nvPr>
            <p:ph type="subTitle" idx="1"/>
          </p:nvPr>
        </p:nvSpPr>
        <p:spPr>
          <a:xfrm>
            <a:off x="945258" y="2450600"/>
            <a:ext cx="2907600" cy="10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17"/>
          <p:cNvSpPr txBox="1">
            <a:spLocks noGrp="1"/>
          </p:cNvSpPr>
          <p:nvPr>
            <p:ph type="title"/>
          </p:nvPr>
        </p:nvSpPr>
        <p:spPr>
          <a:xfrm>
            <a:off x="945258" y="1181000"/>
            <a:ext cx="2907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17"/>
          <p:cNvSpPr/>
          <p:nvPr/>
        </p:nvSpPr>
        <p:spPr>
          <a:xfrm>
            <a:off x="-568375" y="267525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17"/>
          <p:cNvSpPr/>
          <p:nvPr/>
        </p:nvSpPr>
        <p:spPr>
          <a:xfrm flipH="1">
            <a:off x="6184725" y="305350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7"/>
          <p:cNvSpPr/>
          <p:nvPr/>
        </p:nvSpPr>
        <p:spPr>
          <a:xfrm>
            <a:off x="4846612" y="451804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17"/>
          <p:cNvSpPr/>
          <p:nvPr/>
        </p:nvSpPr>
        <p:spPr>
          <a:xfrm>
            <a:off x="1909246" y="574605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6" name="Google Shape;626;p17"/>
          <p:cNvGrpSpPr/>
          <p:nvPr/>
        </p:nvGrpSpPr>
        <p:grpSpPr>
          <a:xfrm>
            <a:off x="893838" y="3444935"/>
            <a:ext cx="783201" cy="1017846"/>
            <a:chOff x="1964300" y="2770929"/>
            <a:chExt cx="993783" cy="1291519"/>
          </a:xfrm>
        </p:grpSpPr>
        <p:sp>
          <p:nvSpPr>
            <p:cNvPr id="627" name="Google Shape;627;p17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7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9" name="Google Shape;629;p17"/>
          <p:cNvSpPr/>
          <p:nvPr/>
        </p:nvSpPr>
        <p:spPr>
          <a:xfrm rot="-219126">
            <a:off x="3677724" y="3014550"/>
            <a:ext cx="523516" cy="721872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17"/>
          <p:cNvSpPr/>
          <p:nvPr/>
        </p:nvSpPr>
        <p:spPr>
          <a:xfrm rot="278290">
            <a:off x="4159498" y="2823835"/>
            <a:ext cx="385183" cy="914427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1" name="Google Shape;631;p17"/>
          <p:cNvGrpSpPr/>
          <p:nvPr/>
        </p:nvGrpSpPr>
        <p:grpSpPr>
          <a:xfrm rot="155092" flipH="1">
            <a:off x="7345314" y="3171299"/>
            <a:ext cx="993801" cy="1291542"/>
            <a:chOff x="1964300" y="2770929"/>
            <a:chExt cx="993783" cy="1291519"/>
          </a:xfrm>
        </p:grpSpPr>
        <p:sp>
          <p:nvSpPr>
            <p:cNvPr id="632" name="Google Shape;632;p17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7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4" name="Google Shape;634;p17"/>
          <p:cNvGrpSpPr/>
          <p:nvPr/>
        </p:nvGrpSpPr>
        <p:grpSpPr>
          <a:xfrm rot="-2520766">
            <a:off x="212809" y="3508732"/>
            <a:ext cx="1004581" cy="1063481"/>
            <a:chOff x="5812350" y="654675"/>
            <a:chExt cx="1004575" cy="1063475"/>
          </a:xfrm>
        </p:grpSpPr>
        <p:sp>
          <p:nvSpPr>
            <p:cNvPr id="635" name="Google Shape;635;p17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7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7" name="Google Shape;637;p17"/>
          <p:cNvGrpSpPr/>
          <p:nvPr/>
        </p:nvGrpSpPr>
        <p:grpSpPr>
          <a:xfrm>
            <a:off x="0" y="3693548"/>
            <a:ext cx="9144172" cy="1458874"/>
            <a:chOff x="0" y="3693548"/>
            <a:chExt cx="9144172" cy="1458874"/>
          </a:xfrm>
        </p:grpSpPr>
        <p:sp>
          <p:nvSpPr>
            <p:cNvPr id="638" name="Google Shape;638;p17"/>
            <p:cNvSpPr/>
            <p:nvPr/>
          </p:nvSpPr>
          <p:spPr>
            <a:xfrm>
              <a:off x="0" y="3693548"/>
              <a:ext cx="9144172" cy="1458874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7"/>
            <p:cNvSpPr/>
            <p:nvPr/>
          </p:nvSpPr>
          <p:spPr>
            <a:xfrm>
              <a:off x="6699600" y="477172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7"/>
            <p:cNvSpPr/>
            <p:nvPr/>
          </p:nvSpPr>
          <p:spPr>
            <a:xfrm>
              <a:off x="1629775" y="461739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7"/>
            <p:cNvSpPr/>
            <p:nvPr/>
          </p:nvSpPr>
          <p:spPr>
            <a:xfrm>
              <a:off x="4584000" y="3985945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7"/>
            <p:cNvSpPr/>
            <p:nvPr/>
          </p:nvSpPr>
          <p:spPr>
            <a:xfrm>
              <a:off x="7634000" y="4536720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7"/>
            <p:cNvSpPr/>
            <p:nvPr/>
          </p:nvSpPr>
          <p:spPr>
            <a:xfrm>
              <a:off x="3655275" y="470412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7"/>
            <p:cNvSpPr/>
            <p:nvPr/>
          </p:nvSpPr>
          <p:spPr>
            <a:xfrm>
              <a:off x="5213850" y="4642145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7"/>
            <p:cNvSpPr/>
            <p:nvPr/>
          </p:nvSpPr>
          <p:spPr>
            <a:xfrm>
              <a:off x="3036563" y="4123507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9"/>
          <p:cNvSpPr/>
          <p:nvPr/>
        </p:nvSpPr>
        <p:spPr>
          <a:xfrm flipH="1">
            <a:off x="6095675" y="325525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19"/>
          <p:cNvSpPr/>
          <p:nvPr/>
        </p:nvSpPr>
        <p:spPr>
          <a:xfrm>
            <a:off x="1562296" y="219430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19"/>
          <p:cNvSpPr/>
          <p:nvPr/>
        </p:nvSpPr>
        <p:spPr>
          <a:xfrm>
            <a:off x="-1024450" y="732675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19"/>
          <p:cNvSpPr/>
          <p:nvPr/>
        </p:nvSpPr>
        <p:spPr>
          <a:xfrm>
            <a:off x="8530337" y="1344179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19"/>
          <p:cNvSpPr txBox="1">
            <a:spLocks noGrp="1"/>
          </p:cNvSpPr>
          <p:nvPr>
            <p:ph type="subTitle" idx="1"/>
          </p:nvPr>
        </p:nvSpPr>
        <p:spPr>
          <a:xfrm>
            <a:off x="720000" y="2324123"/>
            <a:ext cx="2336400" cy="43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4" name="Google Shape;704;p19"/>
          <p:cNvSpPr txBox="1">
            <a:spLocks noGrp="1"/>
          </p:cNvSpPr>
          <p:nvPr>
            <p:ph type="subTitle" idx="2"/>
          </p:nvPr>
        </p:nvSpPr>
        <p:spPr>
          <a:xfrm>
            <a:off x="720000" y="2668820"/>
            <a:ext cx="2336400" cy="7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19"/>
          <p:cNvSpPr txBox="1">
            <a:spLocks noGrp="1"/>
          </p:cNvSpPr>
          <p:nvPr>
            <p:ph type="subTitle" idx="3"/>
          </p:nvPr>
        </p:nvSpPr>
        <p:spPr>
          <a:xfrm>
            <a:off x="3403800" y="3040470"/>
            <a:ext cx="2336400" cy="7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19"/>
          <p:cNvSpPr txBox="1">
            <a:spLocks noGrp="1"/>
          </p:cNvSpPr>
          <p:nvPr>
            <p:ph type="subTitle" idx="4"/>
          </p:nvPr>
        </p:nvSpPr>
        <p:spPr>
          <a:xfrm>
            <a:off x="6087600" y="2668820"/>
            <a:ext cx="2336400" cy="7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19"/>
          <p:cNvSpPr txBox="1">
            <a:spLocks noGrp="1"/>
          </p:cNvSpPr>
          <p:nvPr>
            <p:ph type="subTitle" idx="5"/>
          </p:nvPr>
        </p:nvSpPr>
        <p:spPr>
          <a:xfrm>
            <a:off x="3403800" y="2695773"/>
            <a:ext cx="2336400" cy="43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9" name="Google Shape;709;p19"/>
          <p:cNvSpPr txBox="1">
            <a:spLocks noGrp="1"/>
          </p:cNvSpPr>
          <p:nvPr>
            <p:ph type="subTitle" idx="6"/>
          </p:nvPr>
        </p:nvSpPr>
        <p:spPr>
          <a:xfrm>
            <a:off x="6087600" y="2324123"/>
            <a:ext cx="2336400" cy="43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710" name="Google Shape;710;p19"/>
          <p:cNvGrpSpPr/>
          <p:nvPr/>
        </p:nvGrpSpPr>
        <p:grpSpPr>
          <a:xfrm rot="-164110" flipH="1">
            <a:off x="1974168" y="3817925"/>
            <a:ext cx="978799" cy="978023"/>
            <a:chOff x="1964300" y="2770929"/>
            <a:chExt cx="993783" cy="1291519"/>
          </a:xfrm>
        </p:grpSpPr>
        <p:sp>
          <p:nvSpPr>
            <p:cNvPr id="711" name="Google Shape;711;p19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9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3" name="Google Shape;713;p19"/>
          <p:cNvGrpSpPr/>
          <p:nvPr/>
        </p:nvGrpSpPr>
        <p:grpSpPr>
          <a:xfrm rot="-690564" flipH="1">
            <a:off x="6850982" y="3768767"/>
            <a:ext cx="1056349" cy="1142745"/>
            <a:chOff x="3098900" y="561150"/>
            <a:chExt cx="956750" cy="1035000"/>
          </a:xfrm>
        </p:grpSpPr>
        <p:sp>
          <p:nvSpPr>
            <p:cNvPr id="714" name="Google Shape;714;p19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9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9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9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9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9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5" name="Google Shape;725;p19"/>
          <p:cNvSpPr/>
          <p:nvPr/>
        </p:nvSpPr>
        <p:spPr>
          <a:xfrm rot="-669427" flipH="1">
            <a:off x="614234" y="4163274"/>
            <a:ext cx="523500" cy="721850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19"/>
          <p:cNvSpPr/>
          <p:nvPr/>
        </p:nvSpPr>
        <p:spPr>
          <a:xfrm flipH="1">
            <a:off x="6431333" y="3882896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7" name="Google Shape;727;p19"/>
          <p:cNvGrpSpPr/>
          <p:nvPr/>
        </p:nvGrpSpPr>
        <p:grpSpPr>
          <a:xfrm rot="424858" flipH="1">
            <a:off x="1047839" y="3791757"/>
            <a:ext cx="1004805" cy="1063718"/>
            <a:chOff x="5812350" y="654675"/>
            <a:chExt cx="1004575" cy="1063475"/>
          </a:xfrm>
        </p:grpSpPr>
        <p:sp>
          <p:nvSpPr>
            <p:cNvPr id="728" name="Google Shape;728;p19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9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19"/>
          <p:cNvGrpSpPr/>
          <p:nvPr/>
        </p:nvGrpSpPr>
        <p:grpSpPr>
          <a:xfrm rot="440235" flipH="1">
            <a:off x="7816782" y="4067060"/>
            <a:ext cx="915116" cy="914389"/>
            <a:chOff x="1964300" y="2770929"/>
            <a:chExt cx="993783" cy="1291519"/>
          </a:xfrm>
        </p:grpSpPr>
        <p:sp>
          <p:nvSpPr>
            <p:cNvPr id="731" name="Google Shape;731;p19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0" y="4570827"/>
            <a:ext cx="9144172" cy="572698"/>
            <a:chOff x="0" y="4570827"/>
            <a:chExt cx="9144172" cy="572698"/>
          </a:xfrm>
        </p:grpSpPr>
        <p:sp>
          <p:nvSpPr>
            <p:cNvPr id="734" name="Google Shape;734;p19"/>
            <p:cNvSpPr/>
            <p:nvPr/>
          </p:nvSpPr>
          <p:spPr>
            <a:xfrm flipH="1">
              <a:off x="0" y="4570827"/>
              <a:ext cx="9144172" cy="572698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9"/>
            <p:cNvSpPr/>
            <p:nvPr/>
          </p:nvSpPr>
          <p:spPr>
            <a:xfrm flipH="1">
              <a:off x="3312360" y="4720288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9"/>
            <p:cNvSpPr/>
            <p:nvPr/>
          </p:nvSpPr>
          <p:spPr>
            <a:xfrm flipH="1">
              <a:off x="7118735" y="483877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9"/>
            <p:cNvSpPr/>
            <p:nvPr/>
          </p:nvSpPr>
          <p:spPr>
            <a:xfrm flipH="1">
              <a:off x="1494022" y="4859621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9"/>
            <p:cNvSpPr/>
            <p:nvPr/>
          </p:nvSpPr>
          <p:spPr>
            <a:xfrm flipH="1">
              <a:off x="4452747" y="4863513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9"/>
            <p:cNvSpPr/>
            <p:nvPr/>
          </p:nvSpPr>
          <p:spPr>
            <a:xfrm flipH="1">
              <a:off x="2401322" y="48807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9"/>
            <p:cNvSpPr/>
            <p:nvPr/>
          </p:nvSpPr>
          <p:spPr>
            <a:xfrm>
              <a:off x="5463400" y="4673413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9"/>
            <p:cNvSpPr/>
            <p:nvPr/>
          </p:nvSpPr>
          <p:spPr>
            <a:xfrm>
              <a:off x="6431325" y="4880775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24"/>
          <p:cNvSpPr/>
          <p:nvPr/>
        </p:nvSpPr>
        <p:spPr>
          <a:xfrm>
            <a:off x="7145425" y="254738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24"/>
          <p:cNvSpPr/>
          <p:nvPr/>
        </p:nvSpPr>
        <p:spPr>
          <a:xfrm>
            <a:off x="-378875" y="701138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24"/>
          <p:cNvSpPr/>
          <p:nvPr/>
        </p:nvSpPr>
        <p:spPr>
          <a:xfrm>
            <a:off x="2091600" y="413974"/>
            <a:ext cx="1111165" cy="24207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24"/>
          <p:cNvSpPr/>
          <p:nvPr/>
        </p:nvSpPr>
        <p:spPr>
          <a:xfrm>
            <a:off x="6262534" y="1017818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3" name="Google Shape;933;p24"/>
          <p:cNvGrpSpPr/>
          <p:nvPr/>
        </p:nvGrpSpPr>
        <p:grpSpPr>
          <a:xfrm>
            <a:off x="408148" y="3382010"/>
            <a:ext cx="1056348" cy="1142744"/>
            <a:chOff x="3098900" y="561150"/>
            <a:chExt cx="956750" cy="1035000"/>
          </a:xfrm>
        </p:grpSpPr>
        <p:sp>
          <p:nvSpPr>
            <p:cNvPr id="934" name="Google Shape;934;p24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4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4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4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4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4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4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4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4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4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4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24"/>
          <p:cNvGrpSpPr/>
          <p:nvPr/>
        </p:nvGrpSpPr>
        <p:grpSpPr>
          <a:xfrm rot="155092" flipH="1">
            <a:off x="6798602" y="3152399"/>
            <a:ext cx="993801" cy="1291542"/>
            <a:chOff x="1964300" y="2770929"/>
            <a:chExt cx="993783" cy="1291519"/>
          </a:xfrm>
        </p:grpSpPr>
        <p:sp>
          <p:nvSpPr>
            <p:cNvPr id="946" name="Google Shape;946;p24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4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8" name="Google Shape;948;p24"/>
          <p:cNvGrpSpPr/>
          <p:nvPr/>
        </p:nvGrpSpPr>
        <p:grpSpPr>
          <a:xfrm rot="-1335086">
            <a:off x="4186748" y="2691442"/>
            <a:ext cx="1004650" cy="1063554"/>
            <a:chOff x="5812350" y="654675"/>
            <a:chExt cx="1004575" cy="1063475"/>
          </a:xfrm>
        </p:grpSpPr>
        <p:sp>
          <p:nvSpPr>
            <p:cNvPr id="949" name="Google Shape;949;p24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4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" name="Google Shape;951;p24"/>
          <p:cNvSpPr/>
          <p:nvPr/>
        </p:nvSpPr>
        <p:spPr>
          <a:xfrm rot="669427">
            <a:off x="5188872" y="3037203"/>
            <a:ext cx="523500" cy="721850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4"/>
          <p:cNvSpPr/>
          <p:nvPr/>
        </p:nvSpPr>
        <p:spPr>
          <a:xfrm>
            <a:off x="1464500" y="3340958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3" name="Google Shape;953;p24"/>
          <p:cNvGrpSpPr/>
          <p:nvPr/>
        </p:nvGrpSpPr>
        <p:grpSpPr>
          <a:xfrm rot="-263580">
            <a:off x="1614400" y="2881643"/>
            <a:ext cx="993821" cy="1291568"/>
            <a:chOff x="1964300" y="2770929"/>
            <a:chExt cx="993783" cy="1291519"/>
          </a:xfrm>
        </p:grpSpPr>
        <p:sp>
          <p:nvSpPr>
            <p:cNvPr id="954" name="Google Shape;954;p24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4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4"/>
          <p:cNvGrpSpPr/>
          <p:nvPr/>
        </p:nvGrpSpPr>
        <p:grpSpPr>
          <a:xfrm flipH="1">
            <a:off x="7373699" y="1689295"/>
            <a:ext cx="2470254" cy="2708830"/>
            <a:chOff x="4356025" y="412275"/>
            <a:chExt cx="1010825" cy="1108450"/>
          </a:xfrm>
        </p:grpSpPr>
        <p:sp>
          <p:nvSpPr>
            <p:cNvPr id="957" name="Google Shape;957;p24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4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4"/>
            <p:cNvSpPr/>
            <p:nvPr/>
          </p:nvSpPr>
          <p:spPr>
            <a:xfrm>
              <a:off x="4356025" y="412275"/>
              <a:ext cx="935575" cy="635550"/>
            </a:xfrm>
            <a:custGeom>
              <a:avLst/>
              <a:gdLst/>
              <a:ahLst/>
              <a:cxnLst/>
              <a:rect l="l" t="t" r="r" b="b"/>
              <a:pathLst>
                <a:path w="37423" h="25422" extrusionOk="0">
                  <a:moveTo>
                    <a:pt x="19450" y="0"/>
                  </a:moveTo>
                  <a:cubicBezTo>
                    <a:pt x="18752" y="0"/>
                    <a:pt x="18287" y="60"/>
                    <a:pt x="18287" y="60"/>
                  </a:cubicBezTo>
                  <a:cubicBezTo>
                    <a:pt x="11668" y="945"/>
                    <a:pt x="13567" y="6551"/>
                    <a:pt x="13567" y="6551"/>
                  </a:cubicBezTo>
                  <a:cubicBezTo>
                    <a:pt x="2008" y="9781"/>
                    <a:pt x="4606" y="16117"/>
                    <a:pt x="4606" y="16117"/>
                  </a:cubicBezTo>
                  <a:cubicBezTo>
                    <a:pt x="0" y="20719"/>
                    <a:pt x="2616" y="24003"/>
                    <a:pt x="2616" y="24003"/>
                  </a:cubicBezTo>
                  <a:cubicBezTo>
                    <a:pt x="3318" y="25038"/>
                    <a:pt x="4204" y="25422"/>
                    <a:pt x="5132" y="25422"/>
                  </a:cubicBezTo>
                  <a:cubicBezTo>
                    <a:pt x="7791" y="25422"/>
                    <a:pt x="10793" y="22273"/>
                    <a:pt x="10793" y="22273"/>
                  </a:cubicBezTo>
                  <a:cubicBezTo>
                    <a:pt x="11748" y="22639"/>
                    <a:pt x="12686" y="22780"/>
                    <a:pt x="13563" y="22780"/>
                  </a:cubicBezTo>
                  <a:cubicBezTo>
                    <a:pt x="16498" y="22780"/>
                    <a:pt x="18757" y="21202"/>
                    <a:pt x="18757" y="21202"/>
                  </a:cubicBezTo>
                  <a:cubicBezTo>
                    <a:pt x="22426" y="20861"/>
                    <a:pt x="24947" y="17029"/>
                    <a:pt x="24947" y="17029"/>
                  </a:cubicBezTo>
                  <a:cubicBezTo>
                    <a:pt x="31664" y="16708"/>
                    <a:pt x="32705" y="12062"/>
                    <a:pt x="32705" y="12062"/>
                  </a:cubicBezTo>
                  <a:cubicBezTo>
                    <a:pt x="37422" y="10041"/>
                    <a:pt x="37037" y="7233"/>
                    <a:pt x="37037" y="7233"/>
                  </a:cubicBezTo>
                  <a:cubicBezTo>
                    <a:pt x="36730" y="4892"/>
                    <a:pt x="33259" y="4598"/>
                    <a:pt x="33259" y="4598"/>
                  </a:cubicBezTo>
                  <a:cubicBezTo>
                    <a:pt x="33584" y="3378"/>
                    <a:pt x="32475" y="2814"/>
                    <a:pt x="32475" y="2814"/>
                  </a:cubicBezTo>
                  <a:cubicBezTo>
                    <a:pt x="31719" y="2521"/>
                    <a:pt x="30922" y="2410"/>
                    <a:pt x="30148" y="2410"/>
                  </a:cubicBezTo>
                  <a:cubicBezTo>
                    <a:pt x="27744" y="2410"/>
                    <a:pt x="25569" y="3479"/>
                    <a:pt x="25569" y="3479"/>
                  </a:cubicBezTo>
                  <a:cubicBezTo>
                    <a:pt x="24789" y="419"/>
                    <a:pt x="21301" y="0"/>
                    <a:pt x="19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4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4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4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4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4"/>
            <p:cNvSpPr/>
            <p:nvPr/>
          </p:nvSpPr>
          <p:spPr>
            <a:xfrm>
              <a:off x="4858400" y="906500"/>
              <a:ext cx="378200" cy="614225"/>
            </a:xfrm>
            <a:custGeom>
              <a:avLst/>
              <a:gdLst/>
              <a:ahLst/>
              <a:cxnLst/>
              <a:rect l="l" t="t" r="r" b="b"/>
              <a:pathLst>
                <a:path w="15128" h="24569" extrusionOk="0">
                  <a:moveTo>
                    <a:pt x="2179" y="0"/>
                  </a:moveTo>
                  <a:cubicBezTo>
                    <a:pt x="1544" y="463"/>
                    <a:pt x="811" y="882"/>
                    <a:pt x="0" y="1149"/>
                  </a:cubicBezTo>
                  <a:cubicBezTo>
                    <a:pt x="284" y="3372"/>
                    <a:pt x="1399" y="6829"/>
                    <a:pt x="4896" y="11414"/>
                  </a:cubicBezTo>
                  <a:cubicBezTo>
                    <a:pt x="4896" y="11414"/>
                    <a:pt x="10188" y="17648"/>
                    <a:pt x="8150" y="24568"/>
                  </a:cubicBezTo>
                  <a:cubicBezTo>
                    <a:pt x="10370" y="23916"/>
                    <a:pt x="12698" y="23301"/>
                    <a:pt x="15128" y="22744"/>
                  </a:cubicBezTo>
                  <a:cubicBezTo>
                    <a:pt x="14861" y="20703"/>
                    <a:pt x="13533" y="15493"/>
                    <a:pt x="7018" y="9684"/>
                  </a:cubicBezTo>
                  <a:cubicBezTo>
                    <a:pt x="7018" y="9684"/>
                    <a:pt x="2879" y="5450"/>
                    <a:pt x="2179" y="0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24"/>
          <p:cNvGrpSpPr/>
          <p:nvPr/>
        </p:nvGrpSpPr>
        <p:grpSpPr>
          <a:xfrm rot="3679919">
            <a:off x="8080628" y="3726541"/>
            <a:ext cx="1056399" cy="1142799"/>
            <a:chOff x="3098900" y="561150"/>
            <a:chExt cx="956750" cy="1035000"/>
          </a:xfrm>
        </p:grpSpPr>
        <p:sp>
          <p:nvSpPr>
            <p:cNvPr id="966" name="Google Shape;966;p24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4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4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4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4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4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4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4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4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4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4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7" name="Google Shape;977;p24"/>
          <p:cNvGrpSpPr/>
          <p:nvPr/>
        </p:nvGrpSpPr>
        <p:grpSpPr>
          <a:xfrm>
            <a:off x="-87" y="3684653"/>
            <a:ext cx="9144172" cy="1458874"/>
            <a:chOff x="-87" y="3684653"/>
            <a:chExt cx="9144172" cy="1458874"/>
          </a:xfrm>
        </p:grpSpPr>
        <p:sp>
          <p:nvSpPr>
            <p:cNvPr id="978" name="Google Shape;978;p24"/>
            <p:cNvSpPr/>
            <p:nvPr/>
          </p:nvSpPr>
          <p:spPr>
            <a:xfrm>
              <a:off x="-87" y="3684653"/>
              <a:ext cx="9144172" cy="1458874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4"/>
            <p:cNvSpPr/>
            <p:nvPr/>
          </p:nvSpPr>
          <p:spPr>
            <a:xfrm>
              <a:off x="5719813" y="402477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4"/>
            <p:cNvSpPr/>
            <p:nvPr/>
          </p:nvSpPr>
          <p:spPr>
            <a:xfrm>
              <a:off x="1629775" y="46085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4"/>
            <p:cNvSpPr/>
            <p:nvPr/>
          </p:nvSpPr>
          <p:spPr>
            <a:xfrm>
              <a:off x="4750625" y="4024775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4"/>
            <p:cNvSpPr/>
            <p:nvPr/>
          </p:nvSpPr>
          <p:spPr>
            <a:xfrm>
              <a:off x="3396425" y="4695225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4"/>
            <p:cNvSpPr/>
            <p:nvPr/>
          </p:nvSpPr>
          <p:spPr>
            <a:xfrm>
              <a:off x="7702475" y="467047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4"/>
            <p:cNvSpPr/>
            <p:nvPr/>
          </p:nvSpPr>
          <p:spPr>
            <a:xfrm>
              <a:off x="5120625" y="4695225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4"/>
            <p:cNvSpPr/>
            <p:nvPr/>
          </p:nvSpPr>
          <p:spPr>
            <a:xfrm>
              <a:off x="3036563" y="4114613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4"/>
            <p:cNvSpPr/>
            <p:nvPr/>
          </p:nvSpPr>
          <p:spPr>
            <a:xfrm>
              <a:off x="6769975" y="4801550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25"/>
          <p:cNvSpPr/>
          <p:nvPr/>
        </p:nvSpPr>
        <p:spPr>
          <a:xfrm>
            <a:off x="-568375" y="701563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25"/>
          <p:cNvSpPr/>
          <p:nvPr/>
        </p:nvSpPr>
        <p:spPr>
          <a:xfrm>
            <a:off x="7054125" y="601813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25"/>
          <p:cNvSpPr/>
          <p:nvPr/>
        </p:nvSpPr>
        <p:spPr>
          <a:xfrm>
            <a:off x="6808125" y="1436699"/>
            <a:ext cx="1111165" cy="24207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25"/>
          <p:cNvSpPr/>
          <p:nvPr/>
        </p:nvSpPr>
        <p:spPr>
          <a:xfrm>
            <a:off x="1853834" y="346430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25"/>
          <p:cNvGrpSpPr/>
          <p:nvPr/>
        </p:nvGrpSpPr>
        <p:grpSpPr>
          <a:xfrm rot="155178" flipH="1">
            <a:off x="8088466" y="3968595"/>
            <a:ext cx="795041" cy="1033234"/>
            <a:chOff x="1964300" y="2770929"/>
            <a:chExt cx="993783" cy="1291519"/>
          </a:xfrm>
        </p:grpSpPr>
        <p:sp>
          <p:nvSpPr>
            <p:cNvPr id="993" name="Google Shape;993;p25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5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5" name="Google Shape;995;p25"/>
          <p:cNvGrpSpPr/>
          <p:nvPr/>
        </p:nvGrpSpPr>
        <p:grpSpPr>
          <a:xfrm rot="-1571919">
            <a:off x="540589" y="3819590"/>
            <a:ext cx="1004610" cy="1063512"/>
            <a:chOff x="5812350" y="654675"/>
            <a:chExt cx="1004575" cy="1063475"/>
          </a:xfrm>
        </p:grpSpPr>
        <p:sp>
          <p:nvSpPr>
            <p:cNvPr id="996" name="Google Shape;996;p25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5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8" name="Google Shape;998;p25"/>
          <p:cNvSpPr/>
          <p:nvPr/>
        </p:nvSpPr>
        <p:spPr>
          <a:xfrm rot="669427">
            <a:off x="1503197" y="4030153"/>
            <a:ext cx="523500" cy="721850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25"/>
          <p:cNvSpPr/>
          <p:nvPr/>
        </p:nvSpPr>
        <p:spPr>
          <a:xfrm>
            <a:off x="7600939" y="3933858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0" name="Google Shape;1000;p25"/>
          <p:cNvGrpSpPr/>
          <p:nvPr/>
        </p:nvGrpSpPr>
        <p:grpSpPr>
          <a:xfrm rot="280276">
            <a:off x="1787320" y="3802358"/>
            <a:ext cx="762678" cy="991175"/>
            <a:chOff x="1964300" y="2770929"/>
            <a:chExt cx="993783" cy="1291519"/>
          </a:xfrm>
        </p:grpSpPr>
        <p:sp>
          <p:nvSpPr>
            <p:cNvPr id="1001" name="Google Shape;1001;p25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5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25"/>
          <p:cNvGrpSpPr/>
          <p:nvPr/>
        </p:nvGrpSpPr>
        <p:grpSpPr>
          <a:xfrm rot="1572459">
            <a:off x="6618983" y="3726574"/>
            <a:ext cx="1056350" cy="1142746"/>
            <a:chOff x="3098900" y="561150"/>
            <a:chExt cx="956750" cy="1035000"/>
          </a:xfrm>
        </p:grpSpPr>
        <p:sp>
          <p:nvSpPr>
            <p:cNvPr id="1004" name="Google Shape;1004;p25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5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5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5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5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5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5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5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5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5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5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5" name="Google Shape;1015;p25"/>
          <p:cNvGrpSpPr/>
          <p:nvPr/>
        </p:nvGrpSpPr>
        <p:grpSpPr>
          <a:xfrm>
            <a:off x="0" y="4570827"/>
            <a:ext cx="9144172" cy="572698"/>
            <a:chOff x="0" y="4570827"/>
            <a:chExt cx="9144172" cy="572698"/>
          </a:xfrm>
        </p:grpSpPr>
        <p:sp>
          <p:nvSpPr>
            <p:cNvPr id="1016" name="Google Shape;1016;p25"/>
            <p:cNvSpPr/>
            <p:nvPr/>
          </p:nvSpPr>
          <p:spPr>
            <a:xfrm flipH="1">
              <a:off x="0" y="4570827"/>
              <a:ext cx="9144172" cy="572698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5"/>
            <p:cNvSpPr/>
            <p:nvPr/>
          </p:nvSpPr>
          <p:spPr>
            <a:xfrm flipH="1">
              <a:off x="3185360" y="4673413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5"/>
            <p:cNvSpPr/>
            <p:nvPr/>
          </p:nvSpPr>
          <p:spPr>
            <a:xfrm flipH="1">
              <a:off x="7118735" y="483877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5"/>
            <p:cNvSpPr/>
            <p:nvPr/>
          </p:nvSpPr>
          <p:spPr>
            <a:xfrm flipH="1">
              <a:off x="1494022" y="4859621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5"/>
            <p:cNvSpPr/>
            <p:nvPr/>
          </p:nvSpPr>
          <p:spPr>
            <a:xfrm flipH="1">
              <a:off x="4424172" y="4785388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5"/>
            <p:cNvSpPr/>
            <p:nvPr/>
          </p:nvSpPr>
          <p:spPr>
            <a:xfrm flipH="1">
              <a:off x="2401322" y="48807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5"/>
            <p:cNvSpPr/>
            <p:nvPr/>
          </p:nvSpPr>
          <p:spPr>
            <a:xfrm>
              <a:off x="5463400" y="4673413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5"/>
            <p:cNvSpPr/>
            <p:nvPr/>
          </p:nvSpPr>
          <p:spPr>
            <a:xfrm>
              <a:off x="6431325" y="4880775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720010" y="52947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720000" y="1523700"/>
            <a:ext cx="4345800" cy="20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9pPr>
          </a:lstStyle>
          <a:p>
            <a:endParaRPr/>
          </a:p>
        </p:txBody>
      </p:sp>
      <p:sp>
        <p:nvSpPr>
          <p:cNvPr id="61" name="Google Shape;61;p7"/>
          <p:cNvSpPr/>
          <p:nvPr/>
        </p:nvSpPr>
        <p:spPr>
          <a:xfrm rot="2700000">
            <a:off x="-989958" y="3545746"/>
            <a:ext cx="1735488" cy="1787626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7"/>
          <p:cNvSpPr/>
          <p:nvPr/>
        </p:nvSpPr>
        <p:spPr>
          <a:xfrm rot="2700000">
            <a:off x="7532967" y="-866335"/>
            <a:ext cx="2724706" cy="1787626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7"/>
          <p:cNvSpPr/>
          <p:nvPr/>
        </p:nvSpPr>
        <p:spPr>
          <a:xfrm rot="2700000">
            <a:off x="-942258" y="3545746"/>
            <a:ext cx="1735488" cy="1787626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7"/>
          <p:cNvSpPr/>
          <p:nvPr/>
        </p:nvSpPr>
        <p:spPr>
          <a:xfrm rot="2700000">
            <a:off x="7532967" y="-811860"/>
            <a:ext cx="2724706" cy="1787626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4591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9"/>
          <p:cNvSpPr/>
          <p:nvPr/>
        </p:nvSpPr>
        <p:spPr>
          <a:xfrm rot="6445330">
            <a:off x="-1117571" y="3951114"/>
            <a:ext cx="1776874" cy="1837826"/>
          </a:xfrm>
          <a:custGeom>
            <a:avLst/>
            <a:gdLst/>
            <a:ahLst/>
            <a:cxnLst/>
            <a:rect l="l" t="t" r="r" b="b"/>
            <a:pathLst>
              <a:path w="20931" h="21649" extrusionOk="0">
                <a:moveTo>
                  <a:pt x="12896" y="1"/>
                </a:moveTo>
                <a:cubicBezTo>
                  <a:pt x="8016" y="1"/>
                  <a:pt x="2517" y="3236"/>
                  <a:pt x="1311" y="8384"/>
                </a:cubicBezTo>
                <a:cubicBezTo>
                  <a:pt x="1" y="13964"/>
                  <a:pt x="3739" y="21649"/>
                  <a:pt x="9301" y="21649"/>
                </a:cubicBezTo>
                <a:cubicBezTo>
                  <a:pt x="10253" y="21649"/>
                  <a:pt x="11258" y="21424"/>
                  <a:pt x="12300" y="20925"/>
                </a:cubicBezTo>
                <a:cubicBezTo>
                  <a:pt x="19413" y="17510"/>
                  <a:pt x="20931" y="2611"/>
                  <a:pt x="16599" y="726"/>
                </a:cubicBezTo>
                <a:cubicBezTo>
                  <a:pt x="15472" y="234"/>
                  <a:pt x="14207" y="1"/>
                  <a:pt x="128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9"/>
          <p:cNvSpPr/>
          <p:nvPr/>
        </p:nvSpPr>
        <p:spPr>
          <a:xfrm rot="8099921">
            <a:off x="7849373" y="-496332"/>
            <a:ext cx="2080560" cy="1632936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9"/>
          <p:cNvSpPr/>
          <p:nvPr/>
        </p:nvSpPr>
        <p:spPr>
          <a:xfrm rot="8099921">
            <a:off x="7942294" y="-496332"/>
            <a:ext cx="2080560" cy="1632936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9"/>
          <p:cNvSpPr/>
          <p:nvPr/>
        </p:nvSpPr>
        <p:spPr>
          <a:xfrm rot="6445330">
            <a:off x="-1107375" y="3918626"/>
            <a:ext cx="1776874" cy="1837826"/>
          </a:xfrm>
          <a:custGeom>
            <a:avLst/>
            <a:gdLst/>
            <a:ahLst/>
            <a:cxnLst/>
            <a:rect l="l" t="t" r="r" b="b"/>
            <a:pathLst>
              <a:path w="20931" h="21649" extrusionOk="0">
                <a:moveTo>
                  <a:pt x="12896" y="1"/>
                </a:moveTo>
                <a:cubicBezTo>
                  <a:pt x="8016" y="1"/>
                  <a:pt x="2517" y="3236"/>
                  <a:pt x="1311" y="8384"/>
                </a:cubicBezTo>
                <a:cubicBezTo>
                  <a:pt x="1" y="13964"/>
                  <a:pt x="3739" y="21649"/>
                  <a:pt x="9301" y="21649"/>
                </a:cubicBezTo>
                <a:cubicBezTo>
                  <a:pt x="10253" y="21649"/>
                  <a:pt x="11258" y="21424"/>
                  <a:pt x="12300" y="20925"/>
                </a:cubicBezTo>
                <a:cubicBezTo>
                  <a:pt x="19413" y="17510"/>
                  <a:pt x="20931" y="2611"/>
                  <a:pt x="16599" y="726"/>
                </a:cubicBezTo>
                <a:cubicBezTo>
                  <a:pt x="15472" y="234"/>
                  <a:pt x="14207" y="1"/>
                  <a:pt x="1289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21;p19"/>
          <p:cNvGrpSpPr/>
          <p:nvPr/>
        </p:nvGrpSpPr>
        <p:grpSpPr>
          <a:xfrm rot="5400000">
            <a:off x="7959275" y="4035700"/>
            <a:ext cx="998325" cy="976149"/>
            <a:chOff x="5852375" y="2141000"/>
            <a:chExt cx="998325" cy="976149"/>
          </a:xfrm>
        </p:grpSpPr>
        <p:sp>
          <p:nvSpPr>
            <p:cNvPr id="222" name="Google Shape;222;p19"/>
            <p:cNvSpPr/>
            <p:nvPr/>
          </p:nvSpPr>
          <p:spPr>
            <a:xfrm>
              <a:off x="6619166" y="2415357"/>
              <a:ext cx="34933" cy="32960"/>
            </a:xfrm>
            <a:custGeom>
              <a:avLst/>
              <a:gdLst/>
              <a:ahLst/>
              <a:cxnLst/>
              <a:rect l="l" t="t" r="r" b="b"/>
              <a:pathLst>
                <a:path w="301" h="284" extrusionOk="0">
                  <a:moveTo>
                    <a:pt x="140" y="72"/>
                  </a:moveTo>
                  <a:cubicBezTo>
                    <a:pt x="195" y="72"/>
                    <a:pt x="228" y="106"/>
                    <a:pt x="228" y="140"/>
                  </a:cubicBezTo>
                  <a:cubicBezTo>
                    <a:pt x="228" y="178"/>
                    <a:pt x="195" y="211"/>
                    <a:pt x="140" y="211"/>
                  </a:cubicBezTo>
                  <a:cubicBezTo>
                    <a:pt x="106" y="211"/>
                    <a:pt x="68" y="178"/>
                    <a:pt x="68" y="140"/>
                  </a:cubicBezTo>
                  <a:cubicBezTo>
                    <a:pt x="68" y="106"/>
                    <a:pt x="106" y="72"/>
                    <a:pt x="140" y="72"/>
                  </a:cubicBezTo>
                  <a:close/>
                  <a:moveTo>
                    <a:pt x="140" y="0"/>
                  </a:moveTo>
                  <a:cubicBezTo>
                    <a:pt x="68" y="0"/>
                    <a:pt x="0" y="72"/>
                    <a:pt x="0" y="140"/>
                  </a:cubicBezTo>
                  <a:cubicBezTo>
                    <a:pt x="0" y="228"/>
                    <a:pt x="68" y="283"/>
                    <a:pt x="140" y="283"/>
                  </a:cubicBezTo>
                  <a:cubicBezTo>
                    <a:pt x="228" y="283"/>
                    <a:pt x="300" y="228"/>
                    <a:pt x="300" y="140"/>
                  </a:cubicBezTo>
                  <a:cubicBezTo>
                    <a:pt x="300" y="72"/>
                    <a:pt x="228" y="0"/>
                    <a:pt x="140" y="0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9"/>
            <p:cNvSpPr/>
            <p:nvPr/>
          </p:nvSpPr>
          <p:spPr>
            <a:xfrm>
              <a:off x="6236989" y="2239648"/>
              <a:ext cx="32496" cy="32496"/>
            </a:xfrm>
            <a:custGeom>
              <a:avLst/>
              <a:gdLst/>
              <a:ahLst/>
              <a:cxnLst/>
              <a:rect l="l" t="t" r="r" b="b"/>
              <a:pathLst>
                <a:path w="280" h="280" extrusionOk="0">
                  <a:moveTo>
                    <a:pt x="140" y="69"/>
                  </a:moveTo>
                  <a:cubicBezTo>
                    <a:pt x="174" y="69"/>
                    <a:pt x="212" y="85"/>
                    <a:pt x="212" y="140"/>
                  </a:cubicBezTo>
                  <a:cubicBezTo>
                    <a:pt x="212" y="174"/>
                    <a:pt x="174" y="212"/>
                    <a:pt x="140" y="212"/>
                  </a:cubicBezTo>
                  <a:cubicBezTo>
                    <a:pt x="106" y="212"/>
                    <a:pt x="68" y="174"/>
                    <a:pt x="68" y="140"/>
                  </a:cubicBezTo>
                  <a:cubicBezTo>
                    <a:pt x="68" y="85"/>
                    <a:pt x="106" y="69"/>
                    <a:pt x="140" y="69"/>
                  </a:cubicBezTo>
                  <a:close/>
                  <a:moveTo>
                    <a:pt x="140" y="1"/>
                  </a:moveTo>
                  <a:cubicBezTo>
                    <a:pt x="51" y="1"/>
                    <a:pt x="1" y="52"/>
                    <a:pt x="1" y="140"/>
                  </a:cubicBezTo>
                  <a:cubicBezTo>
                    <a:pt x="1" y="212"/>
                    <a:pt x="51" y="280"/>
                    <a:pt x="140" y="280"/>
                  </a:cubicBezTo>
                  <a:cubicBezTo>
                    <a:pt x="212" y="280"/>
                    <a:pt x="280" y="212"/>
                    <a:pt x="280" y="140"/>
                  </a:cubicBezTo>
                  <a:cubicBezTo>
                    <a:pt x="280" y="52"/>
                    <a:pt x="212" y="1"/>
                    <a:pt x="140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9"/>
            <p:cNvSpPr/>
            <p:nvPr/>
          </p:nvSpPr>
          <p:spPr>
            <a:xfrm>
              <a:off x="5852375" y="2141000"/>
              <a:ext cx="94355" cy="114549"/>
            </a:xfrm>
            <a:custGeom>
              <a:avLst/>
              <a:gdLst/>
              <a:ahLst/>
              <a:cxnLst/>
              <a:rect l="l" t="t" r="r" b="b"/>
              <a:pathLst>
                <a:path w="813" h="987" extrusionOk="0">
                  <a:moveTo>
                    <a:pt x="464" y="1"/>
                  </a:moveTo>
                  <a:cubicBezTo>
                    <a:pt x="375" y="1"/>
                    <a:pt x="293" y="47"/>
                    <a:pt x="229" y="111"/>
                  </a:cubicBezTo>
                  <a:cubicBezTo>
                    <a:pt x="145" y="217"/>
                    <a:pt x="107" y="323"/>
                    <a:pt x="56" y="445"/>
                  </a:cubicBezTo>
                  <a:cubicBezTo>
                    <a:pt x="39" y="534"/>
                    <a:pt x="1" y="640"/>
                    <a:pt x="1" y="724"/>
                  </a:cubicBezTo>
                  <a:cubicBezTo>
                    <a:pt x="1" y="830"/>
                    <a:pt x="56" y="935"/>
                    <a:pt x="145" y="974"/>
                  </a:cubicBezTo>
                  <a:cubicBezTo>
                    <a:pt x="166" y="983"/>
                    <a:pt x="189" y="987"/>
                    <a:pt x="213" y="987"/>
                  </a:cubicBezTo>
                  <a:cubicBezTo>
                    <a:pt x="320" y="987"/>
                    <a:pt x="436" y="900"/>
                    <a:pt x="495" y="813"/>
                  </a:cubicBezTo>
                  <a:cubicBezTo>
                    <a:pt x="567" y="690"/>
                    <a:pt x="601" y="551"/>
                    <a:pt x="673" y="445"/>
                  </a:cubicBezTo>
                  <a:cubicBezTo>
                    <a:pt x="812" y="268"/>
                    <a:pt x="673" y="56"/>
                    <a:pt x="567" y="23"/>
                  </a:cubicBezTo>
                  <a:cubicBezTo>
                    <a:pt x="532" y="7"/>
                    <a:pt x="497" y="1"/>
                    <a:pt x="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9"/>
            <p:cNvSpPr/>
            <p:nvPr/>
          </p:nvSpPr>
          <p:spPr>
            <a:xfrm>
              <a:off x="6512625" y="2732422"/>
              <a:ext cx="53154" cy="85302"/>
            </a:xfrm>
            <a:custGeom>
              <a:avLst/>
              <a:gdLst/>
              <a:ahLst/>
              <a:cxnLst/>
              <a:rect l="l" t="t" r="r" b="b"/>
              <a:pathLst>
                <a:path w="458" h="735" extrusionOk="0">
                  <a:moveTo>
                    <a:pt x="301" y="0"/>
                  </a:moveTo>
                  <a:cubicBezTo>
                    <a:pt x="262" y="0"/>
                    <a:pt x="223" y="14"/>
                    <a:pt x="195" y="32"/>
                  </a:cubicBezTo>
                  <a:cubicBezTo>
                    <a:pt x="140" y="87"/>
                    <a:pt x="107" y="138"/>
                    <a:pt x="73" y="210"/>
                  </a:cubicBezTo>
                  <a:cubicBezTo>
                    <a:pt x="35" y="277"/>
                    <a:pt x="18" y="366"/>
                    <a:pt x="18" y="455"/>
                  </a:cubicBezTo>
                  <a:cubicBezTo>
                    <a:pt x="1" y="544"/>
                    <a:pt x="18" y="666"/>
                    <a:pt x="107" y="721"/>
                  </a:cubicBezTo>
                  <a:cubicBezTo>
                    <a:pt x="129" y="730"/>
                    <a:pt x="153" y="734"/>
                    <a:pt x="177" y="734"/>
                  </a:cubicBezTo>
                  <a:cubicBezTo>
                    <a:pt x="246" y="734"/>
                    <a:pt x="314" y="699"/>
                    <a:pt x="352" y="632"/>
                  </a:cubicBezTo>
                  <a:cubicBezTo>
                    <a:pt x="407" y="561"/>
                    <a:pt x="424" y="472"/>
                    <a:pt x="424" y="366"/>
                  </a:cubicBezTo>
                  <a:cubicBezTo>
                    <a:pt x="457" y="155"/>
                    <a:pt x="440" y="66"/>
                    <a:pt x="390" y="32"/>
                  </a:cubicBezTo>
                  <a:cubicBezTo>
                    <a:pt x="365" y="9"/>
                    <a:pt x="333" y="0"/>
                    <a:pt x="3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9"/>
            <p:cNvSpPr/>
            <p:nvPr/>
          </p:nvSpPr>
          <p:spPr>
            <a:xfrm>
              <a:off x="6792787" y="3041132"/>
              <a:ext cx="57913" cy="76018"/>
            </a:xfrm>
            <a:custGeom>
              <a:avLst/>
              <a:gdLst/>
              <a:ahLst/>
              <a:cxnLst/>
              <a:rect l="l" t="t" r="r" b="b"/>
              <a:pathLst>
                <a:path w="499" h="655" extrusionOk="0">
                  <a:moveTo>
                    <a:pt x="319" y="1"/>
                  </a:moveTo>
                  <a:cubicBezTo>
                    <a:pt x="292" y="1"/>
                    <a:pt x="266" y="6"/>
                    <a:pt x="245" y="14"/>
                  </a:cubicBezTo>
                  <a:cubicBezTo>
                    <a:pt x="157" y="48"/>
                    <a:pt x="106" y="137"/>
                    <a:pt x="72" y="225"/>
                  </a:cubicBezTo>
                  <a:cubicBezTo>
                    <a:pt x="34" y="297"/>
                    <a:pt x="0" y="365"/>
                    <a:pt x="0" y="437"/>
                  </a:cubicBezTo>
                  <a:cubicBezTo>
                    <a:pt x="0" y="508"/>
                    <a:pt x="17" y="576"/>
                    <a:pt x="89" y="631"/>
                  </a:cubicBezTo>
                  <a:cubicBezTo>
                    <a:pt x="117" y="647"/>
                    <a:pt x="149" y="655"/>
                    <a:pt x="181" y="655"/>
                  </a:cubicBezTo>
                  <a:cubicBezTo>
                    <a:pt x="250" y="655"/>
                    <a:pt x="322" y="620"/>
                    <a:pt x="368" y="559"/>
                  </a:cubicBezTo>
                  <a:cubicBezTo>
                    <a:pt x="440" y="470"/>
                    <a:pt x="457" y="348"/>
                    <a:pt x="457" y="242"/>
                  </a:cubicBezTo>
                  <a:cubicBezTo>
                    <a:pt x="499" y="55"/>
                    <a:pt x="405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19"/>
          <p:cNvGrpSpPr/>
          <p:nvPr/>
        </p:nvGrpSpPr>
        <p:grpSpPr>
          <a:xfrm rot="2054979" flipH="1">
            <a:off x="-111289" y="-111373"/>
            <a:ext cx="992750" cy="1196752"/>
            <a:chOff x="8433450" y="2024125"/>
            <a:chExt cx="319250" cy="384850"/>
          </a:xfrm>
        </p:grpSpPr>
        <p:sp>
          <p:nvSpPr>
            <p:cNvPr id="228" name="Google Shape;228;p19"/>
            <p:cNvSpPr/>
            <p:nvPr/>
          </p:nvSpPr>
          <p:spPr>
            <a:xfrm>
              <a:off x="8433450" y="2024125"/>
              <a:ext cx="316075" cy="335075"/>
            </a:xfrm>
            <a:custGeom>
              <a:avLst/>
              <a:gdLst/>
              <a:ahLst/>
              <a:cxnLst/>
              <a:rect l="l" t="t" r="r" b="b"/>
              <a:pathLst>
                <a:path w="12643" h="13403" extrusionOk="0">
                  <a:moveTo>
                    <a:pt x="2698" y="1"/>
                  </a:moveTo>
                  <a:cubicBezTo>
                    <a:pt x="2501" y="1"/>
                    <a:pt x="2305" y="29"/>
                    <a:pt x="2114" y="89"/>
                  </a:cubicBezTo>
                  <a:cubicBezTo>
                    <a:pt x="1057" y="439"/>
                    <a:pt x="512" y="1640"/>
                    <a:pt x="351" y="2747"/>
                  </a:cubicBezTo>
                  <a:cubicBezTo>
                    <a:pt x="1" y="5566"/>
                    <a:pt x="1497" y="8419"/>
                    <a:pt x="3699" y="10216"/>
                  </a:cubicBezTo>
                  <a:cubicBezTo>
                    <a:pt x="5901" y="12029"/>
                    <a:pt x="8716" y="12925"/>
                    <a:pt x="11518" y="13403"/>
                  </a:cubicBezTo>
                  <a:lnTo>
                    <a:pt x="12642" y="8347"/>
                  </a:lnTo>
                  <a:cubicBezTo>
                    <a:pt x="10107" y="7046"/>
                    <a:pt x="7888" y="5144"/>
                    <a:pt x="6235" y="2836"/>
                  </a:cubicBezTo>
                  <a:cubicBezTo>
                    <a:pt x="5723" y="2113"/>
                    <a:pt x="5246" y="1340"/>
                    <a:pt x="4578" y="773"/>
                  </a:cubicBezTo>
                  <a:cubicBezTo>
                    <a:pt x="4061" y="325"/>
                    <a:pt x="3374" y="1"/>
                    <a:pt x="2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9"/>
            <p:cNvSpPr/>
            <p:nvPr/>
          </p:nvSpPr>
          <p:spPr>
            <a:xfrm>
              <a:off x="8517025" y="2133400"/>
              <a:ext cx="230800" cy="163250"/>
            </a:xfrm>
            <a:custGeom>
              <a:avLst/>
              <a:gdLst/>
              <a:ahLst/>
              <a:cxnLst/>
              <a:rect l="l" t="t" r="r" b="b"/>
              <a:pathLst>
                <a:path w="9232" h="6530" extrusionOk="0">
                  <a:moveTo>
                    <a:pt x="45" y="0"/>
                  </a:moveTo>
                  <a:cubicBezTo>
                    <a:pt x="39" y="0"/>
                    <a:pt x="30" y="6"/>
                    <a:pt x="22" y="16"/>
                  </a:cubicBezTo>
                  <a:cubicBezTo>
                    <a:pt x="1" y="33"/>
                    <a:pt x="1" y="50"/>
                    <a:pt x="1" y="67"/>
                  </a:cubicBezTo>
                  <a:cubicBezTo>
                    <a:pt x="2431" y="3009"/>
                    <a:pt x="5601" y="5244"/>
                    <a:pt x="9177" y="6529"/>
                  </a:cubicBezTo>
                  <a:lnTo>
                    <a:pt x="9194" y="6529"/>
                  </a:lnTo>
                  <a:cubicBezTo>
                    <a:pt x="9215" y="6529"/>
                    <a:pt x="9232" y="6512"/>
                    <a:pt x="9232" y="6512"/>
                  </a:cubicBezTo>
                  <a:cubicBezTo>
                    <a:pt x="9232" y="6479"/>
                    <a:pt x="9232" y="6462"/>
                    <a:pt x="9215" y="6462"/>
                  </a:cubicBezTo>
                  <a:cubicBezTo>
                    <a:pt x="5639" y="5173"/>
                    <a:pt x="2469" y="2954"/>
                    <a:pt x="56" y="16"/>
                  </a:cubicBezTo>
                  <a:cubicBezTo>
                    <a:pt x="56" y="6"/>
                    <a:pt x="52" y="0"/>
                    <a:pt x="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9"/>
            <p:cNvSpPr/>
            <p:nvPr/>
          </p:nvSpPr>
          <p:spPr>
            <a:xfrm>
              <a:off x="8450575" y="2274550"/>
              <a:ext cx="297250" cy="134425"/>
            </a:xfrm>
            <a:custGeom>
              <a:avLst/>
              <a:gdLst/>
              <a:ahLst/>
              <a:cxnLst/>
              <a:rect l="l" t="t" r="r" b="b"/>
              <a:pathLst>
                <a:path w="11890" h="5377" extrusionOk="0">
                  <a:moveTo>
                    <a:pt x="6126" y="0"/>
                  </a:moveTo>
                  <a:cubicBezTo>
                    <a:pt x="4778" y="0"/>
                    <a:pt x="3443" y="209"/>
                    <a:pt x="2186" y="689"/>
                  </a:cubicBezTo>
                  <a:cubicBezTo>
                    <a:pt x="1218" y="1061"/>
                    <a:pt x="212" y="1729"/>
                    <a:pt x="123" y="2735"/>
                  </a:cubicBezTo>
                  <a:cubicBezTo>
                    <a:pt x="0" y="3859"/>
                    <a:pt x="1074" y="4759"/>
                    <a:pt x="2131" y="5093"/>
                  </a:cubicBezTo>
                  <a:cubicBezTo>
                    <a:pt x="2761" y="5296"/>
                    <a:pt x="3411" y="5377"/>
                    <a:pt x="4066" y="5377"/>
                  </a:cubicBezTo>
                  <a:cubicBezTo>
                    <a:pt x="5059" y="5377"/>
                    <a:pt x="6064" y="5192"/>
                    <a:pt x="7029" y="4970"/>
                  </a:cubicBezTo>
                  <a:cubicBezTo>
                    <a:pt x="8648" y="4582"/>
                    <a:pt x="10250" y="4070"/>
                    <a:pt x="11890" y="4053"/>
                  </a:cubicBezTo>
                  <a:lnTo>
                    <a:pt x="11345" y="938"/>
                  </a:lnTo>
                  <a:cubicBezTo>
                    <a:pt x="9677" y="358"/>
                    <a:pt x="7890" y="0"/>
                    <a:pt x="61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9"/>
            <p:cNvSpPr/>
            <p:nvPr/>
          </p:nvSpPr>
          <p:spPr>
            <a:xfrm>
              <a:off x="8516600" y="2324075"/>
              <a:ext cx="236100" cy="32050"/>
            </a:xfrm>
            <a:custGeom>
              <a:avLst/>
              <a:gdLst/>
              <a:ahLst/>
              <a:cxnLst/>
              <a:rect l="l" t="t" r="r" b="b"/>
              <a:pathLst>
                <a:path w="9444" h="1282" extrusionOk="0">
                  <a:moveTo>
                    <a:pt x="6641" y="1"/>
                  </a:moveTo>
                  <a:cubicBezTo>
                    <a:pt x="4391" y="1"/>
                    <a:pt x="2149" y="410"/>
                    <a:pt x="39" y="1210"/>
                  </a:cubicBezTo>
                  <a:cubicBezTo>
                    <a:pt x="18" y="1227"/>
                    <a:pt x="1" y="1244"/>
                    <a:pt x="18" y="1265"/>
                  </a:cubicBezTo>
                  <a:cubicBezTo>
                    <a:pt x="18" y="1282"/>
                    <a:pt x="39" y="1282"/>
                    <a:pt x="56" y="1282"/>
                  </a:cubicBezTo>
                  <a:cubicBezTo>
                    <a:pt x="2170" y="480"/>
                    <a:pt x="4408" y="71"/>
                    <a:pt x="6651" y="71"/>
                  </a:cubicBezTo>
                  <a:cubicBezTo>
                    <a:pt x="7565" y="71"/>
                    <a:pt x="8480" y="139"/>
                    <a:pt x="9388" y="276"/>
                  </a:cubicBezTo>
                  <a:cubicBezTo>
                    <a:pt x="9422" y="276"/>
                    <a:pt x="9443" y="276"/>
                    <a:pt x="9443" y="242"/>
                  </a:cubicBezTo>
                  <a:cubicBezTo>
                    <a:pt x="9443" y="225"/>
                    <a:pt x="9422" y="208"/>
                    <a:pt x="9405" y="208"/>
                  </a:cubicBezTo>
                  <a:cubicBezTo>
                    <a:pt x="8488" y="69"/>
                    <a:pt x="7564" y="1"/>
                    <a:pt x="6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2420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B807D-F289-A692-49DC-B153DD857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D82A8-2F8E-8893-F16D-5935727C1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468D6-30D3-43DA-D61D-ADACCA94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F2646-DF1C-9A82-ED91-AAA12B77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C0D5F-C5EB-8D02-DD3B-7C76D6EB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2267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1AD08-B35D-C69B-02C4-E8E1B5F31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36932-64FF-8CEA-F31B-B0B6E5EEE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97B24-33DA-56FD-DD56-7CC0A071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3C51F-0624-6203-9AAE-5E529F68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4A353-8094-D796-B589-0683ED115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61564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CC53E-4C73-C063-B635-15650F4C3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639B1-621B-3FD1-7E8A-3FC54AB90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5EA79-B392-72E8-F10C-98DFEE6C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E7BAD-8340-F7B8-F832-FD27A422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40BBE-ED7E-7C28-5365-3DBF06D7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03830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/>
          <p:nvPr/>
        </p:nvSpPr>
        <p:spPr>
          <a:xfrm flipH="1">
            <a:off x="-933663" y="699850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5"/>
          <p:cNvSpPr/>
          <p:nvPr/>
        </p:nvSpPr>
        <p:spPr>
          <a:xfrm>
            <a:off x="583484" y="1689918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1"/>
          </p:nvPr>
        </p:nvSpPr>
        <p:spPr>
          <a:xfrm>
            <a:off x="1400450" y="2224525"/>
            <a:ext cx="2688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7" name="Google Shape;157;p5"/>
          <p:cNvSpPr txBox="1">
            <a:spLocks noGrp="1"/>
          </p:cNvSpPr>
          <p:nvPr>
            <p:ph type="subTitle" idx="2"/>
          </p:nvPr>
        </p:nvSpPr>
        <p:spPr>
          <a:xfrm>
            <a:off x="5055275" y="2224525"/>
            <a:ext cx="2688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3"/>
          </p:nvPr>
        </p:nvSpPr>
        <p:spPr>
          <a:xfrm>
            <a:off x="1400438" y="2723142"/>
            <a:ext cx="2688300" cy="9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subTitle" idx="4"/>
          </p:nvPr>
        </p:nvSpPr>
        <p:spPr>
          <a:xfrm>
            <a:off x="5055263" y="2723142"/>
            <a:ext cx="2688300" cy="9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5"/>
          <p:cNvSpPr/>
          <p:nvPr/>
        </p:nvSpPr>
        <p:spPr>
          <a:xfrm flipH="1">
            <a:off x="7512550" y="463900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"/>
          <p:cNvSpPr/>
          <p:nvPr/>
        </p:nvSpPr>
        <p:spPr>
          <a:xfrm>
            <a:off x="7383337" y="1290404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5"/>
          <p:cNvGrpSpPr/>
          <p:nvPr/>
        </p:nvGrpSpPr>
        <p:grpSpPr>
          <a:xfrm rot="1307275">
            <a:off x="3999013" y="3733882"/>
            <a:ext cx="1056319" cy="1142713"/>
            <a:chOff x="3098900" y="561150"/>
            <a:chExt cx="956750" cy="1035000"/>
          </a:xfrm>
        </p:grpSpPr>
        <p:sp>
          <p:nvSpPr>
            <p:cNvPr id="164" name="Google Shape;164;p5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5"/>
          <p:cNvGrpSpPr/>
          <p:nvPr/>
        </p:nvGrpSpPr>
        <p:grpSpPr>
          <a:xfrm rot="-2159191">
            <a:off x="1105314" y="3844344"/>
            <a:ext cx="1004755" cy="1063665"/>
            <a:chOff x="5812350" y="654675"/>
            <a:chExt cx="1004575" cy="1063475"/>
          </a:xfrm>
        </p:grpSpPr>
        <p:sp>
          <p:nvSpPr>
            <p:cNvPr id="176" name="Google Shape;176;p5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5"/>
          <p:cNvSpPr/>
          <p:nvPr/>
        </p:nvSpPr>
        <p:spPr>
          <a:xfrm rot="669427">
            <a:off x="4986876" y="3944312"/>
            <a:ext cx="523500" cy="721850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5"/>
          <p:cNvSpPr/>
          <p:nvPr/>
        </p:nvSpPr>
        <p:spPr>
          <a:xfrm>
            <a:off x="667079" y="4117383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" name="Google Shape;180;p5"/>
          <p:cNvGrpSpPr/>
          <p:nvPr/>
        </p:nvGrpSpPr>
        <p:grpSpPr>
          <a:xfrm rot="163952">
            <a:off x="6429807" y="3981198"/>
            <a:ext cx="915122" cy="914405"/>
            <a:chOff x="1964300" y="2770929"/>
            <a:chExt cx="993783" cy="1291519"/>
          </a:xfrm>
        </p:grpSpPr>
        <p:sp>
          <p:nvSpPr>
            <p:cNvPr id="181" name="Google Shape;181;p5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" name="Google Shape;183;p5"/>
          <p:cNvGrpSpPr/>
          <p:nvPr/>
        </p:nvGrpSpPr>
        <p:grpSpPr>
          <a:xfrm rot="-424858">
            <a:off x="7427966" y="3844307"/>
            <a:ext cx="1004805" cy="1063718"/>
            <a:chOff x="5812350" y="654675"/>
            <a:chExt cx="1004575" cy="1063475"/>
          </a:xfrm>
        </p:grpSpPr>
        <p:sp>
          <p:nvSpPr>
            <p:cNvPr id="184" name="Google Shape;184;p5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" name="Google Shape;186;p5"/>
          <p:cNvGrpSpPr/>
          <p:nvPr/>
        </p:nvGrpSpPr>
        <p:grpSpPr>
          <a:xfrm>
            <a:off x="0" y="4570827"/>
            <a:ext cx="9144172" cy="572698"/>
            <a:chOff x="0" y="4570827"/>
            <a:chExt cx="9144172" cy="572698"/>
          </a:xfrm>
        </p:grpSpPr>
        <p:sp>
          <p:nvSpPr>
            <p:cNvPr id="187" name="Google Shape;187;p5"/>
            <p:cNvSpPr/>
            <p:nvPr/>
          </p:nvSpPr>
          <p:spPr>
            <a:xfrm>
              <a:off x="0" y="4570827"/>
              <a:ext cx="9144172" cy="572698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679338" y="4673413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1745963" y="483877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7370675" y="4859621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4570275" y="4785388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6632400" y="48807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 flipH="1">
              <a:off x="3401297" y="4673413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 flipH="1">
              <a:off x="2602397" y="4880775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FA07-ED87-9A44-F46C-16C6036F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D6378-5AF1-112F-C39E-DE8021E3A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159F7-4260-DC43-3FFD-0C447711A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3417D-EF8C-1A84-22CD-2F3A45032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F5ECA-496A-E9E7-0450-41ED58A8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442B9-D380-3E4C-49AF-84041552C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18674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C7467-F9CD-C2E8-82A6-D29B20B54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4437A-36DF-0989-38E7-E695F6B56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EEA1C-53E0-2CF4-FD76-C04661308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A0B4ED-AA3D-910C-7680-5848E37B3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18BAC-CE8B-2578-B03D-D9656FFAE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C7638F-E767-2938-BF7E-28A3FDA0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F5F98B-1328-03AB-2CD1-5F0E7235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55C75-3B08-F77B-96AB-5BD10659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94988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0316-3AD5-4E58-4140-E3562D60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3AB8ED-F9B9-9096-C314-5B3D9583F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3D943F-4A6F-7E57-BDC9-956E601C7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3295F6-C8BD-25E5-D37A-234C4AEF3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70107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2AB24-F65E-CA9F-E559-95E7FE988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8F8B5B-11E5-3204-6F6C-8B8621F0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0EB8D-7A3A-5813-9FB2-2DCBABEDB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95026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C9683-324E-9200-ACBD-4ED90CAC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2B709-11C2-69A0-A90A-60769B781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1302BE-AB93-A63D-04F4-955C3F341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BAE3A-D7D9-B99A-247E-7B04D560F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9EB298-891E-E7AC-F766-8FF91D2E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7DB29-D3FF-BC61-7894-9758EF902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90719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F9C4D-E48C-7AA4-04F1-607716A6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8E3FB-E7CD-688B-9A17-77AF98534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DA96E-B223-22E1-CA82-9EAD03C87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EDB4CF-26AE-A12E-8AB8-3A60B394B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F2439-9580-7FBF-276F-E95B128D9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DC1C7-1394-A3ED-2390-A27B69FB3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58358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AA592-A5FD-5A9D-21F8-89230443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ADB7D4-FC84-82B1-F47A-C3FEB92D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711C7-F110-D252-7269-29418AB2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ED12F-3974-EAAA-1FB0-633C1F886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A6B1C-17B8-0FED-1069-C8231920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125180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9C8661-77AE-F8FB-EF3B-B40F9DCFC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146EC-92D3-6CD9-F9DC-0CEC43C0D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099EC-DAF4-0130-4761-0E78BC8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C95DB-2DA3-6AEB-D2C9-D3903BCA1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42704-64EB-E497-79DD-B3034DF3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5065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"/>
          <p:cNvSpPr/>
          <p:nvPr/>
        </p:nvSpPr>
        <p:spPr>
          <a:xfrm rot="404546">
            <a:off x="986686" y="4047397"/>
            <a:ext cx="385195" cy="91445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" name="Google Shape;197;p6"/>
          <p:cNvGrpSpPr/>
          <p:nvPr/>
        </p:nvGrpSpPr>
        <p:grpSpPr>
          <a:xfrm rot="-924703" flipH="1">
            <a:off x="343575" y="4021805"/>
            <a:ext cx="743038" cy="965651"/>
            <a:chOff x="1964300" y="2770929"/>
            <a:chExt cx="993783" cy="1291519"/>
          </a:xfrm>
        </p:grpSpPr>
        <p:sp>
          <p:nvSpPr>
            <p:cNvPr id="198" name="Google Shape;198;p6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" name="Google Shape;200;p6"/>
          <p:cNvGrpSpPr/>
          <p:nvPr/>
        </p:nvGrpSpPr>
        <p:grpSpPr>
          <a:xfrm rot="-549217" flipH="1">
            <a:off x="7879066" y="4111110"/>
            <a:ext cx="919570" cy="994780"/>
            <a:chOff x="3098900" y="561150"/>
            <a:chExt cx="956750" cy="1035000"/>
          </a:xfrm>
        </p:grpSpPr>
        <p:sp>
          <p:nvSpPr>
            <p:cNvPr id="201" name="Google Shape;201;p6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6"/>
          <p:cNvGrpSpPr/>
          <p:nvPr/>
        </p:nvGrpSpPr>
        <p:grpSpPr>
          <a:xfrm>
            <a:off x="0" y="4570827"/>
            <a:ext cx="9144172" cy="572698"/>
            <a:chOff x="0" y="4570827"/>
            <a:chExt cx="9144172" cy="572698"/>
          </a:xfrm>
        </p:grpSpPr>
        <p:sp>
          <p:nvSpPr>
            <p:cNvPr id="213" name="Google Shape;213;p6"/>
            <p:cNvSpPr/>
            <p:nvPr/>
          </p:nvSpPr>
          <p:spPr>
            <a:xfrm>
              <a:off x="0" y="4570827"/>
              <a:ext cx="9144172" cy="572698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4189075" y="47957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424250" y="4711100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7058675" y="4838783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1743150" y="4863525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2570963" y="48807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5147975" y="47956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6176750" y="4795700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7891025" y="48807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6"/>
          <p:cNvSpPr/>
          <p:nvPr/>
        </p:nvSpPr>
        <p:spPr>
          <a:xfrm flipH="1">
            <a:off x="1108738" y="193304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>
            <a:off x="6656829" y="193305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>
            <a:off x="-1034976" y="463900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"/>
          <p:cNvSpPr/>
          <p:nvPr/>
        </p:nvSpPr>
        <p:spPr>
          <a:xfrm flipH="1">
            <a:off x="7833489" y="445025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7"/>
          <p:cNvSpPr txBox="1">
            <a:spLocks noGrp="1"/>
          </p:cNvSpPr>
          <p:nvPr>
            <p:ph type="title"/>
          </p:nvPr>
        </p:nvSpPr>
        <p:spPr>
          <a:xfrm>
            <a:off x="876187" y="830738"/>
            <a:ext cx="3968400" cy="13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7"/>
          <p:cNvSpPr txBox="1">
            <a:spLocks noGrp="1"/>
          </p:cNvSpPr>
          <p:nvPr>
            <p:ph type="body" idx="1"/>
          </p:nvPr>
        </p:nvSpPr>
        <p:spPr>
          <a:xfrm>
            <a:off x="876187" y="2152538"/>
            <a:ext cx="3968400" cy="19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7"/>
          <p:cNvSpPr>
            <a:spLocks noGrp="1"/>
          </p:cNvSpPr>
          <p:nvPr>
            <p:ph type="pic" idx="2"/>
          </p:nvPr>
        </p:nvSpPr>
        <p:spPr>
          <a:xfrm>
            <a:off x="5061875" y="1146350"/>
            <a:ext cx="3220200" cy="2850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grpSp>
        <p:nvGrpSpPr>
          <p:cNvPr id="231" name="Google Shape;231;p7"/>
          <p:cNvGrpSpPr/>
          <p:nvPr/>
        </p:nvGrpSpPr>
        <p:grpSpPr>
          <a:xfrm rot="-1307275" flipH="1">
            <a:off x="4189035" y="3733882"/>
            <a:ext cx="1056319" cy="1142713"/>
            <a:chOff x="3098900" y="561150"/>
            <a:chExt cx="956750" cy="1035000"/>
          </a:xfrm>
        </p:grpSpPr>
        <p:sp>
          <p:nvSpPr>
            <p:cNvPr id="232" name="Google Shape;232;p7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" name="Google Shape;243;p7"/>
          <p:cNvSpPr/>
          <p:nvPr/>
        </p:nvSpPr>
        <p:spPr>
          <a:xfrm rot="-669427" flipH="1">
            <a:off x="752530" y="4151224"/>
            <a:ext cx="523500" cy="721850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4" name="Google Shape;244;p7"/>
          <p:cNvGrpSpPr/>
          <p:nvPr/>
        </p:nvGrpSpPr>
        <p:grpSpPr>
          <a:xfrm rot="-163952" flipH="1">
            <a:off x="1176200" y="4018548"/>
            <a:ext cx="915122" cy="914405"/>
            <a:chOff x="1964300" y="2770929"/>
            <a:chExt cx="993783" cy="1291519"/>
          </a:xfrm>
        </p:grpSpPr>
        <p:sp>
          <p:nvSpPr>
            <p:cNvPr id="245" name="Google Shape;245;p7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47;p7"/>
          <p:cNvGrpSpPr/>
          <p:nvPr/>
        </p:nvGrpSpPr>
        <p:grpSpPr>
          <a:xfrm rot="2159191" flipH="1">
            <a:off x="7335349" y="3980319"/>
            <a:ext cx="1004755" cy="1063665"/>
            <a:chOff x="5812350" y="654675"/>
            <a:chExt cx="1004575" cy="1063475"/>
          </a:xfrm>
        </p:grpSpPr>
        <p:sp>
          <p:nvSpPr>
            <p:cNvPr id="248" name="Google Shape;248;p7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" name="Google Shape;250;p7"/>
          <p:cNvGrpSpPr/>
          <p:nvPr/>
        </p:nvGrpSpPr>
        <p:grpSpPr>
          <a:xfrm>
            <a:off x="0" y="4570827"/>
            <a:ext cx="9144172" cy="572698"/>
            <a:chOff x="0" y="4570827"/>
            <a:chExt cx="9144172" cy="572698"/>
          </a:xfrm>
        </p:grpSpPr>
        <p:sp>
          <p:nvSpPr>
            <p:cNvPr id="251" name="Google Shape;251;p7"/>
            <p:cNvSpPr/>
            <p:nvPr/>
          </p:nvSpPr>
          <p:spPr>
            <a:xfrm flipH="1">
              <a:off x="5309260" y="4673413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 flipH="1">
              <a:off x="0" y="4570827"/>
              <a:ext cx="9144172" cy="572698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 flipH="1">
              <a:off x="3185360" y="4673413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 flipH="1">
              <a:off x="7118735" y="483877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 flipH="1">
              <a:off x="6090222" y="4785400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 flipH="1">
              <a:off x="1494022" y="4859621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7"/>
            <p:cNvSpPr/>
            <p:nvPr/>
          </p:nvSpPr>
          <p:spPr>
            <a:xfrm flipH="1">
              <a:off x="4424172" y="4785388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7"/>
            <p:cNvSpPr/>
            <p:nvPr/>
          </p:nvSpPr>
          <p:spPr>
            <a:xfrm flipH="1">
              <a:off x="2401322" y="48807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9" name="Google Shape;259;p7"/>
          <p:cNvSpPr/>
          <p:nvPr/>
        </p:nvSpPr>
        <p:spPr>
          <a:xfrm>
            <a:off x="-1077375" y="267525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7"/>
          <p:cNvSpPr/>
          <p:nvPr/>
        </p:nvSpPr>
        <p:spPr>
          <a:xfrm>
            <a:off x="1816296" y="261755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8"/>
          <p:cNvSpPr/>
          <p:nvPr/>
        </p:nvSpPr>
        <p:spPr>
          <a:xfrm>
            <a:off x="5142487" y="371629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>
            <a:off x="2203759" y="157855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>
            <a:off x="-499075" y="413975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>
            <a:off x="6323800" y="435025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2155880">
            <a:off x="7129879" y="3472997"/>
            <a:ext cx="523486" cy="721831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707039" flipH="1">
            <a:off x="1832027" y="3264057"/>
            <a:ext cx="680779" cy="884739"/>
            <a:chOff x="1964300" y="2770929"/>
            <a:chExt cx="993783" cy="1291519"/>
          </a:xfrm>
        </p:grpSpPr>
        <p:sp>
          <p:nvSpPr>
            <p:cNvPr id="268" name="Google Shape;268;p8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8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270;p8"/>
          <p:cNvGrpSpPr/>
          <p:nvPr/>
        </p:nvGrpSpPr>
        <p:grpSpPr>
          <a:xfrm rot="-1338500">
            <a:off x="3653370" y="2970122"/>
            <a:ext cx="837078" cy="886158"/>
            <a:chOff x="5812350" y="654675"/>
            <a:chExt cx="1004575" cy="1063475"/>
          </a:xfrm>
        </p:grpSpPr>
        <p:sp>
          <p:nvSpPr>
            <p:cNvPr id="271" name="Google Shape;271;p8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" name="Google Shape;273;p8"/>
          <p:cNvSpPr/>
          <p:nvPr/>
        </p:nvSpPr>
        <p:spPr>
          <a:xfrm>
            <a:off x="683112" y="3648708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" name="Google Shape;274;p8"/>
          <p:cNvGrpSpPr/>
          <p:nvPr/>
        </p:nvGrpSpPr>
        <p:grpSpPr>
          <a:xfrm rot="349991">
            <a:off x="1134455" y="3492213"/>
            <a:ext cx="765345" cy="827940"/>
            <a:chOff x="3098900" y="561150"/>
            <a:chExt cx="956750" cy="1035000"/>
          </a:xfrm>
        </p:grpSpPr>
        <p:sp>
          <p:nvSpPr>
            <p:cNvPr id="275" name="Google Shape;275;p8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286;p8"/>
          <p:cNvGrpSpPr/>
          <p:nvPr/>
        </p:nvGrpSpPr>
        <p:grpSpPr>
          <a:xfrm flipH="1">
            <a:off x="7228024" y="1708533"/>
            <a:ext cx="2470254" cy="2708830"/>
            <a:chOff x="4356025" y="412275"/>
            <a:chExt cx="1010825" cy="1108450"/>
          </a:xfrm>
        </p:grpSpPr>
        <p:sp>
          <p:nvSpPr>
            <p:cNvPr id="287" name="Google Shape;287;p8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4356025" y="412275"/>
              <a:ext cx="935575" cy="635550"/>
            </a:xfrm>
            <a:custGeom>
              <a:avLst/>
              <a:gdLst/>
              <a:ahLst/>
              <a:cxnLst/>
              <a:rect l="l" t="t" r="r" b="b"/>
              <a:pathLst>
                <a:path w="37423" h="25422" extrusionOk="0">
                  <a:moveTo>
                    <a:pt x="19450" y="0"/>
                  </a:moveTo>
                  <a:cubicBezTo>
                    <a:pt x="18752" y="0"/>
                    <a:pt x="18287" y="60"/>
                    <a:pt x="18287" y="60"/>
                  </a:cubicBezTo>
                  <a:cubicBezTo>
                    <a:pt x="11668" y="945"/>
                    <a:pt x="13567" y="6551"/>
                    <a:pt x="13567" y="6551"/>
                  </a:cubicBezTo>
                  <a:cubicBezTo>
                    <a:pt x="2008" y="9781"/>
                    <a:pt x="4606" y="16117"/>
                    <a:pt x="4606" y="16117"/>
                  </a:cubicBezTo>
                  <a:cubicBezTo>
                    <a:pt x="0" y="20719"/>
                    <a:pt x="2616" y="24003"/>
                    <a:pt x="2616" y="24003"/>
                  </a:cubicBezTo>
                  <a:cubicBezTo>
                    <a:pt x="3318" y="25038"/>
                    <a:pt x="4204" y="25422"/>
                    <a:pt x="5132" y="25422"/>
                  </a:cubicBezTo>
                  <a:cubicBezTo>
                    <a:pt x="7791" y="25422"/>
                    <a:pt x="10793" y="22273"/>
                    <a:pt x="10793" y="22273"/>
                  </a:cubicBezTo>
                  <a:cubicBezTo>
                    <a:pt x="11748" y="22639"/>
                    <a:pt x="12686" y="22780"/>
                    <a:pt x="13563" y="22780"/>
                  </a:cubicBezTo>
                  <a:cubicBezTo>
                    <a:pt x="16498" y="22780"/>
                    <a:pt x="18757" y="21202"/>
                    <a:pt x="18757" y="21202"/>
                  </a:cubicBezTo>
                  <a:cubicBezTo>
                    <a:pt x="22426" y="20861"/>
                    <a:pt x="24947" y="17029"/>
                    <a:pt x="24947" y="17029"/>
                  </a:cubicBezTo>
                  <a:cubicBezTo>
                    <a:pt x="31664" y="16708"/>
                    <a:pt x="32705" y="12062"/>
                    <a:pt x="32705" y="12062"/>
                  </a:cubicBezTo>
                  <a:cubicBezTo>
                    <a:pt x="37422" y="10041"/>
                    <a:pt x="37037" y="7233"/>
                    <a:pt x="37037" y="7233"/>
                  </a:cubicBezTo>
                  <a:cubicBezTo>
                    <a:pt x="36730" y="4892"/>
                    <a:pt x="33259" y="4598"/>
                    <a:pt x="33259" y="4598"/>
                  </a:cubicBezTo>
                  <a:cubicBezTo>
                    <a:pt x="33584" y="3378"/>
                    <a:pt x="32475" y="2814"/>
                    <a:pt x="32475" y="2814"/>
                  </a:cubicBezTo>
                  <a:cubicBezTo>
                    <a:pt x="31719" y="2521"/>
                    <a:pt x="30922" y="2410"/>
                    <a:pt x="30148" y="2410"/>
                  </a:cubicBezTo>
                  <a:cubicBezTo>
                    <a:pt x="27744" y="2410"/>
                    <a:pt x="25569" y="3479"/>
                    <a:pt x="25569" y="3479"/>
                  </a:cubicBezTo>
                  <a:cubicBezTo>
                    <a:pt x="24789" y="419"/>
                    <a:pt x="21301" y="0"/>
                    <a:pt x="19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4858400" y="906500"/>
              <a:ext cx="378200" cy="614225"/>
            </a:xfrm>
            <a:custGeom>
              <a:avLst/>
              <a:gdLst/>
              <a:ahLst/>
              <a:cxnLst/>
              <a:rect l="l" t="t" r="r" b="b"/>
              <a:pathLst>
                <a:path w="15128" h="24569" extrusionOk="0">
                  <a:moveTo>
                    <a:pt x="2179" y="0"/>
                  </a:moveTo>
                  <a:cubicBezTo>
                    <a:pt x="1544" y="463"/>
                    <a:pt x="811" y="882"/>
                    <a:pt x="0" y="1149"/>
                  </a:cubicBezTo>
                  <a:cubicBezTo>
                    <a:pt x="284" y="3372"/>
                    <a:pt x="1399" y="6829"/>
                    <a:pt x="4896" y="11414"/>
                  </a:cubicBezTo>
                  <a:cubicBezTo>
                    <a:pt x="4896" y="11414"/>
                    <a:pt x="10188" y="17648"/>
                    <a:pt x="8150" y="24568"/>
                  </a:cubicBezTo>
                  <a:cubicBezTo>
                    <a:pt x="10370" y="23916"/>
                    <a:pt x="12698" y="23301"/>
                    <a:pt x="15128" y="22744"/>
                  </a:cubicBezTo>
                  <a:cubicBezTo>
                    <a:pt x="14861" y="20703"/>
                    <a:pt x="13533" y="15493"/>
                    <a:pt x="7018" y="9684"/>
                  </a:cubicBezTo>
                  <a:cubicBezTo>
                    <a:pt x="7018" y="9684"/>
                    <a:pt x="2879" y="5450"/>
                    <a:pt x="2179" y="0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0" y="3388071"/>
            <a:ext cx="9339543" cy="1755456"/>
            <a:chOff x="0" y="3388071"/>
            <a:chExt cx="9339543" cy="1755456"/>
          </a:xfrm>
        </p:grpSpPr>
        <p:grpSp>
          <p:nvGrpSpPr>
            <p:cNvPr id="296" name="Google Shape;296;p8"/>
            <p:cNvGrpSpPr/>
            <p:nvPr/>
          </p:nvGrpSpPr>
          <p:grpSpPr>
            <a:xfrm rot="2240655">
              <a:off x="8044969" y="3591320"/>
              <a:ext cx="1056269" cy="1142658"/>
              <a:chOff x="3098900" y="561150"/>
              <a:chExt cx="956750" cy="1035000"/>
            </a:xfrm>
          </p:grpSpPr>
          <p:sp>
            <p:nvSpPr>
              <p:cNvPr id="297" name="Google Shape;297;p8"/>
              <p:cNvSpPr/>
              <p:nvPr/>
            </p:nvSpPr>
            <p:spPr>
              <a:xfrm>
                <a:off x="3098900" y="561150"/>
                <a:ext cx="956750" cy="1035000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41400" extrusionOk="0">
                    <a:moveTo>
                      <a:pt x="11291" y="0"/>
                    </a:moveTo>
                    <a:cubicBezTo>
                      <a:pt x="10908" y="0"/>
                      <a:pt x="10688" y="86"/>
                      <a:pt x="10688" y="86"/>
                    </a:cubicBezTo>
                    <a:cubicBezTo>
                      <a:pt x="3659" y="2160"/>
                      <a:pt x="12857" y="21582"/>
                      <a:pt x="12857" y="21582"/>
                    </a:cubicBezTo>
                    <a:cubicBezTo>
                      <a:pt x="9460" y="15997"/>
                      <a:pt x="7153" y="14886"/>
                      <a:pt x="5855" y="14886"/>
                    </a:cubicBezTo>
                    <a:cubicBezTo>
                      <a:pt x="4996" y="14886"/>
                      <a:pt x="4579" y="15372"/>
                      <a:pt x="4579" y="15372"/>
                    </a:cubicBezTo>
                    <a:cubicBezTo>
                      <a:pt x="1946" y="18014"/>
                      <a:pt x="9458" y="27759"/>
                      <a:pt x="9458" y="27759"/>
                    </a:cubicBezTo>
                    <a:cubicBezTo>
                      <a:pt x="7410" y="25739"/>
                      <a:pt x="5888" y="25218"/>
                      <a:pt x="4864" y="25218"/>
                    </a:cubicBezTo>
                    <a:cubicBezTo>
                      <a:pt x="3772" y="25218"/>
                      <a:pt x="3244" y="25809"/>
                      <a:pt x="3244" y="25809"/>
                    </a:cubicBezTo>
                    <a:cubicBezTo>
                      <a:pt x="0" y="29780"/>
                      <a:pt x="8015" y="37477"/>
                      <a:pt x="12654" y="41400"/>
                    </a:cubicBezTo>
                    <a:cubicBezTo>
                      <a:pt x="19581" y="38443"/>
                      <a:pt x="27309" y="35453"/>
                      <a:pt x="35756" y="32615"/>
                    </a:cubicBezTo>
                    <a:cubicBezTo>
                      <a:pt x="38270" y="23160"/>
                      <a:pt x="33749" y="21153"/>
                      <a:pt x="33749" y="21153"/>
                    </a:cubicBezTo>
                    <a:cubicBezTo>
                      <a:pt x="32978" y="20803"/>
                      <a:pt x="32318" y="20668"/>
                      <a:pt x="31758" y="20668"/>
                    </a:cubicBezTo>
                    <a:cubicBezTo>
                      <a:pt x="29847" y="20668"/>
                      <a:pt x="29103" y="22245"/>
                      <a:pt x="29103" y="22245"/>
                    </a:cubicBezTo>
                    <a:cubicBezTo>
                      <a:pt x="30218" y="14524"/>
                      <a:pt x="25217" y="14098"/>
                      <a:pt x="25217" y="14098"/>
                    </a:cubicBezTo>
                    <a:cubicBezTo>
                      <a:pt x="25119" y="14092"/>
                      <a:pt x="25024" y="14089"/>
                      <a:pt x="24930" y="14089"/>
                    </a:cubicBezTo>
                    <a:cubicBezTo>
                      <a:pt x="20534" y="14089"/>
                      <a:pt x="20997" y="20417"/>
                      <a:pt x="20997" y="20417"/>
                    </a:cubicBezTo>
                    <a:cubicBezTo>
                      <a:pt x="17960" y="1710"/>
                      <a:pt x="13002" y="0"/>
                      <a:pt x="112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8"/>
              <p:cNvSpPr/>
              <p:nvPr/>
            </p:nvSpPr>
            <p:spPr>
              <a:xfrm>
                <a:off x="3963400" y="1126375"/>
                <a:ext cx="24775" cy="26030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0412" extrusionOk="0">
                    <a:moveTo>
                      <a:pt x="700" y="1"/>
                    </a:moveTo>
                    <a:cubicBezTo>
                      <a:pt x="662" y="866"/>
                      <a:pt x="571" y="1751"/>
                      <a:pt x="477" y="2619"/>
                    </a:cubicBezTo>
                    <a:cubicBezTo>
                      <a:pt x="365" y="3690"/>
                      <a:pt x="247" y="4795"/>
                      <a:pt x="240" y="5836"/>
                    </a:cubicBezTo>
                    <a:cubicBezTo>
                      <a:pt x="230" y="6637"/>
                      <a:pt x="172" y="7512"/>
                      <a:pt x="112" y="8441"/>
                    </a:cubicBezTo>
                    <a:cubicBezTo>
                      <a:pt x="71" y="9080"/>
                      <a:pt x="27" y="9745"/>
                      <a:pt x="0" y="10411"/>
                    </a:cubicBezTo>
                    <a:cubicBezTo>
                      <a:pt x="108" y="10374"/>
                      <a:pt x="213" y="10337"/>
                      <a:pt x="321" y="10300"/>
                    </a:cubicBezTo>
                    <a:cubicBezTo>
                      <a:pt x="352" y="9678"/>
                      <a:pt x="389" y="9060"/>
                      <a:pt x="429" y="8461"/>
                    </a:cubicBezTo>
                    <a:cubicBezTo>
                      <a:pt x="493" y="7529"/>
                      <a:pt x="551" y="6647"/>
                      <a:pt x="558" y="5839"/>
                    </a:cubicBezTo>
                    <a:cubicBezTo>
                      <a:pt x="568" y="4816"/>
                      <a:pt x="683" y="3717"/>
                      <a:pt x="794" y="2653"/>
                    </a:cubicBezTo>
                    <a:cubicBezTo>
                      <a:pt x="869" y="1937"/>
                      <a:pt x="946" y="1210"/>
                      <a:pt x="990" y="491"/>
                    </a:cubicBezTo>
                    <a:cubicBezTo>
                      <a:pt x="896" y="311"/>
                      <a:pt x="798" y="149"/>
                      <a:pt x="7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8"/>
              <p:cNvSpPr/>
              <p:nvPr/>
            </p:nvSpPr>
            <p:spPr>
              <a:xfrm>
                <a:off x="3906550" y="1079825"/>
                <a:ext cx="17000" cy="326275"/>
              </a:xfrm>
              <a:custGeom>
                <a:avLst/>
                <a:gdLst/>
                <a:ahLst/>
                <a:cxnLst/>
                <a:rect l="l" t="t" r="r" b="b"/>
                <a:pathLst>
                  <a:path w="680" h="13051" extrusionOk="0">
                    <a:moveTo>
                      <a:pt x="230" y="1"/>
                    </a:moveTo>
                    <a:lnTo>
                      <a:pt x="230" y="1"/>
                    </a:lnTo>
                    <a:cubicBezTo>
                      <a:pt x="365" y="1788"/>
                      <a:pt x="284" y="3677"/>
                      <a:pt x="203" y="5519"/>
                    </a:cubicBezTo>
                    <a:cubicBezTo>
                      <a:pt x="156" y="6624"/>
                      <a:pt x="105" y="7762"/>
                      <a:pt x="105" y="8840"/>
                    </a:cubicBezTo>
                    <a:cubicBezTo>
                      <a:pt x="105" y="9421"/>
                      <a:pt x="81" y="10057"/>
                      <a:pt x="54" y="10729"/>
                    </a:cubicBezTo>
                    <a:cubicBezTo>
                      <a:pt x="27" y="11479"/>
                      <a:pt x="0" y="12270"/>
                      <a:pt x="0" y="13050"/>
                    </a:cubicBezTo>
                    <a:cubicBezTo>
                      <a:pt x="108" y="13013"/>
                      <a:pt x="213" y="12976"/>
                      <a:pt x="321" y="12939"/>
                    </a:cubicBezTo>
                    <a:cubicBezTo>
                      <a:pt x="321" y="12199"/>
                      <a:pt x="348" y="11452"/>
                      <a:pt x="375" y="10742"/>
                    </a:cubicBezTo>
                    <a:cubicBezTo>
                      <a:pt x="399" y="10063"/>
                      <a:pt x="423" y="9425"/>
                      <a:pt x="423" y="8840"/>
                    </a:cubicBezTo>
                    <a:cubicBezTo>
                      <a:pt x="423" y="7769"/>
                      <a:pt x="473" y="6634"/>
                      <a:pt x="520" y="5532"/>
                    </a:cubicBezTo>
                    <a:cubicBezTo>
                      <a:pt x="602" y="3718"/>
                      <a:pt x="679" y="1852"/>
                      <a:pt x="554" y="79"/>
                    </a:cubicBezTo>
                    <a:cubicBezTo>
                      <a:pt x="443" y="48"/>
                      <a:pt x="335" y="24"/>
                      <a:pt x="2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3755000" y="920850"/>
                <a:ext cx="81950" cy="512625"/>
              </a:xfrm>
              <a:custGeom>
                <a:avLst/>
                <a:gdLst/>
                <a:ahLst/>
                <a:cxnLst/>
                <a:rect l="l" t="t" r="r" b="b"/>
                <a:pathLst>
                  <a:path w="3278" h="20505" extrusionOk="0">
                    <a:moveTo>
                      <a:pt x="0" y="1"/>
                    </a:moveTo>
                    <a:cubicBezTo>
                      <a:pt x="41" y="396"/>
                      <a:pt x="81" y="788"/>
                      <a:pt x="122" y="1177"/>
                    </a:cubicBezTo>
                    <a:cubicBezTo>
                      <a:pt x="277" y="2724"/>
                      <a:pt x="440" y="4326"/>
                      <a:pt x="646" y="5867"/>
                    </a:cubicBezTo>
                    <a:cubicBezTo>
                      <a:pt x="771" y="6823"/>
                      <a:pt x="960" y="7867"/>
                      <a:pt x="1176" y="9076"/>
                    </a:cubicBezTo>
                    <a:cubicBezTo>
                      <a:pt x="1406" y="10350"/>
                      <a:pt x="1666" y="11797"/>
                      <a:pt x="1920" y="13493"/>
                    </a:cubicBezTo>
                    <a:cubicBezTo>
                      <a:pt x="2024" y="14202"/>
                      <a:pt x="2126" y="14919"/>
                      <a:pt x="2227" y="15635"/>
                    </a:cubicBezTo>
                    <a:cubicBezTo>
                      <a:pt x="2453" y="17247"/>
                      <a:pt x="2683" y="18882"/>
                      <a:pt x="2977" y="20504"/>
                    </a:cubicBezTo>
                    <a:cubicBezTo>
                      <a:pt x="3079" y="20467"/>
                      <a:pt x="3177" y="20430"/>
                      <a:pt x="3278" y="20393"/>
                    </a:cubicBezTo>
                    <a:cubicBezTo>
                      <a:pt x="2994" y="18794"/>
                      <a:pt x="2768" y="17179"/>
                      <a:pt x="2545" y="15591"/>
                    </a:cubicBezTo>
                    <a:cubicBezTo>
                      <a:pt x="2443" y="14871"/>
                      <a:pt x="2342" y="14155"/>
                      <a:pt x="2234" y="13445"/>
                    </a:cubicBezTo>
                    <a:cubicBezTo>
                      <a:pt x="1980" y="11742"/>
                      <a:pt x="1724" y="10296"/>
                      <a:pt x="1494" y="9019"/>
                    </a:cubicBezTo>
                    <a:cubicBezTo>
                      <a:pt x="1274" y="7813"/>
                      <a:pt x="1088" y="6772"/>
                      <a:pt x="963" y="5823"/>
                    </a:cubicBezTo>
                    <a:cubicBezTo>
                      <a:pt x="757" y="4289"/>
                      <a:pt x="595" y="2690"/>
                      <a:pt x="440" y="1146"/>
                    </a:cubicBezTo>
                    <a:cubicBezTo>
                      <a:pt x="406" y="818"/>
                      <a:pt x="372" y="491"/>
                      <a:pt x="338" y="163"/>
                    </a:cubicBezTo>
                    <a:cubicBezTo>
                      <a:pt x="223" y="102"/>
                      <a:pt x="108" y="48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3680400" y="919675"/>
                <a:ext cx="115175" cy="528900"/>
              </a:xfrm>
              <a:custGeom>
                <a:avLst/>
                <a:gdLst/>
                <a:ahLst/>
                <a:cxnLst/>
                <a:rect l="l" t="t" r="r" b="b"/>
                <a:pathLst>
                  <a:path w="4607" h="21156" extrusionOk="0">
                    <a:moveTo>
                      <a:pt x="291" y="0"/>
                    </a:moveTo>
                    <a:cubicBezTo>
                      <a:pt x="193" y="41"/>
                      <a:pt x="95" y="88"/>
                      <a:pt x="1" y="139"/>
                    </a:cubicBezTo>
                    <a:cubicBezTo>
                      <a:pt x="379" y="1602"/>
                      <a:pt x="677" y="3106"/>
                      <a:pt x="940" y="4542"/>
                    </a:cubicBezTo>
                    <a:cubicBezTo>
                      <a:pt x="1187" y="5903"/>
                      <a:pt x="1518" y="7262"/>
                      <a:pt x="1839" y="8576"/>
                    </a:cubicBezTo>
                    <a:cubicBezTo>
                      <a:pt x="2133" y="9793"/>
                      <a:pt x="2440" y="11046"/>
                      <a:pt x="2677" y="12300"/>
                    </a:cubicBezTo>
                    <a:cubicBezTo>
                      <a:pt x="2849" y="13198"/>
                      <a:pt x="2981" y="14118"/>
                      <a:pt x="3109" y="15006"/>
                    </a:cubicBezTo>
                    <a:cubicBezTo>
                      <a:pt x="3288" y="16256"/>
                      <a:pt x="3478" y="17544"/>
                      <a:pt x="3772" y="18811"/>
                    </a:cubicBezTo>
                    <a:cubicBezTo>
                      <a:pt x="3951" y="19568"/>
                      <a:pt x="4133" y="20355"/>
                      <a:pt x="4302" y="21156"/>
                    </a:cubicBezTo>
                    <a:lnTo>
                      <a:pt x="4606" y="21044"/>
                    </a:lnTo>
                    <a:cubicBezTo>
                      <a:pt x="4437" y="20257"/>
                      <a:pt x="4258" y="19483"/>
                      <a:pt x="4086" y="18740"/>
                    </a:cubicBezTo>
                    <a:cubicBezTo>
                      <a:pt x="3789" y="17486"/>
                      <a:pt x="3606" y="16206"/>
                      <a:pt x="3427" y="14962"/>
                    </a:cubicBezTo>
                    <a:cubicBezTo>
                      <a:pt x="3299" y="14070"/>
                      <a:pt x="3163" y="13148"/>
                      <a:pt x="2991" y="12239"/>
                    </a:cubicBezTo>
                    <a:cubicBezTo>
                      <a:pt x="2751" y="10979"/>
                      <a:pt x="2444" y="9718"/>
                      <a:pt x="2146" y="8502"/>
                    </a:cubicBezTo>
                    <a:cubicBezTo>
                      <a:pt x="1829" y="7194"/>
                      <a:pt x="1498" y="5839"/>
                      <a:pt x="1251" y="4484"/>
                    </a:cubicBezTo>
                    <a:cubicBezTo>
                      <a:pt x="987" y="3021"/>
                      <a:pt x="683" y="1494"/>
                      <a:pt x="2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3391075" y="561925"/>
                <a:ext cx="371200" cy="898825"/>
              </a:xfrm>
              <a:custGeom>
                <a:avLst/>
                <a:gdLst/>
                <a:ahLst/>
                <a:cxnLst/>
                <a:rect l="l" t="t" r="r" b="b"/>
                <a:pathLst>
                  <a:path w="14848" h="3595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83" y="3255"/>
                      <a:pt x="1761" y="6684"/>
                      <a:pt x="3005" y="9766"/>
                    </a:cubicBezTo>
                    <a:cubicBezTo>
                      <a:pt x="3312" y="10526"/>
                      <a:pt x="3610" y="11263"/>
                      <a:pt x="3883" y="11972"/>
                    </a:cubicBezTo>
                    <a:cubicBezTo>
                      <a:pt x="4167" y="12705"/>
                      <a:pt x="4444" y="13445"/>
                      <a:pt x="4721" y="14185"/>
                    </a:cubicBezTo>
                    <a:cubicBezTo>
                      <a:pt x="5867" y="17243"/>
                      <a:pt x="7053" y="20406"/>
                      <a:pt x="8637" y="23319"/>
                    </a:cubicBezTo>
                    <a:cubicBezTo>
                      <a:pt x="9604" y="25099"/>
                      <a:pt x="10411" y="26789"/>
                      <a:pt x="11263" y="28576"/>
                    </a:cubicBezTo>
                    <a:cubicBezTo>
                      <a:pt x="11719" y="29536"/>
                      <a:pt x="12182" y="30502"/>
                      <a:pt x="12672" y="31492"/>
                    </a:cubicBezTo>
                    <a:cubicBezTo>
                      <a:pt x="13432" y="33026"/>
                      <a:pt x="14034" y="34442"/>
                      <a:pt x="14507" y="35817"/>
                    </a:cubicBezTo>
                    <a:cubicBezTo>
                      <a:pt x="14520" y="35861"/>
                      <a:pt x="14534" y="35908"/>
                      <a:pt x="14547" y="35952"/>
                    </a:cubicBezTo>
                    <a:lnTo>
                      <a:pt x="14848" y="35841"/>
                    </a:lnTo>
                    <a:cubicBezTo>
                      <a:pt x="14834" y="35800"/>
                      <a:pt x="14821" y="35756"/>
                      <a:pt x="14807" y="35716"/>
                    </a:cubicBezTo>
                    <a:cubicBezTo>
                      <a:pt x="14331" y="34324"/>
                      <a:pt x="13726" y="32898"/>
                      <a:pt x="12959" y="31350"/>
                    </a:cubicBezTo>
                    <a:cubicBezTo>
                      <a:pt x="12469" y="30360"/>
                      <a:pt x="12006" y="29397"/>
                      <a:pt x="11550" y="28441"/>
                    </a:cubicBezTo>
                    <a:cubicBezTo>
                      <a:pt x="10695" y="26647"/>
                      <a:pt x="9888" y="24954"/>
                      <a:pt x="8918" y="23167"/>
                    </a:cubicBezTo>
                    <a:cubicBezTo>
                      <a:pt x="7343" y="20274"/>
                      <a:pt x="6161" y="17122"/>
                      <a:pt x="5019" y="14070"/>
                    </a:cubicBezTo>
                    <a:cubicBezTo>
                      <a:pt x="4742" y="13334"/>
                      <a:pt x="4464" y="12594"/>
                      <a:pt x="4181" y="11857"/>
                    </a:cubicBezTo>
                    <a:cubicBezTo>
                      <a:pt x="3907" y="11148"/>
                      <a:pt x="3610" y="10404"/>
                      <a:pt x="3302" y="9644"/>
                    </a:cubicBezTo>
                    <a:cubicBezTo>
                      <a:pt x="2076" y="6617"/>
                      <a:pt x="721" y="3248"/>
                      <a:pt x="329" y="65"/>
                    </a:cubicBezTo>
                    <a:cubicBezTo>
                      <a:pt x="220" y="38"/>
                      <a:pt x="112" y="14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3307450" y="613975"/>
                <a:ext cx="416475" cy="861225"/>
              </a:xfrm>
              <a:custGeom>
                <a:avLst/>
                <a:gdLst/>
                <a:ahLst/>
                <a:cxnLst/>
                <a:rect l="l" t="t" r="r" b="b"/>
                <a:pathLst>
                  <a:path w="16659" h="34449" extrusionOk="0">
                    <a:moveTo>
                      <a:pt x="176" y="0"/>
                    </a:moveTo>
                    <a:cubicBezTo>
                      <a:pt x="109" y="166"/>
                      <a:pt x="48" y="331"/>
                      <a:pt x="1" y="503"/>
                    </a:cubicBezTo>
                    <a:cubicBezTo>
                      <a:pt x="575" y="2321"/>
                      <a:pt x="1339" y="4136"/>
                      <a:pt x="2092" y="5920"/>
                    </a:cubicBezTo>
                    <a:cubicBezTo>
                      <a:pt x="2619" y="7163"/>
                      <a:pt x="3116" y="8336"/>
                      <a:pt x="3549" y="9502"/>
                    </a:cubicBezTo>
                    <a:cubicBezTo>
                      <a:pt x="4961" y="13323"/>
                      <a:pt x="6995" y="17331"/>
                      <a:pt x="8799" y="20750"/>
                    </a:cubicBezTo>
                    <a:lnTo>
                      <a:pt x="9448" y="21983"/>
                    </a:lnTo>
                    <a:cubicBezTo>
                      <a:pt x="10668" y="24301"/>
                      <a:pt x="11928" y="26694"/>
                      <a:pt x="13216" y="28991"/>
                    </a:cubicBezTo>
                    <a:cubicBezTo>
                      <a:pt x="13625" y="29714"/>
                      <a:pt x="14050" y="30434"/>
                      <a:pt x="14500" y="31198"/>
                    </a:cubicBezTo>
                    <a:cubicBezTo>
                      <a:pt x="15132" y="32265"/>
                      <a:pt x="15770" y="33350"/>
                      <a:pt x="16358" y="34448"/>
                    </a:cubicBezTo>
                    <a:cubicBezTo>
                      <a:pt x="16456" y="34411"/>
                      <a:pt x="16558" y="34374"/>
                      <a:pt x="16659" y="34337"/>
                    </a:cubicBezTo>
                    <a:cubicBezTo>
                      <a:pt x="16064" y="33218"/>
                      <a:pt x="15415" y="32120"/>
                      <a:pt x="14773" y="31035"/>
                    </a:cubicBezTo>
                    <a:cubicBezTo>
                      <a:pt x="14324" y="30275"/>
                      <a:pt x="13902" y="29556"/>
                      <a:pt x="13496" y="28832"/>
                    </a:cubicBezTo>
                    <a:cubicBezTo>
                      <a:pt x="12209" y="26542"/>
                      <a:pt x="10948" y="24149"/>
                      <a:pt x="9732" y="21838"/>
                    </a:cubicBezTo>
                    <a:lnTo>
                      <a:pt x="9080" y="20601"/>
                    </a:lnTo>
                    <a:cubicBezTo>
                      <a:pt x="7282" y="17192"/>
                      <a:pt x="5252" y="13195"/>
                      <a:pt x="3846" y="9393"/>
                    </a:cubicBezTo>
                    <a:cubicBezTo>
                      <a:pt x="3413" y="8221"/>
                      <a:pt x="2917" y="7042"/>
                      <a:pt x="2386" y="5795"/>
                    </a:cubicBezTo>
                    <a:cubicBezTo>
                      <a:pt x="1579" y="3886"/>
                      <a:pt x="758" y="1936"/>
                      <a:pt x="1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3272475" y="939100"/>
                <a:ext cx="409400" cy="552300"/>
              </a:xfrm>
              <a:custGeom>
                <a:avLst/>
                <a:gdLst/>
                <a:ahLst/>
                <a:cxnLst/>
                <a:rect l="l" t="t" r="r" b="b"/>
                <a:pathLst>
                  <a:path w="16376" h="2209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82" y="1268"/>
                      <a:pt x="1190" y="2548"/>
                      <a:pt x="1866" y="3771"/>
                    </a:cubicBezTo>
                    <a:cubicBezTo>
                      <a:pt x="2944" y="5718"/>
                      <a:pt x="4370" y="7228"/>
                      <a:pt x="5877" y="8826"/>
                    </a:cubicBezTo>
                    <a:cubicBezTo>
                      <a:pt x="6086" y="9049"/>
                      <a:pt x="6296" y="9272"/>
                      <a:pt x="6505" y="9499"/>
                    </a:cubicBezTo>
                    <a:cubicBezTo>
                      <a:pt x="7394" y="10448"/>
                      <a:pt x="8208" y="11489"/>
                      <a:pt x="8996" y="12496"/>
                    </a:cubicBezTo>
                    <a:cubicBezTo>
                      <a:pt x="9303" y="12888"/>
                      <a:pt x="9607" y="13276"/>
                      <a:pt x="9915" y="13662"/>
                    </a:cubicBezTo>
                    <a:cubicBezTo>
                      <a:pt x="10756" y="14706"/>
                      <a:pt x="11648" y="15824"/>
                      <a:pt x="12500" y="16986"/>
                    </a:cubicBezTo>
                    <a:cubicBezTo>
                      <a:pt x="12942" y="17595"/>
                      <a:pt x="13358" y="18250"/>
                      <a:pt x="13797" y="18943"/>
                    </a:cubicBezTo>
                    <a:cubicBezTo>
                      <a:pt x="14490" y="20041"/>
                      <a:pt x="15206" y="21170"/>
                      <a:pt x="16054" y="22092"/>
                    </a:cubicBezTo>
                    <a:cubicBezTo>
                      <a:pt x="16162" y="22048"/>
                      <a:pt x="16264" y="22007"/>
                      <a:pt x="16375" y="21964"/>
                    </a:cubicBezTo>
                    <a:cubicBezTo>
                      <a:pt x="15510" y="21051"/>
                      <a:pt x="14777" y="19896"/>
                      <a:pt x="14067" y="18774"/>
                    </a:cubicBezTo>
                    <a:cubicBezTo>
                      <a:pt x="13645" y="18105"/>
                      <a:pt x="13209" y="17416"/>
                      <a:pt x="12756" y="16801"/>
                    </a:cubicBezTo>
                    <a:cubicBezTo>
                      <a:pt x="11901" y="15631"/>
                      <a:pt x="11009" y="14510"/>
                      <a:pt x="10165" y="13462"/>
                    </a:cubicBezTo>
                    <a:cubicBezTo>
                      <a:pt x="9857" y="13080"/>
                      <a:pt x="9553" y="12692"/>
                      <a:pt x="9249" y="12303"/>
                    </a:cubicBezTo>
                    <a:cubicBezTo>
                      <a:pt x="8458" y="11290"/>
                      <a:pt x="7637" y="10242"/>
                      <a:pt x="6742" y="9282"/>
                    </a:cubicBezTo>
                    <a:cubicBezTo>
                      <a:pt x="6532" y="9059"/>
                      <a:pt x="6319" y="8833"/>
                      <a:pt x="6110" y="8610"/>
                    </a:cubicBezTo>
                    <a:cubicBezTo>
                      <a:pt x="4613" y="7029"/>
                      <a:pt x="3204" y="5532"/>
                      <a:pt x="2146" y="3619"/>
                    </a:cubicBezTo>
                    <a:cubicBezTo>
                      <a:pt x="1535" y="2514"/>
                      <a:pt x="981" y="1362"/>
                      <a:pt x="450" y="210"/>
                    </a:cubicBezTo>
                    <a:cubicBezTo>
                      <a:pt x="305" y="132"/>
                      <a:pt x="153" y="6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8"/>
              <p:cNvSpPr/>
              <p:nvPr/>
            </p:nvSpPr>
            <p:spPr>
              <a:xfrm>
                <a:off x="3201775" y="1008875"/>
                <a:ext cx="417000" cy="506950"/>
              </a:xfrm>
              <a:custGeom>
                <a:avLst/>
                <a:gdLst/>
                <a:ahLst/>
                <a:cxnLst/>
                <a:rect l="l" t="t" r="r" b="b"/>
                <a:pathLst>
                  <a:path w="16680" h="20278" extrusionOk="0">
                    <a:moveTo>
                      <a:pt x="1" y="1"/>
                    </a:moveTo>
                    <a:cubicBezTo>
                      <a:pt x="38" y="203"/>
                      <a:pt x="89" y="409"/>
                      <a:pt x="146" y="626"/>
                    </a:cubicBezTo>
                    <a:cubicBezTo>
                      <a:pt x="933" y="1491"/>
                      <a:pt x="1633" y="2406"/>
                      <a:pt x="2356" y="3356"/>
                    </a:cubicBezTo>
                    <a:lnTo>
                      <a:pt x="2694" y="3802"/>
                    </a:lnTo>
                    <a:cubicBezTo>
                      <a:pt x="4934" y="6735"/>
                      <a:pt x="6826" y="9039"/>
                      <a:pt x="8654" y="11067"/>
                    </a:cubicBezTo>
                    <a:cubicBezTo>
                      <a:pt x="9245" y="11725"/>
                      <a:pt x="9847" y="12378"/>
                      <a:pt x="10448" y="13026"/>
                    </a:cubicBezTo>
                    <a:cubicBezTo>
                      <a:pt x="11438" y="14101"/>
                      <a:pt x="12462" y="15212"/>
                      <a:pt x="13435" y="16338"/>
                    </a:cubicBezTo>
                    <a:cubicBezTo>
                      <a:pt x="14071" y="17074"/>
                      <a:pt x="14665" y="17912"/>
                      <a:pt x="15240" y="18727"/>
                    </a:cubicBezTo>
                    <a:cubicBezTo>
                      <a:pt x="15608" y="19244"/>
                      <a:pt x="15983" y="19771"/>
                      <a:pt x="16372" y="20277"/>
                    </a:cubicBezTo>
                    <a:cubicBezTo>
                      <a:pt x="16473" y="20237"/>
                      <a:pt x="16574" y="20196"/>
                      <a:pt x="16679" y="20156"/>
                    </a:cubicBezTo>
                    <a:cubicBezTo>
                      <a:pt x="16274" y="19632"/>
                      <a:pt x="15882" y="19085"/>
                      <a:pt x="15500" y="18544"/>
                    </a:cubicBezTo>
                    <a:cubicBezTo>
                      <a:pt x="14922" y="17723"/>
                      <a:pt x="14324" y="16878"/>
                      <a:pt x="13675" y="16132"/>
                    </a:cubicBezTo>
                    <a:cubicBezTo>
                      <a:pt x="12702" y="15000"/>
                      <a:pt x="11675" y="13888"/>
                      <a:pt x="10681" y="12810"/>
                    </a:cubicBezTo>
                    <a:cubicBezTo>
                      <a:pt x="10083" y="12161"/>
                      <a:pt x="9482" y="11513"/>
                      <a:pt x="8891" y="10857"/>
                    </a:cubicBezTo>
                    <a:cubicBezTo>
                      <a:pt x="7069" y="8836"/>
                      <a:pt x="5181" y="6532"/>
                      <a:pt x="2947" y="3609"/>
                    </a:cubicBezTo>
                    <a:lnTo>
                      <a:pt x="2609" y="3163"/>
                    </a:lnTo>
                    <a:cubicBezTo>
                      <a:pt x="1764" y="2055"/>
                      <a:pt x="957" y="994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8"/>
              <p:cNvSpPr/>
              <p:nvPr/>
            </p:nvSpPr>
            <p:spPr>
              <a:xfrm>
                <a:off x="3216725" y="1191600"/>
                <a:ext cx="328125" cy="353950"/>
              </a:xfrm>
              <a:custGeom>
                <a:avLst/>
                <a:gdLst/>
                <a:ahLst/>
                <a:cxnLst/>
                <a:rect l="l" t="t" r="r" b="b"/>
                <a:pathLst>
                  <a:path w="13125" h="14158" extrusionOk="0">
                    <a:moveTo>
                      <a:pt x="152" y="0"/>
                    </a:moveTo>
                    <a:cubicBezTo>
                      <a:pt x="102" y="0"/>
                      <a:pt x="51" y="1"/>
                      <a:pt x="1" y="4"/>
                    </a:cubicBezTo>
                    <a:lnTo>
                      <a:pt x="119" y="115"/>
                    </a:lnTo>
                    <a:cubicBezTo>
                      <a:pt x="1014" y="953"/>
                      <a:pt x="1856" y="1744"/>
                      <a:pt x="2538" y="2588"/>
                    </a:cubicBezTo>
                    <a:cubicBezTo>
                      <a:pt x="3221" y="3437"/>
                      <a:pt x="3890" y="4308"/>
                      <a:pt x="4535" y="5150"/>
                    </a:cubicBezTo>
                    <a:cubicBezTo>
                      <a:pt x="5394" y="6265"/>
                      <a:pt x="6279" y="7417"/>
                      <a:pt x="7208" y="8532"/>
                    </a:cubicBezTo>
                    <a:cubicBezTo>
                      <a:pt x="8485" y="10059"/>
                      <a:pt x="9884" y="11370"/>
                      <a:pt x="11324" y="12688"/>
                    </a:cubicBezTo>
                    <a:cubicBezTo>
                      <a:pt x="11722" y="13053"/>
                      <a:pt x="12260" y="13570"/>
                      <a:pt x="12810" y="14158"/>
                    </a:cubicBezTo>
                    <a:cubicBezTo>
                      <a:pt x="12915" y="14114"/>
                      <a:pt x="13016" y="14073"/>
                      <a:pt x="13125" y="14029"/>
                    </a:cubicBezTo>
                    <a:cubicBezTo>
                      <a:pt x="12540" y="13398"/>
                      <a:pt x="11959" y="12840"/>
                      <a:pt x="11540" y="12455"/>
                    </a:cubicBezTo>
                    <a:cubicBezTo>
                      <a:pt x="10107" y="11144"/>
                      <a:pt x="8718" y="9840"/>
                      <a:pt x="7455" y="8326"/>
                    </a:cubicBezTo>
                    <a:cubicBezTo>
                      <a:pt x="6529" y="7218"/>
                      <a:pt x="5644" y="6065"/>
                      <a:pt x="4789" y="4954"/>
                    </a:cubicBezTo>
                    <a:cubicBezTo>
                      <a:pt x="4143" y="4109"/>
                      <a:pt x="3471" y="3241"/>
                      <a:pt x="2788" y="2389"/>
                    </a:cubicBezTo>
                    <a:cubicBezTo>
                      <a:pt x="2129" y="1571"/>
                      <a:pt x="1329" y="811"/>
                      <a:pt x="481" y="17"/>
                    </a:cubicBezTo>
                    <a:cubicBezTo>
                      <a:pt x="372" y="6"/>
                      <a:pt x="262" y="0"/>
                      <a:pt x="1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8"/>
              <p:cNvSpPr/>
              <p:nvPr/>
            </p:nvSpPr>
            <p:spPr>
              <a:xfrm>
                <a:off x="3163500" y="1231300"/>
                <a:ext cx="306600" cy="345100"/>
              </a:xfrm>
              <a:custGeom>
                <a:avLst/>
                <a:gdLst/>
                <a:ahLst/>
                <a:cxnLst/>
                <a:rect l="l" t="t" r="r" b="b"/>
                <a:pathLst>
                  <a:path w="12264" h="13804" extrusionOk="0">
                    <a:moveTo>
                      <a:pt x="106" y="0"/>
                    </a:moveTo>
                    <a:cubicBezTo>
                      <a:pt x="65" y="119"/>
                      <a:pt x="31" y="240"/>
                      <a:pt x="1" y="365"/>
                    </a:cubicBezTo>
                    <a:cubicBezTo>
                      <a:pt x="640" y="1095"/>
                      <a:pt x="1244" y="1855"/>
                      <a:pt x="1812" y="2572"/>
                    </a:cubicBezTo>
                    <a:lnTo>
                      <a:pt x="1968" y="2768"/>
                    </a:lnTo>
                    <a:cubicBezTo>
                      <a:pt x="2691" y="3683"/>
                      <a:pt x="3532" y="4575"/>
                      <a:pt x="4346" y="5434"/>
                    </a:cubicBezTo>
                    <a:cubicBezTo>
                      <a:pt x="5036" y="6163"/>
                      <a:pt x="5749" y="6917"/>
                      <a:pt x="6391" y="7684"/>
                    </a:cubicBezTo>
                    <a:cubicBezTo>
                      <a:pt x="7093" y="8529"/>
                      <a:pt x="7854" y="9340"/>
                      <a:pt x="8590" y="10124"/>
                    </a:cubicBezTo>
                    <a:cubicBezTo>
                      <a:pt x="9361" y="10948"/>
                      <a:pt x="10161" y="11796"/>
                      <a:pt x="10888" y="12681"/>
                    </a:cubicBezTo>
                    <a:cubicBezTo>
                      <a:pt x="11219" y="13073"/>
                      <a:pt x="11574" y="13448"/>
                      <a:pt x="11946" y="13803"/>
                    </a:cubicBezTo>
                    <a:lnTo>
                      <a:pt x="12263" y="13668"/>
                    </a:lnTo>
                    <a:cubicBezTo>
                      <a:pt x="11868" y="13293"/>
                      <a:pt x="11489" y="12898"/>
                      <a:pt x="11135" y="12482"/>
                    </a:cubicBezTo>
                    <a:cubicBezTo>
                      <a:pt x="10401" y="11590"/>
                      <a:pt x="9597" y="10735"/>
                      <a:pt x="8823" y="9907"/>
                    </a:cubicBezTo>
                    <a:cubicBezTo>
                      <a:pt x="8090" y="9123"/>
                      <a:pt x="7333" y="8316"/>
                      <a:pt x="6634" y="7481"/>
                    </a:cubicBezTo>
                    <a:cubicBezTo>
                      <a:pt x="5988" y="6704"/>
                      <a:pt x="5272" y="5947"/>
                      <a:pt x="4579" y="5217"/>
                    </a:cubicBezTo>
                    <a:cubicBezTo>
                      <a:pt x="3769" y="4359"/>
                      <a:pt x="2931" y="3477"/>
                      <a:pt x="2214" y="2568"/>
                    </a:cubicBezTo>
                    <a:lnTo>
                      <a:pt x="2062" y="2376"/>
                    </a:lnTo>
                    <a:cubicBezTo>
                      <a:pt x="1451" y="1602"/>
                      <a:pt x="802" y="781"/>
                      <a:pt x="1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8" name="Google Shape;308;p8"/>
            <p:cNvSpPr/>
            <p:nvPr/>
          </p:nvSpPr>
          <p:spPr>
            <a:xfrm flipH="1">
              <a:off x="0" y="3684653"/>
              <a:ext cx="9144172" cy="1458874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 flipH="1">
              <a:off x="3140635" y="412922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 flipH="1">
              <a:off x="6991497" y="46085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 flipH="1">
              <a:off x="4516860" y="39819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 flipH="1">
              <a:off x="5538522" y="4249225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 flipH="1">
              <a:off x="1094372" y="46085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 flipH="1">
              <a:off x="4423772" y="4695238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 flipH="1">
              <a:off x="6092410" y="480153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 flipH="1">
              <a:off x="2437222" y="47124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 flipH="1">
              <a:off x="8059635" y="4712500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8"/>
          <p:cNvSpPr txBox="1">
            <a:spLocks noGrp="1"/>
          </p:cNvSpPr>
          <p:nvPr>
            <p:ph type="title"/>
          </p:nvPr>
        </p:nvSpPr>
        <p:spPr>
          <a:xfrm>
            <a:off x="715100" y="917863"/>
            <a:ext cx="4300200" cy="22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715100" y="847717"/>
            <a:ext cx="37086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715175" y="1757559"/>
            <a:ext cx="3708600" cy="14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9"/>
          <p:cNvSpPr/>
          <p:nvPr/>
        </p:nvSpPr>
        <p:spPr>
          <a:xfrm>
            <a:off x="4242125" y="2881683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" name="Google Shape;323;p9"/>
          <p:cNvGrpSpPr/>
          <p:nvPr/>
        </p:nvGrpSpPr>
        <p:grpSpPr>
          <a:xfrm>
            <a:off x="395473" y="3518023"/>
            <a:ext cx="1056348" cy="1142744"/>
            <a:chOff x="3098900" y="561150"/>
            <a:chExt cx="956750" cy="1035000"/>
          </a:xfrm>
        </p:grpSpPr>
        <p:sp>
          <p:nvSpPr>
            <p:cNvPr id="324" name="Google Shape;324;p9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9"/>
          <p:cNvGrpSpPr/>
          <p:nvPr/>
        </p:nvGrpSpPr>
        <p:grpSpPr>
          <a:xfrm rot="-2081470">
            <a:off x="1416926" y="3450841"/>
            <a:ext cx="1004658" cy="1063563"/>
            <a:chOff x="5812350" y="654675"/>
            <a:chExt cx="1004575" cy="1063475"/>
          </a:xfrm>
        </p:grpSpPr>
        <p:sp>
          <p:nvSpPr>
            <p:cNvPr id="336" name="Google Shape;336;p9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" name="Google Shape;338;p9"/>
          <p:cNvGrpSpPr/>
          <p:nvPr/>
        </p:nvGrpSpPr>
        <p:grpSpPr>
          <a:xfrm rot="2124262">
            <a:off x="6580216" y="3158029"/>
            <a:ext cx="1056425" cy="1142828"/>
            <a:chOff x="3098900" y="561150"/>
            <a:chExt cx="956750" cy="1035000"/>
          </a:xfrm>
        </p:grpSpPr>
        <p:sp>
          <p:nvSpPr>
            <p:cNvPr id="339" name="Google Shape;339;p9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" name="Google Shape;350;p9"/>
          <p:cNvGrpSpPr/>
          <p:nvPr/>
        </p:nvGrpSpPr>
        <p:grpSpPr>
          <a:xfrm flipH="1">
            <a:off x="6955274" y="1646245"/>
            <a:ext cx="2470254" cy="2708830"/>
            <a:chOff x="4356025" y="412275"/>
            <a:chExt cx="1010825" cy="1108450"/>
          </a:xfrm>
        </p:grpSpPr>
        <p:sp>
          <p:nvSpPr>
            <p:cNvPr id="351" name="Google Shape;351;p9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4356025" y="412275"/>
              <a:ext cx="935575" cy="635550"/>
            </a:xfrm>
            <a:custGeom>
              <a:avLst/>
              <a:gdLst/>
              <a:ahLst/>
              <a:cxnLst/>
              <a:rect l="l" t="t" r="r" b="b"/>
              <a:pathLst>
                <a:path w="37423" h="25422" extrusionOk="0">
                  <a:moveTo>
                    <a:pt x="19450" y="0"/>
                  </a:moveTo>
                  <a:cubicBezTo>
                    <a:pt x="18752" y="0"/>
                    <a:pt x="18287" y="60"/>
                    <a:pt x="18287" y="60"/>
                  </a:cubicBezTo>
                  <a:cubicBezTo>
                    <a:pt x="11668" y="945"/>
                    <a:pt x="13567" y="6551"/>
                    <a:pt x="13567" y="6551"/>
                  </a:cubicBezTo>
                  <a:cubicBezTo>
                    <a:pt x="2008" y="9781"/>
                    <a:pt x="4606" y="16117"/>
                    <a:pt x="4606" y="16117"/>
                  </a:cubicBezTo>
                  <a:cubicBezTo>
                    <a:pt x="0" y="20719"/>
                    <a:pt x="2616" y="24003"/>
                    <a:pt x="2616" y="24003"/>
                  </a:cubicBezTo>
                  <a:cubicBezTo>
                    <a:pt x="3318" y="25038"/>
                    <a:pt x="4204" y="25422"/>
                    <a:pt x="5132" y="25422"/>
                  </a:cubicBezTo>
                  <a:cubicBezTo>
                    <a:pt x="7791" y="25422"/>
                    <a:pt x="10793" y="22273"/>
                    <a:pt x="10793" y="22273"/>
                  </a:cubicBezTo>
                  <a:cubicBezTo>
                    <a:pt x="11748" y="22639"/>
                    <a:pt x="12686" y="22780"/>
                    <a:pt x="13563" y="22780"/>
                  </a:cubicBezTo>
                  <a:cubicBezTo>
                    <a:pt x="16498" y="22780"/>
                    <a:pt x="18757" y="21202"/>
                    <a:pt x="18757" y="21202"/>
                  </a:cubicBezTo>
                  <a:cubicBezTo>
                    <a:pt x="22426" y="20861"/>
                    <a:pt x="24947" y="17029"/>
                    <a:pt x="24947" y="17029"/>
                  </a:cubicBezTo>
                  <a:cubicBezTo>
                    <a:pt x="31664" y="16708"/>
                    <a:pt x="32705" y="12062"/>
                    <a:pt x="32705" y="12062"/>
                  </a:cubicBezTo>
                  <a:cubicBezTo>
                    <a:pt x="37422" y="10041"/>
                    <a:pt x="37037" y="7233"/>
                    <a:pt x="37037" y="7233"/>
                  </a:cubicBezTo>
                  <a:cubicBezTo>
                    <a:pt x="36730" y="4892"/>
                    <a:pt x="33259" y="4598"/>
                    <a:pt x="33259" y="4598"/>
                  </a:cubicBezTo>
                  <a:cubicBezTo>
                    <a:pt x="33584" y="3378"/>
                    <a:pt x="32475" y="2814"/>
                    <a:pt x="32475" y="2814"/>
                  </a:cubicBezTo>
                  <a:cubicBezTo>
                    <a:pt x="31719" y="2521"/>
                    <a:pt x="30922" y="2410"/>
                    <a:pt x="30148" y="2410"/>
                  </a:cubicBezTo>
                  <a:cubicBezTo>
                    <a:pt x="27744" y="2410"/>
                    <a:pt x="25569" y="3479"/>
                    <a:pt x="25569" y="3479"/>
                  </a:cubicBezTo>
                  <a:cubicBezTo>
                    <a:pt x="24789" y="419"/>
                    <a:pt x="21301" y="0"/>
                    <a:pt x="19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4858400" y="906500"/>
              <a:ext cx="378200" cy="614225"/>
            </a:xfrm>
            <a:custGeom>
              <a:avLst/>
              <a:gdLst/>
              <a:ahLst/>
              <a:cxnLst/>
              <a:rect l="l" t="t" r="r" b="b"/>
              <a:pathLst>
                <a:path w="15128" h="24569" extrusionOk="0">
                  <a:moveTo>
                    <a:pt x="2179" y="0"/>
                  </a:moveTo>
                  <a:cubicBezTo>
                    <a:pt x="1544" y="463"/>
                    <a:pt x="811" y="882"/>
                    <a:pt x="0" y="1149"/>
                  </a:cubicBezTo>
                  <a:cubicBezTo>
                    <a:pt x="284" y="3372"/>
                    <a:pt x="1399" y="6829"/>
                    <a:pt x="4896" y="11414"/>
                  </a:cubicBezTo>
                  <a:cubicBezTo>
                    <a:pt x="4896" y="11414"/>
                    <a:pt x="10188" y="17648"/>
                    <a:pt x="8150" y="24568"/>
                  </a:cubicBezTo>
                  <a:cubicBezTo>
                    <a:pt x="10370" y="23916"/>
                    <a:pt x="12698" y="23301"/>
                    <a:pt x="15128" y="22744"/>
                  </a:cubicBezTo>
                  <a:cubicBezTo>
                    <a:pt x="14861" y="20703"/>
                    <a:pt x="13533" y="15493"/>
                    <a:pt x="7018" y="9684"/>
                  </a:cubicBezTo>
                  <a:cubicBezTo>
                    <a:pt x="7018" y="9684"/>
                    <a:pt x="2879" y="5450"/>
                    <a:pt x="2179" y="0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9" name="Google Shape;359;p9"/>
          <p:cNvSpPr/>
          <p:nvPr/>
        </p:nvSpPr>
        <p:spPr>
          <a:xfrm rot="669427">
            <a:off x="7934897" y="3728466"/>
            <a:ext cx="523500" cy="721850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9"/>
          <p:cNvSpPr/>
          <p:nvPr/>
        </p:nvSpPr>
        <p:spPr>
          <a:xfrm flipH="1">
            <a:off x="4955663" y="323200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9"/>
          <p:cNvSpPr/>
          <p:nvPr/>
        </p:nvSpPr>
        <p:spPr>
          <a:xfrm>
            <a:off x="7522634" y="924918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9"/>
          <p:cNvSpPr/>
          <p:nvPr/>
        </p:nvSpPr>
        <p:spPr>
          <a:xfrm>
            <a:off x="-201875" y="386850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9"/>
          <p:cNvSpPr/>
          <p:nvPr/>
        </p:nvSpPr>
        <p:spPr>
          <a:xfrm>
            <a:off x="2634962" y="323204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4" name="Google Shape;364;p9"/>
          <p:cNvGrpSpPr/>
          <p:nvPr/>
        </p:nvGrpSpPr>
        <p:grpSpPr>
          <a:xfrm rot="1371848">
            <a:off x="8256214" y="3784161"/>
            <a:ext cx="679578" cy="883178"/>
            <a:chOff x="1964300" y="2770929"/>
            <a:chExt cx="993783" cy="1291519"/>
          </a:xfrm>
        </p:grpSpPr>
        <p:sp>
          <p:nvSpPr>
            <p:cNvPr id="365" name="Google Shape;365;p9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9"/>
          <p:cNvGrpSpPr/>
          <p:nvPr/>
        </p:nvGrpSpPr>
        <p:grpSpPr>
          <a:xfrm>
            <a:off x="0" y="3684653"/>
            <a:ext cx="9144172" cy="1458874"/>
            <a:chOff x="0" y="3684653"/>
            <a:chExt cx="9144172" cy="1458874"/>
          </a:xfrm>
        </p:grpSpPr>
        <p:sp>
          <p:nvSpPr>
            <p:cNvPr id="368" name="Google Shape;368;p9"/>
            <p:cNvSpPr/>
            <p:nvPr/>
          </p:nvSpPr>
          <p:spPr>
            <a:xfrm flipH="1">
              <a:off x="0" y="3684653"/>
              <a:ext cx="9144172" cy="1458874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9"/>
            <p:cNvSpPr/>
            <p:nvPr/>
          </p:nvSpPr>
          <p:spPr>
            <a:xfrm flipH="1">
              <a:off x="3140635" y="412922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9"/>
            <p:cNvSpPr/>
            <p:nvPr/>
          </p:nvSpPr>
          <p:spPr>
            <a:xfrm flipH="1">
              <a:off x="7319597" y="46085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9"/>
            <p:cNvSpPr/>
            <p:nvPr/>
          </p:nvSpPr>
          <p:spPr>
            <a:xfrm flipH="1">
              <a:off x="4516860" y="39819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9"/>
            <p:cNvSpPr/>
            <p:nvPr/>
          </p:nvSpPr>
          <p:spPr>
            <a:xfrm flipH="1">
              <a:off x="6254222" y="4153975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 flipH="1">
              <a:off x="1094372" y="46085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 flipH="1">
              <a:off x="4423772" y="4695238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 flipH="1">
              <a:off x="5891335" y="4801513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 flipH="1">
              <a:off x="2437222" y="47124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3"/>
          <p:cNvSpPr/>
          <p:nvPr/>
        </p:nvSpPr>
        <p:spPr>
          <a:xfrm>
            <a:off x="7257950" y="185138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3"/>
          <p:cNvSpPr/>
          <p:nvPr/>
        </p:nvSpPr>
        <p:spPr>
          <a:xfrm>
            <a:off x="8562734" y="958705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3"/>
          <p:cNvSpPr/>
          <p:nvPr/>
        </p:nvSpPr>
        <p:spPr>
          <a:xfrm>
            <a:off x="-1165750" y="111350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3"/>
          <p:cNvSpPr/>
          <p:nvPr/>
        </p:nvSpPr>
        <p:spPr>
          <a:xfrm>
            <a:off x="1400400" y="610349"/>
            <a:ext cx="1111165" cy="24207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3"/>
          <p:cNvSpPr txBox="1">
            <a:spLocks noGrp="1"/>
          </p:cNvSpPr>
          <p:nvPr>
            <p:ph type="title" hasCustomPrompt="1"/>
          </p:nvPr>
        </p:nvSpPr>
        <p:spPr>
          <a:xfrm>
            <a:off x="1485500" y="1274055"/>
            <a:ext cx="80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9" name="Google Shape;449;p13"/>
          <p:cNvSpPr txBox="1">
            <a:spLocks noGrp="1"/>
          </p:cNvSpPr>
          <p:nvPr>
            <p:ph type="subTitle" idx="1"/>
          </p:nvPr>
        </p:nvSpPr>
        <p:spPr>
          <a:xfrm>
            <a:off x="717550" y="2201974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3"/>
          <p:cNvSpPr txBox="1">
            <a:spLocks noGrp="1"/>
          </p:cNvSpPr>
          <p:nvPr>
            <p:ph type="title" idx="2" hasCustomPrompt="1"/>
          </p:nvPr>
        </p:nvSpPr>
        <p:spPr>
          <a:xfrm>
            <a:off x="4171800" y="1274055"/>
            <a:ext cx="80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1" name="Google Shape;451;p13"/>
          <p:cNvSpPr txBox="1">
            <a:spLocks noGrp="1"/>
          </p:cNvSpPr>
          <p:nvPr>
            <p:ph type="subTitle" idx="3"/>
          </p:nvPr>
        </p:nvSpPr>
        <p:spPr>
          <a:xfrm>
            <a:off x="3403800" y="2201974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3"/>
          <p:cNvSpPr txBox="1">
            <a:spLocks noGrp="1"/>
          </p:cNvSpPr>
          <p:nvPr>
            <p:ph type="title" idx="4" hasCustomPrompt="1"/>
          </p:nvPr>
        </p:nvSpPr>
        <p:spPr>
          <a:xfrm>
            <a:off x="6858050" y="1274055"/>
            <a:ext cx="80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3" name="Google Shape;453;p13"/>
          <p:cNvSpPr txBox="1">
            <a:spLocks noGrp="1"/>
          </p:cNvSpPr>
          <p:nvPr>
            <p:ph type="subTitle" idx="5"/>
          </p:nvPr>
        </p:nvSpPr>
        <p:spPr>
          <a:xfrm>
            <a:off x="6090050" y="2201974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3"/>
          <p:cNvSpPr txBox="1">
            <a:spLocks noGrp="1"/>
          </p:cNvSpPr>
          <p:nvPr>
            <p:ph type="title" idx="6" hasCustomPrompt="1"/>
          </p:nvPr>
        </p:nvSpPr>
        <p:spPr>
          <a:xfrm>
            <a:off x="1485500" y="2921375"/>
            <a:ext cx="80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5" name="Google Shape;455;p13"/>
          <p:cNvSpPr txBox="1">
            <a:spLocks noGrp="1"/>
          </p:cNvSpPr>
          <p:nvPr>
            <p:ph type="subTitle" idx="7"/>
          </p:nvPr>
        </p:nvSpPr>
        <p:spPr>
          <a:xfrm>
            <a:off x="717550" y="3841381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3"/>
          <p:cNvSpPr txBox="1">
            <a:spLocks noGrp="1"/>
          </p:cNvSpPr>
          <p:nvPr>
            <p:ph type="title" idx="8" hasCustomPrompt="1"/>
          </p:nvPr>
        </p:nvSpPr>
        <p:spPr>
          <a:xfrm>
            <a:off x="4171800" y="2921375"/>
            <a:ext cx="80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7" name="Google Shape;457;p13"/>
          <p:cNvSpPr txBox="1">
            <a:spLocks noGrp="1"/>
          </p:cNvSpPr>
          <p:nvPr>
            <p:ph type="subTitle" idx="9"/>
          </p:nvPr>
        </p:nvSpPr>
        <p:spPr>
          <a:xfrm>
            <a:off x="3403800" y="3841381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title" idx="13" hasCustomPrompt="1"/>
          </p:nvPr>
        </p:nvSpPr>
        <p:spPr>
          <a:xfrm>
            <a:off x="6858050" y="2921375"/>
            <a:ext cx="80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9" name="Google Shape;459;p13"/>
          <p:cNvSpPr txBox="1">
            <a:spLocks noGrp="1"/>
          </p:cNvSpPr>
          <p:nvPr>
            <p:ph type="subTitle" idx="14"/>
          </p:nvPr>
        </p:nvSpPr>
        <p:spPr>
          <a:xfrm>
            <a:off x="6090050" y="3841381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subTitle" idx="16"/>
          </p:nvPr>
        </p:nvSpPr>
        <p:spPr>
          <a:xfrm>
            <a:off x="717550" y="1784113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subTitle" idx="17"/>
          </p:nvPr>
        </p:nvSpPr>
        <p:spPr>
          <a:xfrm>
            <a:off x="3403800" y="1784113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3" name="Google Shape;463;p13"/>
          <p:cNvSpPr txBox="1">
            <a:spLocks noGrp="1"/>
          </p:cNvSpPr>
          <p:nvPr>
            <p:ph type="subTitle" idx="18"/>
          </p:nvPr>
        </p:nvSpPr>
        <p:spPr>
          <a:xfrm>
            <a:off x="6090050" y="1784113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9"/>
          </p:nvPr>
        </p:nvSpPr>
        <p:spPr>
          <a:xfrm>
            <a:off x="717550" y="3418978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subTitle" idx="20"/>
          </p:nvPr>
        </p:nvSpPr>
        <p:spPr>
          <a:xfrm>
            <a:off x="3403800" y="3418978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6" name="Google Shape;466;p13"/>
          <p:cNvSpPr txBox="1">
            <a:spLocks noGrp="1"/>
          </p:cNvSpPr>
          <p:nvPr>
            <p:ph type="subTitle" idx="21"/>
          </p:nvPr>
        </p:nvSpPr>
        <p:spPr>
          <a:xfrm>
            <a:off x="6090050" y="3418978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67" name="Google Shape;467;p13"/>
          <p:cNvGrpSpPr/>
          <p:nvPr/>
        </p:nvGrpSpPr>
        <p:grpSpPr>
          <a:xfrm rot="-2308511">
            <a:off x="133805" y="4092612"/>
            <a:ext cx="920170" cy="974121"/>
            <a:chOff x="5812350" y="654675"/>
            <a:chExt cx="1004575" cy="1063475"/>
          </a:xfrm>
        </p:grpSpPr>
        <p:sp>
          <p:nvSpPr>
            <p:cNvPr id="468" name="Google Shape;468;p13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3"/>
          <p:cNvGrpSpPr/>
          <p:nvPr/>
        </p:nvGrpSpPr>
        <p:grpSpPr>
          <a:xfrm rot="155092" flipH="1">
            <a:off x="8164452" y="3750474"/>
            <a:ext cx="993801" cy="1291542"/>
            <a:chOff x="1964300" y="2770929"/>
            <a:chExt cx="993783" cy="1291519"/>
          </a:xfrm>
        </p:grpSpPr>
        <p:sp>
          <p:nvSpPr>
            <p:cNvPr id="471" name="Google Shape;471;p13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" name="Google Shape;473;p13"/>
          <p:cNvGrpSpPr/>
          <p:nvPr/>
        </p:nvGrpSpPr>
        <p:grpSpPr>
          <a:xfrm>
            <a:off x="0" y="4570827"/>
            <a:ext cx="9144172" cy="572698"/>
            <a:chOff x="0" y="4570827"/>
            <a:chExt cx="9144172" cy="572698"/>
          </a:xfrm>
        </p:grpSpPr>
        <p:sp>
          <p:nvSpPr>
            <p:cNvPr id="474" name="Google Shape;474;p13"/>
            <p:cNvSpPr/>
            <p:nvPr/>
          </p:nvSpPr>
          <p:spPr>
            <a:xfrm>
              <a:off x="0" y="4570827"/>
              <a:ext cx="9144172" cy="572698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3"/>
            <p:cNvSpPr/>
            <p:nvPr/>
          </p:nvSpPr>
          <p:spPr>
            <a:xfrm>
              <a:off x="5679338" y="4673413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3"/>
            <p:cNvSpPr/>
            <p:nvPr/>
          </p:nvSpPr>
          <p:spPr>
            <a:xfrm>
              <a:off x="1745963" y="483877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2904225" y="4785400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7370675" y="4859621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4570275" y="4785388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3724463" y="4673413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6632400" y="48807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4"/>
          <p:cNvSpPr/>
          <p:nvPr/>
        </p:nvSpPr>
        <p:spPr>
          <a:xfrm>
            <a:off x="804523" y="281829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4"/>
          <p:cNvSpPr/>
          <p:nvPr/>
        </p:nvSpPr>
        <p:spPr>
          <a:xfrm flipH="1">
            <a:off x="-1133226" y="523875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5" name="Google Shape;485;p14"/>
          <p:cNvGrpSpPr/>
          <p:nvPr/>
        </p:nvGrpSpPr>
        <p:grpSpPr>
          <a:xfrm rot="-2085948">
            <a:off x="477657" y="3889650"/>
            <a:ext cx="1004710" cy="1063618"/>
            <a:chOff x="5812350" y="654675"/>
            <a:chExt cx="1004575" cy="1063475"/>
          </a:xfrm>
        </p:grpSpPr>
        <p:sp>
          <p:nvSpPr>
            <p:cNvPr id="486" name="Google Shape;486;p14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4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8" name="Google Shape;488;p14"/>
          <p:cNvSpPr/>
          <p:nvPr/>
        </p:nvSpPr>
        <p:spPr>
          <a:xfrm rot="1301765">
            <a:off x="1169561" y="4135243"/>
            <a:ext cx="523524" cy="721883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9" name="Google Shape;489;p14"/>
          <p:cNvGrpSpPr/>
          <p:nvPr/>
        </p:nvGrpSpPr>
        <p:grpSpPr>
          <a:xfrm rot="2183800">
            <a:off x="7946186" y="4037076"/>
            <a:ext cx="1056441" cy="1142845"/>
            <a:chOff x="3098900" y="561150"/>
            <a:chExt cx="956750" cy="1035000"/>
          </a:xfrm>
        </p:grpSpPr>
        <p:sp>
          <p:nvSpPr>
            <p:cNvPr id="490" name="Google Shape;490;p14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4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1" name="Google Shape;501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02" name="Google Shape;502;p14"/>
          <p:cNvGrpSpPr/>
          <p:nvPr/>
        </p:nvGrpSpPr>
        <p:grpSpPr>
          <a:xfrm flipH="1">
            <a:off x="0" y="4570827"/>
            <a:ext cx="9144172" cy="572698"/>
            <a:chOff x="0" y="4570827"/>
            <a:chExt cx="9144172" cy="572698"/>
          </a:xfrm>
        </p:grpSpPr>
        <p:sp>
          <p:nvSpPr>
            <p:cNvPr id="503" name="Google Shape;503;p14"/>
            <p:cNvSpPr/>
            <p:nvPr/>
          </p:nvSpPr>
          <p:spPr>
            <a:xfrm>
              <a:off x="0" y="4570827"/>
              <a:ext cx="9144172" cy="572698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4189075" y="47957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3424250" y="4711100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7058675" y="4838783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1449225" y="4939250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2494763" y="48807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5147975" y="47956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6176750" y="4795700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7891025" y="48807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2" name="Google Shape;512;p14"/>
          <p:cNvSpPr/>
          <p:nvPr/>
        </p:nvSpPr>
        <p:spPr>
          <a:xfrm>
            <a:off x="6944532" y="214280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4"/>
          <p:cNvSpPr/>
          <p:nvPr/>
        </p:nvSpPr>
        <p:spPr>
          <a:xfrm flipH="1">
            <a:off x="7593099" y="728575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sca"/>
              <a:buNone/>
              <a:defRPr sz="35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8" r:id="rId7"/>
    <p:sldLayoutId id="2147483659" r:id="rId8"/>
    <p:sldLayoutId id="2147483660" r:id="rId9"/>
    <p:sldLayoutId id="2147483661" r:id="rId10"/>
    <p:sldLayoutId id="2147483663" r:id="rId11"/>
    <p:sldLayoutId id="2147483665" r:id="rId12"/>
    <p:sldLayoutId id="2147483670" r:id="rId13"/>
    <p:sldLayoutId id="2147483671" r:id="rId14"/>
    <p:sldLayoutId id="2147483676" r:id="rId15"/>
    <p:sldLayoutId id="2147483677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610DE6-9A73-0C9E-15B5-194C42BE4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381E9-13D9-7262-C11A-6C8B284D9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96E48-4CD9-14AE-752D-7119BF81A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CF902-30B0-9F4A-84AC-2F2F72204966}" type="datetimeFigureOut">
              <a:rPr lang="en-VN" smtClean="0"/>
              <a:t>04/16/2023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D86FB-293B-702B-C1BF-A2C99E774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D16BE-DEF5-C0F0-502D-1A7F281EC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7EA5F-3B09-1D4C-9A53-FFC87BFC73C2}" type="slidenum">
              <a:rPr lang="en-VN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599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" Target="slide13.xml"/><Relationship Id="rId7" Type="http://schemas.openxmlformats.org/officeDocument/2006/relationships/slide" Target="slide1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4" Type="http://schemas.openxmlformats.org/officeDocument/2006/relationships/slide" Target="slide14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microsoft.com/office/2007/relationships/hdphoto" Target="../media/hdphoto2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1629102" y="1185379"/>
            <a:ext cx="5981446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GIẢNG ĐIỆN TỬ MÔN TIẾNG ANH 7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 w="381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UNIT 11. TRAVELLING IN THE FUTURE</a:t>
            </a:r>
            <a:endParaRPr kumimoji="0" lang="en-VN" sz="2400" b="1" i="0" u="none" strike="noStrike" kern="1200" cap="none" spc="0" normalizeH="0" baseline="0" noProof="0" dirty="0">
              <a:ln w="38100"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4991" y="17965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703794" y="2670797"/>
            <a:ext cx="32993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GV: Lê Hà Chi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Tổ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Ngoại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ngữ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Năng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khiếu</a:t>
            </a:r>
            <a:endParaRPr kumimoji="0" lang="en-VN" sz="2100" b="1" i="0" u="none" strike="noStrike" kern="1200" cap="none" spc="0" normalizeH="0" baseline="0" noProof="0" dirty="0">
              <a:ln w="38100"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370" y="462352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 THCS LONG BIÊN</a:t>
            </a:r>
            <a:endParaRPr kumimoji="0" lang="en-VN" sz="2250" b="1" i="0" u="none" strike="noStrike" kern="1200" cap="none" spc="0" normalizeH="0" baseline="0" noProof="0" dirty="0">
              <a:ln w="38100"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8AA9D35-0F80-363F-7795-C51CB0F890F3}"/>
              </a:ext>
            </a:extLst>
          </p:cNvPr>
          <p:cNvSpPr txBox="1"/>
          <p:nvPr/>
        </p:nvSpPr>
        <p:spPr>
          <a:xfrm>
            <a:off x="416560" y="720591"/>
            <a:ext cx="8290560" cy="406265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F06649"/>
                </a:solidFill>
                <a:effectLst/>
                <a:latin typeface="Helvetica Neue"/>
              </a:rPr>
              <a:t>1.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driverless cars / we / will have / in 2030 /.</a:t>
            </a:r>
          </a:p>
          <a:p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___________________________________</a:t>
            </a:r>
          </a:p>
          <a:p>
            <a:r>
              <a:rPr lang="en-US" sz="2400" b="1" i="0" dirty="0">
                <a:solidFill>
                  <a:srgbClr val="F06649"/>
                </a:solidFill>
                <a:effectLst/>
                <a:latin typeface="Helvetica Neue"/>
              </a:rPr>
              <a:t>2.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cars / cities / won’t allow / in 2050 /.</a:t>
            </a:r>
          </a:p>
          <a:p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___________________________________</a:t>
            </a:r>
          </a:p>
          <a:p>
            <a:r>
              <a:rPr lang="en-US" sz="2400" b="1" i="0" dirty="0">
                <a:solidFill>
                  <a:srgbClr val="F06649"/>
                </a:solidFill>
                <a:effectLst/>
                <a:latin typeface="Helvetica Neue"/>
              </a:rPr>
              <a:t>3.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electric cars / will / popular / be /?</a:t>
            </a:r>
          </a:p>
          <a:p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___________________________________</a:t>
            </a:r>
          </a:p>
          <a:p>
            <a:r>
              <a:rPr lang="en-US" sz="2400" b="1" i="0" dirty="0">
                <a:solidFill>
                  <a:srgbClr val="F06649"/>
                </a:solidFill>
                <a:effectLst/>
                <a:latin typeface="Helvetica Neue"/>
              </a:rPr>
              <a:t>4.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we / use / will / buses / soon / solar-powered /.</a:t>
            </a:r>
          </a:p>
          <a:p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_______________________________________</a:t>
            </a:r>
          </a:p>
          <a:p>
            <a:r>
              <a:rPr lang="en-US" sz="2400" b="1" i="0" dirty="0">
                <a:solidFill>
                  <a:srgbClr val="F06649"/>
                </a:solidFill>
                <a:effectLst/>
                <a:latin typeface="Helvetica Neue"/>
              </a:rPr>
              <a:t>5.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have / enough parking places / we / will / in ten years /?</a:t>
            </a:r>
          </a:p>
          <a:p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_______________________________________________</a:t>
            </a:r>
            <a:br>
              <a:rPr lang="en-US" sz="2400" dirty="0"/>
            </a:br>
            <a:endParaRPr lang="en-US" sz="1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17" name="Google Shape;713;p16">
            <a:extLst>
              <a:ext uri="{FF2B5EF4-FFF2-40B4-BE49-F238E27FC236}">
                <a16:creationId xmlns:a16="http://schemas.microsoft.com/office/drawing/2014/main" id="{BD9ACA3F-745A-DC55-1E3C-84A566211F33}"/>
              </a:ext>
            </a:extLst>
          </p:cNvPr>
          <p:cNvSpPr txBox="1">
            <a:spLocks/>
          </p:cNvSpPr>
          <p:nvPr/>
        </p:nvSpPr>
        <p:spPr>
          <a:xfrm>
            <a:off x="299720" y="161674"/>
            <a:ext cx="884428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eucha"/>
              <a:buNone/>
              <a:defRPr sz="3000" b="1" i="0" u="none" strike="noStrike" cap="none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effectLst/>
                <a:latin typeface="Fresca" panose="020B0604020202020204" charset="0"/>
                <a:ea typeface="Times New Roman" panose="02020603050405020304" pitchFamily="18" charset="0"/>
              </a:rPr>
              <a:t>Ex 2. Rearrange the words and phrases to make sentences. (P117) </a:t>
            </a:r>
            <a:endParaRPr lang="en-US" sz="2400" dirty="0">
              <a:latin typeface="Fresca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C8AE0D-AD63-102F-3A7F-C364C66DE4B1}"/>
              </a:ext>
            </a:extLst>
          </p:cNvPr>
          <p:cNvSpPr txBox="1"/>
          <p:nvPr/>
        </p:nvSpPr>
        <p:spPr>
          <a:xfrm>
            <a:off x="723900" y="1106375"/>
            <a:ext cx="5542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effectLst/>
                <a:latin typeface="Helvetica Neue"/>
                <a:ea typeface="Times New Roman" panose="02020603050405020304" pitchFamily="18" charset="0"/>
              </a:rPr>
              <a:t>We will have driverless cars in 2030.</a:t>
            </a:r>
            <a:endParaRPr lang="en-US" sz="2400" i="1" dirty="0">
              <a:latin typeface="Helvetica Neue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DF2F83-08E8-3B20-B0FA-12B9A982CCD2}"/>
              </a:ext>
            </a:extLst>
          </p:cNvPr>
          <p:cNvSpPr txBox="1"/>
          <p:nvPr/>
        </p:nvSpPr>
        <p:spPr>
          <a:xfrm>
            <a:off x="723900" y="1824488"/>
            <a:ext cx="695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effectLst/>
                <a:latin typeface="Helvetica Neue"/>
                <a:ea typeface="Times New Roman" panose="02020603050405020304" pitchFamily="18" charset="0"/>
              </a:rPr>
              <a:t>Cities won’t allow cars in 2050.</a:t>
            </a:r>
            <a:endParaRPr lang="en-US" sz="2400" i="1" dirty="0">
              <a:latin typeface="Helvetica Neu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DDF293-1A4F-B4E8-9ADA-E664D7DD391D}"/>
              </a:ext>
            </a:extLst>
          </p:cNvPr>
          <p:cNvSpPr txBox="1"/>
          <p:nvPr/>
        </p:nvSpPr>
        <p:spPr>
          <a:xfrm>
            <a:off x="723900" y="2544836"/>
            <a:ext cx="695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effectLst/>
                <a:latin typeface="Helvetica Neue"/>
                <a:ea typeface="Times New Roman" panose="02020603050405020304" pitchFamily="18" charset="0"/>
              </a:rPr>
              <a:t>Will electric cars be popular?</a:t>
            </a:r>
            <a:endParaRPr lang="en-US" sz="2400" i="1" dirty="0">
              <a:latin typeface="Helvetica Neue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D2A271-88B9-71EC-AE50-FA566606D757}"/>
              </a:ext>
            </a:extLst>
          </p:cNvPr>
          <p:cNvSpPr txBox="1"/>
          <p:nvPr/>
        </p:nvSpPr>
        <p:spPr>
          <a:xfrm>
            <a:off x="723900" y="3265184"/>
            <a:ext cx="695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effectLst/>
                <a:latin typeface="Helvetica Neue"/>
                <a:ea typeface="Times New Roman" panose="02020603050405020304" pitchFamily="18" charset="0"/>
              </a:rPr>
              <a:t>We will use solar-powered buses soon.</a:t>
            </a:r>
            <a:endParaRPr lang="en-US" sz="2400" i="1" dirty="0">
              <a:latin typeface="Helvetica Neue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ABB371-A87F-CAE5-C21E-CB3BBD5970B5}"/>
              </a:ext>
            </a:extLst>
          </p:cNvPr>
          <p:cNvSpPr txBox="1"/>
          <p:nvPr/>
        </p:nvSpPr>
        <p:spPr>
          <a:xfrm>
            <a:off x="723900" y="4010792"/>
            <a:ext cx="7025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effectLst/>
                <a:latin typeface="Helvetica Neue"/>
                <a:ea typeface="Times New Roman" panose="02020603050405020304" pitchFamily="18" charset="0"/>
                <a:cs typeface="Calibri" panose="020F0502020204030204" pitchFamily="34" charset="0"/>
              </a:rPr>
              <a:t>Will we have enough parking places in ten years?</a:t>
            </a:r>
            <a:endParaRPr lang="en-US" sz="2400" i="1" dirty="0">
              <a:effectLst/>
              <a:latin typeface="Helvetica Neu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87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">
            <a:hlinkClick r:id="rId3" action="ppaction://hlinksldjump"/>
          </p:cNvPr>
          <p:cNvSpPr/>
          <p:nvPr/>
        </p:nvSpPr>
        <p:spPr>
          <a:xfrm>
            <a:off x="1946086" y="1365622"/>
            <a:ext cx="5251828" cy="2428612"/>
          </a:xfrm>
          <a:prstGeom prst="roundRect">
            <a:avLst>
              <a:gd name="adj" fmla="val 16667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Work in </a:t>
            </a:r>
            <a:r>
              <a:rPr lang="en-US" sz="2400" b="1" dirty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4 teams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Each box </a:t>
            </a:r>
            <a:r>
              <a:rPr lang="en-US" sz="2400" dirty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has </a:t>
            </a:r>
            <a:r>
              <a:rPr lang="en-US" sz="2400" b="1" dirty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a question and a score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Take turn </a:t>
            </a:r>
            <a:r>
              <a:rPr lang="en-US" sz="2400" dirty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to </a:t>
            </a:r>
            <a:r>
              <a:rPr lang="en-US" sz="2400" b="1" dirty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choose the box </a:t>
            </a:r>
            <a:r>
              <a:rPr lang="en-US" sz="2400" dirty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then </a:t>
            </a:r>
            <a:r>
              <a:rPr lang="en-US" sz="2400" b="1" dirty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raise hands to answer </a:t>
            </a:r>
            <a:r>
              <a:rPr lang="en-US" sz="2400" dirty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the questions.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The team with </a:t>
            </a:r>
            <a:r>
              <a:rPr lang="en-US" sz="2400" b="1" dirty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most points wins</a:t>
            </a:r>
            <a:endParaRPr sz="2400" b="1" dirty="0">
              <a:solidFill>
                <a:schemeClr val="dk1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180" name="Google Shape;180;p1"/>
          <p:cNvSpPr/>
          <p:nvPr/>
        </p:nvSpPr>
        <p:spPr>
          <a:xfrm>
            <a:off x="2374706" y="261306"/>
            <a:ext cx="4394589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Fresca" panose="020B0604020202020204" charset="0"/>
                <a:ea typeface="Tahoma"/>
                <a:cs typeface="Tahoma"/>
                <a:sym typeface="Tahoma"/>
              </a:rPr>
              <a:t>Mistery</a:t>
            </a:r>
            <a:r>
              <a:rPr lang="en-US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Fresca" panose="020B0604020202020204" charset="0"/>
                <a:ea typeface="Tahoma"/>
                <a:cs typeface="Tahoma"/>
                <a:sym typeface="Tahoma"/>
              </a:rPr>
              <a:t> box</a:t>
            </a:r>
            <a:endParaRPr lang="en-US" sz="6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Fresca" panose="020B0604020202020204" charset="0"/>
            </a:endParaRPr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1828" y="395505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6543" y="902810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8928" y="428967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5614" y="-5203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6661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">
            <a:hlinkClick r:id="rId3" action="ppaction://hlinksldjump"/>
          </p:cNvPr>
          <p:cNvSpPr/>
          <p:nvPr/>
        </p:nvSpPr>
        <p:spPr>
          <a:xfrm>
            <a:off x="2990156" y="1410144"/>
            <a:ext cx="1003266" cy="1003266"/>
          </a:xfrm>
          <a:prstGeom prst="roundRect">
            <a:avLst>
              <a:gd name="adj" fmla="val 16667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33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3300" b="1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2" name="Google Shape;172;p1">
            <a:hlinkClick r:id="rId4" action="ppaction://hlinksldjump"/>
          </p:cNvPr>
          <p:cNvSpPr/>
          <p:nvPr/>
        </p:nvSpPr>
        <p:spPr>
          <a:xfrm>
            <a:off x="4113594" y="1410144"/>
            <a:ext cx="1003266" cy="1003266"/>
          </a:xfrm>
          <a:prstGeom prst="roundRect">
            <a:avLst>
              <a:gd name="adj" fmla="val 16667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33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sz="3300" b="1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3" name="Google Shape;173;p1">
            <a:hlinkClick r:id="rId5" action="ppaction://hlinksldjump"/>
          </p:cNvPr>
          <p:cNvSpPr/>
          <p:nvPr/>
        </p:nvSpPr>
        <p:spPr>
          <a:xfrm>
            <a:off x="5232061" y="1414575"/>
            <a:ext cx="1003275" cy="1003275"/>
          </a:xfrm>
          <a:prstGeom prst="roundRect">
            <a:avLst>
              <a:gd name="adj" fmla="val 16667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33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 sz="3300" b="1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4" name="Google Shape;174;p1">
            <a:hlinkClick r:id="rId6" action="ppaction://hlinksldjump"/>
          </p:cNvPr>
          <p:cNvSpPr/>
          <p:nvPr/>
        </p:nvSpPr>
        <p:spPr>
          <a:xfrm>
            <a:off x="3573776" y="2569699"/>
            <a:ext cx="1003266" cy="1003266"/>
          </a:xfrm>
          <a:prstGeom prst="roundRect">
            <a:avLst>
              <a:gd name="adj" fmla="val 16667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33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sz="33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5" name="Google Shape;175;p1">
            <a:hlinkClick r:id="rId7" action="ppaction://hlinksldjump"/>
          </p:cNvPr>
          <p:cNvSpPr/>
          <p:nvPr/>
        </p:nvSpPr>
        <p:spPr>
          <a:xfrm>
            <a:off x="4697214" y="2569699"/>
            <a:ext cx="1003266" cy="1003266"/>
          </a:xfrm>
          <a:prstGeom prst="roundRect">
            <a:avLst>
              <a:gd name="adj" fmla="val 16667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33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5</a:t>
            </a:r>
            <a:endParaRPr sz="33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0" name="Google Shape;180;p1"/>
          <p:cNvSpPr/>
          <p:nvPr/>
        </p:nvSpPr>
        <p:spPr>
          <a:xfrm>
            <a:off x="2374706" y="261306"/>
            <a:ext cx="4394589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Fresca" panose="020B0604020202020204" charset="0"/>
                <a:ea typeface="Tahoma"/>
                <a:cs typeface="Tahoma"/>
                <a:sym typeface="Tahoma"/>
              </a:rPr>
              <a:t>Mistery</a:t>
            </a:r>
            <a:r>
              <a:rPr lang="en-US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Fresca" panose="020B0604020202020204" charset="0"/>
                <a:ea typeface="Tahoma"/>
                <a:cs typeface="Tahoma"/>
                <a:sym typeface="Tahoma"/>
              </a:rPr>
              <a:t> box</a:t>
            </a:r>
            <a:endParaRPr lang="en-US" sz="6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Fresca" panose="020B0604020202020204" charset="0"/>
            </a:endParaRPr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91828" y="395505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06543" y="902810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58928" y="428967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85614" y="-5203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694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"/>
          <p:cNvSpPr/>
          <p:nvPr/>
        </p:nvSpPr>
        <p:spPr>
          <a:xfrm>
            <a:off x="1153508" y="563700"/>
            <a:ext cx="7817772" cy="253564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000" b="1" i="1" dirty="0">
                <a:solidFill>
                  <a:srgbClr val="333333"/>
                </a:solidFill>
                <a:latin typeface="Helvetica Neue"/>
              </a:rPr>
              <a:t>Alice:</a:t>
            </a:r>
            <a:r>
              <a:rPr lang="en-US" sz="3000" dirty="0">
                <a:solidFill>
                  <a:srgbClr val="333333"/>
                </a:solidFill>
                <a:latin typeface="Helvetica Neue"/>
              </a:rPr>
              <a:t> Do you think travelling by teleporter will become possible soon?</a:t>
            </a:r>
            <a:br>
              <a:rPr lang="en-US" sz="3000" dirty="0"/>
            </a:br>
            <a:r>
              <a:rPr lang="en-US" sz="3000" b="1" i="1" dirty="0">
                <a:solidFill>
                  <a:srgbClr val="333333"/>
                </a:solidFill>
                <a:latin typeface="Helvetica Neue"/>
              </a:rPr>
              <a:t>Tom:</a:t>
            </a:r>
            <a:r>
              <a:rPr lang="en-US" sz="3000" dirty="0">
                <a:solidFill>
                  <a:srgbClr val="333333"/>
                </a:solidFill>
                <a:latin typeface="Helvetica Neue"/>
              </a:rPr>
              <a:t> Yes. I hear that it (1.take) _____ very little time to travel from one country to another.</a:t>
            </a:r>
            <a:endParaRPr sz="3000" b="1" dirty="0">
              <a:solidFill>
                <a:srgbClr val="7030A0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213" name="Google Shape;213;p2">
            <a:hlinkClick r:id="rId3" action="ppaction://hlinksldjump"/>
          </p:cNvPr>
          <p:cNvSpPr/>
          <p:nvPr/>
        </p:nvSpPr>
        <p:spPr>
          <a:xfrm>
            <a:off x="3281681" y="3422914"/>
            <a:ext cx="2580638" cy="668484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000" b="1" dirty="0">
                <a:solidFill>
                  <a:srgbClr val="002060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Will take</a:t>
            </a:r>
            <a:endParaRPr sz="3000" b="1" dirty="0">
              <a:solidFill>
                <a:srgbClr val="002060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2" name="8-Point Star 1"/>
          <p:cNvSpPr/>
          <p:nvPr/>
        </p:nvSpPr>
        <p:spPr>
          <a:xfrm>
            <a:off x="239108" y="240131"/>
            <a:ext cx="914400" cy="833120"/>
          </a:xfrm>
          <a:prstGeom prst="star8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A535C"/>
                </a:solidFill>
                <a:latin typeface="Fresca" panose="020B0604020202020204" charset="0"/>
              </a:rPr>
              <a:t>10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203787" y="2060787"/>
            <a:ext cx="1791546" cy="5080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25962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"/>
          <p:cNvSpPr/>
          <p:nvPr/>
        </p:nvSpPr>
        <p:spPr>
          <a:xfrm>
            <a:off x="1560690" y="392532"/>
            <a:ext cx="6622018" cy="165923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i="1" dirty="0">
                <a:solidFill>
                  <a:srgbClr val="333333"/>
                </a:solidFill>
                <a:latin typeface="Helvetica Neue"/>
              </a:rPr>
              <a:t>Alice: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 Right. And we (2. not have) 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dirty="0">
                <a:solidFill>
                  <a:srgbClr val="333333"/>
                </a:solidFill>
                <a:latin typeface="Helvetica Neue"/>
              </a:rPr>
              <a:t> __________  to wait at the airport.</a:t>
            </a:r>
            <a:endParaRPr sz="3000" b="1" dirty="0">
              <a:solidFill>
                <a:srgbClr val="7030A0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213" name="Google Shape;213;p2">
            <a:hlinkClick r:id="rId3" action="ppaction://hlinksldjump"/>
          </p:cNvPr>
          <p:cNvSpPr/>
          <p:nvPr/>
        </p:nvSpPr>
        <p:spPr>
          <a:xfrm>
            <a:off x="6013158" y="2344390"/>
            <a:ext cx="2580638" cy="668484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000" b="1" dirty="0">
                <a:solidFill>
                  <a:srgbClr val="002060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Won’t have</a:t>
            </a:r>
            <a:endParaRPr sz="3000" b="1" dirty="0">
              <a:solidFill>
                <a:srgbClr val="002060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2" name="8-Point Star 1"/>
          <p:cNvSpPr/>
          <p:nvPr/>
        </p:nvSpPr>
        <p:spPr>
          <a:xfrm>
            <a:off x="286001" y="389028"/>
            <a:ext cx="914400" cy="833120"/>
          </a:xfrm>
          <a:prstGeom prst="star8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A535C"/>
                </a:solidFill>
                <a:latin typeface="Fresca" panose="020B0604020202020204" charset="0"/>
              </a:rPr>
              <a:t>30</a:t>
            </a:r>
          </a:p>
        </p:txBody>
      </p:sp>
      <p:grpSp>
        <p:nvGrpSpPr>
          <p:cNvPr id="8" name="Google Shape;1236;p33"/>
          <p:cNvGrpSpPr/>
          <p:nvPr/>
        </p:nvGrpSpPr>
        <p:grpSpPr>
          <a:xfrm>
            <a:off x="2031660" y="2344390"/>
            <a:ext cx="1591052" cy="2521560"/>
            <a:chOff x="-1655517" y="412620"/>
            <a:chExt cx="1557717" cy="2468729"/>
          </a:xfrm>
        </p:grpSpPr>
        <p:sp>
          <p:nvSpPr>
            <p:cNvPr id="9" name="Google Shape;1237;p33"/>
            <p:cNvSpPr/>
            <p:nvPr/>
          </p:nvSpPr>
          <p:spPr>
            <a:xfrm rot="1075607">
              <a:off x="-625957" y="2583099"/>
              <a:ext cx="224729" cy="270224"/>
            </a:xfrm>
            <a:custGeom>
              <a:avLst/>
              <a:gdLst/>
              <a:ahLst/>
              <a:cxnLst/>
              <a:rect l="l" t="t" r="r" b="b"/>
              <a:pathLst>
                <a:path w="7928" h="9533" extrusionOk="0">
                  <a:moveTo>
                    <a:pt x="7927" y="1"/>
                  </a:moveTo>
                  <a:cubicBezTo>
                    <a:pt x="7927" y="1"/>
                    <a:pt x="5349" y="846"/>
                    <a:pt x="2146" y="3819"/>
                  </a:cubicBezTo>
                  <a:cubicBezTo>
                    <a:pt x="2146" y="3819"/>
                    <a:pt x="1406" y="5758"/>
                    <a:pt x="0" y="7090"/>
                  </a:cubicBezTo>
                  <a:cubicBezTo>
                    <a:pt x="0" y="7090"/>
                    <a:pt x="382" y="8343"/>
                    <a:pt x="2382" y="9533"/>
                  </a:cubicBezTo>
                  <a:cubicBezTo>
                    <a:pt x="2382" y="9533"/>
                    <a:pt x="6488" y="3072"/>
                    <a:pt x="7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38;p33"/>
            <p:cNvSpPr/>
            <p:nvPr/>
          </p:nvSpPr>
          <p:spPr>
            <a:xfrm rot="1075607">
              <a:off x="-849356" y="2317045"/>
              <a:ext cx="343953" cy="418503"/>
            </a:xfrm>
            <a:custGeom>
              <a:avLst/>
              <a:gdLst/>
              <a:ahLst/>
              <a:cxnLst/>
              <a:rect l="l" t="t" r="r" b="b"/>
              <a:pathLst>
                <a:path w="12134" h="14764" extrusionOk="0">
                  <a:moveTo>
                    <a:pt x="5345" y="1"/>
                  </a:moveTo>
                  <a:cubicBezTo>
                    <a:pt x="3872" y="1207"/>
                    <a:pt x="1733" y="2487"/>
                    <a:pt x="0" y="3450"/>
                  </a:cubicBezTo>
                  <a:cubicBezTo>
                    <a:pt x="2967" y="6877"/>
                    <a:pt x="8904" y="13709"/>
                    <a:pt x="9968" y="14763"/>
                  </a:cubicBezTo>
                  <a:cubicBezTo>
                    <a:pt x="9971" y="14763"/>
                    <a:pt x="12134" y="13124"/>
                    <a:pt x="11924" y="11313"/>
                  </a:cubicBezTo>
                  <a:lnTo>
                    <a:pt x="5345" y="1"/>
                  </a:ln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39;p33"/>
            <p:cNvSpPr/>
            <p:nvPr/>
          </p:nvSpPr>
          <p:spPr>
            <a:xfrm rot="1075607">
              <a:off x="-1526696" y="2705795"/>
              <a:ext cx="318781" cy="117467"/>
            </a:xfrm>
            <a:custGeom>
              <a:avLst/>
              <a:gdLst/>
              <a:ahLst/>
              <a:cxnLst/>
              <a:rect l="l" t="t" r="r" b="b"/>
              <a:pathLst>
                <a:path w="11246" h="4144" extrusionOk="0">
                  <a:moveTo>
                    <a:pt x="4481" y="1"/>
                  </a:moveTo>
                  <a:cubicBezTo>
                    <a:pt x="4481" y="1"/>
                    <a:pt x="2758" y="737"/>
                    <a:pt x="933" y="737"/>
                  </a:cubicBezTo>
                  <a:cubicBezTo>
                    <a:pt x="835" y="737"/>
                    <a:pt x="737" y="735"/>
                    <a:pt x="639" y="731"/>
                  </a:cubicBezTo>
                  <a:cubicBezTo>
                    <a:pt x="639" y="731"/>
                    <a:pt x="0" y="1880"/>
                    <a:pt x="537" y="4143"/>
                  </a:cubicBezTo>
                  <a:cubicBezTo>
                    <a:pt x="537" y="4143"/>
                    <a:pt x="8032" y="2606"/>
                    <a:pt x="11245" y="1504"/>
                  </a:cubicBezTo>
                  <a:cubicBezTo>
                    <a:pt x="11245" y="1504"/>
                    <a:pt x="8846" y="241"/>
                    <a:pt x="4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40;p33"/>
            <p:cNvSpPr/>
            <p:nvPr/>
          </p:nvSpPr>
          <p:spPr>
            <a:xfrm rot="1075607">
              <a:off x="-1430458" y="2275990"/>
              <a:ext cx="222631" cy="468307"/>
            </a:xfrm>
            <a:custGeom>
              <a:avLst/>
              <a:gdLst/>
              <a:ahLst/>
              <a:cxnLst/>
              <a:rect l="l" t="t" r="r" b="b"/>
              <a:pathLst>
                <a:path w="7854" h="16521" extrusionOk="0">
                  <a:moveTo>
                    <a:pt x="1332" y="1"/>
                  </a:moveTo>
                  <a:cubicBezTo>
                    <a:pt x="1008" y="3620"/>
                    <a:pt x="18" y="14780"/>
                    <a:pt x="1" y="16463"/>
                  </a:cubicBezTo>
                  <a:cubicBezTo>
                    <a:pt x="1" y="16463"/>
                    <a:pt x="370" y="16520"/>
                    <a:pt x="894" y="16520"/>
                  </a:cubicBezTo>
                  <a:cubicBezTo>
                    <a:pt x="1781" y="16520"/>
                    <a:pt x="3112" y="16356"/>
                    <a:pt x="3839" y="15469"/>
                  </a:cubicBezTo>
                  <a:lnTo>
                    <a:pt x="7853" y="1281"/>
                  </a:lnTo>
                  <a:cubicBezTo>
                    <a:pt x="5738" y="991"/>
                    <a:pt x="3032" y="396"/>
                    <a:pt x="1332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41;p33"/>
            <p:cNvSpPr/>
            <p:nvPr/>
          </p:nvSpPr>
          <p:spPr>
            <a:xfrm rot="1075607">
              <a:off x="-1288019" y="1745303"/>
              <a:ext cx="756588" cy="677389"/>
            </a:xfrm>
            <a:custGeom>
              <a:avLst/>
              <a:gdLst/>
              <a:ahLst/>
              <a:cxnLst/>
              <a:rect l="l" t="t" r="r" b="b"/>
              <a:pathLst>
                <a:path w="26691" h="23897" extrusionOk="0">
                  <a:moveTo>
                    <a:pt x="19291" y="1"/>
                  </a:moveTo>
                  <a:cubicBezTo>
                    <a:pt x="13878" y="3954"/>
                    <a:pt x="5089" y="4802"/>
                    <a:pt x="1565" y="4985"/>
                  </a:cubicBezTo>
                  <a:lnTo>
                    <a:pt x="1" y="22048"/>
                  </a:lnTo>
                  <a:cubicBezTo>
                    <a:pt x="1" y="22048"/>
                    <a:pt x="7352" y="23897"/>
                    <a:pt x="10187" y="23897"/>
                  </a:cubicBezTo>
                  <a:cubicBezTo>
                    <a:pt x="10309" y="23897"/>
                    <a:pt x="10422" y="23893"/>
                    <a:pt x="10526" y="23886"/>
                  </a:cubicBezTo>
                  <a:cubicBezTo>
                    <a:pt x="10526" y="23886"/>
                    <a:pt x="13577" y="14567"/>
                    <a:pt x="13979" y="13131"/>
                  </a:cubicBezTo>
                  <a:lnTo>
                    <a:pt x="16970" y="21872"/>
                  </a:lnTo>
                  <a:cubicBezTo>
                    <a:pt x="16970" y="21872"/>
                    <a:pt x="25079" y="17902"/>
                    <a:pt x="26691" y="15371"/>
                  </a:cubicBezTo>
                  <a:lnTo>
                    <a:pt x="192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42;p33"/>
            <p:cNvSpPr/>
            <p:nvPr/>
          </p:nvSpPr>
          <p:spPr>
            <a:xfrm rot="1075607">
              <a:off x="-1237133" y="1732807"/>
              <a:ext cx="612079" cy="462071"/>
            </a:xfrm>
            <a:custGeom>
              <a:avLst/>
              <a:gdLst/>
              <a:ahLst/>
              <a:cxnLst/>
              <a:rect l="l" t="t" r="r" b="b"/>
              <a:pathLst>
                <a:path w="21593" h="16301" extrusionOk="0">
                  <a:moveTo>
                    <a:pt x="18764" y="0"/>
                  </a:moveTo>
                  <a:cubicBezTo>
                    <a:pt x="13351" y="3954"/>
                    <a:pt x="4562" y="4805"/>
                    <a:pt x="1038" y="4984"/>
                  </a:cubicBezTo>
                  <a:lnTo>
                    <a:pt x="1" y="16300"/>
                  </a:lnTo>
                  <a:cubicBezTo>
                    <a:pt x="5708" y="11239"/>
                    <a:pt x="12733" y="7968"/>
                    <a:pt x="20193" y="6204"/>
                  </a:cubicBezTo>
                  <a:cubicBezTo>
                    <a:pt x="20636" y="6099"/>
                    <a:pt x="21106" y="5984"/>
                    <a:pt x="21592" y="5873"/>
                  </a:cubicBezTo>
                  <a:lnTo>
                    <a:pt x="187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43;p33"/>
            <p:cNvSpPr/>
            <p:nvPr/>
          </p:nvSpPr>
          <p:spPr>
            <a:xfrm rot="1075607">
              <a:off x="-667752" y="1460640"/>
              <a:ext cx="511280" cy="461873"/>
            </a:xfrm>
            <a:custGeom>
              <a:avLst/>
              <a:gdLst/>
              <a:ahLst/>
              <a:cxnLst/>
              <a:rect l="l" t="t" r="r" b="b"/>
              <a:pathLst>
                <a:path w="18037" h="16294" extrusionOk="0">
                  <a:moveTo>
                    <a:pt x="2149" y="1"/>
                  </a:moveTo>
                  <a:lnTo>
                    <a:pt x="0" y="2924"/>
                  </a:lnTo>
                  <a:lnTo>
                    <a:pt x="615" y="4596"/>
                  </a:lnTo>
                  <a:lnTo>
                    <a:pt x="10867" y="13050"/>
                  </a:lnTo>
                  <a:cubicBezTo>
                    <a:pt x="10867" y="13050"/>
                    <a:pt x="11691" y="14578"/>
                    <a:pt x="11921" y="14946"/>
                  </a:cubicBezTo>
                  <a:cubicBezTo>
                    <a:pt x="12135" y="15284"/>
                    <a:pt x="12777" y="16294"/>
                    <a:pt x="13226" y="16294"/>
                  </a:cubicBezTo>
                  <a:cubicBezTo>
                    <a:pt x="13267" y="16294"/>
                    <a:pt x="13306" y="16285"/>
                    <a:pt x="13343" y="16267"/>
                  </a:cubicBezTo>
                  <a:cubicBezTo>
                    <a:pt x="13793" y="16048"/>
                    <a:pt x="13043" y="15318"/>
                    <a:pt x="12860" y="14760"/>
                  </a:cubicBezTo>
                  <a:cubicBezTo>
                    <a:pt x="12674" y="14203"/>
                    <a:pt x="12914" y="13686"/>
                    <a:pt x="12914" y="13686"/>
                  </a:cubicBezTo>
                  <a:cubicBezTo>
                    <a:pt x="12914" y="13686"/>
                    <a:pt x="13891" y="14037"/>
                    <a:pt x="14736" y="14459"/>
                  </a:cubicBezTo>
                  <a:cubicBezTo>
                    <a:pt x="15441" y="14814"/>
                    <a:pt x="16044" y="15223"/>
                    <a:pt x="16247" y="15223"/>
                  </a:cubicBezTo>
                  <a:cubicBezTo>
                    <a:pt x="16275" y="15223"/>
                    <a:pt x="16295" y="15215"/>
                    <a:pt x="16307" y="15199"/>
                  </a:cubicBezTo>
                  <a:cubicBezTo>
                    <a:pt x="16699" y="14686"/>
                    <a:pt x="14141" y="13115"/>
                    <a:pt x="14141" y="13115"/>
                  </a:cubicBezTo>
                  <a:lnTo>
                    <a:pt x="14141" y="13115"/>
                  </a:lnTo>
                  <a:cubicBezTo>
                    <a:pt x="14141" y="13115"/>
                    <a:pt x="15090" y="13172"/>
                    <a:pt x="15911" y="13395"/>
                  </a:cubicBezTo>
                  <a:cubicBezTo>
                    <a:pt x="16475" y="13550"/>
                    <a:pt x="16969" y="13810"/>
                    <a:pt x="17222" y="13810"/>
                  </a:cubicBezTo>
                  <a:cubicBezTo>
                    <a:pt x="17302" y="13810"/>
                    <a:pt x="17357" y="13785"/>
                    <a:pt x="17385" y="13723"/>
                  </a:cubicBezTo>
                  <a:cubicBezTo>
                    <a:pt x="17658" y="13104"/>
                    <a:pt x="14357" y="12135"/>
                    <a:pt x="14357" y="12135"/>
                  </a:cubicBezTo>
                  <a:lnTo>
                    <a:pt x="14357" y="12135"/>
                  </a:lnTo>
                  <a:cubicBezTo>
                    <a:pt x="14357" y="12135"/>
                    <a:pt x="15354" y="12155"/>
                    <a:pt x="16266" y="12256"/>
                  </a:cubicBezTo>
                  <a:cubicBezTo>
                    <a:pt x="16760" y="12312"/>
                    <a:pt x="17228" y="12425"/>
                    <a:pt x="17501" y="12425"/>
                  </a:cubicBezTo>
                  <a:cubicBezTo>
                    <a:pt x="17626" y="12425"/>
                    <a:pt x="17710" y="12401"/>
                    <a:pt x="17736" y="12337"/>
                  </a:cubicBezTo>
                  <a:cubicBezTo>
                    <a:pt x="18037" y="11628"/>
                    <a:pt x="14181" y="11064"/>
                    <a:pt x="14181" y="11064"/>
                  </a:cubicBezTo>
                  <a:cubicBezTo>
                    <a:pt x="14671" y="10962"/>
                    <a:pt x="15168" y="10895"/>
                    <a:pt x="15668" y="10854"/>
                  </a:cubicBezTo>
                  <a:cubicBezTo>
                    <a:pt x="16300" y="10814"/>
                    <a:pt x="16928" y="10912"/>
                    <a:pt x="16939" y="10618"/>
                  </a:cubicBezTo>
                  <a:cubicBezTo>
                    <a:pt x="16952" y="10191"/>
                    <a:pt x="14417" y="10122"/>
                    <a:pt x="12787" y="10122"/>
                  </a:cubicBezTo>
                  <a:cubicBezTo>
                    <a:pt x="12016" y="10122"/>
                    <a:pt x="11448" y="10138"/>
                    <a:pt x="11448" y="10138"/>
                  </a:cubicBezTo>
                  <a:cubicBezTo>
                    <a:pt x="10637" y="9242"/>
                    <a:pt x="4933" y="3032"/>
                    <a:pt x="2149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44;p33"/>
            <p:cNvSpPr/>
            <p:nvPr/>
          </p:nvSpPr>
          <p:spPr>
            <a:xfrm rot="1075607">
              <a:off x="-1280889" y="1079877"/>
              <a:ext cx="768579" cy="782298"/>
            </a:xfrm>
            <a:custGeom>
              <a:avLst/>
              <a:gdLst/>
              <a:ahLst/>
              <a:cxnLst/>
              <a:rect l="l" t="t" r="r" b="b"/>
              <a:pathLst>
                <a:path w="27114" h="27598" extrusionOk="0">
                  <a:moveTo>
                    <a:pt x="1" y="13487"/>
                  </a:moveTo>
                  <a:lnTo>
                    <a:pt x="1" y="13487"/>
                  </a:lnTo>
                  <a:cubicBezTo>
                    <a:pt x="1" y="13487"/>
                    <a:pt x="1" y="13487"/>
                    <a:pt x="1" y="13487"/>
                  </a:cubicBezTo>
                  <a:cubicBezTo>
                    <a:pt x="1" y="13487"/>
                    <a:pt x="1" y="13487"/>
                    <a:pt x="1" y="13487"/>
                  </a:cubicBezTo>
                  <a:close/>
                  <a:moveTo>
                    <a:pt x="16086" y="1"/>
                  </a:moveTo>
                  <a:cubicBezTo>
                    <a:pt x="13047" y="1"/>
                    <a:pt x="7827" y="467"/>
                    <a:pt x="4644" y="3357"/>
                  </a:cubicBezTo>
                  <a:cubicBezTo>
                    <a:pt x="4644" y="3357"/>
                    <a:pt x="1217" y="9044"/>
                    <a:pt x="1" y="13487"/>
                  </a:cubicBezTo>
                  <a:lnTo>
                    <a:pt x="1" y="13487"/>
                  </a:lnTo>
                  <a:cubicBezTo>
                    <a:pt x="1" y="13487"/>
                    <a:pt x="1" y="13487"/>
                    <a:pt x="1" y="13487"/>
                  </a:cubicBezTo>
                  <a:cubicBezTo>
                    <a:pt x="6" y="13487"/>
                    <a:pt x="2669" y="15103"/>
                    <a:pt x="5168" y="15103"/>
                  </a:cubicBezTo>
                  <a:cubicBezTo>
                    <a:pt x="5265" y="15103"/>
                    <a:pt x="5362" y="15101"/>
                    <a:pt x="5458" y="15096"/>
                  </a:cubicBezTo>
                  <a:lnTo>
                    <a:pt x="6455" y="27598"/>
                  </a:lnTo>
                  <a:cubicBezTo>
                    <a:pt x="6455" y="27598"/>
                    <a:pt x="20667" y="27598"/>
                    <a:pt x="27114" y="21401"/>
                  </a:cubicBezTo>
                  <a:lnTo>
                    <a:pt x="23197" y="10717"/>
                  </a:lnTo>
                  <a:lnTo>
                    <a:pt x="26367" y="6409"/>
                  </a:lnTo>
                  <a:cubicBezTo>
                    <a:pt x="26367" y="6409"/>
                    <a:pt x="20663" y="1381"/>
                    <a:pt x="18487" y="107"/>
                  </a:cubicBezTo>
                  <a:cubicBezTo>
                    <a:pt x="18487" y="107"/>
                    <a:pt x="17534" y="1"/>
                    <a:pt x="1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45;p33"/>
            <p:cNvSpPr/>
            <p:nvPr/>
          </p:nvSpPr>
          <p:spPr>
            <a:xfrm rot="1075607">
              <a:off x="-1018940" y="1294897"/>
              <a:ext cx="16016" cy="173876"/>
            </a:xfrm>
            <a:custGeom>
              <a:avLst/>
              <a:gdLst/>
              <a:ahLst/>
              <a:cxnLst/>
              <a:rect l="l" t="t" r="r" b="b"/>
              <a:pathLst>
                <a:path w="565" h="6134" extrusionOk="0">
                  <a:moveTo>
                    <a:pt x="450" y="1"/>
                  </a:moveTo>
                  <a:cubicBezTo>
                    <a:pt x="386" y="1"/>
                    <a:pt x="328" y="48"/>
                    <a:pt x="322" y="112"/>
                  </a:cubicBezTo>
                  <a:cubicBezTo>
                    <a:pt x="207" y="2164"/>
                    <a:pt x="34" y="5272"/>
                    <a:pt x="1" y="5894"/>
                  </a:cubicBezTo>
                  <a:cubicBezTo>
                    <a:pt x="1" y="5894"/>
                    <a:pt x="1" y="6134"/>
                    <a:pt x="114" y="6134"/>
                  </a:cubicBezTo>
                  <a:cubicBezTo>
                    <a:pt x="116" y="6134"/>
                    <a:pt x="117" y="6134"/>
                    <a:pt x="119" y="6134"/>
                  </a:cubicBezTo>
                  <a:cubicBezTo>
                    <a:pt x="180" y="6130"/>
                    <a:pt x="230" y="6080"/>
                    <a:pt x="237" y="6019"/>
                  </a:cubicBezTo>
                  <a:cubicBezTo>
                    <a:pt x="237" y="6019"/>
                    <a:pt x="433" y="2414"/>
                    <a:pt x="565" y="126"/>
                  </a:cubicBezTo>
                  <a:cubicBezTo>
                    <a:pt x="565" y="62"/>
                    <a:pt x="514" y="4"/>
                    <a:pt x="4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46;p33"/>
            <p:cNvSpPr/>
            <p:nvPr/>
          </p:nvSpPr>
          <p:spPr>
            <a:xfrm rot="1075607">
              <a:off x="-651002" y="1316718"/>
              <a:ext cx="62050" cy="136742"/>
            </a:xfrm>
            <a:custGeom>
              <a:avLst/>
              <a:gdLst/>
              <a:ahLst/>
              <a:cxnLst/>
              <a:rect l="l" t="t" r="r" b="b"/>
              <a:pathLst>
                <a:path w="2189" h="4824" extrusionOk="0">
                  <a:moveTo>
                    <a:pt x="155" y="0"/>
                  </a:moveTo>
                  <a:cubicBezTo>
                    <a:pt x="78" y="0"/>
                    <a:pt x="0" y="72"/>
                    <a:pt x="39" y="167"/>
                  </a:cubicBezTo>
                  <a:lnTo>
                    <a:pt x="1938" y="4749"/>
                  </a:lnTo>
                  <a:cubicBezTo>
                    <a:pt x="1959" y="4793"/>
                    <a:pt x="2003" y="4823"/>
                    <a:pt x="2050" y="4823"/>
                  </a:cubicBezTo>
                  <a:cubicBezTo>
                    <a:pt x="2067" y="4823"/>
                    <a:pt x="2084" y="4820"/>
                    <a:pt x="2097" y="4813"/>
                  </a:cubicBezTo>
                  <a:cubicBezTo>
                    <a:pt x="2158" y="4790"/>
                    <a:pt x="2188" y="4719"/>
                    <a:pt x="2161" y="4658"/>
                  </a:cubicBezTo>
                  <a:lnTo>
                    <a:pt x="262" y="76"/>
                  </a:lnTo>
                  <a:cubicBezTo>
                    <a:pt x="241" y="23"/>
                    <a:pt x="198" y="0"/>
                    <a:pt x="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47;p33"/>
            <p:cNvSpPr/>
            <p:nvPr/>
          </p:nvSpPr>
          <p:spPr>
            <a:xfrm rot="1075607">
              <a:off x="-1199971" y="1590010"/>
              <a:ext cx="607175" cy="285078"/>
            </a:xfrm>
            <a:custGeom>
              <a:avLst/>
              <a:gdLst/>
              <a:ahLst/>
              <a:cxnLst/>
              <a:rect l="l" t="t" r="r" b="b"/>
              <a:pathLst>
                <a:path w="21420" h="10057" extrusionOk="0">
                  <a:moveTo>
                    <a:pt x="20004" y="1"/>
                  </a:moveTo>
                  <a:cubicBezTo>
                    <a:pt x="18841" y="997"/>
                    <a:pt x="17493" y="1768"/>
                    <a:pt x="15868" y="2153"/>
                  </a:cubicBezTo>
                  <a:cubicBezTo>
                    <a:pt x="14153" y="2559"/>
                    <a:pt x="12491" y="2700"/>
                    <a:pt x="10789" y="2700"/>
                  </a:cubicBezTo>
                  <a:cubicBezTo>
                    <a:pt x="10237" y="2700"/>
                    <a:pt x="9680" y="2685"/>
                    <a:pt x="9117" y="2660"/>
                  </a:cubicBezTo>
                  <a:cubicBezTo>
                    <a:pt x="6667" y="2548"/>
                    <a:pt x="4582" y="2021"/>
                    <a:pt x="2237" y="1332"/>
                  </a:cubicBezTo>
                  <a:cubicBezTo>
                    <a:pt x="1477" y="1105"/>
                    <a:pt x="727" y="832"/>
                    <a:pt x="0" y="511"/>
                  </a:cubicBezTo>
                  <a:lnTo>
                    <a:pt x="0" y="511"/>
                  </a:lnTo>
                  <a:lnTo>
                    <a:pt x="761" y="10056"/>
                  </a:lnTo>
                  <a:cubicBezTo>
                    <a:pt x="761" y="10056"/>
                    <a:pt x="14973" y="10056"/>
                    <a:pt x="21420" y="3859"/>
                  </a:cubicBezTo>
                  <a:lnTo>
                    <a:pt x="200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48;p33"/>
            <p:cNvSpPr/>
            <p:nvPr/>
          </p:nvSpPr>
          <p:spPr>
            <a:xfrm rot="1075607">
              <a:off x="-837183" y="1315778"/>
              <a:ext cx="176937" cy="274958"/>
            </a:xfrm>
            <a:custGeom>
              <a:avLst/>
              <a:gdLst/>
              <a:ahLst/>
              <a:cxnLst/>
              <a:rect l="l" t="t" r="r" b="b"/>
              <a:pathLst>
                <a:path w="6242" h="9700" extrusionOk="0">
                  <a:moveTo>
                    <a:pt x="1713" y="1"/>
                  </a:moveTo>
                  <a:cubicBezTo>
                    <a:pt x="0" y="3572"/>
                    <a:pt x="291" y="6562"/>
                    <a:pt x="291" y="6562"/>
                  </a:cubicBezTo>
                  <a:cubicBezTo>
                    <a:pt x="543" y="9504"/>
                    <a:pt x="2583" y="9699"/>
                    <a:pt x="3121" y="9699"/>
                  </a:cubicBezTo>
                  <a:cubicBezTo>
                    <a:pt x="3204" y="9699"/>
                    <a:pt x="3251" y="9695"/>
                    <a:pt x="3251" y="9695"/>
                  </a:cubicBezTo>
                  <a:cubicBezTo>
                    <a:pt x="6241" y="8796"/>
                    <a:pt x="5342" y="5606"/>
                    <a:pt x="5342" y="5603"/>
                  </a:cubicBezTo>
                  <a:cubicBezTo>
                    <a:pt x="5079" y="3106"/>
                    <a:pt x="1713" y="1"/>
                    <a:pt x="17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49;p33"/>
            <p:cNvSpPr/>
            <p:nvPr/>
          </p:nvSpPr>
          <p:spPr>
            <a:xfrm rot="1075607">
              <a:off x="-828601" y="1313197"/>
              <a:ext cx="143602" cy="272832"/>
            </a:xfrm>
            <a:custGeom>
              <a:avLst/>
              <a:gdLst/>
              <a:ahLst/>
              <a:cxnLst/>
              <a:rect l="l" t="t" r="r" b="b"/>
              <a:pathLst>
                <a:path w="5066" h="9625" extrusionOk="0">
                  <a:moveTo>
                    <a:pt x="1440" y="1"/>
                  </a:moveTo>
                  <a:cubicBezTo>
                    <a:pt x="1403" y="72"/>
                    <a:pt x="1375" y="143"/>
                    <a:pt x="1342" y="217"/>
                  </a:cubicBezTo>
                  <a:lnTo>
                    <a:pt x="2088" y="4086"/>
                  </a:lnTo>
                  <a:lnTo>
                    <a:pt x="2088" y="4086"/>
                  </a:lnTo>
                  <a:lnTo>
                    <a:pt x="426" y="2802"/>
                  </a:lnTo>
                  <a:cubicBezTo>
                    <a:pt x="406" y="2887"/>
                    <a:pt x="382" y="2974"/>
                    <a:pt x="362" y="3055"/>
                  </a:cubicBezTo>
                  <a:lnTo>
                    <a:pt x="2159" y="4441"/>
                  </a:lnTo>
                  <a:lnTo>
                    <a:pt x="2801" y="7766"/>
                  </a:lnTo>
                  <a:lnTo>
                    <a:pt x="2801" y="7766"/>
                  </a:lnTo>
                  <a:lnTo>
                    <a:pt x="0" y="6249"/>
                  </a:lnTo>
                  <a:lnTo>
                    <a:pt x="0" y="6249"/>
                  </a:lnTo>
                  <a:cubicBezTo>
                    <a:pt x="4" y="6401"/>
                    <a:pt x="10" y="6495"/>
                    <a:pt x="14" y="6532"/>
                  </a:cubicBezTo>
                  <a:lnTo>
                    <a:pt x="2859" y="8077"/>
                  </a:lnTo>
                  <a:lnTo>
                    <a:pt x="3160" y="9624"/>
                  </a:lnTo>
                  <a:cubicBezTo>
                    <a:pt x="3237" y="9597"/>
                    <a:pt x="3315" y="9570"/>
                    <a:pt x="3389" y="9540"/>
                  </a:cubicBezTo>
                  <a:lnTo>
                    <a:pt x="3095" y="8029"/>
                  </a:lnTo>
                  <a:lnTo>
                    <a:pt x="5065" y="5607"/>
                  </a:lnTo>
                  <a:cubicBezTo>
                    <a:pt x="5065" y="5607"/>
                    <a:pt x="5065" y="5603"/>
                    <a:pt x="5065" y="5603"/>
                  </a:cubicBezTo>
                  <a:cubicBezTo>
                    <a:pt x="5055" y="5502"/>
                    <a:pt x="5032" y="5397"/>
                    <a:pt x="5011" y="5292"/>
                  </a:cubicBezTo>
                  <a:lnTo>
                    <a:pt x="3038" y="7722"/>
                  </a:lnTo>
                  <a:lnTo>
                    <a:pt x="2396" y="4404"/>
                  </a:lnTo>
                  <a:lnTo>
                    <a:pt x="3656" y="2528"/>
                  </a:lnTo>
                  <a:cubicBezTo>
                    <a:pt x="3606" y="2457"/>
                    <a:pt x="3555" y="2386"/>
                    <a:pt x="3504" y="2319"/>
                  </a:cubicBezTo>
                  <a:lnTo>
                    <a:pt x="2332" y="4066"/>
                  </a:lnTo>
                  <a:lnTo>
                    <a:pt x="1571" y="126"/>
                  </a:lnTo>
                  <a:cubicBezTo>
                    <a:pt x="1487" y="48"/>
                    <a:pt x="1440" y="1"/>
                    <a:pt x="14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50;p33"/>
            <p:cNvSpPr/>
            <p:nvPr/>
          </p:nvSpPr>
          <p:spPr>
            <a:xfrm rot="1075607">
              <a:off x="-1568267" y="1353701"/>
              <a:ext cx="401127" cy="630193"/>
            </a:xfrm>
            <a:custGeom>
              <a:avLst/>
              <a:gdLst/>
              <a:ahLst/>
              <a:cxnLst/>
              <a:rect l="l" t="t" r="r" b="b"/>
              <a:pathLst>
                <a:path w="14151" h="22232" extrusionOk="0">
                  <a:moveTo>
                    <a:pt x="9194" y="1"/>
                  </a:moveTo>
                  <a:cubicBezTo>
                    <a:pt x="9194" y="1"/>
                    <a:pt x="5528" y="13922"/>
                    <a:pt x="5133" y="15480"/>
                  </a:cubicBezTo>
                  <a:cubicBezTo>
                    <a:pt x="5133" y="15480"/>
                    <a:pt x="190" y="17919"/>
                    <a:pt x="504" y="18467"/>
                  </a:cubicBezTo>
                  <a:cubicBezTo>
                    <a:pt x="538" y="18526"/>
                    <a:pt x="592" y="18551"/>
                    <a:pt x="662" y="18551"/>
                  </a:cubicBezTo>
                  <a:cubicBezTo>
                    <a:pt x="890" y="18551"/>
                    <a:pt x="1292" y="18284"/>
                    <a:pt x="1737" y="18085"/>
                  </a:cubicBezTo>
                  <a:cubicBezTo>
                    <a:pt x="2193" y="17886"/>
                    <a:pt x="2666" y="17713"/>
                    <a:pt x="3146" y="17575"/>
                  </a:cubicBezTo>
                  <a:lnTo>
                    <a:pt x="3146" y="17575"/>
                  </a:lnTo>
                  <a:cubicBezTo>
                    <a:pt x="3146" y="17575"/>
                    <a:pt x="0" y="19876"/>
                    <a:pt x="598" y="20362"/>
                  </a:cubicBezTo>
                  <a:cubicBezTo>
                    <a:pt x="618" y="20379"/>
                    <a:pt x="643" y="20386"/>
                    <a:pt x="672" y="20386"/>
                  </a:cubicBezTo>
                  <a:cubicBezTo>
                    <a:pt x="885" y="20386"/>
                    <a:pt x="1331" y="19963"/>
                    <a:pt x="1859" y="19606"/>
                  </a:cubicBezTo>
                  <a:cubicBezTo>
                    <a:pt x="2619" y="19089"/>
                    <a:pt x="3487" y="18605"/>
                    <a:pt x="3487" y="18605"/>
                  </a:cubicBezTo>
                  <a:lnTo>
                    <a:pt x="3487" y="18605"/>
                  </a:lnTo>
                  <a:cubicBezTo>
                    <a:pt x="3487" y="18605"/>
                    <a:pt x="1024" y="21001"/>
                    <a:pt x="1555" y="21423"/>
                  </a:cubicBezTo>
                  <a:cubicBezTo>
                    <a:pt x="1581" y="21444"/>
                    <a:pt x="1609" y="21453"/>
                    <a:pt x="1639" y="21453"/>
                  </a:cubicBezTo>
                  <a:cubicBezTo>
                    <a:pt x="1866" y="21453"/>
                    <a:pt x="2208" y="20909"/>
                    <a:pt x="2704" y="20443"/>
                  </a:cubicBezTo>
                  <a:cubicBezTo>
                    <a:pt x="3329" y="19862"/>
                    <a:pt x="4139" y="19369"/>
                    <a:pt x="4140" y="19369"/>
                  </a:cubicBezTo>
                  <a:lnTo>
                    <a:pt x="4140" y="19369"/>
                  </a:lnTo>
                  <a:cubicBezTo>
                    <a:pt x="4139" y="19369"/>
                    <a:pt x="2609" y="21954"/>
                    <a:pt x="3197" y="22228"/>
                  </a:cubicBezTo>
                  <a:cubicBezTo>
                    <a:pt x="3203" y="22230"/>
                    <a:pt x="3210" y="22232"/>
                    <a:pt x="3218" y="22232"/>
                  </a:cubicBezTo>
                  <a:cubicBezTo>
                    <a:pt x="3381" y="22232"/>
                    <a:pt x="3740" y="21534"/>
                    <a:pt x="4241" y="20835"/>
                  </a:cubicBezTo>
                  <a:cubicBezTo>
                    <a:pt x="4788" y="20072"/>
                    <a:pt x="5488" y="19301"/>
                    <a:pt x="5488" y="19301"/>
                  </a:cubicBezTo>
                  <a:cubicBezTo>
                    <a:pt x="5488" y="19301"/>
                    <a:pt x="5944" y="19646"/>
                    <a:pt x="6042" y="20227"/>
                  </a:cubicBezTo>
                  <a:cubicBezTo>
                    <a:pt x="6136" y="20800"/>
                    <a:pt x="5821" y="21785"/>
                    <a:pt x="6300" y="21785"/>
                  </a:cubicBezTo>
                  <a:cubicBezTo>
                    <a:pt x="6304" y="21785"/>
                    <a:pt x="6308" y="21785"/>
                    <a:pt x="6312" y="21785"/>
                  </a:cubicBezTo>
                  <a:cubicBezTo>
                    <a:pt x="6812" y="21768"/>
                    <a:pt x="6924" y="20386"/>
                    <a:pt x="6958" y="19954"/>
                  </a:cubicBezTo>
                  <a:cubicBezTo>
                    <a:pt x="6988" y="19518"/>
                    <a:pt x="7005" y="17784"/>
                    <a:pt x="7005" y="17784"/>
                  </a:cubicBezTo>
                  <a:lnTo>
                    <a:pt x="14134" y="704"/>
                  </a:lnTo>
                  <a:cubicBezTo>
                    <a:pt x="14151" y="703"/>
                    <a:pt x="14150" y="702"/>
                    <a:pt x="14134" y="702"/>
                  </a:cubicBezTo>
                  <a:cubicBezTo>
                    <a:pt x="14105" y="702"/>
                    <a:pt x="14027" y="703"/>
                    <a:pt x="13910" y="703"/>
                  </a:cubicBezTo>
                  <a:cubicBezTo>
                    <a:pt x="13191" y="703"/>
                    <a:pt x="10970" y="657"/>
                    <a:pt x="9194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51;p33"/>
            <p:cNvSpPr/>
            <p:nvPr/>
          </p:nvSpPr>
          <p:spPr>
            <a:xfrm rot="1075607">
              <a:off x="-1171009" y="523541"/>
              <a:ext cx="823258" cy="650035"/>
            </a:xfrm>
            <a:custGeom>
              <a:avLst/>
              <a:gdLst/>
              <a:ahLst/>
              <a:cxnLst/>
              <a:rect l="l" t="t" r="r" b="b"/>
              <a:pathLst>
                <a:path w="29043" h="22932" extrusionOk="0">
                  <a:moveTo>
                    <a:pt x="14328" y="0"/>
                  </a:moveTo>
                  <a:cubicBezTo>
                    <a:pt x="12364" y="0"/>
                    <a:pt x="10745" y="673"/>
                    <a:pt x="10745" y="673"/>
                  </a:cubicBezTo>
                  <a:cubicBezTo>
                    <a:pt x="5346" y="2876"/>
                    <a:pt x="6515" y="7083"/>
                    <a:pt x="6515" y="7083"/>
                  </a:cubicBezTo>
                  <a:cubicBezTo>
                    <a:pt x="7238" y="9600"/>
                    <a:pt x="3633" y="11935"/>
                    <a:pt x="3633" y="11935"/>
                  </a:cubicBezTo>
                  <a:cubicBezTo>
                    <a:pt x="1480" y="13831"/>
                    <a:pt x="700" y="16061"/>
                    <a:pt x="700" y="16061"/>
                  </a:cubicBezTo>
                  <a:cubicBezTo>
                    <a:pt x="0" y="19436"/>
                    <a:pt x="2257" y="21487"/>
                    <a:pt x="2257" y="21487"/>
                  </a:cubicBezTo>
                  <a:cubicBezTo>
                    <a:pt x="3435" y="22557"/>
                    <a:pt x="4661" y="22932"/>
                    <a:pt x="5802" y="22932"/>
                  </a:cubicBezTo>
                  <a:cubicBezTo>
                    <a:pt x="8482" y="22932"/>
                    <a:pt x="10691" y="20862"/>
                    <a:pt x="10691" y="20862"/>
                  </a:cubicBezTo>
                  <a:cubicBezTo>
                    <a:pt x="13145" y="19346"/>
                    <a:pt x="15600" y="19045"/>
                    <a:pt x="17164" y="19045"/>
                  </a:cubicBezTo>
                  <a:cubicBezTo>
                    <a:pt x="18197" y="19045"/>
                    <a:pt x="18841" y="19176"/>
                    <a:pt x="18841" y="19176"/>
                  </a:cubicBezTo>
                  <a:cubicBezTo>
                    <a:pt x="19222" y="19228"/>
                    <a:pt x="19588" y="19252"/>
                    <a:pt x="19938" y="19252"/>
                  </a:cubicBezTo>
                  <a:cubicBezTo>
                    <a:pt x="24335" y="19252"/>
                    <a:pt x="26315" y="15466"/>
                    <a:pt x="26315" y="15466"/>
                  </a:cubicBezTo>
                  <a:cubicBezTo>
                    <a:pt x="29042" y="9185"/>
                    <a:pt x="23903" y="7549"/>
                    <a:pt x="23903" y="7549"/>
                  </a:cubicBezTo>
                  <a:cubicBezTo>
                    <a:pt x="21152" y="7107"/>
                    <a:pt x="20321" y="4123"/>
                    <a:pt x="20321" y="4123"/>
                  </a:cubicBezTo>
                  <a:cubicBezTo>
                    <a:pt x="19009" y="797"/>
                    <a:pt x="16464" y="0"/>
                    <a:pt x="14328" y="0"/>
                  </a:cubicBezTo>
                  <a:close/>
                </a:path>
              </a:pathLst>
            </a:custGeom>
            <a:solidFill>
              <a:srgbClr val="4C1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52;p33"/>
            <p:cNvSpPr/>
            <p:nvPr/>
          </p:nvSpPr>
          <p:spPr>
            <a:xfrm rot="1075607">
              <a:off x="-1203912" y="732133"/>
              <a:ext cx="820084" cy="435738"/>
            </a:xfrm>
            <a:custGeom>
              <a:avLst/>
              <a:gdLst/>
              <a:ahLst/>
              <a:cxnLst/>
              <a:rect l="l" t="t" r="r" b="b"/>
              <a:pathLst>
                <a:path w="28931" h="15372" extrusionOk="0">
                  <a:moveTo>
                    <a:pt x="23930" y="0"/>
                  </a:moveTo>
                  <a:cubicBezTo>
                    <a:pt x="22899" y="3744"/>
                    <a:pt x="19382" y="6163"/>
                    <a:pt x="15526" y="6488"/>
                  </a:cubicBezTo>
                  <a:cubicBezTo>
                    <a:pt x="13641" y="6647"/>
                    <a:pt x="11701" y="6447"/>
                    <a:pt x="9843" y="6849"/>
                  </a:cubicBezTo>
                  <a:cubicBezTo>
                    <a:pt x="8461" y="7147"/>
                    <a:pt x="7407" y="8255"/>
                    <a:pt x="5967" y="8421"/>
                  </a:cubicBezTo>
                  <a:cubicBezTo>
                    <a:pt x="5705" y="8451"/>
                    <a:pt x="5431" y="8469"/>
                    <a:pt x="5155" y="8469"/>
                  </a:cubicBezTo>
                  <a:cubicBezTo>
                    <a:pt x="4199" y="8469"/>
                    <a:pt x="3218" y="8247"/>
                    <a:pt x="2588" y="7515"/>
                  </a:cubicBezTo>
                  <a:cubicBezTo>
                    <a:pt x="2210" y="7079"/>
                    <a:pt x="2088" y="6562"/>
                    <a:pt x="2115" y="6015"/>
                  </a:cubicBezTo>
                  <a:lnTo>
                    <a:pt x="2115" y="6015"/>
                  </a:lnTo>
                  <a:cubicBezTo>
                    <a:pt x="1102" y="7360"/>
                    <a:pt x="700" y="8502"/>
                    <a:pt x="700" y="8502"/>
                  </a:cubicBezTo>
                  <a:cubicBezTo>
                    <a:pt x="0" y="11877"/>
                    <a:pt x="2257" y="13928"/>
                    <a:pt x="2257" y="13928"/>
                  </a:cubicBezTo>
                  <a:cubicBezTo>
                    <a:pt x="3435" y="14997"/>
                    <a:pt x="4661" y="15371"/>
                    <a:pt x="5802" y="15371"/>
                  </a:cubicBezTo>
                  <a:cubicBezTo>
                    <a:pt x="8482" y="15371"/>
                    <a:pt x="10691" y="13303"/>
                    <a:pt x="10691" y="13303"/>
                  </a:cubicBezTo>
                  <a:cubicBezTo>
                    <a:pt x="13145" y="11787"/>
                    <a:pt x="15600" y="11486"/>
                    <a:pt x="17164" y="11486"/>
                  </a:cubicBezTo>
                  <a:cubicBezTo>
                    <a:pt x="18197" y="11486"/>
                    <a:pt x="18841" y="11617"/>
                    <a:pt x="18841" y="11617"/>
                  </a:cubicBezTo>
                  <a:cubicBezTo>
                    <a:pt x="19221" y="11668"/>
                    <a:pt x="19585" y="11692"/>
                    <a:pt x="19933" y="11692"/>
                  </a:cubicBezTo>
                  <a:cubicBezTo>
                    <a:pt x="24335" y="11692"/>
                    <a:pt x="26319" y="7904"/>
                    <a:pt x="26319" y="7904"/>
                  </a:cubicBezTo>
                  <a:cubicBezTo>
                    <a:pt x="28931" y="1879"/>
                    <a:pt x="24305" y="129"/>
                    <a:pt x="23930" y="0"/>
                  </a:cubicBezTo>
                  <a:close/>
                </a:path>
              </a:pathLst>
            </a:custGeom>
            <a:solidFill>
              <a:srgbClr val="4C1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53;p33"/>
            <p:cNvSpPr/>
            <p:nvPr/>
          </p:nvSpPr>
          <p:spPr>
            <a:xfrm rot="1075607">
              <a:off x="-956740" y="652620"/>
              <a:ext cx="398547" cy="488150"/>
            </a:xfrm>
            <a:custGeom>
              <a:avLst/>
              <a:gdLst/>
              <a:ahLst/>
              <a:cxnLst/>
              <a:rect l="l" t="t" r="r" b="b"/>
              <a:pathLst>
                <a:path w="14060" h="17221" extrusionOk="0">
                  <a:moveTo>
                    <a:pt x="7826" y="1"/>
                  </a:moveTo>
                  <a:cubicBezTo>
                    <a:pt x="7173" y="1"/>
                    <a:pt x="6433" y="164"/>
                    <a:pt x="5600" y="555"/>
                  </a:cubicBezTo>
                  <a:cubicBezTo>
                    <a:pt x="5600" y="555"/>
                    <a:pt x="1785" y="2406"/>
                    <a:pt x="2421" y="5816"/>
                  </a:cubicBezTo>
                  <a:cubicBezTo>
                    <a:pt x="2421" y="5816"/>
                    <a:pt x="2071" y="5681"/>
                    <a:pt x="1652" y="5681"/>
                  </a:cubicBezTo>
                  <a:cubicBezTo>
                    <a:pt x="929" y="5681"/>
                    <a:pt x="0" y="6082"/>
                    <a:pt x="302" y="8266"/>
                  </a:cubicBezTo>
                  <a:cubicBezTo>
                    <a:pt x="302" y="8266"/>
                    <a:pt x="656" y="10208"/>
                    <a:pt x="2576" y="10208"/>
                  </a:cubicBezTo>
                  <a:cubicBezTo>
                    <a:pt x="2770" y="10208"/>
                    <a:pt x="2980" y="10188"/>
                    <a:pt x="3208" y="10144"/>
                  </a:cubicBezTo>
                  <a:cubicBezTo>
                    <a:pt x="3208" y="10144"/>
                    <a:pt x="3901" y="11857"/>
                    <a:pt x="5610" y="12547"/>
                  </a:cubicBezTo>
                  <a:cubicBezTo>
                    <a:pt x="5482" y="13662"/>
                    <a:pt x="5286" y="15679"/>
                    <a:pt x="4367" y="16473"/>
                  </a:cubicBezTo>
                  <a:cubicBezTo>
                    <a:pt x="4367" y="16473"/>
                    <a:pt x="5601" y="17220"/>
                    <a:pt x="6957" y="17220"/>
                  </a:cubicBezTo>
                  <a:cubicBezTo>
                    <a:pt x="7901" y="17220"/>
                    <a:pt x="8905" y="16859"/>
                    <a:pt x="9594" y="15632"/>
                  </a:cubicBezTo>
                  <a:cubicBezTo>
                    <a:pt x="9594" y="15632"/>
                    <a:pt x="9118" y="14314"/>
                    <a:pt x="9577" y="12219"/>
                  </a:cubicBezTo>
                  <a:cubicBezTo>
                    <a:pt x="9783" y="12128"/>
                    <a:pt x="9989" y="12026"/>
                    <a:pt x="10206" y="11905"/>
                  </a:cubicBezTo>
                  <a:cubicBezTo>
                    <a:pt x="10206" y="11905"/>
                    <a:pt x="10206" y="11905"/>
                    <a:pt x="10206" y="11905"/>
                  </a:cubicBezTo>
                  <a:cubicBezTo>
                    <a:pt x="10215" y="11905"/>
                    <a:pt x="14060" y="9809"/>
                    <a:pt x="12230" y="4147"/>
                  </a:cubicBezTo>
                  <a:cubicBezTo>
                    <a:pt x="12230" y="4147"/>
                    <a:pt x="11119" y="1"/>
                    <a:pt x="7826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54;p33"/>
            <p:cNvSpPr/>
            <p:nvPr/>
          </p:nvSpPr>
          <p:spPr>
            <a:xfrm rot="1075607">
              <a:off x="-765718" y="766927"/>
              <a:ext cx="38437" cy="38919"/>
            </a:xfrm>
            <a:custGeom>
              <a:avLst/>
              <a:gdLst/>
              <a:ahLst/>
              <a:cxnLst/>
              <a:rect l="l" t="t" r="r" b="b"/>
              <a:pathLst>
                <a:path w="1356" h="1373" extrusionOk="0">
                  <a:moveTo>
                    <a:pt x="1183" y="1"/>
                  </a:moveTo>
                  <a:cubicBezTo>
                    <a:pt x="1174" y="1"/>
                    <a:pt x="1163" y="2"/>
                    <a:pt x="1153" y="4"/>
                  </a:cubicBezTo>
                  <a:cubicBezTo>
                    <a:pt x="14" y="335"/>
                    <a:pt x="0" y="1244"/>
                    <a:pt x="0" y="1254"/>
                  </a:cubicBezTo>
                  <a:cubicBezTo>
                    <a:pt x="0" y="1318"/>
                    <a:pt x="55" y="1373"/>
                    <a:pt x="119" y="1373"/>
                  </a:cubicBezTo>
                  <a:cubicBezTo>
                    <a:pt x="186" y="1373"/>
                    <a:pt x="240" y="1322"/>
                    <a:pt x="240" y="1254"/>
                  </a:cubicBezTo>
                  <a:cubicBezTo>
                    <a:pt x="240" y="1224"/>
                    <a:pt x="261" y="514"/>
                    <a:pt x="1220" y="237"/>
                  </a:cubicBezTo>
                  <a:cubicBezTo>
                    <a:pt x="1355" y="190"/>
                    <a:pt x="1309" y="1"/>
                    <a:pt x="1183" y="1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55;p33"/>
            <p:cNvSpPr/>
            <p:nvPr/>
          </p:nvSpPr>
          <p:spPr>
            <a:xfrm rot="1075607">
              <a:off x="-638239" y="772270"/>
              <a:ext cx="52752" cy="16016"/>
            </a:xfrm>
            <a:custGeom>
              <a:avLst/>
              <a:gdLst/>
              <a:ahLst/>
              <a:cxnLst/>
              <a:rect l="l" t="t" r="r" b="b"/>
              <a:pathLst>
                <a:path w="1861" h="565" extrusionOk="0">
                  <a:moveTo>
                    <a:pt x="964" y="1"/>
                  </a:moveTo>
                  <a:cubicBezTo>
                    <a:pt x="374" y="1"/>
                    <a:pt x="49" y="360"/>
                    <a:pt x="44" y="365"/>
                  </a:cubicBezTo>
                  <a:cubicBezTo>
                    <a:pt x="0" y="412"/>
                    <a:pt x="7" y="490"/>
                    <a:pt x="55" y="534"/>
                  </a:cubicBezTo>
                  <a:cubicBezTo>
                    <a:pt x="78" y="554"/>
                    <a:pt x="107" y="564"/>
                    <a:pt x="135" y="564"/>
                  </a:cubicBezTo>
                  <a:cubicBezTo>
                    <a:pt x="168" y="564"/>
                    <a:pt x="202" y="551"/>
                    <a:pt x="227" y="524"/>
                  </a:cubicBezTo>
                  <a:cubicBezTo>
                    <a:pt x="239" y="507"/>
                    <a:pt x="488" y="241"/>
                    <a:pt x="954" y="241"/>
                  </a:cubicBezTo>
                  <a:cubicBezTo>
                    <a:pt x="1145" y="241"/>
                    <a:pt x="1371" y="285"/>
                    <a:pt x="1632" y="409"/>
                  </a:cubicBezTo>
                  <a:cubicBezTo>
                    <a:pt x="1651" y="418"/>
                    <a:pt x="1670" y="422"/>
                    <a:pt x="1687" y="422"/>
                  </a:cubicBezTo>
                  <a:cubicBezTo>
                    <a:pt x="1800" y="422"/>
                    <a:pt x="1860" y="248"/>
                    <a:pt x="1734" y="189"/>
                  </a:cubicBezTo>
                  <a:cubicBezTo>
                    <a:pt x="1442" y="51"/>
                    <a:pt x="1184" y="1"/>
                    <a:pt x="964" y="1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56;p33"/>
            <p:cNvSpPr/>
            <p:nvPr/>
          </p:nvSpPr>
          <p:spPr>
            <a:xfrm rot="1075607">
              <a:off x="-685642" y="869878"/>
              <a:ext cx="37615" cy="18255"/>
            </a:xfrm>
            <a:custGeom>
              <a:avLst/>
              <a:gdLst/>
              <a:ahLst/>
              <a:cxnLst/>
              <a:rect l="l" t="t" r="r" b="b"/>
              <a:pathLst>
                <a:path w="1327" h="644" extrusionOk="0">
                  <a:moveTo>
                    <a:pt x="1162" y="0"/>
                  </a:moveTo>
                  <a:cubicBezTo>
                    <a:pt x="1124" y="0"/>
                    <a:pt x="1086" y="18"/>
                    <a:pt x="1061" y="62"/>
                  </a:cubicBezTo>
                  <a:cubicBezTo>
                    <a:pt x="900" y="348"/>
                    <a:pt x="602" y="401"/>
                    <a:pt x="402" y="401"/>
                  </a:cubicBezTo>
                  <a:cubicBezTo>
                    <a:pt x="290" y="401"/>
                    <a:pt x="209" y="384"/>
                    <a:pt x="199" y="383"/>
                  </a:cubicBezTo>
                  <a:cubicBezTo>
                    <a:pt x="188" y="380"/>
                    <a:pt x="177" y="379"/>
                    <a:pt x="167" y="379"/>
                  </a:cubicBezTo>
                  <a:cubicBezTo>
                    <a:pt x="37" y="379"/>
                    <a:pt x="1" y="585"/>
                    <a:pt x="148" y="616"/>
                  </a:cubicBezTo>
                  <a:cubicBezTo>
                    <a:pt x="233" y="633"/>
                    <a:pt x="317" y="643"/>
                    <a:pt x="405" y="643"/>
                  </a:cubicBezTo>
                  <a:cubicBezTo>
                    <a:pt x="662" y="643"/>
                    <a:pt x="1050" y="569"/>
                    <a:pt x="1273" y="184"/>
                  </a:cubicBezTo>
                  <a:cubicBezTo>
                    <a:pt x="1327" y="86"/>
                    <a:pt x="1245" y="0"/>
                    <a:pt x="1162" y="0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57;p33"/>
            <p:cNvSpPr/>
            <p:nvPr/>
          </p:nvSpPr>
          <p:spPr>
            <a:xfrm rot="1075607">
              <a:off x="-722035" y="898422"/>
              <a:ext cx="77924" cy="31521"/>
            </a:xfrm>
            <a:custGeom>
              <a:avLst/>
              <a:gdLst/>
              <a:ahLst/>
              <a:cxnLst/>
              <a:rect l="l" t="t" r="r" b="b"/>
              <a:pathLst>
                <a:path w="2749" h="1112" extrusionOk="0">
                  <a:moveTo>
                    <a:pt x="2614" y="1"/>
                  </a:moveTo>
                  <a:cubicBezTo>
                    <a:pt x="2579" y="1"/>
                    <a:pt x="2545" y="15"/>
                    <a:pt x="2523" y="44"/>
                  </a:cubicBezTo>
                  <a:cubicBezTo>
                    <a:pt x="1984" y="706"/>
                    <a:pt x="1429" y="877"/>
                    <a:pt x="1001" y="877"/>
                  </a:cubicBezTo>
                  <a:cubicBezTo>
                    <a:pt x="566" y="877"/>
                    <a:pt x="261" y="701"/>
                    <a:pt x="235" y="686"/>
                  </a:cubicBezTo>
                  <a:cubicBezTo>
                    <a:pt x="213" y="673"/>
                    <a:pt x="192" y="667"/>
                    <a:pt x="172" y="667"/>
                  </a:cubicBezTo>
                  <a:cubicBezTo>
                    <a:pt x="67" y="667"/>
                    <a:pt x="0" y="821"/>
                    <a:pt x="113" y="892"/>
                  </a:cubicBezTo>
                  <a:cubicBezTo>
                    <a:pt x="387" y="1037"/>
                    <a:pt x="695" y="1112"/>
                    <a:pt x="1009" y="1112"/>
                  </a:cubicBezTo>
                  <a:cubicBezTo>
                    <a:pt x="1495" y="1112"/>
                    <a:pt x="2120" y="922"/>
                    <a:pt x="2708" y="196"/>
                  </a:cubicBezTo>
                  <a:cubicBezTo>
                    <a:pt x="2749" y="145"/>
                    <a:pt x="2742" y="71"/>
                    <a:pt x="2691" y="27"/>
                  </a:cubicBezTo>
                  <a:cubicBezTo>
                    <a:pt x="2668" y="9"/>
                    <a:pt x="2641" y="1"/>
                    <a:pt x="2614" y="1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58;p33"/>
            <p:cNvSpPr/>
            <p:nvPr/>
          </p:nvSpPr>
          <p:spPr>
            <a:xfrm rot="1075607">
              <a:off x="-803950" y="859157"/>
              <a:ext cx="55502" cy="33080"/>
            </a:xfrm>
            <a:custGeom>
              <a:avLst/>
              <a:gdLst/>
              <a:ahLst/>
              <a:cxnLst/>
              <a:rect l="l" t="t" r="r" b="b"/>
              <a:pathLst>
                <a:path w="1958" h="1167" extrusionOk="0">
                  <a:moveTo>
                    <a:pt x="981" y="1"/>
                  </a:moveTo>
                  <a:cubicBezTo>
                    <a:pt x="440" y="1"/>
                    <a:pt x="1" y="261"/>
                    <a:pt x="1" y="582"/>
                  </a:cubicBezTo>
                  <a:cubicBezTo>
                    <a:pt x="1" y="906"/>
                    <a:pt x="440" y="1166"/>
                    <a:pt x="981" y="1166"/>
                  </a:cubicBezTo>
                  <a:cubicBezTo>
                    <a:pt x="1521" y="1166"/>
                    <a:pt x="1957" y="906"/>
                    <a:pt x="1957" y="582"/>
                  </a:cubicBezTo>
                  <a:cubicBezTo>
                    <a:pt x="1957" y="261"/>
                    <a:pt x="1521" y="1"/>
                    <a:pt x="9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59;p33"/>
            <p:cNvSpPr/>
            <p:nvPr/>
          </p:nvSpPr>
          <p:spPr>
            <a:xfrm rot="1075607">
              <a:off x="-916361" y="807336"/>
              <a:ext cx="46374" cy="61029"/>
            </a:xfrm>
            <a:custGeom>
              <a:avLst/>
              <a:gdLst/>
              <a:ahLst/>
              <a:cxnLst/>
              <a:rect l="l" t="t" r="r" b="b"/>
              <a:pathLst>
                <a:path w="1636" h="2153" extrusionOk="0">
                  <a:moveTo>
                    <a:pt x="630" y="0"/>
                  </a:moveTo>
                  <a:cubicBezTo>
                    <a:pt x="590" y="0"/>
                    <a:pt x="550" y="6"/>
                    <a:pt x="511" y="17"/>
                  </a:cubicBezTo>
                  <a:cubicBezTo>
                    <a:pt x="152" y="122"/>
                    <a:pt x="0" y="679"/>
                    <a:pt x="169" y="1264"/>
                  </a:cubicBezTo>
                  <a:cubicBezTo>
                    <a:pt x="323" y="1785"/>
                    <a:pt x="677" y="2153"/>
                    <a:pt x="1006" y="2153"/>
                  </a:cubicBezTo>
                  <a:cubicBezTo>
                    <a:pt x="1047" y="2153"/>
                    <a:pt x="1086" y="2147"/>
                    <a:pt x="1126" y="2136"/>
                  </a:cubicBezTo>
                  <a:cubicBezTo>
                    <a:pt x="1484" y="2028"/>
                    <a:pt x="1636" y="1473"/>
                    <a:pt x="1467" y="889"/>
                  </a:cubicBezTo>
                  <a:cubicBezTo>
                    <a:pt x="1316" y="368"/>
                    <a:pt x="959" y="0"/>
                    <a:pt x="630" y="0"/>
                  </a:cubicBezTo>
                  <a:close/>
                </a:path>
              </a:pathLst>
            </a:cu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60;p33"/>
            <p:cNvSpPr/>
            <p:nvPr/>
          </p:nvSpPr>
          <p:spPr>
            <a:xfrm rot="1075607">
              <a:off x="-878439" y="581143"/>
              <a:ext cx="278048" cy="298967"/>
            </a:xfrm>
            <a:custGeom>
              <a:avLst/>
              <a:gdLst/>
              <a:ahLst/>
              <a:cxnLst/>
              <a:rect l="l" t="t" r="r" b="b"/>
              <a:pathLst>
                <a:path w="9809" h="10547" extrusionOk="0">
                  <a:moveTo>
                    <a:pt x="7010" y="1"/>
                  </a:moveTo>
                  <a:cubicBezTo>
                    <a:pt x="5976" y="1"/>
                    <a:pt x="4559" y="401"/>
                    <a:pt x="2621" y="1511"/>
                  </a:cubicBezTo>
                  <a:cubicBezTo>
                    <a:pt x="2621" y="1511"/>
                    <a:pt x="2621" y="1511"/>
                    <a:pt x="2621" y="1511"/>
                  </a:cubicBezTo>
                  <a:cubicBezTo>
                    <a:pt x="2616" y="1511"/>
                    <a:pt x="0" y="3306"/>
                    <a:pt x="1246" y="7867"/>
                  </a:cubicBezTo>
                  <a:cubicBezTo>
                    <a:pt x="1246" y="7867"/>
                    <a:pt x="1847" y="10546"/>
                    <a:pt x="2806" y="10546"/>
                  </a:cubicBezTo>
                  <a:cubicBezTo>
                    <a:pt x="2864" y="10546"/>
                    <a:pt x="2923" y="10537"/>
                    <a:pt x="2983" y="10516"/>
                  </a:cubicBezTo>
                  <a:cubicBezTo>
                    <a:pt x="2983" y="10516"/>
                    <a:pt x="3814" y="9840"/>
                    <a:pt x="3138" y="7222"/>
                  </a:cubicBezTo>
                  <a:cubicBezTo>
                    <a:pt x="3138" y="7222"/>
                    <a:pt x="9264" y="4961"/>
                    <a:pt x="9808" y="2653"/>
                  </a:cubicBezTo>
                  <a:cubicBezTo>
                    <a:pt x="9808" y="2653"/>
                    <a:pt x="9675" y="1"/>
                    <a:pt x="7010" y="1"/>
                  </a:cubicBezTo>
                  <a:close/>
                </a:path>
              </a:pathLst>
            </a:custGeom>
            <a:solidFill>
              <a:srgbClr val="4C1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261;p33"/>
          <p:cNvGrpSpPr/>
          <p:nvPr/>
        </p:nvGrpSpPr>
        <p:grpSpPr>
          <a:xfrm>
            <a:off x="2938012" y="2756891"/>
            <a:ext cx="194306" cy="38826"/>
            <a:chOff x="6565425" y="2344075"/>
            <a:chExt cx="174125" cy="34800"/>
          </a:xfrm>
        </p:grpSpPr>
        <p:sp>
          <p:nvSpPr>
            <p:cNvPr id="34" name="Google Shape;1262;p33"/>
            <p:cNvSpPr/>
            <p:nvPr/>
          </p:nvSpPr>
          <p:spPr>
            <a:xfrm>
              <a:off x="6565425" y="2344075"/>
              <a:ext cx="67700" cy="34700"/>
            </a:xfrm>
            <a:custGeom>
              <a:avLst/>
              <a:gdLst/>
              <a:ahLst/>
              <a:cxnLst/>
              <a:rect l="l" t="t" r="r" b="b"/>
              <a:pathLst>
                <a:path w="2708" h="1388" extrusionOk="0">
                  <a:moveTo>
                    <a:pt x="1088" y="1"/>
                  </a:moveTo>
                  <a:cubicBezTo>
                    <a:pt x="576" y="1"/>
                    <a:pt x="164" y="208"/>
                    <a:pt x="92" y="541"/>
                  </a:cubicBezTo>
                  <a:cubicBezTo>
                    <a:pt x="1" y="959"/>
                    <a:pt x="605" y="1112"/>
                    <a:pt x="1305" y="1260"/>
                  </a:cubicBezTo>
                  <a:cubicBezTo>
                    <a:pt x="1625" y="1330"/>
                    <a:pt x="1909" y="1387"/>
                    <a:pt x="2131" y="1387"/>
                  </a:cubicBezTo>
                  <a:cubicBezTo>
                    <a:pt x="2392" y="1387"/>
                    <a:pt x="2567" y="1309"/>
                    <a:pt x="2616" y="1081"/>
                  </a:cubicBezTo>
                  <a:cubicBezTo>
                    <a:pt x="2707" y="659"/>
                    <a:pt x="2214" y="196"/>
                    <a:pt x="1518" y="47"/>
                  </a:cubicBezTo>
                  <a:cubicBezTo>
                    <a:pt x="1370" y="16"/>
                    <a:pt x="1225" y="1"/>
                    <a:pt x="10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63;p33"/>
            <p:cNvSpPr/>
            <p:nvPr/>
          </p:nvSpPr>
          <p:spPr>
            <a:xfrm>
              <a:off x="6593300" y="2347375"/>
              <a:ext cx="36775" cy="31500"/>
            </a:xfrm>
            <a:custGeom>
              <a:avLst/>
              <a:gdLst/>
              <a:ahLst/>
              <a:cxnLst/>
              <a:rect l="l" t="t" r="r" b="b"/>
              <a:pathLst>
                <a:path w="1471" h="1260" extrusionOk="0">
                  <a:moveTo>
                    <a:pt x="636" y="1"/>
                  </a:moveTo>
                  <a:cubicBezTo>
                    <a:pt x="312" y="1"/>
                    <a:pt x="1" y="252"/>
                    <a:pt x="1" y="632"/>
                  </a:cubicBezTo>
                  <a:cubicBezTo>
                    <a:pt x="1" y="980"/>
                    <a:pt x="281" y="1260"/>
                    <a:pt x="629" y="1260"/>
                  </a:cubicBezTo>
                  <a:cubicBezTo>
                    <a:pt x="1190" y="1260"/>
                    <a:pt x="1470" y="584"/>
                    <a:pt x="1075" y="185"/>
                  </a:cubicBezTo>
                  <a:cubicBezTo>
                    <a:pt x="947" y="58"/>
                    <a:pt x="790" y="1"/>
                    <a:pt x="6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64;p33"/>
            <p:cNvSpPr/>
            <p:nvPr/>
          </p:nvSpPr>
          <p:spPr>
            <a:xfrm>
              <a:off x="6671950" y="2344075"/>
              <a:ext cx="67600" cy="34700"/>
            </a:xfrm>
            <a:custGeom>
              <a:avLst/>
              <a:gdLst/>
              <a:ahLst/>
              <a:cxnLst/>
              <a:rect l="l" t="t" r="r" b="b"/>
              <a:pathLst>
                <a:path w="2704" h="1388" extrusionOk="0">
                  <a:moveTo>
                    <a:pt x="1620" y="1"/>
                  </a:moveTo>
                  <a:cubicBezTo>
                    <a:pt x="1482" y="1"/>
                    <a:pt x="1337" y="16"/>
                    <a:pt x="1190" y="47"/>
                  </a:cubicBezTo>
                  <a:cubicBezTo>
                    <a:pt x="490" y="196"/>
                    <a:pt x="0" y="659"/>
                    <a:pt x="92" y="1081"/>
                  </a:cubicBezTo>
                  <a:cubicBezTo>
                    <a:pt x="141" y="1309"/>
                    <a:pt x="316" y="1387"/>
                    <a:pt x="576" y="1387"/>
                  </a:cubicBezTo>
                  <a:cubicBezTo>
                    <a:pt x="798" y="1387"/>
                    <a:pt x="1082" y="1330"/>
                    <a:pt x="1403" y="1260"/>
                  </a:cubicBezTo>
                  <a:cubicBezTo>
                    <a:pt x="2099" y="1112"/>
                    <a:pt x="2704" y="959"/>
                    <a:pt x="2616" y="541"/>
                  </a:cubicBezTo>
                  <a:cubicBezTo>
                    <a:pt x="2544" y="208"/>
                    <a:pt x="2132" y="1"/>
                    <a:pt x="1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65;p33"/>
            <p:cNvSpPr/>
            <p:nvPr/>
          </p:nvSpPr>
          <p:spPr>
            <a:xfrm>
              <a:off x="6692725" y="2345100"/>
              <a:ext cx="36775" cy="31500"/>
            </a:xfrm>
            <a:custGeom>
              <a:avLst/>
              <a:gdLst/>
              <a:ahLst/>
              <a:cxnLst/>
              <a:rect l="l" t="t" r="r" b="b"/>
              <a:pathLst>
                <a:path w="1471" h="1260" extrusionOk="0">
                  <a:moveTo>
                    <a:pt x="837" y="0"/>
                  </a:moveTo>
                  <a:cubicBezTo>
                    <a:pt x="682" y="0"/>
                    <a:pt x="525" y="58"/>
                    <a:pt x="396" y="185"/>
                  </a:cubicBezTo>
                  <a:cubicBezTo>
                    <a:pt x="1" y="581"/>
                    <a:pt x="281" y="1260"/>
                    <a:pt x="842" y="1260"/>
                  </a:cubicBezTo>
                  <a:cubicBezTo>
                    <a:pt x="1190" y="1260"/>
                    <a:pt x="1470" y="979"/>
                    <a:pt x="1470" y="631"/>
                  </a:cubicBezTo>
                  <a:cubicBezTo>
                    <a:pt x="1470" y="252"/>
                    <a:pt x="1161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2049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"/>
          <p:cNvSpPr/>
          <p:nvPr/>
        </p:nvSpPr>
        <p:spPr>
          <a:xfrm>
            <a:off x="1560690" y="499738"/>
            <a:ext cx="6622018" cy="137326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i="1" dirty="0">
                <a:solidFill>
                  <a:srgbClr val="333333"/>
                </a:solidFill>
                <a:latin typeface="Helvetica Neue"/>
              </a:rPr>
              <a:t>Tom: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  _____ we (3. have) ____  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dirty="0">
                <a:solidFill>
                  <a:srgbClr val="333333"/>
                </a:solidFill>
                <a:latin typeface="Helvetica Neue"/>
              </a:rPr>
              <a:t>to learn to drive it ?</a:t>
            </a:r>
            <a:endParaRPr sz="3000" b="1" dirty="0">
              <a:solidFill>
                <a:srgbClr val="7030A0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213" name="Google Shape;213;p2">
            <a:hlinkClick r:id="rId3" action="ppaction://hlinksldjump"/>
          </p:cNvPr>
          <p:cNvSpPr/>
          <p:nvPr/>
        </p:nvSpPr>
        <p:spPr>
          <a:xfrm>
            <a:off x="5216769" y="2344390"/>
            <a:ext cx="3377027" cy="668484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000" b="1" dirty="0">
                <a:solidFill>
                  <a:srgbClr val="002060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Will we have</a:t>
            </a:r>
            <a:endParaRPr sz="3000" b="1" dirty="0">
              <a:solidFill>
                <a:srgbClr val="002060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2" name="8-Point Star 1"/>
          <p:cNvSpPr/>
          <p:nvPr/>
        </p:nvSpPr>
        <p:spPr>
          <a:xfrm>
            <a:off x="286001" y="389028"/>
            <a:ext cx="914400" cy="833120"/>
          </a:xfrm>
          <a:prstGeom prst="star8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A535C"/>
                </a:solidFill>
                <a:latin typeface="Fresca" panose="020B0604020202020204" charset="0"/>
              </a:rPr>
              <a:t>35</a:t>
            </a:r>
          </a:p>
        </p:txBody>
      </p:sp>
      <p:grpSp>
        <p:nvGrpSpPr>
          <p:cNvPr id="8" name="Google Shape;1236;p33"/>
          <p:cNvGrpSpPr/>
          <p:nvPr/>
        </p:nvGrpSpPr>
        <p:grpSpPr>
          <a:xfrm>
            <a:off x="2031660" y="2344390"/>
            <a:ext cx="1591052" cy="2521560"/>
            <a:chOff x="-1655517" y="412620"/>
            <a:chExt cx="1557717" cy="2468729"/>
          </a:xfrm>
        </p:grpSpPr>
        <p:sp>
          <p:nvSpPr>
            <p:cNvPr id="9" name="Google Shape;1237;p33"/>
            <p:cNvSpPr/>
            <p:nvPr/>
          </p:nvSpPr>
          <p:spPr>
            <a:xfrm rot="1075607">
              <a:off x="-625957" y="2583099"/>
              <a:ext cx="224729" cy="270224"/>
            </a:xfrm>
            <a:custGeom>
              <a:avLst/>
              <a:gdLst/>
              <a:ahLst/>
              <a:cxnLst/>
              <a:rect l="l" t="t" r="r" b="b"/>
              <a:pathLst>
                <a:path w="7928" h="9533" extrusionOk="0">
                  <a:moveTo>
                    <a:pt x="7927" y="1"/>
                  </a:moveTo>
                  <a:cubicBezTo>
                    <a:pt x="7927" y="1"/>
                    <a:pt x="5349" y="846"/>
                    <a:pt x="2146" y="3819"/>
                  </a:cubicBezTo>
                  <a:cubicBezTo>
                    <a:pt x="2146" y="3819"/>
                    <a:pt x="1406" y="5758"/>
                    <a:pt x="0" y="7090"/>
                  </a:cubicBezTo>
                  <a:cubicBezTo>
                    <a:pt x="0" y="7090"/>
                    <a:pt x="382" y="8343"/>
                    <a:pt x="2382" y="9533"/>
                  </a:cubicBezTo>
                  <a:cubicBezTo>
                    <a:pt x="2382" y="9533"/>
                    <a:pt x="6488" y="3072"/>
                    <a:pt x="7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38;p33"/>
            <p:cNvSpPr/>
            <p:nvPr/>
          </p:nvSpPr>
          <p:spPr>
            <a:xfrm rot="1075607">
              <a:off x="-849356" y="2317045"/>
              <a:ext cx="343953" cy="418503"/>
            </a:xfrm>
            <a:custGeom>
              <a:avLst/>
              <a:gdLst/>
              <a:ahLst/>
              <a:cxnLst/>
              <a:rect l="l" t="t" r="r" b="b"/>
              <a:pathLst>
                <a:path w="12134" h="14764" extrusionOk="0">
                  <a:moveTo>
                    <a:pt x="5345" y="1"/>
                  </a:moveTo>
                  <a:cubicBezTo>
                    <a:pt x="3872" y="1207"/>
                    <a:pt x="1733" y="2487"/>
                    <a:pt x="0" y="3450"/>
                  </a:cubicBezTo>
                  <a:cubicBezTo>
                    <a:pt x="2967" y="6877"/>
                    <a:pt x="8904" y="13709"/>
                    <a:pt x="9968" y="14763"/>
                  </a:cubicBezTo>
                  <a:cubicBezTo>
                    <a:pt x="9971" y="14763"/>
                    <a:pt x="12134" y="13124"/>
                    <a:pt x="11924" y="11313"/>
                  </a:cubicBezTo>
                  <a:lnTo>
                    <a:pt x="5345" y="1"/>
                  </a:ln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39;p33"/>
            <p:cNvSpPr/>
            <p:nvPr/>
          </p:nvSpPr>
          <p:spPr>
            <a:xfrm rot="1075607">
              <a:off x="-1526696" y="2705795"/>
              <a:ext cx="318781" cy="117467"/>
            </a:xfrm>
            <a:custGeom>
              <a:avLst/>
              <a:gdLst/>
              <a:ahLst/>
              <a:cxnLst/>
              <a:rect l="l" t="t" r="r" b="b"/>
              <a:pathLst>
                <a:path w="11246" h="4144" extrusionOk="0">
                  <a:moveTo>
                    <a:pt x="4481" y="1"/>
                  </a:moveTo>
                  <a:cubicBezTo>
                    <a:pt x="4481" y="1"/>
                    <a:pt x="2758" y="737"/>
                    <a:pt x="933" y="737"/>
                  </a:cubicBezTo>
                  <a:cubicBezTo>
                    <a:pt x="835" y="737"/>
                    <a:pt x="737" y="735"/>
                    <a:pt x="639" y="731"/>
                  </a:cubicBezTo>
                  <a:cubicBezTo>
                    <a:pt x="639" y="731"/>
                    <a:pt x="0" y="1880"/>
                    <a:pt x="537" y="4143"/>
                  </a:cubicBezTo>
                  <a:cubicBezTo>
                    <a:pt x="537" y="4143"/>
                    <a:pt x="8032" y="2606"/>
                    <a:pt x="11245" y="1504"/>
                  </a:cubicBezTo>
                  <a:cubicBezTo>
                    <a:pt x="11245" y="1504"/>
                    <a:pt x="8846" y="241"/>
                    <a:pt x="4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40;p33"/>
            <p:cNvSpPr/>
            <p:nvPr/>
          </p:nvSpPr>
          <p:spPr>
            <a:xfrm rot="1075607">
              <a:off x="-1430458" y="2275990"/>
              <a:ext cx="222631" cy="468307"/>
            </a:xfrm>
            <a:custGeom>
              <a:avLst/>
              <a:gdLst/>
              <a:ahLst/>
              <a:cxnLst/>
              <a:rect l="l" t="t" r="r" b="b"/>
              <a:pathLst>
                <a:path w="7854" h="16521" extrusionOk="0">
                  <a:moveTo>
                    <a:pt x="1332" y="1"/>
                  </a:moveTo>
                  <a:cubicBezTo>
                    <a:pt x="1008" y="3620"/>
                    <a:pt x="18" y="14780"/>
                    <a:pt x="1" y="16463"/>
                  </a:cubicBezTo>
                  <a:cubicBezTo>
                    <a:pt x="1" y="16463"/>
                    <a:pt x="370" y="16520"/>
                    <a:pt x="894" y="16520"/>
                  </a:cubicBezTo>
                  <a:cubicBezTo>
                    <a:pt x="1781" y="16520"/>
                    <a:pt x="3112" y="16356"/>
                    <a:pt x="3839" y="15469"/>
                  </a:cubicBezTo>
                  <a:lnTo>
                    <a:pt x="7853" y="1281"/>
                  </a:lnTo>
                  <a:cubicBezTo>
                    <a:pt x="5738" y="991"/>
                    <a:pt x="3032" y="396"/>
                    <a:pt x="1332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41;p33"/>
            <p:cNvSpPr/>
            <p:nvPr/>
          </p:nvSpPr>
          <p:spPr>
            <a:xfrm rot="1075607">
              <a:off x="-1288019" y="1745303"/>
              <a:ext cx="756588" cy="677389"/>
            </a:xfrm>
            <a:custGeom>
              <a:avLst/>
              <a:gdLst/>
              <a:ahLst/>
              <a:cxnLst/>
              <a:rect l="l" t="t" r="r" b="b"/>
              <a:pathLst>
                <a:path w="26691" h="23897" extrusionOk="0">
                  <a:moveTo>
                    <a:pt x="19291" y="1"/>
                  </a:moveTo>
                  <a:cubicBezTo>
                    <a:pt x="13878" y="3954"/>
                    <a:pt x="5089" y="4802"/>
                    <a:pt x="1565" y="4985"/>
                  </a:cubicBezTo>
                  <a:lnTo>
                    <a:pt x="1" y="22048"/>
                  </a:lnTo>
                  <a:cubicBezTo>
                    <a:pt x="1" y="22048"/>
                    <a:pt x="7352" y="23897"/>
                    <a:pt x="10187" y="23897"/>
                  </a:cubicBezTo>
                  <a:cubicBezTo>
                    <a:pt x="10309" y="23897"/>
                    <a:pt x="10422" y="23893"/>
                    <a:pt x="10526" y="23886"/>
                  </a:cubicBezTo>
                  <a:cubicBezTo>
                    <a:pt x="10526" y="23886"/>
                    <a:pt x="13577" y="14567"/>
                    <a:pt x="13979" y="13131"/>
                  </a:cubicBezTo>
                  <a:lnTo>
                    <a:pt x="16970" y="21872"/>
                  </a:lnTo>
                  <a:cubicBezTo>
                    <a:pt x="16970" y="21872"/>
                    <a:pt x="25079" y="17902"/>
                    <a:pt x="26691" y="15371"/>
                  </a:cubicBezTo>
                  <a:lnTo>
                    <a:pt x="192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42;p33"/>
            <p:cNvSpPr/>
            <p:nvPr/>
          </p:nvSpPr>
          <p:spPr>
            <a:xfrm rot="1075607">
              <a:off x="-1237133" y="1732807"/>
              <a:ext cx="612079" cy="462071"/>
            </a:xfrm>
            <a:custGeom>
              <a:avLst/>
              <a:gdLst/>
              <a:ahLst/>
              <a:cxnLst/>
              <a:rect l="l" t="t" r="r" b="b"/>
              <a:pathLst>
                <a:path w="21593" h="16301" extrusionOk="0">
                  <a:moveTo>
                    <a:pt x="18764" y="0"/>
                  </a:moveTo>
                  <a:cubicBezTo>
                    <a:pt x="13351" y="3954"/>
                    <a:pt x="4562" y="4805"/>
                    <a:pt x="1038" y="4984"/>
                  </a:cubicBezTo>
                  <a:lnTo>
                    <a:pt x="1" y="16300"/>
                  </a:lnTo>
                  <a:cubicBezTo>
                    <a:pt x="5708" y="11239"/>
                    <a:pt x="12733" y="7968"/>
                    <a:pt x="20193" y="6204"/>
                  </a:cubicBezTo>
                  <a:cubicBezTo>
                    <a:pt x="20636" y="6099"/>
                    <a:pt x="21106" y="5984"/>
                    <a:pt x="21592" y="5873"/>
                  </a:cubicBezTo>
                  <a:lnTo>
                    <a:pt x="187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43;p33"/>
            <p:cNvSpPr/>
            <p:nvPr/>
          </p:nvSpPr>
          <p:spPr>
            <a:xfrm rot="1075607">
              <a:off x="-667752" y="1460640"/>
              <a:ext cx="511280" cy="461873"/>
            </a:xfrm>
            <a:custGeom>
              <a:avLst/>
              <a:gdLst/>
              <a:ahLst/>
              <a:cxnLst/>
              <a:rect l="l" t="t" r="r" b="b"/>
              <a:pathLst>
                <a:path w="18037" h="16294" extrusionOk="0">
                  <a:moveTo>
                    <a:pt x="2149" y="1"/>
                  </a:moveTo>
                  <a:lnTo>
                    <a:pt x="0" y="2924"/>
                  </a:lnTo>
                  <a:lnTo>
                    <a:pt x="615" y="4596"/>
                  </a:lnTo>
                  <a:lnTo>
                    <a:pt x="10867" y="13050"/>
                  </a:lnTo>
                  <a:cubicBezTo>
                    <a:pt x="10867" y="13050"/>
                    <a:pt x="11691" y="14578"/>
                    <a:pt x="11921" y="14946"/>
                  </a:cubicBezTo>
                  <a:cubicBezTo>
                    <a:pt x="12135" y="15284"/>
                    <a:pt x="12777" y="16294"/>
                    <a:pt x="13226" y="16294"/>
                  </a:cubicBezTo>
                  <a:cubicBezTo>
                    <a:pt x="13267" y="16294"/>
                    <a:pt x="13306" y="16285"/>
                    <a:pt x="13343" y="16267"/>
                  </a:cubicBezTo>
                  <a:cubicBezTo>
                    <a:pt x="13793" y="16048"/>
                    <a:pt x="13043" y="15318"/>
                    <a:pt x="12860" y="14760"/>
                  </a:cubicBezTo>
                  <a:cubicBezTo>
                    <a:pt x="12674" y="14203"/>
                    <a:pt x="12914" y="13686"/>
                    <a:pt x="12914" y="13686"/>
                  </a:cubicBezTo>
                  <a:cubicBezTo>
                    <a:pt x="12914" y="13686"/>
                    <a:pt x="13891" y="14037"/>
                    <a:pt x="14736" y="14459"/>
                  </a:cubicBezTo>
                  <a:cubicBezTo>
                    <a:pt x="15441" y="14814"/>
                    <a:pt x="16044" y="15223"/>
                    <a:pt x="16247" y="15223"/>
                  </a:cubicBezTo>
                  <a:cubicBezTo>
                    <a:pt x="16275" y="15223"/>
                    <a:pt x="16295" y="15215"/>
                    <a:pt x="16307" y="15199"/>
                  </a:cubicBezTo>
                  <a:cubicBezTo>
                    <a:pt x="16699" y="14686"/>
                    <a:pt x="14141" y="13115"/>
                    <a:pt x="14141" y="13115"/>
                  </a:cubicBezTo>
                  <a:lnTo>
                    <a:pt x="14141" y="13115"/>
                  </a:lnTo>
                  <a:cubicBezTo>
                    <a:pt x="14141" y="13115"/>
                    <a:pt x="15090" y="13172"/>
                    <a:pt x="15911" y="13395"/>
                  </a:cubicBezTo>
                  <a:cubicBezTo>
                    <a:pt x="16475" y="13550"/>
                    <a:pt x="16969" y="13810"/>
                    <a:pt x="17222" y="13810"/>
                  </a:cubicBezTo>
                  <a:cubicBezTo>
                    <a:pt x="17302" y="13810"/>
                    <a:pt x="17357" y="13785"/>
                    <a:pt x="17385" y="13723"/>
                  </a:cubicBezTo>
                  <a:cubicBezTo>
                    <a:pt x="17658" y="13104"/>
                    <a:pt x="14357" y="12135"/>
                    <a:pt x="14357" y="12135"/>
                  </a:cubicBezTo>
                  <a:lnTo>
                    <a:pt x="14357" y="12135"/>
                  </a:lnTo>
                  <a:cubicBezTo>
                    <a:pt x="14357" y="12135"/>
                    <a:pt x="15354" y="12155"/>
                    <a:pt x="16266" y="12256"/>
                  </a:cubicBezTo>
                  <a:cubicBezTo>
                    <a:pt x="16760" y="12312"/>
                    <a:pt x="17228" y="12425"/>
                    <a:pt x="17501" y="12425"/>
                  </a:cubicBezTo>
                  <a:cubicBezTo>
                    <a:pt x="17626" y="12425"/>
                    <a:pt x="17710" y="12401"/>
                    <a:pt x="17736" y="12337"/>
                  </a:cubicBezTo>
                  <a:cubicBezTo>
                    <a:pt x="18037" y="11628"/>
                    <a:pt x="14181" y="11064"/>
                    <a:pt x="14181" y="11064"/>
                  </a:cubicBezTo>
                  <a:cubicBezTo>
                    <a:pt x="14671" y="10962"/>
                    <a:pt x="15168" y="10895"/>
                    <a:pt x="15668" y="10854"/>
                  </a:cubicBezTo>
                  <a:cubicBezTo>
                    <a:pt x="16300" y="10814"/>
                    <a:pt x="16928" y="10912"/>
                    <a:pt x="16939" y="10618"/>
                  </a:cubicBezTo>
                  <a:cubicBezTo>
                    <a:pt x="16952" y="10191"/>
                    <a:pt x="14417" y="10122"/>
                    <a:pt x="12787" y="10122"/>
                  </a:cubicBezTo>
                  <a:cubicBezTo>
                    <a:pt x="12016" y="10122"/>
                    <a:pt x="11448" y="10138"/>
                    <a:pt x="11448" y="10138"/>
                  </a:cubicBezTo>
                  <a:cubicBezTo>
                    <a:pt x="10637" y="9242"/>
                    <a:pt x="4933" y="3032"/>
                    <a:pt x="2149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44;p33"/>
            <p:cNvSpPr/>
            <p:nvPr/>
          </p:nvSpPr>
          <p:spPr>
            <a:xfrm rot="1075607">
              <a:off x="-1280889" y="1079877"/>
              <a:ext cx="768579" cy="782298"/>
            </a:xfrm>
            <a:custGeom>
              <a:avLst/>
              <a:gdLst/>
              <a:ahLst/>
              <a:cxnLst/>
              <a:rect l="l" t="t" r="r" b="b"/>
              <a:pathLst>
                <a:path w="27114" h="27598" extrusionOk="0">
                  <a:moveTo>
                    <a:pt x="1" y="13487"/>
                  </a:moveTo>
                  <a:lnTo>
                    <a:pt x="1" y="13487"/>
                  </a:lnTo>
                  <a:cubicBezTo>
                    <a:pt x="1" y="13487"/>
                    <a:pt x="1" y="13487"/>
                    <a:pt x="1" y="13487"/>
                  </a:cubicBezTo>
                  <a:cubicBezTo>
                    <a:pt x="1" y="13487"/>
                    <a:pt x="1" y="13487"/>
                    <a:pt x="1" y="13487"/>
                  </a:cubicBezTo>
                  <a:close/>
                  <a:moveTo>
                    <a:pt x="16086" y="1"/>
                  </a:moveTo>
                  <a:cubicBezTo>
                    <a:pt x="13047" y="1"/>
                    <a:pt x="7827" y="467"/>
                    <a:pt x="4644" y="3357"/>
                  </a:cubicBezTo>
                  <a:cubicBezTo>
                    <a:pt x="4644" y="3357"/>
                    <a:pt x="1217" y="9044"/>
                    <a:pt x="1" y="13487"/>
                  </a:cubicBezTo>
                  <a:lnTo>
                    <a:pt x="1" y="13487"/>
                  </a:lnTo>
                  <a:cubicBezTo>
                    <a:pt x="1" y="13487"/>
                    <a:pt x="1" y="13487"/>
                    <a:pt x="1" y="13487"/>
                  </a:cubicBezTo>
                  <a:cubicBezTo>
                    <a:pt x="6" y="13487"/>
                    <a:pt x="2669" y="15103"/>
                    <a:pt x="5168" y="15103"/>
                  </a:cubicBezTo>
                  <a:cubicBezTo>
                    <a:pt x="5265" y="15103"/>
                    <a:pt x="5362" y="15101"/>
                    <a:pt x="5458" y="15096"/>
                  </a:cubicBezTo>
                  <a:lnTo>
                    <a:pt x="6455" y="27598"/>
                  </a:lnTo>
                  <a:cubicBezTo>
                    <a:pt x="6455" y="27598"/>
                    <a:pt x="20667" y="27598"/>
                    <a:pt x="27114" y="21401"/>
                  </a:cubicBezTo>
                  <a:lnTo>
                    <a:pt x="23197" y="10717"/>
                  </a:lnTo>
                  <a:lnTo>
                    <a:pt x="26367" y="6409"/>
                  </a:lnTo>
                  <a:cubicBezTo>
                    <a:pt x="26367" y="6409"/>
                    <a:pt x="20663" y="1381"/>
                    <a:pt x="18487" y="107"/>
                  </a:cubicBezTo>
                  <a:cubicBezTo>
                    <a:pt x="18487" y="107"/>
                    <a:pt x="17534" y="1"/>
                    <a:pt x="1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45;p33"/>
            <p:cNvSpPr/>
            <p:nvPr/>
          </p:nvSpPr>
          <p:spPr>
            <a:xfrm rot="1075607">
              <a:off x="-1018940" y="1294897"/>
              <a:ext cx="16016" cy="173876"/>
            </a:xfrm>
            <a:custGeom>
              <a:avLst/>
              <a:gdLst/>
              <a:ahLst/>
              <a:cxnLst/>
              <a:rect l="l" t="t" r="r" b="b"/>
              <a:pathLst>
                <a:path w="565" h="6134" extrusionOk="0">
                  <a:moveTo>
                    <a:pt x="450" y="1"/>
                  </a:moveTo>
                  <a:cubicBezTo>
                    <a:pt x="386" y="1"/>
                    <a:pt x="328" y="48"/>
                    <a:pt x="322" y="112"/>
                  </a:cubicBezTo>
                  <a:cubicBezTo>
                    <a:pt x="207" y="2164"/>
                    <a:pt x="34" y="5272"/>
                    <a:pt x="1" y="5894"/>
                  </a:cubicBezTo>
                  <a:cubicBezTo>
                    <a:pt x="1" y="5894"/>
                    <a:pt x="1" y="6134"/>
                    <a:pt x="114" y="6134"/>
                  </a:cubicBezTo>
                  <a:cubicBezTo>
                    <a:pt x="116" y="6134"/>
                    <a:pt x="117" y="6134"/>
                    <a:pt x="119" y="6134"/>
                  </a:cubicBezTo>
                  <a:cubicBezTo>
                    <a:pt x="180" y="6130"/>
                    <a:pt x="230" y="6080"/>
                    <a:pt x="237" y="6019"/>
                  </a:cubicBezTo>
                  <a:cubicBezTo>
                    <a:pt x="237" y="6019"/>
                    <a:pt x="433" y="2414"/>
                    <a:pt x="565" y="126"/>
                  </a:cubicBezTo>
                  <a:cubicBezTo>
                    <a:pt x="565" y="62"/>
                    <a:pt x="514" y="4"/>
                    <a:pt x="4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46;p33"/>
            <p:cNvSpPr/>
            <p:nvPr/>
          </p:nvSpPr>
          <p:spPr>
            <a:xfrm rot="1075607">
              <a:off x="-651002" y="1316718"/>
              <a:ext cx="62050" cy="136742"/>
            </a:xfrm>
            <a:custGeom>
              <a:avLst/>
              <a:gdLst/>
              <a:ahLst/>
              <a:cxnLst/>
              <a:rect l="l" t="t" r="r" b="b"/>
              <a:pathLst>
                <a:path w="2189" h="4824" extrusionOk="0">
                  <a:moveTo>
                    <a:pt x="155" y="0"/>
                  </a:moveTo>
                  <a:cubicBezTo>
                    <a:pt x="78" y="0"/>
                    <a:pt x="0" y="72"/>
                    <a:pt x="39" y="167"/>
                  </a:cubicBezTo>
                  <a:lnTo>
                    <a:pt x="1938" y="4749"/>
                  </a:lnTo>
                  <a:cubicBezTo>
                    <a:pt x="1959" y="4793"/>
                    <a:pt x="2003" y="4823"/>
                    <a:pt x="2050" y="4823"/>
                  </a:cubicBezTo>
                  <a:cubicBezTo>
                    <a:pt x="2067" y="4823"/>
                    <a:pt x="2084" y="4820"/>
                    <a:pt x="2097" y="4813"/>
                  </a:cubicBezTo>
                  <a:cubicBezTo>
                    <a:pt x="2158" y="4790"/>
                    <a:pt x="2188" y="4719"/>
                    <a:pt x="2161" y="4658"/>
                  </a:cubicBezTo>
                  <a:lnTo>
                    <a:pt x="262" y="76"/>
                  </a:lnTo>
                  <a:cubicBezTo>
                    <a:pt x="241" y="23"/>
                    <a:pt x="198" y="0"/>
                    <a:pt x="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47;p33"/>
            <p:cNvSpPr/>
            <p:nvPr/>
          </p:nvSpPr>
          <p:spPr>
            <a:xfrm rot="1075607">
              <a:off x="-1199971" y="1590010"/>
              <a:ext cx="607175" cy="285078"/>
            </a:xfrm>
            <a:custGeom>
              <a:avLst/>
              <a:gdLst/>
              <a:ahLst/>
              <a:cxnLst/>
              <a:rect l="l" t="t" r="r" b="b"/>
              <a:pathLst>
                <a:path w="21420" h="10057" extrusionOk="0">
                  <a:moveTo>
                    <a:pt x="20004" y="1"/>
                  </a:moveTo>
                  <a:cubicBezTo>
                    <a:pt x="18841" y="997"/>
                    <a:pt x="17493" y="1768"/>
                    <a:pt x="15868" y="2153"/>
                  </a:cubicBezTo>
                  <a:cubicBezTo>
                    <a:pt x="14153" y="2559"/>
                    <a:pt x="12491" y="2700"/>
                    <a:pt x="10789" y="2700"/>
                  </a:cubicBezTo>
                  <a:cubicBezTo>
                    <a:pt x="10237" y="2700"/>
                    <a:pt x="9680" y="2685"/>
                    <a:pt x="9117" y="2660"/>
                  </a:cubicBezTo>
                  <a:cubicBezTo>
                    <a:pt x="6667" y="2548"/>
                    <a:pt x="4582" y="2021"/>
                    <a:pt x="2237" y="1332"/>
                  </a:cubicBezTo>
                  <a:cubicBezTo>
                    <a:pt x="1477" y="1105"/>
                    <a:pt x="727" y="832"/>
                    <a:pt x="0" y="511"/>
                  </a:cubicBezTo>
                  <a:lnTo>
                    <a:pt x="0" y="511"/>
                  </a:lnTo>
                  <a:lnTo>
                    <a:pt x="761" y="10056"/>
                  </a:lnTo>
                  <a:cubicBezTo>
                    <a:pt x="761" y="10056"/>
                    <a:pt x="14973" y="10056"/>
                    <a:pt x="21420" y="3859"/>
                  </a:cubicBezTo>
                  <a:lnTo>
                    <a:pt x="200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48;p33"/>
            <p:cNvSpPr/>
            <p:nvPr/>
          </p:nvSpPr>
          <p:spPr>
            <a:xfrm rot="1075607">
              <a:off x="-837183" y="1315778"/>
              <a:ext cx="176937" cy="274958"/>
            </a:xfrm>
            <a:custGeom>
              <a:avLst/>
              <a:gdLst/>
              <a:ahLst/>
              <a:cxnLst/>
              <a:rect l="l" t="t" r="r" b="b"/>
              <a:pathLst>
                <a:path w="6242" h="9700" extrusionOk="0">
                  <a:moveTo>
                    <a:pt x="1713" y="1"/>
                  </a:moveTo>
                  <a:cubicBezTo>
                    <a:pt x="0" y="3572"/>
                    <a:pt x="291" y="6562"/>
                    <a:pt x="291" y="6562"/>
                  </a:cubicBezTo>
                  <a:cubicBezTo>
                    <a:pt x="543" y="9504"/>
                    <a:pt x="2583" y="9699"/>
                    <a:pt x="3121" y="9699"/>
                  </a:cubicBezTo>
                  <a:cubicBezTo>
                    <a:pt x="3204" y="9699"/>
                    <a:pt x="3251" y="9695"/>
                    <a:pt x="3251" y="9695"/>
                  </a:cubicBezTo>
                  <a:cubicBezTo>
                    <a:pt x="6241" y="8796"/>
                    <a:pt x="5342" y="5606"/>
                    <a:pt x="5342" y="5603"/>
                  </a:cubicBezTo>
                  <a:cubicBezTo>
                    <a:pt x="5079" y="3106"/>
                    <a:pt x="1713" y="1"/>
                    <a:pt x="17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49;p33"/>
            <p:cNvSpPr/>
            <p:nvPr/>
          </p:nvSpPr>
          <p:spPr>
            <a:xfrm rot="1075607">
              <a:off x="-828601" y="1313197"/>
              <a:ext cx="143602" cy="272832"/>
            </a:xfrm>
            <a:custGeom>
              <a:avLst/>
              <a:gdLst/>
              <a:ahLst/>
              <a:cxnLst/>
              <a:rect l="l" t="t" r="r" b="b"/>
              <a:pathLst>
                <a:path w="5066" h="9625" extrusionOk="0">
                  <a:moveTo>
                    <a:pt x="1440" y="1"/>
                  </a:moveTo>
                  <a:cubicBezTo>
                    <a:pt x="1403" y="72"/>
                    <a:pt x="1375" y="143"/>
                    <a:pt x="1342" y="217"/>
                  </a:cubicBezTo>
                  <a:lnTo>
                    <a:pt x="2088" y="4086"/>
                  </a:lnTo>
                  <a:lnTo>
                    <a:pt x="2088" y="4086"/>
                  </a:lnTo>
                  <a:lnTo>
                    <a:pt x="426" y="2802"/>
                  </a:lnTo>
                  <a:cubicBezTo>
                    <a:pt x="406" y="2887"/>
                    <a:pt x="382" y="2974"/>
                    <a:pt x="362" y="3055"/>
                  </a:cubicBezTo>
                  <a:lnTo>
                    <a:pt x="2159" y="4441"/>
                  </a:lnTo>
                  <a:lnTo>
                    <a:pt x="2801" y="7766"/>
                  </a:lnTo>
                  <a:lnTo>
                    <a:pt x="2801" y="7766"/>
                  </a:lnTo>
                  <a:lnTo>
                    <a:pt x="0" y="6249"/>
                  </a:lnTo>
                  <a:lnTo>
                    <a:pt x="0" y="6249"/>
                  </a:lnTo>
                  <a:cubicBezTo>
                    <a:pt x="4" y="6401"/>
                    <a:pt x="10" y="6495"/>
                    <a:pt x="14" y="6532"/>
                  </a:cubicBezTo>
                  <a:lnTo>
                    <a:pt x="2859" y="8077"/>
                  </a:lnTo>
                  <a:lnTo>
                    <a:pt x="3160" y="9624"/>
                  </a:lnTo>
                  <a:cubicBezTo>
                    <a:pt x="3237" y="9597"/>
                    <a:pt x="3315" y="9570"/>
                    <a:pt x="3389" y="9540"/>
                  </a:cubicBezTo>
                  <a:lnTo>
                    <a:pt x="3095" y="8029"/>
                  </a:lnTo>
                  <a:lnTo>
                    <a:pt x="5065" y="5607"/>
                  </a:lnTo>
                  <a:cubicBezTo>
                    <a:pt x="5065" y="5607"/>
                    <a:pt x="5065" y="5603"/>
                    <a:pt x="5065" y="5603"/>
                  </a:cubicBezTo>
                  <a:cubicBezTo>
                    <a:pt x="5055" y="5502"/>
                    <a:pt x="5032" y="5397"/>
                    <a:pt x="5011" y="5292"/>
                  </a:cubicBezTo>
                  <a:lnTo>
                    <a:pt x="3038" y="7722"/>
                  </a:lnTo>
                  <a:lnTo>
                    <a:pt x="2396" y="4404"/>
                  </a:lnTo>
                  <a:lnTo>
                    <a:pt x="3656" y="2528"/>
                  </a:lnTo>
                  <a:cubicBezTo>
                    <a:pt x="3606" y="2457"/>
                    <a:pt x="3555" y="2386"/>
                    <a:pt x="3504" y="2319"/>
                  </a:cubicBezTo>
                  <a:lnTo>
                    <a:pt x="2332" y="4066"/>
                  </a:lnTo>
                  <a:lnTo>
                    <a:pt x="1571" y="126"/>
                  </a:lnTo>
                  <a:cubicBezTo>
                    <a:pt x="1487" y="48"/>
                    <a:pt x="1440" y="1"/>
                    <a:pt x="14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50;p33"/>
            <p:cNvSpPr/>
            <p:nvPr/>
          </p:nvSpPr>
          <p:spPr>
            <a:xfrm rot="1075607">
              <a:off x="-1568267" y="1353701"/>
              <a:ext cx="401127" cy="630193"/>
            </a:xfrm>
            <a:custGeom>
              <a:avLst/>
              <a:gdLst/>
              <a:ahLst/>
              <a:cxnLst/>
              <a:rect l="l" t="t" r="r" b="b"/>
              <a:pathLst>
                <a:path w="14151" h="22232" extrusionOk="0">
                  <a:moveTo>
                    <a:pt x="9194" y="1"/>
                  </a:moveTo>
                  <a:cubicBezTo>
                    <a:pt x="9194" y="1"/>
                    <a:pt x="5528" y="13922"/>
                    <a:pt x="5133" y="15480"/>
                  </a:cubicBezTo>
                  <a:cubicBezTo>
                    <a:pt x="5133" y="15480"/>
                    <a:pt x="190" y="17919"/>
                    <a:pt x="504" y="18467"/>
                  </a:cubicBezTo>
                  <a:cubicBezTo>
                    <a:pt x="538" y="18526"/>
                    <a:pt x="592" y="18551"/>
                    <a:pt x="662" y="18551"/>
                  </a:cubicBezTo>
                  <a:cubicBezTo>
                    <a:pt x="890" y="18551"/>
                    <a:pt x="1292" y="18284"/>
                    <a:pt x="1737" y="18085"/>
                  </a:cubicBezTo>
                  <a:cubicBezTo>
                    <a:pt x="2193" y="17886"/>
                    <a:pt x="2666" y="17713"/>
                    <a:pt x="3146" y="17575"/>
                  </a:cubicBezTo>
                  <a:lnTo>
                    <a:pt x="3146" y="17575"/>
                  </a:lnTo>
                  <a:cubicBezTo>
                    <a:pt x="3146" y="17575"/>
                    <a:pt x="0" y="19876"/>
                    <a:pt x="598" y="20362"/>
                  </a:cubicBezTo>
                  <a:cubicBezTo>
                    <a:pt x="618" y="20379"/>
                    <a:pt x="643" y="20386"/>
                    <a:pt x="672" y="20386"/>
                  </a:cubicBezTo>
                  <a:cubicBezTo>
                    <a:pt x="885" y="20386"/>
                    <a:pt x="1331" y="19963"/>
                    <a:pt x="1859" y="19606"/>
                  </a:cubicBezTo>
                  <a:cubicBezTo>
                    <a:pt x="2619" y="19089"/>
                    <a:pt x="3487" y="18605"/>
                    <a:pt x="3487" y="18605"/>
                  </a:cubicBezTo>
                  <a:lnTo>
                    <a:pt x="3487" y="18605"/>
                  </a:lnTo>
                  <a:cubicBezTo>
                    <a:pt x="3487" y="18605"/>
                    <a:pt x="1024" y="21001"/>
                    <a:pt x="1555" y="21423"/>
                  </a:cubicBezTo>
                  <a:cubicBezTo>
                    <a:pt x="1581" y="21444"/>
                    <a:pt x="1609" y="21453"/>
                    <a:pt x="1639" y="21453"/>
                  </a:cubicBezTo>
                  <a:cubicBezTo>
                    <a:pt x="1866" y="21453"/>
                    <a:pt x="2208" y="20909"/>
                    <a:pt x="2704" y="20443"/>
                  </a:cubicBezTo>
                  <a:cubicBezTo>
                    <a:pt x="3329" y="19862"/>
                    <a:pt x="4139" y="19369"/>
                    <a:pt x="4140" y="19369"/>
                  </a:cubicBezTo>
                  <a:lnTo>
                    <a:pt x="4140" y="19369"/>
                  </a:lnTo>
                  <a:cubicBezTo>
                    <a:pt x="4139" y="19369"/>
                    <a:pt x="2609" y="21954"/>
                    <a:pt x="3197" y="22228"/>
                  </a:cubicBezTo>
                  <a:cubicBezTo>
                    <a:pt x="3203" y="22230"/>
                    <a:pt x="3210" y="22232"/>
                    <a:pt x="3218" y="22232"/>
                  </a:cubicBezTo>
                  <a:cubicBezTo>
                    <a:pt x="3381" y="22232"/>
                    <a:pt x="3740" y="21534"/>
                    <a:pt x="4241" y="20835"/>
                  </a:cubicBezTo>
                  <a:cubicBezTo>
                    <a:pt x="4788" y="20072"/>
                    <a:pt x="5488" y="19301"/>
                    <a:pt x="5488" y="19301"/>
                  </a:cubicBezTo>
                  <a:cubicBezTo>
                    <a:pt x="5488" y="19301"/>
                    <a:pt x="5944" y="19646"/>
                    <a:pt x="6042" y="20227"/>
                  </a:cubicBezTo>
                  <a:cubicBezTo>
                    <a:pt x="6136" y="20800"/>
                    <a:pt x="5821" y="21785"/>
                    <a:pt x="6300" y="21785"/>
                  </a:cubicBezTo>
                  <a:cubicBezTo>
                    <a:pt x="6304" y="21785"/>
                    <a:pt x="6308" y="21785"/>
                    <a:pt x="6312" y="21785"/>
                  </a:cubicBezTo>
                  <a:cubicBezTo>
                    <a:pt x="6812" y="21768"/>
                    <a:pt x="6924" y="20386"/>
                    <a:pt x="6958" y="19954"/>
                  </a:cubicBezTo>
                  <a:cubicBezTo>
                    <a:pt x="6988" y="19518"/>
                    <a:pt x="7005" y="17784"/>
                    <a:pt x="7005" y="17784"/>
                  </a:cubicBezTo>
                  <a:lnTo>
                    <a:pt x="14134" y="704"/>
                  </a:lnTo>
                  <a:cubicBezTo>
                    <a:pt x="14151" y="703"/>
                    <a:pt x="14150" y="702"/>
                    <a:pt x="14134" y="702"/>
                  </a:cubicBezTo>
                  <a:cubicBezTo>
                    <a:pt x="14105" y="702"/>
                    <a:pt x="14027" y="703"/>
                    <a:pt x="13910" y="703"/>
                  </a:cubicBezTo>
                  <a:cubicBezTo>
                    <a:pt x="13191" y="703"/>
                    <a:pt x="10970" y="657"/>
                    <a:pt x="9194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51;p33"/>
            <p:cNvSpPr/>
            <p:nvPr/>
          </p:nvSpPr>
          <p:spPr>
            <a:xfrm rot="1075607">
              <a:off x="-1171009" y="523541"/>
              <a:ext cx="823258" cy="650035"/>
            </a:xfrm>
            <a:custGeom>
              <a:avLst/>
              <a:gdLst/>
              <a:ahLst/>
              <a:cxnLst/>
              <a:rect l="l" t="t" r="r" b="b"/>
              <a:pathLst>
                <a:path w="29043" h="22932" extrusionOk="0">
                  <a:moveTo>
                    <a:pt x="14328" y="0"/>
                  </a:moveTo>
                  <a:cubicBezTo>
                    <a:pt x="12364" y="0"/>
                    <a:pt x="10745" y="673"/>
                    <a:pt x="10745" y="673"/>
                  </a:cubicBezTo>
                  <a:cubicBezTo>
                    <a:pt x="5346" y="2876"/>
                    <a:pt x="6515" y="7083"/>
                    <a:pt x="6515" y="7083"/>
                  </a:cubicBezTo>
                  <a:cubicBezTo>
                    <a:pt x="7238" y="9600"/>
                    <a:pt x="3633" y="11935"/>
                    <a:pt x="3633" y="11935"/>
                  </a:cubicBezTo>
                  <a:cubicBezTo>
                    <a:pt x="1480" y="13831"/>
                    <a:pt x="700" y="16061"/>
                    <a:pt x="700" y="16061"/>
                  </a:cubicBezTo>
                  <a:cubicBezTo>
                    <a:pt x="0" y="19436"/>
                    <a:pt x="2257" y="21487"/>
                    <a:pt x="2257" y="21487"/>
                  </a:cubicBezTo>
                  <a:cubicBezTo>
                    <a:pt x="3435" y="22557"/>
                    <a:pt x="4661" y="22932"/>
                    <a:pt x="5802" y="22932"/>
                  </a:cubicBezTo>
                  <a:cubicBezTo>
                    <a:pt x="8482" y="22932"/>
                    <a:pt x="10691" y="20862"/>
                    <a:pt x="10691" y="20862"/>
                  </a:cubicBezTo>
                  <a:cubicBezTo>
                    <a:pt x="13145" y="19346"/>
                    <a:pt x="15600" y="19045"/>
                    <a:pt x="17164" y="19045"/>
                  </a:cubicBezTo>
                  <a:cubicBezTo>
                    <a:pt x="18197" y="19045"/>
                    <a:pt x="18841" y="19176"/>
                    <a:pt x="18841" y="19176"/>
                  </a:cubicBezTo>
                  <a:cubicBezTo>
                    <a:pt x="19222" y="19228"/>
                    <a:pt x="19588" y="19252"/>
                    <a:pt x="19938" y="19252"/>
                  </a:cubicBezTo>
                  <a:cubicBezTo>
                    <a:pt x="24335" y="19252"/>
                    <a:pt x="26315" y="15466"/>
                    <a:pt x="26315" y="15466"/>
                  </a:cubicBezTo>
                  <a:cubicBezTo>
                    <a:pt x="29042" y="9185"/>
                    <a:pt x="23903" y="7549"/>
                    <a:pt x="23903" y="7549"/>
                  </a:cubicBezTo>
                  <a:cubicBezTo>
                    <a:pt x="21152" y="7107"/>
                    <a:pt x="20321" y="4123"/>
                    <a:pt x="20321" y="4123"/>
                  </a:cubicBezTo>
                  <a:cubicBezTo>
                    <a:pt x="19009" y="797"/>
                    <a:pt x="16464" y="0"/>
                    <a:pt x="14328" y="0"/>
                  </a:cubicBezTo>
                  <a:close/>
                </a:path>
              </a:pathLst>
            </a:custGeom>
            <a:solidFill>
              <a:srgbClr val="4C1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52;p33"/>
            <p:cNvSpPr/>
            <p:nvPr/>
          </p:nvSpPr>
          <p:spPr>
            <a:xfrm rot="1075607">
              <a:off x="-1203912" y="732133"/>
              <a:ext cx="820084" cy="435738"/>
            </a:xfrm>
            <a:custGeom>
              <a:avLst/>
              <a:gdLst/>
              <a:ahLst/>
              <a:cxnLst/>
              <a:rect l="l" t="t" r="r" b="b"/>
              <a:pathLst>
                <a:path w="28931" h="15372" extrusionOk="0">
                  <a:moveTo>
                    <a:pt x="23930" y="0"/>
                  </a:moveTo>
                  <a:cubicBezTo>
                    <a:pt x="22899" y="3744"/>
                    <a:pt x="19382" y="6163"/>
                    <a:pt x="15526" y="6488"/>
                  </a:cubicBezTo>
                  <a:cubicBezTo>
                    <a:pt x="13641" y="6647"/>
                    <a:pt x="11701" y="6447"/>
                    <a:pt x="9843" y="6849"/>
                  </a:cubicBezTo>
                  <a:cubicBezTo>
                    <a:pt x="8461" y="7147"/>
                    <a:pt x="7407" y="8255"/>
                    <a:pt x="5967" y="8421"/>
                  </a:cubicBezTo>
                  <a:cubicBezTo>
                    <a:pt x="5705" y="8451"/>
                    <a:pt x="5431" y="8469"/>
                    <a:pt x="5155" y="8469"/>
                  </a:cubicBezTo>
                  <a:cubicBezTo>
                    <a:pt x="4199" y="8469"/>
                    <a:pt x="3218" y="8247"/>
                    <a:pt x="2588" y="7515"/>
                  </a:cubicBezTo>
                  <a:cubicBezTo>
                    <a:pt x="2210" y="7079"/>
                    <a:pt x="2088" y="6562"/>
                    <a:pt x="2115" y="6015"/>
                  </a:cubicBezTo>
                  <a:lnTo>
                    <a:pt x="2115" y="6015"/>
                  </a:lnTo>
                  <a:cubicBezTo>
                    <a:pt x="1102" y="7360"/>
                    <a:pt x="700" y="8502"/>
                    <a:pt x="700" y="8502"/>
                  </a:cubicBezTo>
                  <a:cubicBezTo>
                    <a:pt x="0" y="11877"/>
                    <a:pt x="2257" y="13928"/>
                    <a:pt x="2257" y="13928"/>
                  </a:cubicBezTo>
                  <a:cubicBezTo>
                    <a:pt x="3435" y="14997"/>
                    <a:pt x="4661" y="15371"/>
                    <a:pt x="5802" y="15371"/>
                  </a:cubicBezTo>
                  <a:cubicBezTo>
                    <a:pt x="8482" y="15371"/>
                    <a:pt x="10691" y="13303"/>
                    <a:pt x="10691" y="13303"/>
                  </a:cubicBezTo>
                  <a:cubicBezTo>
                    <a:pt x="13145" y="11787"/>
                    <a:pt x="15600" y="11486"/>
                    <a:pt x="17164" y="11486"/>
                  </a:cubicBezTo>
                  <a:cubicBezTo>
                    <a:pt x="18197" y="11486"/>
                    <a:pt x="18841" y="11617"/>
                    <a:pt x="18841" y="11617"/>
                  </a:cubicBezTo>
                  <a:cubicBezTo>
                    <a:pt x="19221" y="11668"/>
                    <a:pt x="19585" y="11692"/>
                    <a:pt x="19933" y="11692"/>
                  </a:cubicBezTo>
                  <a:cubicBezTo>
                    <a:pt x="24335" y="11692"/>
                    <a:pt x="26319" y="7904"/>
                    <a:pt x="26319" y="7904"/>
                  </a:cubicBezTo>
                  <a:cubicBezTo>
                    <a:pt x="28931" y="1879"/>
                    <a:pt x="24305" y="129"/>
                    <a:pt x="23930" y="0"/>
                  </a:cubicBezTo>
                  <a:close/>
                </a:path>
              </a:pathLst>
            </a:custGeom>
            <a:solidFill>
              <a:srgbClr val="4C1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53;p33"/>
            <p:cNvSpPr/>
            <p:nvPr/>
          </p:nvSpPr>
          <p:spPr>
            <a:xfrm rot="1075607">
              <a:off x="-956740" y="652620"/>
              <a:ext cx="398547" cy="488150"/>
            </a:xfrm>
            <a:custGeom>
              <a:avLst/>
              <a:gdLst/>
              <a:ahLst/>
              <a:cxnLst/>
              <a:rect l="l" t="t" r="r" b="b"/>
              <a:pathLst>
                <a:path w="14060" h="17221" extrusionOk="0">
                  <a:moveTo>
                    <a:pt x="7826" y="1"/>
                  </a:moveTo>
                  <a:cubicBezTo>
                    <a:pt x="7173" y="1"/>
                    <a:pt x="6433" y="164"/>
                    <a:pt x="5600" y="555"/>
                  </a:cubicBezTo>
                  <a:cubicBezTo>
                    <a:pt x="5600" y="555"/>
                    <a:pt x="1785" y="2406"/>
                    <a:pt x="2421" y="5816"/>
                  </a:cubicBezTo>
                  <a:cubicBezTo>
                    <a:pt x="2421" y="5816"/>
                    <a:pt x="2071" y="5681"/>
                    <a:pt x="1652" y="5681"/>
                  </a:cubicBezTo>
                  <a:cubicBezTo>
                    <a:pt x="929" y="5681"/>
                    <a:pt x="0" y="6082"/>
                    <a:pt x="302" y="8266"/>
                  </a:cubicBezTo>
                  <a:cubicBezTo>
                    <a:pt x="302" y="8266"/>
                    <a:pt x="656" y="10208"/>
                    <a:pt x="2576" y="10208"/>
                  </a:cubicBezTo>
                  <a:cubicBezTo>
                    <a:pt x="2770" y="10208"/>
                    <a:pt x="2980" y="10188"/>
                    <a:pt x="3208" y="10144"/>
                  </a:cubicBezTo>
                  <a:cubicBezTo>
                    <a:pt x="3208" y="10144"/>
                    <a:pt x="3901" y="11857"/>
                    <a:pt x="5610" y="12547"/>
                  </a:cubicBezTo>
                  <a:cubicBezTo>
                    <a:pt x="5482" y="13662"/>
                    <a:pt x="5286" y="15679"/>
                    <a:pt x="4367" y="16473"/>
                  </a:cubicBezTo>
                  <a:cubicBezTo>
                    <a:pt x="4367" y="16473"/>
                    <a:pt x="5601" y="17220"/>
                    <a:pt x="6957" y="17220"/>
                  </a:cubicBezTo>
                  <a:cubicBezTo>
                    <a:pt x="7901" y="17220"/>
                    <a:pt x="8905" y="16859"/>
                    <a:pt x="9594" y="15632"/>
                  </a:cubicBezTo>
                  <a:cubicBezTo>
                    <a:pt x="9594" y="15632"/>
                    <a:pt x="9118" y="14314"/>
                    <a:pt x="9577" y="12219"/>
                  </a:cubicBezTo>
                  <a:cubicBezTo>
                    <a:pt x="9783" y="12128"/>
                    <a:pt x="9989" y="12026"/>
                    <a:pt x="10206" y="11905"/>
                  </a:cubicBezTo>
                  <a:cubicBezTo>
                    <a:pt x="10206" y="11905"/>
                    <a:pt x="10206" y="11905"/>
                    <a:pt x="10206" y="11905"/>
                  </a:cubicBezTo>
                  <a:cubicBezTo>
                    <a:pt x="10215" y="11905"/>
                    <a:pt x="14060" y="9809"/>
                    <a:pt x="12230" y="4147"/>
                  </a:cubicBezTo>
                  <a:cubicBezTo>
                    <a:pt x="12230" y="4147"/>
                    <a:pt x="11119" y="1"/>
                    <a:pt x="7826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54;p33"/>
            <p:cNvSpPr/>
            <p:nvPr/>
          </p:nvSpPr>
          <p:spPr>
            <a:xfrm rot="1075607">
              <a:off x="-765718" y="766927"/>
              <a:ext cx="38437" cy="38919"/>
            </a:xfrm>
            <a:custGeom>
              <a:avLst/>
              <a:gdLst/>
              <a:ahLst/>
              <a:cxnLst/>
              <a:rect l="l" t="t" r="r" b="b"/>
              <a:pathLst>
                <a:path w="1356" h="1373" extrusionOk="0">
                  <a:moveTo>
                    <a:pt x="1183" y="1"/>
                  </a:moveTo>
                  <a:cubicBezTo>
                    <a:pt x="1174" y="1"/>
                    <a:pt x="1163" y="2"/>
                    <a:pt x="1153" y="4"/>
                  </a:cubicBezTo>
                  <a:cubicBezTo>
                    <a:pt x="14" y="335"/>
                    <a:pt x="0" y="1244"/>
                    <a:pt x="0" y="1254"/>
                  </a:cubicBezTo>
                  <a:cubicBezTo>
                    <a:pt x="0" y="1318"/>
                    <a:pt x="55" y="1373"/>
                    <a:pt x="119" y="1373"/>
                  </a:cubicBezTo>
                  <a:cubicBezTo>
                    <a:pt x="186" y="1373"/>
                    <a:pt x="240" y="1322"/>
                    <a:pt x="240" y="1254"/>
                  </a:cubicBezTo>
                  <a:cubicBezTo>
                    <a:pt x="240" y="1224"/>
                    <a:pt x="261" y="514"/>
                    <a:pt x="1220" y="237"/>
                  </a:cubicBezTo>
                  <a:cubicBezTo>
                    <a:pt x="1355" y="190"/>
                    <a:pt x="1309" y="1"/>
                    <a:pt x="1183" y="1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55;p33"/>
            <p:cNvSpPr/>
            <p:nvPr/>
          </p:nvSpPr>
          <p:spPr>
            <a:xfrm rot="1075607">
              <a:off x="-638239" y="772270"/>
              <a:ext cx="52752" cy="16016"/>
            </a:xfrm>
            <a:custGeom>
              <a:avLst/>
              <a:gdLst/>
              <a:ahLst/>
              <a:cxnLst/>
              <a:rect l="l" t="t" r="r" b="b"/>
              <a:pathLst>
                <a:path w="1861" h="565" extrusionOk="0">
                  <a:moveTo>
                    <a:pt x="964" y="1"/>
                  </a:moveTo>
                  <a:cubicBezTo>
                    <a:pt x="374" y="1"/>
                    <a:pt x="49" y="360"/>
                    <a:pt x="44" y="365"/>
                  </a:cubicBezTo>
                  <a:cubicBezTo>
                    <a:pt x="0" y="412"/>
                    <a:pt x="7" y="490"/>
                    <a:pt x="55" y="534"/>
                  </a:cubicBezTo>
                  <a:cubicBezTo>
                    <a:pt x="78" y="554"/>
                    <a:pt x="107" y="564"/>
                    <a:pt x="135" y="564"/>
                  </a:cubicBezTo>
                  <a:cubicBezTo>
                    <a:pt x="168" y="564"/>
                    <a:pt x="202" y="551"/>
                    <a:pt x="227" y="524"/>
                  </a:cubicBezTo>
                  <a:cubicBezTo>
                    <a:pt x="239" y="507"/>
                    <a:pt x="488" y="241"/>
                    <a:pt x="954" y="241"/>
                  </a:cubicBezTo>
                  <a:cubicBezTo>
                    <a:pt x="1145" y="241"/>
                    <a:pt x="1371" y="285"/>
                    <a:pt x="1632" y="409"/>
                  </a:cubicBezTo>
                  <a:cubicBezTo>
                    <a:pt x="1651" y="418"/>
                    <a:pt x="1670" y="422"/>
                    <a:pt x="1687" y="422"/>
                  </a:cubicBezTo>
                  <a:cubicBezTo>
                    <a:pt x="1800" y="422"/>
                    <a:pt x="1860" y="248"/>
                    <a:pt x="1734" y="189"/>
                  </a:cubicBezTo>
                  <a:cubicBezTo>
                    <a:pt x="1442" y="51"/>
                    <a:pt x="1184" y="1"/>
                    <a:pt x="964" y="1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56;p33"/>
            <p:cNvSpPr/>
            <p:nvPr/>
          </p:nvSpPr>
          <p:spPr>
            <a:xfrm rot="1075607">
              <a:off x="-685642" y="869878"/>
              <a:ext cx="37615" cy="18255"/>
            </a:xfrm>
            <a:custGeom>
              <a:avLst/>
              <a:gdLst/>
              <a:ahLst/>
              <a:cxnLst/>
              <a:rect l="l" t="t" r="r" b="b"/>
              <a:pathLst>
                <a:path w="1327" h="644" extrusionOk="0">
                  <a:moveTo>
                    <a:pt x="1162" y="0"/>
                  </a:moveTo>
                  <a:cubicBezTo>
                    <a:pt x="1124" y="0"/>
                    <a:pt x="1086" y="18"/>
                    <a:pt x="1061" y="62"/>
                  </a:cubicBezTo>
                  <a:cubicBezTo>
                    <a:pt x="900" y="348"/>
                    <a:pt x="602" y="401"/>
                    <a:pt x="402" y="401"/>
                  </a:cubicBezTo>
                  <a:cubicBezTo>
                    <a:pt x="290" y="401"/>
                    <a:pt x="209" y="384"/>
                    <a:pt x="199" y="383"/>
                  </a:cubicBezTo>
                  <a:cubicBezTo>
                    <a:pt x="188" y="380"/>
                    <a:pt x="177" y="379"/>
                    <a:pt x="167" y="379"/>
                  </a:cubicBezTo>
                  <a:cubicBezTo>
                    <a:pt x="37" y="379"/>
                    <a:pt x="1" y="585"/>
                    <a:pt x="148" y="616"/>
                  </a:cubicBezTo>
                  <a:cubicBezTo>
                    <a:pt x="233" y="633"/>
                    <a:pt x="317" y="643"/>
                    <a:pt x="405" y="643"/>
                  </a:cubicBezTo>
                  <a:cubicBezTo>
                    <a:pt x="662" y="643"/>
                    <a:pt x="1050" y="569"/>
                    <a:pt x="1273" y="184"/>
                  </a:cubicBezTo>
                  <a:cubicBezTo>
                    <a:pt x="1327" y="86"/>
                    <a:pt x="1245" y="0"/>
                    <a:pt x="1162" y="0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57;p33"/>
            <p:cNvSpPr/>
            <p:nvPr/>
          </p:nvSpPr>
          <p:spPr>
            <a:xfrm rot="1075607">
              <a:off x="-722035" y="898422"/>
              <a:ext cx="77924" cy="31521"/>
            </a:xfrm>
            <a:custGeom>
              <a:avLst/>
              <a:gdLst/>
              <a:ahLst/>
              <a:cxnLst/>
              <a:rect l="l" t="t" r="r" b="b"/>
              <a:pathLst>
                <a:path w="2749" h="1112" extrusionOk="0">
                  <a:moveTo>
                    <a:pt x="2614" y="1"/>
                  </a:moveTo>
                  <a:cubicBezTo>
                    <a:pt x="2579" y="1"/>
                    <a:pt x="2545" y="15"/>
                    <a:pt x="2523" y="44"/>
                  </a:cubicBezTo>
                  <a:cubicBezTo>
                    <a:pt x="1984" y="706"/>
                    <a:pt x="1429" y="877"/>
                    <a:pt x="1001" y="877"/>
                  </a:cubicBezTo>
                  <a:cubicBezTo>
                    <a:pt x="566" y="877"/>
                    <a:pt x="261" y="701"/>
                    <a:pt x="235" y="686"/>
                  </a:cubicBezTo>
                  <a:cubicBezTo>
                    <a:pt x="213" y="673"/>
                    <a:pt x="192" y="667"/>
                    <a:pt x="172" y="667"/>
                  </a:cubicBezTo>
                  <a:cubicBezTo>
                    <a:pt x="67" y="667"/>
                    <a:pt x="0" y="821"/>
                    <a:pt x="113" y="892"/>
                  </a:cubicBezTo>
                  <a:cubicBezTo>
                    <a:pt x="387" y="1037"/>
                    <a:pt x="695" y="1112"/>
                    <a:pt x="1009" y="1112"/>
                  </a:cubicBezTo>
                  <a:cubicBezTo>
                    <a:pt x="1495" y="1112"/>
                    <a:pt x="2120" y="922"/>
                    <a:pt x="2708" y="196"/>
                  </a:cubicBezTo>
                  <a:cubicBezTo>
                    <a:pt x="2749" y="145"/>
                    <a:pt x="2742" y="71"/>
                    <a:pt x="2691" y="27"/>
                  </a:cubicBezTo>
                  <a:cubicBezTo>
                    <a:pt x="2668" y="9"/>
                    <a:pt x="2641" y="1"/>
                    <a:pt x="2614" y="1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58;p33"/>
            <p:cNvSpPr/>
            <p:nvPr/>
          </p:nvSpPr>
          <p:spPr>
            <a:xfrm rot="1075607">
              <a:off x="-803950" y="859157"/>
              <a:ext cx="55502" cy="33080"/>
            </a:xfrm>
            <a:custGeom>
              <a:avLst/>
              <a:gdLst/>
              <a:ahLst/>
              <a:cxnLst/>
              <a:rect l="l" t="t" r="r" b="b"/>
              <a:pathLst>
                <a:path w="1958" h="1167" extrusionOk="0">
                  <a:moveTo>
                    <a:pt x="981" y="1"/>
                  </a:moveTo>
                  <a:cubicBezTo>
                    <a:pt x="440" y="1"/>
                    <a:pt x="1" y="261"/>
                    <a:pt x="1" y="582"/>
                  </a:cubicBezTo>
                  <a:cubicBezTo>
                    <a:pt x="1" y="906"/>
                    <a:pt x="440" y="1166"/>
                    <a:pt x="981" y="1166"/>
                  </a:cubicBezTo>
                  <a:cubicBezTo>
                    <a:pt x="1521" y="1166"/>
                    <a:pt x="1957" y="906"/>
                    <a:pt x="1957" y="582"/>
                  </a:cubicBezTo>
                  <a:cubicBezTo>
                    <a:pt x="1957" y="261"/>
                    <a:pt x="1521" y="1"/>
                    <a:pt x="9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59;p33"/>
            <p:cNvSpPr/>
            <p:nvPr/>
          </p:nvSpPr>
          <p:spPr>
            <a:xfrm rot="1075607">
              <a:off x="-916361" y="807336"/>
              <a:ext cx="46374" cy="61029"/>
            </a:xfrm>
            <a:custGeom>
              <a:avLst/>
              <a:gdLst/>
              <a:ahLst/>
              <a:cxnLst/>
              <a:rect l="l" t="t" r="r" b="b"/>
              <a:pathLst>
                <a:path w="1636" h="2153" extrusionOk="0">
                  <a:moveTo>
                    <a:pt x="630" y="0"/>
                  </a:moveTo>
                  <a:cubicBezTo>
                    <a:pt x="590" y="0"/>
                    <a:pt x="550" y="6"/>
                    <a:pt x="511" y="17"/>
                  </a:cubicBezTo>
                  <a:cubicBezTo>
                    <a:pt x="152" y="122"/>
                    <a:pt x="0" y="679"/>
                    <a:pt x="169" y="1264"/>
                  </a:cubicBezTo>
                  <a:cubicBezTo>
                    <a:pt x="323" y="1785"/>
                    <a:pt x="677" y="2153"/>
                    <a:pt x="1006" y="2153"/>
                  </a:cubicBezTo>
                  <a:cubicBezTo>
                    <a:pt x="1047" y="2153"/>
                    <a:pt x="1086" y="2147"/>
                    <a:pt x="1126" y="2136"/>
                  </a:cubicBezTo>
                  <a:cubicBezTo>
                    <a:pt x="1484" y="2028"/>
                    <a:pt x="1636" y="1473"/>
                    <a:pt x="1467" y="889"/>
                  </a:cubicBezTo>
                  <a:cubicBezTo>
                    <a:pt x="1316" y="368"/>
                    <a:pt x="959" y="0"/>
                    <a:pt x="630" y="0"/>
                  </a:cubicBezTo>
                  <a:close/>
                </a:path>
              </a:pathLst>
            </a:cu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60;p33"/>
            <p:cNvSpPr/>
            <p:nvPr/>
          </p:nvSpPr>
          <p:spPr>
            <a:xfrm rot="1075607">
              <a:off x="-878439" y="581143"/>
              <a:ext cx="278048" cy="298967"/>
            </a:xfrm>
            <a:custGeom>
              <a:avLst/>
              <a:gdLst/>
              <a:ahLst/>
              <a:cxnLst/>
              <a:rect l="l" t="t" r="r" b="b"/>
              <a:pathLst>
                <a:path w="9809" h="10547" extrusionOk="0">
                  <a:moveTo>
                    <a:pt x="7010" y="1"/>
                  </a:moveTo>
                  <a:cubicBezTo>
                    <a:pt x="5976" y="1"/>
                    <a:pt x="4559" y="401"/>
                    <a:pt x="2621" y="1511"/>
                  </a:cubicBezTo>
                  <a:cubicBezTo>
                    <a:pt x="2621" y="1511"/>
                    <a:pt x="2621" y="1511"/>
                    <a:pt x="2621" y="1511"/>
                  </a:cubicBezTo>
                  <a:cubicBezTo>
                    <a:pt x="2616" y="1511"/>
                    <a:pt x="0" y="3306"/>
                    <a:pt x="1246" y="7867"/>
                  </a:cubicBezTo>
                  <a:cubicBezTo>
                    <a:pt x="1246" y="7867"/>
                    <a:pt x="1847" y="10546"/>
                    <a:pt x="2806" y="10546"/>
                  </a:cubicBezTo>
                  <a:cubicBezTo>
                    <a:pt x="2864" y="10546"/>
                    <a:pt x="2923" y="10537"/>
                    <a:pt x="2983" y="10516"/>
                  </a:cubicBezTo>
                  <a:cubicBezTo>
                    <a:pt x="2983" y="10516"/>
                    <a:pt x="3814" y="9840"/>
                    <a:pt x="3138" y="7222"/>
                  </a:cubicBezTo>
                  <a:cubicBezTo>
                    <a:pt x="3138" y="7222"/>
                    <a:pt x="9264" y="4961"/>
                    <a:pt x="9808" y="2653"/>
                  </a:cubicBezTo>
                  <a:cubicBezTo>
                    <a:pt x="9808" y="2653"/>
                    <a:pt x="9675" y="1"/>
                    <a:pt x="7010" y="1"/>
                  </a:cubicBezTo>
                  <a:close/>
                </a:path>
              </a:pathLst>
            </a:custGeom>
            <a:solidFill>
              <a:srgbClr val="4C1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261;p33"/>
          <p:cNvGrpSpPr/>
          <p:nvPr/>
        </p:nvGrpSpPr>
        <p:grpSpPr>
          <a:xfrm>
            <a:off x="2938012" y="2756891"/>
            <a:ext cx="194306" cy="38826"/>
            <a:chOff x="6565425" y="2344075"/>
            <a:chExt cx="174125" cy="34800"/>
          </a:xfrm>
        </p:grpSpPr>
        <p:sp>
          <p:nvSpPr>
            <p:cNvPr id="34" name="Google Shape;1262;p33"/>
            <p:cNvSpPr/>
            <p:nvPr/>
          </p:nvSpPr>
          <p:spPr>
            <a:xfrm>
              <a:off x="6565425" y="2344075"/>
              <a:ext cx="67700" cy="34700"/>
            </a:xfrm>
            <a:custGeom>
              <a:avLst/>
              <a:gdLst/>
              <a:ahLst/>
              <a:cxnLst/>
              <a:rect l="l" t="t" r="r" b="b"/>
              <a:pathLst>
                <a:path w="2708" h="1388" extrusionOk="0">
                  <a:moveTo>
                    <a:pt x="1088" y="1"/>
                  </a:moveTo>
                  <a:cubicBezTo>
                    <a:pt x="576" y="1"/>
                    <a:pt x="164" y="208"/>
                    <a:pt x="92" y="541"/>
                  </a:cubicBezTo>
                  <a:cubicBezTo>
                    <a:pt x="1" y="959"/>
                    <a:pt x="605" y="1112"/>
                    <a:pt x="1305" y="1260"/>
                  </a:cubicBezTo>
                  <a:cubicBezTo>
                    <a:pt x="1625" y="1330"/>
                    <a:pt x="1909" y="1387"/>
                    <a:pt x="2131" y="1387"/>
                  </a:cubicBezTo>
                  <a:cubicBezTo>
                    <a:pt x="2392" y="1387"/>
                    <a:pt x="2567" y="1309"/>
                    <a:pt x="2616" y="1081"/>
                  </a:cubicBezTo>
                  <a:cubicBezTo>
                    <a:pt x="2707" y="659"/>
                    <a:pt x="2214" y="196"/>
                    <a:pt x="1518" y="47"/>
                  </a:cubicBezTo>
                  <a:cubicBezTo>
                    <a:pt x="1370" y="16"/>
                    <a:pt x="1225" y="1"/>
                    <a:pt x="10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63;p33"/>
            <p:cNvSpPr/>
            <p:nvPr/>
          </p:nvSpPr>
          <p:spPr>
            <a:xfrm>
              <a:off x="6593300" y="2347375"/>
              <a:ext cx="36775" cy="31500"/>
            </a:xfrm>
            <a:custGeom>
              <a:avLst/>
              <a:gdLst/>
              <a:ahLst/>
              <a:cxnLst/>
              <a:rect l="l" t="t" r="r" b="b"/>
              <a:pathLst>
                <a:path w="1471" h="1260" extrusionOk="0">
                  <a:moveTo>
                    <a:pt x="636" y="1"/>
                  </a:moveTo>
                  <a:cubicBezTo>
                    <a:pt x="312" y="1"/>
                    <a:pt x="1" y="252"/>
                    <a:pt x="1" y="632"/>
                  </a:cubicBezTo>
                  <a:cubicBezTo>
                    <a:pt x="1" y="980"/>
                    <a:pt x="281" y="1260"/>
                    <a:pt x="629" y="1260"/>
                  </a:cubicBezTo>
                  <a:cubicBezTo>
                    <a:pt x="1190" y="1260"/>
                    <a:pt x="1470" y="584"/>
                    <a:pt x="1075" y="185"/>
                  </a:cubicBezTo>
                  <a:cubicBezTo>
                    <a:pt x="947" y="58"/>
                    <a:pt x="790" y="1"/>
                    <a:pt x="6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64;p33"/>
            <p:cNvSpPr/>
            <p:nvPr/>
          </p:nvSpPr>
          <p:spPr>
            <a:xfrm>
              <a:off x="6671950" y="2344075"/>
              <a:ext cx="67600" cy="34700"/>
            </a:xfrm>
            <a:custGeom>
              <a:avLst/>
              <a:gdLst/>
              <a:ahLst/>
              <a:cxnLst/>
              <a:rect l="l" t="t" r="r" b="b"/>
              <a:pathLst>
                <a:path w="2704" h="1388" extrusionOk="0">
                  <a:moveTo>
                    <a:pt x="1620" y="1"/>
                  </a:moveTo>
                  <a:cubicBezTo>
                    <a:pt x="1482" y="1"/>
                    <a:pt x="1337" y="16"/>
                    <a:pt x="1190" y="47"/>
                  </a:cubicBezTo>
                  <a:cubicBezTo>
                    <a:pt x="490" y="196"/>
                    <a:pt x="0" y="659"/>
                    <a:pt x="92" y="1081"/>
                  </a:cubicBezTo>
                  <a:cubicBezTo>
                    <a:pt x="141" y="1309"/>
                    <a:pt x="316" y="1387"/>
                    <a:pt x="576" y="1387"/>
                  </a:cubicBezTo>
                  <a:cubicBezTo>
                    <a:pt x="798" y="1387"/>
                    <a:pt x="1082" y="1330"/>
                    <a:pt x="1403" y="1260"/>
                  </a:cubicBezTo>
                  <a:cubicBezTo>
                    <a:pt x="2099" y="1112"/>
                    <a:pt x="2704" y="959"/>
                    <a:pt x="2616" y="541"/>
                  </a:cubicBezTo>
                  <a:cubicBezTo>
                    <a:pt x="2544" y="208"/>
                    <a:pt x="2132" y="1"/>
                    <a:pt x="1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65;p33"/>
            <p:cNvSpPr/>
            <p:nvPr/>
          </p:nvSpPr>
          <p:spPr>
            <a:xfrm>
              <a:off x="6692725" y="2345100"/>
              <a:ext cx="36775" cy="31500"/>
            </a:xfrm>
            <a:custGeom>
              <a:avLst/>
              <a:gdLst/>
              <a:ahLst/>
              <a:cxnLst/>
              <a:rect l="l" t="t" r="r" b="b"/>
              <a:pathLst>
                <a:path w="1471" h="1260" extrusionOk="0">
                  <a:moveTo>
                    <a:pt x="837" y="0"/>
                  </a:moveTo>
                  <a:cubicBezTo>
                    <a:pt x="682" y="0"/>
                    <a:pt x="525" y="58"/>
                    <a:pt x="396" y="185"/>
                  </a:cubicBezTo>
                  <a:cubicBezTo>
                    <a:pt x="1" y="581"/>
                    <a:pt x="281" y="1260"/>
                    <a:pt x="842" y="1260"/>
                  </a:cubicBezTo>
                  <a:cubicBezTo>
                    <a:pt x="1190" y="1260"/>
                    <a:pt x="1470" y="979"/>
                    <a:pt x="1470" y="631"/>
                  </a:cubicBezTo>
                  <a:cubicBezTo>
                    <a:pt x="1470" y="252"/>
                    <a:pt x="1161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859977" y="1198702"/>
            <a:ext cx="363416" cy="442529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"/>
          <p:cNvSpPr/>
          <p:nvPr/>
        </p:nvSpPr>
        <p:spPr>
          <a:xfrm>
            <a:off x="1560690" y="392533"/>
            <a:ext cx="6622018" cy="203545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i="1" dirty="0">
                <a:solidFill>
                  <a:srgbClr val="333333"/>
                </a:solidFill>
                <a:latin typeface="Helvetica Neue"/>
              </a:rPr>
              <a:t>Alice: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 No. We (4. not drive) 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dirty="0">
                <a:solidFill>
                  <a:srgbClr val="333333"/>
                </a:solidFill>
                <a:latin typeface="Helvetica Neue"/>
              </a:rPr>
              <a:t>_______  it. It makes us disappear then appear in another place in just seconds.</a:t>
            </a:r>
            <a:endParaRPr sz="3000" b="1" dirty="0">
              <a:solidFill>
                <a:srgbClr val="7030A0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213" name="Google Shape;213;p2">
            <a:hlinkClick r:id="rId3" action="ppaction://hlinksldjump"/>
          </p:cNvPr>
          <p:cNvSpPr/>
          <p:nvPr/>
        </p:nvSpPr>
        <p:spPr>
          <a:xfrm>
            <a:off x="1006624" y="2649190"/>
            <a:ext cx="2580638" cy="668484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000" b="1" dirty="0">
                <a:solidFill>
                  <a:srgbClr val="002060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Won’t drive</a:t>
            </a:r>
            <a:endParaRPr sz="3000" b="1" dirty="0">
              <a:solidFill>
                <a:srgbClr val="002060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2" name="8-Point Star 1"/>
          <p:cNvSpPr/>
          <p:nvPr/>
        </p:nvSpPr>
        <p:spPr>
          <a:xfrm>
            <a:off x="286001" y="389028"/>
            <a:ext cx="914400" cy="833120"/>
          </a:xfrm>
          <a:prstGeom prst="star8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A535C"/>
                </a:solidFill>
                <a:latin typeface="Fresca" panose="020B060402020202020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07449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"/>
          <p:cNvSpPr/>
          <p:nvPr/>
        </p:nvSpPr>
        <p:spPr>
          <a:xfrm>
            <a:off x="1560690" y="392533"/>
            <a:ext cx="6622018" cy="203545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sz="3200" b="1" i="1" dirty="0">
                <a:solidFill>
                  <a:srgbClr val="333333"/>
                </a:solidFill>
                <a:latin typeface="Helvetica Neue"/>
              </a:rPr>
              <a:t>Tom: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 How wonderful! There (5. not be)  __________  traffic jams any more, right?</a:t>
            </a:r>
            <a:endParaRPr lang="en-US" sz="3200" dirty="0"/>
          </a:p>
        </p:txBody>
      </p:sp>
      <p:sp>
        <p:nvSpPr>
          <p:cNvPr id="213" name="Google Shape;213;p2">
            <a:hlinkClick r:id="rId3" action="ppaction://hlinksldjump"/>
          </p:cNvPr>
          <p:cNvSpPr/>
          <p:nvPr/>
        </p:nvSpPr>
        <p:spPr>
          <a:xfrm>
            <a:off x="1006624" y="2649190"/>
            <a:ext cx="2580638" cy="668484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000" b="1" dirty="0">
                <a:solidFill>
                  <a:srgbClr val="002060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Won’t be</a:t>
            </a:r>
            <a:endParaRPr sz="3000" b="1" dirty="0">
              <a:solidFill>
                <a:srgbClr val="002060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2" name="8-Point Star 1"/>
          <p:cNvSpPr/>
          <p:nvPr/>
        </p:nvSpPr>
        <p:spPr>
          <a:xfrm>
            <a:off x="286001" y="389028"/>
            <a:ext cx="914400" cy="833120"/>
          </a:xfrm>
          <a:prstGeom prst="star8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A535C"/>
                </a:solidFill>
                <a:latin typeface="Fresca" panose="020B060402020202020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64624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31"/>
          <p:cNvSpPr txBox="1">
            <a:spLocks noGrp="1"/>
          </p:cNvSpPr>
          <p:nvPr>
            <p:ph type="title" idx="15"/>
          </p:nvPr>
        </p:nvSpPr>
        <p:spPr>
          <a:xfrm>
            <a:off x="445477" y="211016"/>
            <a:ext cx="7978523" cy="8067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dirty="0">
                <a:latin typeface="Fresca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5. Look at the pictures and tell your partner if you will / won’t travel by these means of transport. Give reason(s) (P118)</a:t>
            </a: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C3E5F3AE-D65F-E54C-A7F9-DC5588FE2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354" y="2257722"/>
            <a:ext cx="4947140" cy="265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People Asking Images - Free Download on Freepik">
            <a:extLst>
              <a:ext uri="{FF2B5EF4-FFF2-40B4-BE49-F238E27FC236}">
                <a16:creationId xmlns:a16="http://schemas.microsoft.com/office/drawing/2014/main" id="{40D34715-1E5F-38C6-7A11-DA9CF1CA5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6" b="97842" l="6230" r="97125">
                        <a14:foregroundMark x1="8786" y1="43645" x2="10064" y2="83453"/>
                        <a14:foregroundMark x1="10064" y1="83453" x2="25080" y2="94005"/>
                        <a14:foregroundMark x1="25080" y1="94005" x2="23323" y2="77218"/>
                        <a14:foregroundMark x1="23323" y1="77218" x2="22045" y2="74580"/>
                        <a14:foregroundMark x1="43291" y1="92566" x2="52236" y2="93046"/>
                        <a14:foregroundMark x1="6550" y1="57074" x2="10224" y2="87050"/>
                        <a14:foregroundMark x1="10224" y1="87050" x2="17732" y2="92326"/>
                        <a14:foregroundMark x1="47284" y1="78657" x2="43450" y2="97842"/>
                        <a14:foregroundMark x1="43450" y1="97842" x2="53994" y2="97602"/>
                        <a14:foregroundMark x1="53994" y1="97602" x2="53674" y2="97842"/>
                        <a14:foregroundMark x1="74121" y1="94005" x2="75719" y2="56595"/>
                        <a14:foregroundMark x1="75719" y1="56595" x2="76997" y2="52998"/>
                        <a14:foregroundMark x1="77476" y1="58513" x2="83387" y2="75300"/>
                        <a14:foregroundMark x1="83387" y1="75300" x2="78435" y2="87050"/>
                        <a14:foregroundMark x1="78435" y1="87050" x2="75559" y2="75540"/>
                        <a14:foregroundMark x1="75559" y1="75540" x2="70128" y2="90887"/>
                        <a14:foregroundMark x1="70128" y1="90887" x2="65815" y2="80336"/>
                        <a14:foregroundMark x1="65815" y1="80336" x2="75559" y2="50600"/>
                        <a14:foregroundMark x1="75559" y1="50600" x2="86262" y2="52038"/>
                        <a14:foregroundMark x1="86262" y1="52038" x2="88498" y2="37650"/>
                        <a14:foregroundMark x1="88978" y1="39329" x2="92492" y2="56355"/>
                        <a14:foregroundMark x1="92492" y1="56355" x2="83067" y2="66187"/>
                        <a14:foregroundMark x1="83067" y1="66187" x2="87859" y2="77938"/>
                        <a14:foregroundMark x1="87859" y1="77938" x2="87700" y2="95444"/>
                        <a14:foregroundMark x1="87700" y1="95444" x2="78594" y2="83693"/>
                        <a14:foregroundMark x1="86262" y1="61631" x2="90735" y2="91127"/>
                        <a14:foregroundMark x1="92013" y1="60432" x2="89457" y2="40048"/>
                        <a14:foregroundMark x1="89457" y1="40048" x2="89297" y2="39568"/>
                        <a14:foregroundMark x1="93770" y1="45564" x2="97444" y2="56355"/>
                        <a14:foregroundMark x1="75879" y1="10072" x2="82428" y2="11990"/>
                        <a14:foregroundMark x1="61022" y1="7674" x2="54792" y2="21823"/>
                        <a14:foregroundMark x1="54792" y1="21823" x2="59425" y2="6954"/>
                        <a14:foregroundMark x1="59425" y1="6954" x2="56709" y2="5995"/>
                        <a14:foregroundMark x1="23003" y1="16547" x2="12780" y2="12950"/>
                        <a14:foregroundMark x1="12780" y1="12950" x2="22524" y2="9113"/>
                        <a14:foregroundMark x1="22524" y1="9113" x2="16454" y2="19904"/>
                        <a14:foregroundMark x1="16454" y1="19904" x2="18211" y2="9592"/>
                        <a14:foregroundMark x1="55591" y1="7674" x2="57668" y2="22062"/>
                        <a14:foregroundMark x1="57668" y1="22062" x2="62939" y2="9592"/>
                        <a14:foregroundMark x1="62939" y1="9592" x2="55112" y2="7914"/>
                        <a14:foregroundMark x1="55112" y1="7914" x2="52716" y2="8873"/>
                        <a14:foregroundMark x1="76198" y1="14868" x2="83866" y2="18705"/>
                        <a14:foregroundMark x1="83866" y1="18705" x2="82907" y2="6235"/>
                        <a14:foregroundMark x1="82907" y1="6235" x2="68530" y2="7434"/>
                        <a14:foregroundMark x1="68530" y1="7434" x2="69649" y2="14628"/>
                        <a14:foregroundMark x1="83227" y1="6475" x2="84026" y2="13189"/>
                        <a14:foregroundMark x1="84984" y1="13189" x2="77955" y2="20863"/>
                        <a14:foregroundMark x1="77955" y1="20863" x2="79712" y2="22062"/>
                        <a14:foregroundMark x1="59744" y1="21103" x2="60863" y2="22782"/>
                        <a14:foregroundMark x1="58307" y1="22542" x2="53994" y2="15108"/>
                        <a14:foregroundMark x1="55751" y1="20384" x2="52875" y2="25180"/>
                        <a14:foregroundMark x1="61342" y1="20144" x2="62300" y2="9353"/>
                        <a14:foregroundMark x1="77476" y1="14628" x2="86262" y2="11031"/>
                        <a14:foregroundMark x1="86262" y1="11031" x2="85623" y2="18945"/>
                        <a14:foregroundMark x1="86422" y1="9832" x2="84984" y2="5755"/>
                        <a14:foregroundMark x1="84824" y1="5755" x2="87700" y2="9592"/>
                        <a14:foregroundMark x1="71565" y1="20384" x2="71565" y2="20384"/>
                        <a14:foregroundMark x1="87540" y1="5276" x2="87540" y2="5276"/>
                        <a14:foregroundMark x1="27796" y1="17746" x2="27796" y2="17746"/>
                        <a14:foregroundMark x1="25879" y1="10312" x2="25879" y2="10312"/>
                        <a14:foregroundMark x1="27796" y1="18465" x2="27796" y2="18465"/>
                        <a14:foregroundMark x1="26198" y1="20144" x2="27316" y2="7674"/>
                        <a14:foregroundMark x1="11342" y1="96403" x2="6230" y2="84892"/>
                        <a14:foregroundMark x1="75719" y1="95444" x2="87700" y2="94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494"/>
            <a:ext cx="2688656" cy="179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445477" y="1076341"/>
            <a:ext cx="87336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3AB5BC"/>
                </a:solidFill>
                <a:latin typeface="Asap" panose="020B0604020202020204" charset="0"/>
              </a:rPr>
              <a:t>Example:</a:t>
            </a:r>
            <a:br>
              <a:rPr lang="en-US" sz="2000" dirty="0">
                <a:latin typeface="Asap" panose="020B0604020202020204" charset="0"/>
              </a:rPr>
            </a:br>
            <a:r>
              <a:rPr lang="en-US" sz="2000" b="1" i="1" dirty="0">
                <a:solidFill>
                  <a:srgbClr val="333333"/>
                </a:solidFill>
                <a:latin typeface="Asap" panose="020B0604020202020204" charset="0"/>
              </a:rPr>
              <a:t>A:</a:t>
            </a:r>
            <a:r>
              <a:rPr lang="en-US" sz="2000" dirty="0">
                <a:solidFill>
                  <a:srgbClr val="333333"/>
                </a:solidFill>
                <a:latin typeface="Asap" panose="020B0604020202020204" charset="0"/>
              </a:rPr>
              <a:t> I will travel by flying car because it is very fast.</a:t>
            </a:r>
            <a:br>
              <a:rPr lang="en-US" sz="2000" dirty="0">
                <a:latin typeface="Asap" panose="020B0604020202020204" charset="0"/>
              </a:rPr>
            </a:br>
            <a:r>
              <a:rPr lang="en-US" sz="2000" b="1" i="1" dirty="0">
                <a:solidFill>
                  <a:srgbClr val="333333"/>
                </a:solidFill>
                <a:latin typeface="Asap" panose="020B0604020202020204" charset="0"/>
              </a:rPr>
              <a:t>B:</a:t>
            </a:r>
            <a:r>
              <a:rPr lang="en-US" sz="2000" dirty="0">
                <a:solidFill>
                  <a:srgbClr val="333333"/>
                </a:solidFill>
                <a:latin typeface="Asap" panose="020B0604020202020204" charset="0"/>
              </a:rPr>
              <a:t> I won’t travel by car in another 20 years because it pollutes the air.</a:t>
            </a:r>
            <a:endParaRPr lang="en-US" sz="2000" dirty="0">
              <a:latin typeface="Asap" panose="020B0604020202020204" charset="0"/>
            </a:endParaRPr>
          </a:p>
        </p:txBody>
      </p:sp>
      <p:pic>
        <p:nvPicPr>
          <p:cNvPr id="21" name="2 Minute Countdown Timer -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7338" y="2257722"/>
            <a:ext cx="1651652" cy="929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61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144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32"/>
          <p:cNvSpPr/>
          <p:nvPr/>
        </p:nvSpPr>
        <p:spPr>
          <a:xfrm>
            <a:off x="5129744" y="708873"/>
            <a:ext cx="2952300" cy="1059600"/>
          </a:xfrm>
          <a:prstGeom prst="roundRect">
            <a:avLst>
              <a:gd name="adj" fmla="val 36783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32"/>
          <p:cNvSpPr txBox="1">
            <a:spLocks noGrp="1"/>
          </p:cNvSpPr>
          <p:nvPr>
            <p:ph type="title" idx="2"/>
          </p:nvPr>
        </p:nvSpPr>
        <p:spPr>
          <a:xfrm>
            <a:off x="5277552" y="708873"/>
            <a:ext cx="2850000" cy="10991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163" name="Google Shape;1163;p32"/>
          <p:cNvSpPr txBox="1">
            <a:spLocks noGrp="1"/>
          </p:cNvSpPr>
          <p:nvPr>
            <p:ph type="title"/>
          </p:nvPr>
        </p:nvSpPr>
        <p:spPr>
          <a:xfrm>
            <a:off x="5277975" y="1768473"/>
            <a:ext cx="2850000" cy="15097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CB238"/>
                </a:solidFill>
              </a:rPr>
              <a:t>Possessive pronouns</a:t>
            </a:r>
            <a:endParaRPr dirty="0">
              <a:solidFill>
                <a:srgbClr val="FCB238"/>
              </a:solidFill>
            </a:endParaRPr>
          </a:p>
        </p:txBody>
      </p:sp>
      <p:grpSp>
        <p:nvGrpSpPr>
          <p:cNvPr id="1164" name="Google Shape;1164;p32"/>
          <p:cNvGrpSpPr/>
          <p:nvPr/>
        </p:nvGrpSpPr>
        <p:grpSpPr>
          <a:xfrm rot="-648865" flipH="1">
            <a:off x="1247229" y="1293324"/>
            <a:ext cx="2909690" cy="2929796"/>
            <a:chOff x="2692900" y="1924975"/>
            <a:chExt cx="2496300" cy="2513550"/>
          </a:xfrm>
        </p:grpSpPr>
        <p:sp>
          <p:nvSpPr>
            <p:cNvPr id="1165" name="Google Shape;1165;p32"/>
            <p:cNvSpPr/>
            <p:nvPr/>
          </p:nvSpPr>
          <p:spPr>
            <a:xfrm>
              <a:off x="4091375" y="3934525"/>
              <a:ext cx="116000" cy="101500"/>
            </a:xfrm>
            <a:custGeom>
              <a:avLst/>
              <a:gdLst/>
              <a:ahLst/>
              <a:cxnLst/>
              <a:rect l="l" t="t" r="r" b="b"/>
              <a:pathLst>
                <a:path w="4640" h="4060" extrusionOk="0">
                  <a:moveTo>
                    <a:pt x="3142" y="0"/>
                  </a:moveTo>
                  <a:cubicBezTo>
                    <a:pt x="3035" y="0"/>
                    <a:pt x="2513" y="552"/>
                    <a:pt x="2406" y="649"/>
                  </a:cubicBezTo>
                  <a:cubicBezTo>
                    <a:pt x="1886" y="1136"/>
                    <a:pt x="1348" y="1713"/>
                    <a:pt x="750" y="2112"/>
                  </a:cubicBezTo>
                  <a:cubicBezTo>
                    <a:pt x="575" y="2230"/>
                    <a:pt x="0" y="2119"/>
                    <a:pt x="108" y="2318"/>
                  </a:cubicBezTo>
                  <a:cubicBezTo>
                    <a:pt x="369" y="2801"/>
                    <a:pt x="700" y="3237"/>
                    <a:pt x="1004" y="3697"/>
                  </a:cubicBezTo>
                  <a:cubicBezTo>
                    <a:pt x="1082" y="3819"/>
                    <a:pt x="1132" y="3998"/>
                    <a:pt x="1271" y="4048"/>
                  </a:cubicBezTo>
                  <a:cubicBezTo>
                    <a:pt x="1291" y="4056"/>
                    <a:pt x="1312" y="4059"/>
                    <a:pt x="1333" y="4059"/>
                  </a:cubicBezTo>
                  <a:cubicBezTo>
                    <a:pt x="1456" y="4059"/>
                    <a:pt x="1589" y="3949"/>
                    <a:pt x="1710" y="3903"/>
                  </a:cubicBezTo>
                  <a:cubicBezTo>
                    <a:pt x="1899" y="3832"/>
                    <a:pt x="2085" y="3754"/>
                    <a:pt x="2274" y="3687"/>
                  </a:cubicBezTo>
                  <a:cubicBezTo>
                    <a:pt x="2501" y="3606"/>
                    <a:pt x="2741" y="3565"/>
                    <a:pt x="2950" y="3454"/>
                  </a:cubicBezTo>
                  <a:cubicBezTo>
                    <a:pt x="3399" y="3224"/>
                    <a:pt x="3849" y="2761"/>
                    <a:pt x="4197" y="2393"/>
                  </a:cubicBezTo>
                  <a:cubicBezTo>
                    <a:pt x="4288" y="2295"/>
                    <a:pt x="4640" y="1947"/>
                    <a:pt x="4619" y="1754"/>
                  </a:cubicBezTo>
                  <a:cubicBezTo>
                    <a:pt x="4599" y="1487"/>
                    <a:pt x="4106" y="1210"/>
                    <a:pt x="3954" y="1004"/>
                  </a:cubicBezTo>
                  <a:cubicBezTo>
                    <a:pt x="3717" y="690"/>
                    <a:pt x="3443" y="379"/>
                    <a:pt x="3197" y="68"/>
                  </a:cubicBezTo>
                  <a:cubicBezTo>
                    <a:pt x="3180" y="44"/>
                    <a:pt x="3173" y="4"/>
                    <a:pt x="3146" y="0"/>
                  </a:cubicBezTo>
                  <a:cubicBezTo>
                    <a:pt x="3145" y="0"/>
                    <a:pt x="3144" y="0"/>
                    <a:pt x="3142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2"/>
            <p:cNvSpPr/>
            <p:nvPr/>
          </p:nvSpPr>
          <p:spPr>
            <a:xfrm>
              <a:off x="4026825" y="4056700"/>
              <a:ext cx="265025" cy="209150"/>
            </a:xfrm>
            <a:custGeom>
              <a:avLst/>
              <a:gdLst/>
              <a:ahLst/>
              <a:cxnLst/>
              <a:rect l="l" t="t" r="r" b="b"/>
              <a:pathLst>
                <a:path w="10601" h="8366" extrusionOk="0">
                  <a:moveTo>
                    <a:pt x="1721" y="6656"/>
                  </a:moveTo>
                  <a:lnTo>
                    <a:pt x="1651" y="6733"/>
                  </a:lnTo>
                  <a:lnTo>
                    <a:pt x="1651" y="6733"/>
                  </a:lnTo>
                  <a:cubicBezTo>
                    <a:pt x="1669" y="6716"/>
                    <a:pt x="1688" y="6698"/>
                    <a:pt x="1706" y="6681"/>
                  </a:cubicBezTo>
                  <a:lnTo>
                    <a:pt x="1706" y="6681"/>
                  </a:lnTo>
                  <a:cubicBezTo>
                    <a:pt x="1711" y="6673"/>
                    <a:pt x="1716" y="6664"/>
                    <a:pt x="1721" y="6656"/>
                  </a:cubicBezTo>
                  <a:close/>
                  <a:moveTo>
                    <a:pt x="1651" y="6733"/>
                  </a:moveTo>
                  <a:cubicBezTo>
                    <a:pt x="1554" y="6827"/>
                    <a:pt x="1462" y="6926"/>
                    <a:pt x="1379" y="7034"/>
                  </a:cubicBezTo>
                  <a:lnTo>
                    <a:pt x="1651" y="6733"/>
                  </a:lnTo>
                  <a:close/>
                  <a:moveTo>
                    <a:pt x="9946" y="0"/>
                  </a:moveTo>
                  <a:cubicBezTo>
                    <a:pt x="9913" y="0"/>
                    <a:pt x="9880" y="12"/>
                    <a:pt x="9850" y="40"/>
                  </a:cubicBezTo>
                  <a:cubicBezTo>
                    <a:pt x="9188" y="655"/>
                    <a:pt x="8658" y="1408"/>
                    <a:pt x="8005" y="2033"/>
                  </a:cubicBezTo>
                  <a:cubicBezTo>
                    <a:pt x="7194" y="2804"/>
                    <a:pt x="6194" y="3426"/>
                    <a:pt x="5306" y="4101"/>
                  </a:cubicBezTo>
                  <a:cubicBezTo>
                    <a:pt x="4444" y="4757"/>
                    <a:pt x="3532" y="5389"/>
                    <a:pt x="2633" y="5993"/>
                  </a:cubicBezTo>
                  <a:cubicBezTo>
                    <a:pt x="2318" y="6208"/>
                    <a:pt x="1990" y="6421"/>
                    <a:pt x="1706" y="6681"/>
                  </a:cubicBezTo>
                  <a:lnTo>
                    <a:pt x="1706" y="6681"/>
                  </a:lnTo>
                  <a:cubicBezTo>
                    <a:pt x="1459" y="7101"/>
                    <a:pt x="841" y="7404"/>
                    <a:pt x="447" y="7622"/>
                  </a:cubicBezTo>
                  <a:cubicBezTo>
                    <a:pt x="305" y="7700"/>
                    <a:pt x="1" y="7805"/>
                    <a:pt x="119" y="8045"/>
                  </a:cubicBezTo>
                  <a:cubicBezTo>
                    <a:pt x="232" y="8281"/>
                    <a:pt x="399" y="8366"/>
                    <a:pt x="584" y="8366"/>
                  </a:cubicBezTo>
                  <a:cubicBezTo>
                    <a:pt x="764" y="8366"/>
                    <a:pt x="961" y="8285"/>
                    <a:pt x="1139" y="8183"/>
                  </a:cubicBezTo>
                  <a:cubicBezTo>
                    <a:pt x="1744" y="7838"/>
                    <a:pt x="2234" y="7379"/>
                    <a:pt x="2775" y="6953"/>
                  </a:cubicBezTo>
                  <a:cubicBezTo>
                    <a:pt x="3890" y="6071"/>
                    <a:pt x="5110" y="5358"/>
                    <a:pt x="6343" y="4659"/>
                  </a:cubicBezTo>
                  <a:cubicBezTo>
                    <a:pt x="7191" y="4172"/>
                    <a:pt x="7982" y="3740"/>
                    <a:pt x="8742" y="3111"/>
                  </a:cubicBezTo>
                  <a:cubicBezTo>
                    <a:pt x="9286" y="2662"/>
                    <a:pt x="9779" y="2155"/>
                    <a:pt x="10215" y="1601"/>
                  </a:cubicBezTo>
                  <a:cubicBezTo>
                    <a:pt x="10313" y="1472"/>
                    <a:pt x="10438" y="1327"/>
                    <a:pt x="10496" y="1175"/>
                  </a:cubicBezTo>
                  <a:cubicBezTo>
                    <a:pt x="10600" y="905"/>
                    <a:pt x="10371" y="408"/>
                    <a:pt x="10222" y="195"/>
                  </a:cubicBezTo>
                  <a:cubicBezTo>
                    <a:pt x="10173" y="120"/>
                    <a:pt x="10055" y="0"/>
                    <a:pt x="9946" y="0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2"/>
            <p:cNvSpPr/>
            <p:nvPr/>
          </p:nvSpPr>
          <p:spPr>
            <a:xfrm>
              <a:off x="4006725" y="3961075"/>
              <a:ext cx="274825" cy="295000"/>
            </a:xfrm>
            <a:custGeom>
              <a:avLst/>
              <a:gdLst/>
              <a:ahLst/>
              <a:cxnLst/>
              <a:rect l="l" t="t" r="r" b="b"/>
              <a:pathLst>
                <a:path w="10993" h="11800" extrusionOk="0">
                  <a:moveTo>
                    <a:pt x="7954" y="0"/>
                  </a:moveTo>
                  <a:cubicBezTo>
                    <a:pt x="7874" y="0"/>
                    <a:pt x="7805" y="32"/>
                    <a:pt x="7755" y="111"/>
                  </a:cubicBezTo>
                  <a:cubicBezTo>
                    <a:pt x="7522" y="479"/>
                    <a:pt x="7299" y="790"/>
                    <a:pt x="6975" y="1060"/>
                  </a:cubicBezTo>
                  <a:cubicBezTo>
                    <a:pt x="6360" y="1574"/>
                    <a:pt x="5610" y="1969"/>
                    <a:pt x="4893" y="2321"/>
                  </a:cubicBezTo>
                  <a:cubicBezTo>
                    <a:pt x="4701" y="2412"/>
                    <a:pt x="4251" y="2544"/>
                    <a:pt x="4103" y="2733"/>
                  </a:cubicBezTo>
                  <a:cubicBezTo>
                    <a:pt x="3903" y="2993"/>
                    <a:pt x="3913" y="3459"/>
                    <a:pt x="3859" y="3767"/>
                  </a:cubicBezTo>
                  <a:cubicBezTo>
                    <a:pt x="3748" y="4378"/>
                    <a:pt x="3528" y="5135"/>
                    <a:pt x="3282" y="5693"/>
                  </a:cubicBezTo>
                  <a:cubicBezTo>
                    <a:pt x="2758" y="6875"/>
                    <a:pt x="1839" y="7940"/>
                    <a:pt x="997" y="8916"/>
                  </a:cubicBezTo>
                  <a:cubicBezTo>
                    <a:pt x="811" y="9133"/>
                    <a:pt x="176" y="9552"/>
                    <a:pt x="129" y="9785"/>
                  </a:cubicBezTo>
                  <a:cubicBezTo>
                    <a:pt x="1" y="10390"/>
                    <a:pt x="213" y="11349"/>
                    <a:pt x="778" y="11714"/>
                  </a:cubicBezTo>
                  <a:cubicBezTo>
                    <a:pt x="872" y="11775"/>
                    <a:pt x="961" y="11799"/>
                    <a:pt x="1047" y="11799"/>
                  </a:cubicBezTo>
                  <a:cubicBezTo>
                    <a:pt x="1264" y="11799"/>
                    <a:pt x="1462" y="11645"/>
                    <a:pt x="1673" y="11549"/>
                  </a:cubicBezTo>
                  <a:cubicBezTo>
                    <a:pt x="2423" y="11207"/>
                    <a:pt x="3028" y="10572"/>
                    <a:pt x="3670" y="10052"/>
                  </a:cubicBezTo>
                  <a:cubicBezTo>
                    <a:pt x="4457" y="9416"/>
                    <a:pt x="5292" y="8910"/>
                    <a:pt x="6167" y="8406"/>
                  </a:cubicBezTo>
                  <a:cubicBezTo>
                    <a:pt x="7357" y="7724"/>
                    <a:pt x="8607" y="7173"/>
                    <a:pt x="9593" y="6190"/>
                  </a:cubicBezTo>
                  <a:cubicBezTo>
                    <a:pt x="9972" y="5808"/>
                    <a:pt x="10928" y="4585"/>
                    <a:pt x="10965" y="4047"/>
                  </a:cubicBezTo>
                  <a:cubicBezTo>
                    <a:pt x="10992" y="3676"/>
                    <a:pt x="10708" y="3223"/>
                    <a:pt x="10519" y="2919"/>
                  </a:cubicBezTo>
                  <a:cubicBezTo>
                    <a:pt x="10019" y="2115"/>
                    <a:pt x="9462" y="1348"/>
                    <a:pt x="8850" y="624"/>
                  </a:cubicBezTo>
                  <a:cubicBezTo>
                    <a:pt x="8696" y="441"/>
                    <a:pt x="8251" y="0"/>
                    <a:pt x="7954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2"/>
            <p:cNvSpPr/>
            <p:nvPr/>
          </p:nvSpPr>
          <p:spPr>
            <a:xfrm>
              <a:off x="4061125" y="4114150"/>
              <a:ext cx="61525" cy="22875"/>
            </a:xfrm>
            <a:custGeom>
              <a:avLst/>
              <a:gdLst/>
              <a:ahLst/>
              <a:cxnLst/>
              <a:rect l="l" t="t" r="r" b="b"/>
              <a:pathLst>
                <a:path w="2461" h="915" extrusionOk="0">
                  <a:moveTo>
                    <a:pt x="351" y="0"/>
                  </a:moveTo>
                  <a:cubicBezTo>
                    <a:pt x="282" y="0"/>
                    <a:pt x="211" y="11"/>
                    <a:pt x="139" y="39"/>
                  </a:cubicBezTo>
                  <a:cubicBezTo>
                    <a:pt x="45" y="77"/>
                    <a:pt x="1" y="181"/>
                    <a:pt x="38" y="273"/>
                  </a:cubicBezTo>
                  <a:cubicBezTo>
                    <a:pt x="63" y="345"/>
                    <a:pt x="130" y="387"/>
                    <a:pt x="202" y="387"/>
                  </a:cubicBezTo>
                  <a:cubicBezTo>
                    <a:pt x="225" y="387"/>
                    <a:pt x="248" y="383"/>
                    <a:pt x="271" y="374"/>
                  </a:cubicBezTo>
                  <a:cubicBezTo>
                    <a:pt x="293" y="365"/>
                    <a:pt x="319" y="361"/>
                    <a:pt x="349" y="361"/>
                  </a:cubicBezTo>
                  <a:cubicBezTo>
                    <a:pt x="415" y="361"/>
                    <a:pt x="497" y="380"/>
                    <a:pt x="578" y="401"/>
                  </a:cubicBezTo>
                  <a:cubicBezTo>
                    <a:pt x="646" y="418"/>
                    <a:pt x="707" y="435"/>
                    <a:pt x="771" y="445"/>
                  </a:cubicBezTo>
                  <a:cubicBezTo>
                    <a:pt x="1261" y="516"/>
                    <a:pt x="1734" y="668"/>
                    <a:pt x="2173" y="894"/>
                  </a:cubicBezTo>
                  <a:cubicBezTo>
                    <a:pt x="2199" y="907"/>
                    <a:pt x="2228" y="915"/>
                    <a:pt x="2258" y="915"/>
                  </a:cubicBezTo>
                  <a:cubicBezTo>
                    <a:pt x="2273" y="915"/>
                    <a:pt x="2289" y="913"/>
                    <a:pt x="2305" y="908"/>
                  </a:cubicBezTo>
                  <a:cubicBezTo>
                    <a:pt x="2352" y="891"/>
                    <a:pt x="2393" y="857"/>
                    <a:pt x="2417" y="813"/>
                  </a:cubicBezTo>
                  <a:cubicBezTo>
                    <a:pt x="2460" y="722"/>
                    <a:pt x="2423" y="614"/>
                    <a:pt x="2335" y="570"/>
                  </a:cubicBezTo>
                  <a:cubicBezTo>
                    <a:pt x="1859" y="327"/>
                    <a:pt x="1349" y="161"/>
                    <a:pt x="822" y="83"/>
                  </a:cubicBezTo>
                  <a:cubicBezTo>
                    <a:pt x="771" y="77"/>
                    <a:pt x="717" y="63"/>
                    <a:pt x="666" y="50"/>
                  </a:cubicBezTo>
                  <a:cubicBezTo>
                    <a:pt x="567" y="27"/>
                    <a:pt x="461" y="0"/>
                    <a:pt x="351" y="0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2"/>
            <p:cNvSpPr/>
            <p:nvPr/>
          </p:nvSpPr>
          <p:spPr>
            <a:xfrm>
              <a:off x="4070050" y="4087250"/>
              <a:ext cx="68300" cy="20100"/>
            </a:xfrm>
            <a:custGeom>
              <a:avLst/>
              <a:gdLst/>
              <a:ahLst/>
              <a:cxnLst/>
              <a:rect l="l" t="t" r="r" b="b"/>
              <a:pathLst>
                <a:path w="2732" h="804" extrusionOk="0">
                  <a:moveTo>
                    <a:pt x="761" y="1"/>
                  </a:moveTo>
                  <a:cubicBezTo>
                    <a:pt x="679" y="1"/>
                    <a:pt x="597" y="5"/>
                    <a:pt x="515" y="17"/>
                  </a:cubicBezTo>
                  <a:cubicBezTo>
                    <a:pt x="428" y="27"/>
                    <a:pt x="340" y="31"/>
                    <a:pt x="252" y="31"/>
                  </a:cubicBezTo>
                  <a:cubicBezTo>
                    <a:pt x="250" y="31"/>
                    <a:pt x="247" y="31"/>
                    <a:pt x="245" y="31"/>
                  </a:cubicBezTo>
                  <a:cubicBezTo>
                    <a:pt x="8" y="31"/>
                    <a:pt x="1" y="386"/>
                    <a:pt x="242" y="392"/>
                  </a:cubicBezTo>
                  <a:cubicBezTo>
                    <a:pt x="343" y="392"/>
                    <a:pt x="448" y="389"/>
                    <a:pt x="549" y="376"/>
                  </a:cubicBezTo>
                  <a:cubicBezTo>
                    <a:pt x="617" y="367"/>
                    <a:pt x="685" y="363"/>
                    <a:pt x="755" y="363"/>
                  </a:cubicBezTo>
                  <a:cubicBezTo>
                    <a:pt x="800" y="363"/>
                    <a:pt x="845" y="365"/>
                    <a:pt x="890" y="369"/>
                  </a:cubicBezTo>
                  <a:cubicBezTo>
                    <a:pt x="1465" y="440"/>
                    <a:pt x="1995" y="622"/>
                    <a:pt x="2441" y="791"/>
                  </a:cubicBezTo>
                  <a:cubicBezTo>
                    <a:pt x="2462" y="799"/>
                    <a:pt x="2484" y="803"/>
                    <a:pt x="2506" y="803"/>
                  </a:cubicBezTo>
                  <a:cubicBezTo>
                    <a:pt x="2523" y="803"/>
                    <a:pt x="2540" y="800"/>
                    <a:pt x="2556" y="794"/>
                  </a:cubicBezTo>
                  <a:cubicBezTo>
                    <a:pt x="2722" y="744"/>
                    <a:pt x="2732" y="511"/>
                    <a:pt x="2570" y="450"/>
                  </a:cubicBezTo>
                  <a:cubicBezTo>
                    <a:pt x="2103" y="274"/>
                    <a:pt x="1546" y="85"/>
                    <a:pt x="934" y="7"/>
                  </a:cubicBezTo>
                  <a:cubicBezTo>
                    <a:pt x="877" y="3"/>
                    <a:pt x="819" y="1"/>
                    <a:pt x="761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2"/>
            <p:cNvSpPr/>
            <p:nvPr/>
          </p:nvSpPr>
          <p:spPr>
            <a:xfrm>
              <a:off x="4081825" y="4054975"/>
              <a:ext cx="62950" cy="21325"/>
            </a:xfrm>
            <a:custGeom>
              <a:avLst/>
              <a:gdLst/>
              <a:ahLst/>
              <a:cxnLst/>
              <a:rect l="l" t="t" r="r" b="b"/>
              <a:pathLst>
                <a:path w="2518" h="853" extrusionOk="0">
                  <a:moveTo>
                    <a:pt x="538" y="1"/>
                  </a:moveTo>
                  <a:cubicBezTo>
                    <a:pt x="497" y="1"/>
                    <a:pt x="457" y="7"/>
                    <a:pt x="416" y="18"/>
                  </a:cubicBezTo>
                  <a:cubicBezTo>
                    <a:pt x="382" y="24"/>
                    <a:pt x="345" y="31"/>
                    <a:pt x="305" y="34"/>
                  </a:cubicBezTo>
                  <a:cubicBezTo>
                    <a:pt x="286" y="30"/>
                    <a:pt x="269" y="27"/>
                    <a:pt x="252" y="27"/>
                  </a:cubicBezTo>
                  <a:cubicBezTo>
                    <a:pt x="75" y="27"/>
                    <a:pt x="1" y="286"/>
                    <a:pt x="183" y="372"/>
                  </a:cubicBezTo>
                  <a:cubicBezTo>
                    <a:pt x="221" y="389"/>
                    <a:pt x="261" y="395"/>
                    <a:pt x="305" y="395"/>
                  </a:cubicBezTo>
                  <a:cubicBezTo>
                    <a:pt x="360" y="395"/>
                    <a:pt x="420" y="385"/>
                    <a:pt x="487" y="372"/>
                  </a:cubicBezTo>
                  <a:cubicBezTo>
                    <a:pt x="507" y="366"/>
                    <a:pt x="521" y="362"/>
                    <a:pt x="521" y="362"/>
                  </a:cubicBezTo>
                  <a:cubicBezTo>
                    <a:pt x="700" y="376"/>
                    <a:pt x="879" y="403"/>
                    <a:pt x="1051" y="443"/>
                  </a:cubicBezTo>
                  <a:lnTo>
                    <a:pt x="1143" y="460"/>
                  </a:lnTo>
                  <a:cubicBezTo>
                    <a:pt x="1531" y="538"/>
                    <a:pt x="1913" y="697"/>
                    <a:pt x="2244" y="839"/>
                  </a:cubicBezTo>
                  <a:cubicBezTo>
                    <a:pt x="2265" y="848"/>
                    <a:pt x="2288" y="852"/>
                    <a:pt x="2312" y="852"/>
                  </a:cubicBezTo>
                  <a:cubicBezTo>
                    <a:pt x="2330" y="852"/>
                    <a:pt x="2348" y="850"/>
                    <a:pt x="2366" y="845"/>
                  </a:cubicBezTo>
                  <a:cubicBezTo>
                    <a:pt x="2416" y="829"/>
                    <a:pt x="2460" y="791"/>
                    <a:pt x="2481" y="744"/>
                  </a:cubicBezTo>
                  <a:cubicBezTo>
                    <a:pt x="2518" y="649"/>
                    <a:pt x="2474" y="545"/>
                    <a:pt x="2383" y="504"/>
                  </a:cubicBezTo>
                  <a:cubicBezTo>
                    <a:pt x="2038" y="355"/>
                    <a:pt x="1636" y="190"/>
                    <a:pt x="1210" y="105"/>
                  </a:cubicBezTo>
                  <a:lnTo>
                    <a:pt x="1126" y="89"/>
                  </a:lnTo>
                  <a:cubicBezTo>
                    <a:pt x="933" y="45"/>
                    <a:pt x="737" y="14"/>
                    <a:pt x="538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2"/>
            <p:cNvSpPr/>
            <p:nvPr/>
          </p:nvSpPr>
          <p:spPr>
            <a:xfrm>
              <a:off x="4028950" y="4012375"/>
              <a:ext cx="75200" cy="65375"/>
            </a:xfrm>
            <a:custGeom>
              <a:avLst/>
              <a:gdLst/>
              <a:ahLst/>
              <a:cxnLst/>
              <a:rect l="l" t="t" r="r" b="b"/>
              <a:pathLst>
                <a:path w="3008" h="2615" extrusionOk="0">
                  <a:moveTo>
                    <a:pt x="784" y="364"/>
                  </a:moveTo>
                  <a:cubicBezTo>
                    <a:pt x="937" y="364"/>
                    <a:pt x="1152" y="533"/>
                    <a:pt x="1267" y="630"/>
                  </a:cubicBezTo>
                  <a:cubicBezTo>
                    <a:pt x="1605" y="904"/>
                    <a:pt x="1879" y="1279"/>
                    <a:pt x="2139" y="1637"/>
                  </a:cubicBezTo>
                  <a:lnTo>
                    <a:pt x="2176" y="1684"/>
                  </a:lnTo>
                  <a:cubicBezTo>
                    <a:pt x="1815" y="1492"/>
                    <a:pt x="1386" y="1238"/>
                    <a:pt x="1125" y="1005"/>
                  </a:cubicBezTo>
                  <a:cubicBezTo>
                    <a:pt x="679" y="607"/>
                    <a:pt x="666" y="451"/>
                    <a:pt x="666" y="424"/>
                  </a:cubicBezTo>
                  <a:cubicBezTo>
                    <a:pt x="666" y="417"/>
                    <a:pt x="666" y="411"/>
                    <a:pt x="686" y="394"/>
                  </a:cubicBezTo>
                  <a:cubicBezTo>
                    <a:pt x="703" y="384"/>
                    <a:pt x="720" y="373"/>
                    <a:pt x="737" y="370"/>
                  </a:cubicBezTo>
                  <a:cubicBezTo>
                    <a:pt x="752" y="366"/>
                    <a:pt x="768" y="364"/>
                    <a:pt x="784" y="364"/>
                  </a:cubicBezTo>
                  <a:close/>
                  <a:moveTo>
                    <a:pt x="710" y="1745"/>
                  </a:moveTo>
                  <a:cubicBezTo>
                    <a:pt x="1058" y="1752"/>
                    <a:pt x="1402" y="1891"/>
                    <a:pt x="1734" y="2026"/>
                  </a:cubicBezTo>
                  <a:cubicBezTo>
                    <a:pt x="1815" y="2059"/>
                    <a:pt x="1892" y="2090"/>
                    <a:pt x="1974" y="2120"/>
                  </a:cubicBezTo>
                  <a:cubicBezTo>
                    <a:pt x="2017" y="2141"/>
                    <a:pt x="2082" y="2161"/>
                    <a:pt x="2153" y="2181"/>
                  </a:cubicBezTo>
                  <a:cubicBezTo>
                    <a:pt x="1953" y="2239"/>
                    <a:pt x="1906" y="2249"/>
                    <a:pt x="1903" y="2249"/>
                  </a:cubicBezTo>
                  <a:cubicBezTo>
                    <a:pt x="1833" y="2253"/>
                    <a:pt x="1761" y="2255"/>
                    <a:pt x="1688" y="2255"/>
                  </a:cubicBezTo>
                  <a:cubicBezTo>
                    <a:pt x="1155" y="2255"/>
                    <a:pt x="572" y="2142"/>
                    <a:pt x="382" y="1853"/>
                  </a:cubicBezTo>
                  <a:cubicBezTo>
                    <a:pt x="389" y="1840"/>
                    <a:pt x="436" y="1803"/>
                    <a:pt x="534" y="1776"/>
                  </a:cubicBezTo>
                  <a:cubicBezTo>
                    <a:pt x="592" y="1759"/>
                    <a:pt x="652" y="1749"/>
                    <a:pt x="710" y="1745"/>
                  </a:cubicBezTo>
                  <a:close/>
                  <a:moveTo>
                    <a:pt x="784" y="1"/>
                  </a:moveTo>
                  <a:cubicBezTo>
                    <a:pt x="735" y="1"/>
                    <a:pt x="685" y="7"/>
                    <a:pt x="635" y="22"/>
                  </a:cubicBezTo>
                  <a:cubicBezTo>
                    <a:pt x="575" y="39"/>
                    <a:pt x="521" y="66"/>
                    <a:pt x="473" y="103"/>
                  </a:cubicBezTo>
                  <a:cubicBezTo>
                    <a:pt x="372" y="174"/>
                    <a:pt x="311" y="286"/>
                    <a:pt x="304" y="407"/>
                  </a:cubicBezTo>
                  <a:cubicBezTo>
                    <a:pt x="294" y="637"/>
                    <a:pt x="473" y="907"/>
                    <a:pt x="885" y="1276"/>
                  </a:cubicBezTo>
                  <a:cubicBezTo>
                    <a:pt x="940" y="1323"/>
                    <a:pt x="1000" y="1374"/>
                    <a:pt x="1068" y="1424"/>
                  </a:cubicBezTo>
                  <a:cubicBezTo>
                    <a:pt x="953" y="1401"/>
                    <a:pt x="835" y="1387"/>
                    <a:pt x="720" y="1387"/>
                  </a:cubicBezTo>
                  <a:cubicBezTo>
                    <a:pt x="622" y="1387"/>
                    <a:pt x="524" y="1401"/>
                    <a:pt x="433" y="1428"/>
                  </a:cubicBezTo>
                  <a:cubicBezTo>
                    <a:pt x="227" y="1488"/>
                    <a:pt x="91" y="1593"/>
                    <a:pt x="44" y="1728"/>
                  </a:cubicBezTo>
                  <a:cubicBezTo>
                    <a:pt x="14" y="1806"/>
                    <a:pt x="0" y="1924"/>
                    <a:pt x="95" y="2070"/>
                  </a:cubicBezTo>
                  <a:cubicBezTo>
                    <a:pt x="408" y="2545"/>
                    <a:pt x="1241" y="2615"/>
                    <a:pt x="1683" y="2615"/>
                  </a:cubicBezTo>
                  <a:cubicBezTo>
                    <a:pt x="1793" y="2615"/>
                    <a:pt x="1879" y="2610"/>
                    <a:pt x="1926" y="2607"/>
                  </a:cubicBezTo>
                  <a:cubicBezTo>
                    <a:pt x="1963" y="2603"/>
                    <a:pt x="2031" y="2593"/>
                    <a:pt x="2365" y="2495"/>
                  </a:cubicBezTo>
                  <a:cubicBezTo>
                    <a:pt x="2599" y="2428"/>
                    <a:pt x="2839" y="2353"/>
                    <a:pt x="2839" y="2353"/>
                  </a:cubicBezTo>
                  <a:cubicBezTo>
                    <a:pt x="2960" y="2316"/>
                    <a:pt x="3007" y="2168"/>
                    <a:pt x="2926" y="2066"/>
                  </a:cubicBezTo>
                  <a:cubicBezTo>
                    <a:pt x="2926" y="2066"/>
                    <a:pt x="2629" y="1695"/>
                    <a:pt x="2541" y="1576"/>
                  </a:cubicBezTo>
                  <a:lnTo>
                    <a:pt x="2430" y="1424"/>
                  </a:lnTo>
                  <a:cubicBezTo>
                    <a:pt x="2156" y="1046"/>
                    <a:pt x="1869" y="654"/>
                    <a:pt x="1494" y="350"/>
                  </a:cubicBezTo>
                  <a:cubicBezTo>
                    <a:pt x="1327" y="215"/>
                    <a:pt x="1064" y="1"/>
                    <a:pt x="784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2"/>
            <p:cNvSpPr/>
            <p:nvPr/>
          </p:nvSpPr>
          <p:spPr>
            <a:xfrm>
              <a:off x="3836675" y="3093050"/>
              <a:ext cx="611275" cy="937375"/>
            </a:xfrm>
            <a:custGeom>
              <a:avLst/>
              <a:gdLst/>
              <a:ahLst/>
              <a:cxnLst/>
              <a:rect l="l" t="t" r="r" b="b"/>
              <a:pathLst>
                <a:path w="24451" h="37495" extrusionOk="0">
                  <a:moveTo>
                    <a:pt x="23881" y="0"/>
                  </a:moveTo>
                  <a:cubicBezTo>
                    <a:pt x="21164" y="0"/>
                    <a:pt x="11455" y="3820"/>
                    <a:pt x="11455" y="3820"/>
                  </a:cubicBezTo>
                  <a:cubicBezTo>
                    <a:pt x="5367" y="8628"/>
                    <a:pt x="2478" y="15484"/>
                    <a:pt x="2478" y="15484"/>
                  </a:cubicBezTo>
                  <a:cubicBezTo>
                    <a:pt x="1" y="18809"/>
                    <a:pt x="9952" y="37494"/>
                    <a:pt x="9952" y="37494"/>
                  </a:cubicBezTo>
                  <a:lnTo>
                    <a:pt x="14202" y="35886"/>
                  </a:lnTo>
                  <a:cubicBezTo>
                    <a:pt x="12996" y="23019"/>
                    <a:pt x="8154" y="18018"/>
                    <a:pt x="8154" y="18018"/>
                  </a:cubicBezTo>
                  <a:cubicBezTo>
                    <a:pt x="20305" y="10139"/>
                    <a:pt x="24451" y="110"/>
                    <a:pt x="24451" y="110"/>
                  </a:cubicBezTo>
                  <a:cubicBezTo>
                    <a:pt x="24333" y="35"/>
                    <a:pt x="24138" y="0"/>
                    <a:pt x="23881" y="0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2"/>
            <p:cNvSpPr/>
            <p:nvPr/>
          </p:nvSpPr>
          <p:spPr>
            <a:xfrm>
              <a:off x="3836675" y="3093050"/>
              <a:ext cx="611275" cy="937375"/>
            </a:xfrm>
            <a:custGeom>
              <a:avLst/>
              <a:gdLst/>
              <a:ahLst/>
              <a:cxnLst/>
              <a:rect l="l" t="t" r="r" b="b"/>
              <a:pathLst>
                <a:path w="24451" h="37495" extrusionOk="0">
                  <a:moveTo>
                    <a:pt x="23881" y="0"/>
                  </a:moveTo>
                  <a:cubicBezTo>
                    <a:pt x="21164" y="0"/>
                    <a:pt x="11455" y="3820"/>
                    <a:pt x="11455" y="3820"/>
                  </a:cubicBezTo>
                  <a:cubicBezTo>
                    <a:pt x="5367" y="8628"/>
                    <a:pt x="2478" y="15484"/>
                    <a:pt x="2478" y="15484"/>
                  </a:cubicBezTo>
                  <a:cubicBezTo>
                    <a:pt x="1" y="18809"/>
                    <a:pt x="9952" y="37494"/>
                    <a:pt x="9952" y="37494"/>
                  </a:cubicBezTo>
                  <a:lnTo>
                    <a:pt x="14202" y="35886"/>
                  </a:lnTo>
                  <a:cubicBezTo>
                    <a:pt x="12996" y="23019"/>
                    <a:pt x="8154" y="18018"/>
                    <a:pt x="8154" y="18018"/>
                  </a:cubicBezTo>
                  <a:cubicBezTo>
                    <a:pt x="20305" y="10139"/>
                    <a:pt x="24451" y="110"/>
                    <a:pt x="24451" y="110"/>
                  </a:cubicBezTo>
                  <a:cubicBezTo>
                    <a:pt x="24333" y="35"/>
                    <a:pt x="24138" y="0"/>
                    <a:pt x="23881" y="0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2"/>
            <p:cNvSpPr/>
            <p:nvPr/>
          </p:nvSpPr>
          <p:spPr>
            <a:xfrm>
              <a:off x="4138500" y="4141950"/>
              <a:ext cx="113650" cy="87025"/>
            </a:xfrm>
            <a:custGeom>
              <a:avLst/>
              <a:gdLst/>
              <a:ahLst/>
              <a:cxnLst/>
              <a:rect l="l" t="t" r="r" b="b"/>
              <a:pathLst>
                <a:path w="4546" h="3481" extrusionOk="0">
                  <a:moveTo>
                    <a:pt x="3481" y="0"/>
                  </a:moveTo>
                  <a:cubicBezTo>
                    <a:pt x="3308" y="0"/>
                    <a:pt x="3133" y="48"/>
                    <a:pt x="2978" y="147"/>
                  </a:cubicBezTo>
                  <a:lnTo>
                    <a:pt x="548" y="1769"/>
                  </a:lnTo>
                  <a:cubicBezTo>
                    <a:pt x="119" y="2053"/>
                    <a:pt x="1" y="2634"/>
                    <a:pt x="288" y="3063"/>
                  </a:cubicBezTo>
                  <a:cubicBezTo>
                    <a:pt x="469" y="3334"/>
                    <a:pt x="765" y="3481"/>
                    <a:pt x="1068" y="3481"/>
                  </a:cubicBezTo>
                  <a:cubicBezTo>
                    <a:pt x="1245" y="3481"/>
                    <a:pt x="1425" y="3430"/>
                    <a:pt x="1585" y="3323"/>
                  </a:cubicBezTo>
                  <a:lnTo>
                    <a:pt x="4015" y="1705"/>
                  </a:lnTo>
                  <a:cubicBezTo>
                    <a:pt x="4434" y="1414"/>
                    <a:pt x="4545" y="840"/>
                    <a:pt x="4262" y="418"/>
                  </a:cubicBezTo>
                  <a:cubicBezTo>
                    <a:pt x="4081" y="147"/>
                    <a:pt x="3784" y="0"/>
                    <a:pt x="3481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2"/>
            <p:cNvSpPr/>
            <p:nvPr/>
          </p:nvSpPr>
          <p:spPr>
            <a:xfrm>
              <a:off x="4028100" y="3972375"/>
              <a:ext cx="186200" cy="218325"/>
            </a:xfrm>
            <a:custGeom>
              <a:avLst/>
              <a:gdLst/>
              <a:ahLst/>
              <a:cxnLst/>
              <a:rect l="l" t="t" r="r" b="b"/>
              <a:pathLst>
                <a:path w="7448" h="8733" extrusionOk="0">
                  <a:moveTo>
                    <a:pt x="1106" y="1"/>
                  </a:moveTo>
                  <a:cubicBezTo>
                    <a:pt x="889" y="1"/>
                    <a:pt x="671" y="73"/>
                    <a:pt x="490" y="223"/>
                  </a:cubicBezTo>
                  <a:cubicBezTo>
                    <a:pt x="68" y="581"/>
                    <a:pt x="0" y="1206"/>
                    <a:pt x="338" y="1642"/>
                  </a:cubicBezTo>
                  <a:lnTo>
                    <a:pt x="5576" y="8356"/>
                  </a:lnTo>
                  <a:cubicBezTo>
                    <a:pt x="5767" y="8603"/>
                    <a:pt x="6052" y="8732"/>
                    <a:pt x="6340" y="8732"/>
                  </a:cubicBezTo>
                  <a:cubicBezTo>
                    <a:pt x="6557" y="8732"/>
                    <a:pt x="6774" y="8659"/>
                    <a:pt x="6954" y="8508"/>
                  </a:cubicBezTo>
                  <a:cubicBezTo>
                    <a:pt x="7380" y="8153"/>
                    <a:pt x="7448" y="7525"/>
                    <a:pt x="7110" y="7089"/>
                  </a:cubicBezTo>
                  <a:lnTo>
                    <a:pt x="1869" y="375"/>
                  </a:lnTo>
                  <a:cubicBezTo>
                    <a:pt x="1678" y="129"/>
                    <a:pt x="1393" y="1"/>
                    <a:pt x="1106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2"/>
            <p:cNvSpPr/>
            <p:nvPr/>
          </p:nvSpPr>
          <p:spPr>
            <a:xfrm>
              <a:off x="4028100" y="3972375"/>
              <a:ext cx="224375" cy="256600"/>
            </a:xfrm>
            <a:custGeom>
              <a:avLst/>
              <a:gdLst/>
              <a:ahLst/>
              <a:cxnLst/>
              <a:rect l="l" t="t" r="r" b="b"/>
              <a:pathLst>
                <a:path w="8975" h="10264" extrusionOk="0">
                  <a:moveTo>
                    <a:pt x="1106" y="1"/>
                  </a:moveTo>
                  <a:cubicBezTo>
                    <a:pt x="889" y="1"/>
                    <a:pt x="671" y="73"/>
                    <a:pt x="490" y="223"/>
                  </a:cubicBezTo>
                  <a:cubicBezTo>
                    <a:pt x="68" y="578"/>
                    <a:pt x="0" y="1206"/>
                    <a:pt x="338" y="1642"/>
                  </a:cubicBezTo>
                  <a:lnTo>
                    <a:pt x="5468" y="8214"/>
                  </a:lnTo>
                  <a:lnTo>
                    <a:pt x="4964" y="8552"/>
                  </a:lnTo>
                  <a:cubicBezTo>
                    <a:pt x="4532" y="8836"/>
                    <a:pt x="4417" y="9417"/>
                    <a:pt x="4704" y="9846"/>
                  </a:cubicBezTo>
                  <a:cubicBezTo>
                    <a:pt x="4885" y="10117"/>
                    <a:pt x="5181" y="10264"/>
                    <a:pt x="5484" y="10264"/>
                  </a:cubicBezTo>
                  <a:cubicBezTo>
                    <a:pt x="5661" y="10264"/>
                    <a:pt x="5841" y="10213"/>
                    <a:pt x="6001" y="10106"/>
                  </a:cubicBezTo>
                  <a:lnTo>
                    <a:pt x="8431" y="8488"/>
                  </a:lnTo>
                  <a:cubicBezTo>
                    <a:pt x="8860" y="8201"/>
                    <a:pt x="8975" y="7620"/>
                    <a:pt x="8691" y="7190"/>
                  </a:cubicBezTo>
                  <a:cubicBezTo>
                    <a:pt x="8510" y="6920"/>
                    <a:pt x="8213" y="6775"/>
                    <a:pt x="7910" y="6775"/>
                  </a:cubicBezTo>
                  <a:cubicBezTo>
                    <a:pt x="7732" y="6775"/>
                    <a:pt x="7553" y="6825"/>
                    <a:pt x="7394" y="6930"/>
                  </a:cubicBezTo>
                  <a:lnTo>
                    <a:pt x="7123" y="7113"/>
                  </a:lnTo>
                  <a:cubicBezTo>
                    <a:pt x="7116" y="7106"/>
                    <a:pt x="7113" y="7096"/>
                    <a:pt x="7110" y="7089"/>
                  </a:cubicBezTo>
                  <a:lnTo>
                    <a:pt x="1869" y="375"/>
                  </a:lnTo>
                  <a:cubicBezTo>
                    <a:pt x="1678" y="129"/>
                    <a:pt x="1393" y="1"/>
                    <a:pt x="1106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2"/>
            <p:cNvSpPr/>
            <p:nvPr/>
          </p:nvSpPr>
          <p:spPr>
            <a:xfrm>
              <a:off x="2712500" y="3440525"/>
              <a:ext cx="965300" cy="965300"/>
            </a:xfrm>
            <a:custGeom>
              <a:avLst/>
              <a:gdLst/>
              <a:ahLst/>
              <a:cxnLst/>
              <a:rect l="l" t="t" r="r" b="b"/>
              <a:pathLst>
                <a:path w="38612" h="38612" extrusionOk="0">
                  <a:moveTo>
                    <a:pt x="19126" y="0"/>
                  </a:moveTo>
                  <a:lnTo>
                    <a:pt x="19126" y="18872"/>
                  </a:lnTo>
                  <a:lnTo>
                    <a:pt x="5786" y="5528"/>
                  </a:lnTo>
                  <a:lnTo>
                    <a:pt x="5529" y="5785"/>
                  </a:lnTo>
                  <a:lnTo>
                    <a:pt x="18872" y="19125"/>
                  </a:lnTo>
                  <a:lnTo>
                    <a:pt x="1" y="19125"/>
                  </a:lnTo>
                  <a:lnTo>
                    <a:pt x="1" y="19487"/>
                  </a:lnTo>
                  <a:lnTo>
                    <a:pt x="18869" y="19487"/>
                  </a:lnTo>
                  <a:lnTo>
                    <a:pt x="5529" y="32830"/>
                  </a:lnTo>
                  <a:lnTo>
                    <a:pt x="5786" y="33083"/>
                  </a:lnTo>
                  <a:lnTo>
                    <a:pt x="19126" y="19743"/>
                  </a:lnTo>
                  <a:lnTo>
                    <a:pt x="19126" y="38611"/>
                  </a:lnTo>
                  <a:lnTo>
                    <a:pt x="19487" y="38611"/>
                  </a:lnTo>
                  <a:lnTo>
                    <a:pt x="19487" y="19743"/>
                  </a:lnTo>
                  <a:lnTo>
                    <a:pt x="32831" y="33083"/>
                  </a:lnTo>
                  <a:lnTo>
                    <a:pt x="33084" y="32830"/>
                  </a:lnTo>
                  <a:lnTo>
                    <a:pt x="19744" y="19487"/>
                  </a:lnTo>
                  <a:lnTo>
                    <a:pt x="38612" y="19487"/>
                  </a:lnTo>
                  <a:lnTo>
                    <a:pt x="38612" y="19125"/>
                  </a:lnTo>
                  <a:lnTo>
                    <a:pt x="19744" y="19125"/>
                  </a:lnTo>
                  <a:lnTo>
                    <a:pt x="33084" y="5785"/>
                  </a:lnTo>
                  <a:lnTo>
                    <a:pt x="32831" y="5528"/>
                  </a:lnTo>
                  <a:lnTo>
                    <a:pt x="19487" y="18868"/>
                  </a:lnTo>
                  <a:lnTo>
                    <a:pt x="19487" y="0"/>
                  </a:ln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2"/>
            <p:cNvSpPr/>
            <p:nvPr/>
          </p:nvSpPr>
          <p:spPr>
            <a:xfrm>
              <a:off x="2744950" y="3472950"/>
              <a:ext cx="900425" cy="900425"/>
            </a:xfrm>
            <a:custGeom>
              <a:avLst/>
              <a:gdLst/>
              <a:ahLst/>
              <a:cxnLst/>
              <a:rect l="l" t="t" r="r" b="b"/>
              <a:pathLst>
                <a:path w="36017" h="36017" extrusionOk="0">
                  <a:moveTo>
                    <a:pt x="11049" y="1"/>
                  </a:moveTo>
                  <a:lnTo>
                    <a:pt x="10715" y="136"/>
                  </a:lnTo>
                  <a:lnTo>
                    <a:pt x="17679" y="17669"/>
                  </a:lnTo>
                  <a:lnTo>
                    <a:pt x="355" y="10198"/>
                  </a:lnTo>
                  <a:lnTo>
                    <a:pt x="210" y="10530"/>
                  </a:lnTo>
                  <a:lnTo>
                    <a:pt x="17537" y="18004"/>
                  </a:lnTo>
                  <a:lnTo>
                    <a:pt x="0" y="24968"/>
                  </a:lnTo>
                  <a:lnTo>
                    <a:pt x="136" y="25302"/>
                  </a:lnTo>
                  <a:lnTo>
                    <a:pt x="17669" y="18338"/>
                  </a:lnTo>
                  <a:lnTo>
                    <a:pt x="10198" y="35662"/>
                  </a:lnTo>
                  <a:lnTo>
                    <a:pt x="10529" y="35807"/>
                  </a:lnTo>
                  <a:lnTo>
                    <a:pt x="18003" y="18480"/>
                  </a:lnTo>
                  <a:lnTo>
                    <a:pt x="24967" y="36017"/>
                  </a:lnTo>
                  <a:lnTo>
                    <a:pt x="25305" y="35882"/>
                  </a:lnTo>
                  <a:lnTo>
                    <a:pt x="18338" y="18348"/>
                  </a:lnTo>
                  <a:lnTo>
                    <a:pt x="35662" y="25823"/>
                  </a:lnTo>
                  <a:lnTo>
                    <a:pt x="35807" y="25488"/>
                  </a:lnTo>
                  <a:lnTo>
                    <a:pt x="18480" y="18017"/>
                  </a:lnTo>
                  <a:lnTo>
                    <a:pt x="36016" y="11050"/>
                  </a:lnTo>
                  <a:lnTo>
                    <a:pt x="35881" y="10715"/>
                  </a:lnTo>
                  <a:lnTo>
                    <a:pt x="18348" y="17679"/>
                  </a:lnTo>
                  <a:lnTo>
                    <a:pt x="25819" y="356"/>
                  </a:lnTo>
                  <a:lnTo>
                    <a:pt x="25488" y="210"/>
                  </a:lnTo>
                  <a:lnTo>
                    <a:pt x="18017" y="17538"/>
                  </a:lnTo>
                  <a:lnTo>
                    <a:pt x="11049" y="1"/>
                  </a:ln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2"/>
            <p:cNvSpPr/>
            <p:nvPr/>
          </p:nvSpPr>
          <p:spPr>
            <a:xfrm>
              <a:off x="2692900" y="3426000"/>
              <a:ext cx="1012625" cy="1012525"/>
            </a:xfrm>
            <a:custGeom>
              <a:avLst/>
              <a:gdLst/>
              <a:ahLst/>
              <a:cxnLst/>
              <a:rect l="l" t="t" r="r" b="b"/>
              <a:pathLst>
                <a:path w="40505" h="40501" extrusionOk="0">
                  <a:moveTo>
                    <a:pt x="20251" y="1808"/>
                  </a:moveTo>
                  <a:cubicBezTo>
                    <a:pt x="30422" y="1808"/>
                    <a:pt x="38697" y="10080"/>
                    <a:pt x="38697" y="20250"/>
                  </a:cubicBezTo>
                  <a:cubicBezTo>
                    <a:pt x="38697" y="30421"/>
                    <a:pt x="30422" y="38692"/>
                    <a:pt x="20251" y="38692"/>
                  </a:cubicBezTo>
                  <a:cubicBezTo>
                    <a:pt x="10084" y="38692"/>
                    <a:pt x="1809" y="30421"/>
                    <a:pt x="1809" y="20250"/>
                  </a:cubicBezTo>
                  <a:cubicBezTo>
                    <a:pt x="1809" y="10080"/>
                    <a:pt x="10084" y="1808"/>
                    <a:pt x="20251" y="1808"/>
                  </a:cubicBezTo>
                  <a:close/>
                  <a:moveTo>
                    <a:pt x="20251" y="0"/>
                  </a:moveTo>
                  <a:cubicBezTo>
                    <a:pt x="9087" y="0"/>
                    <a:pt x="1" y="9086"/>
                    <a:pt x="1" y="20250"/>
                  </a:cubicBezTo>
                  <a:cubicBezTo>
                    <a:pt x="1" y="31417"/>
                    <a:pt x="9087" y="40500"/>
                    <a:pt x="20251" y="40500"/>
                  </a:cubicBezTo>
                  <a:cubicBezTo>
                    <a:pt x="31418" y="40500"/>
                    <a:pt x="40504" y="31417"/>
                    <a:pt x="40504" y="20250"/>
                  </a:cubicBezTo>
                  <a:cubicBezTo>
                    <a:pt x="40504" y="9086"/>
                    <a:pt x="31418" y="0"/>
                    <a:pt x="20251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2"/>
            <p:cNvSpPr/>
            <p:nvPr/>
          </p:nvSpPr>
          <p:spPr>
            <a:xfrm>
              <a:off x="3067375" y="3800450"/>
              <a:ext cx="273975" cy="263600"/>
            </a:xfrm>
            <a:custGeom>
              <a:avLst/>
              <a:gdLst/>
              <a:ahLst/>
              <a:cxnLst/>
              <a:rect l="l" t="t" r="r" b="b"/>
              <a:pathLst>
                <a:path w="10959" h="10544" extrusionOk="0">
                  <a:moveTo>
                    <a:pt x="5271" y="1"/>
                  </a:moveTo>
                  <a:cubicBezTo>
                    <a:pt x="4592" y="1"/>
                    <a:pt x="3907" y="132"/>
                    <a:pt x="3255" y="403"/>
                  </a:cubicBezTo>
                  <a:cubicBezTo>
                    <a:pt x="1285" y="1217"/>
                    <a:pt x="1" y="3140"/>
                    <a:pt x="4" y="5272"/>
                  </a:cubicBezTo>
                  <a:cubicBezTo>
                    <a:pt x="1" y="8181"/>
                    <a:pt x="2363" y="10543"/>
                    <a:pt x="5272" y="10543"/>
                  </a:cubicBezTo>
                  <a:cubicBezTo>
                    <a:pt x="7404" y="10543"/>
                    <a:pt x="9327" y="9259"/>
                    <a:pt x="10144" y="7289"/>
                  </a:cubicBezTo>
                  <a:cubicBezTo>
                    <a:pt x="10959" y="5319"/>
                    <a:pt x="10506" y="3052"/>
                    <a:pt x="8999" y="1545"/>
                  </a:cubicBezTo>
                  <a:cubicBezTo>
                    <a:pt x="7991" y="537"/>
                    <a:pt x="6643" y="1"/>
                    <a:pt x="5271" y="1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2"/>
            <p:cNvSpPr/>
            <p:nvPr/>
          </p:nvSpPr>
          <p:spPr>
            <a:xfrm>
              <a:off x="4200075" y="3440525"/>
              <a:ext cx="965225" cy="965300"/>
            </a:xfrm>
            <a:custGeom>
              <a:avLst/>
              <a:gdLst/>
              <a:ahLst/>
              <a:cxnLst/>
              <a:rect l="l" t="t" r="r" b="b"/>
              <a:pathLst>
                <a:path w="38609" h="38612" extrusionOk="0">
                  <a:moveTo>
                    <a:pt x="19126" y="0"/>
                  </a:moveTo>
                  <a:lnTo>
                    <a:pt x="19126" y="18872"/>
                  </a:lnTo>
                  <a:lnTo>
                    <a:pt x="5782" y="5528"/>
                  </a:lnTo>
                  <a:lnTo>
                    <a:pt x="5529" y="5785"/>
                  </a:lnTo>
                  <a:lnTo>
                    <a:pt x="18869" y="19125"/>
                  </a:lnTo>
                  <a:lnTo>
                    <a:pt x="1" y="19125"/>
                  </a:lnTo>
                  <a:lnTo>
                    <a:pt x="1" y="19487"/>
                  </a:lnTo>
                  <a:lnTo>
                    <a:pt x="18869" y="19487"/>
                  </a:lnTo>
                  <a:lnTo>
                    <a:pt x="5529" y="32830"/>
                  </a:lnTo>
                  <a:lnTo>
                    <a:pt x="5782" y="33083"/>
                  </a:lnTo>
                  <a:lnTo>
                    <a:pt x="19126" y="19743"/>
                  </a:lnTo>
                  <a:lnTo>
                    <a:pt x="19126" y="38611"/>
                  </a:lnTo>
                  <a:lnTo>
                    <a:pt x="19487" y="38611"/>
                  </a:lnTo>
                  <a:lnTo>
                    <a:pt x="19487" y="19743"/>
                  </a:lnTo>
                  <a:lnTo>
                    <a:pt x="32827" y="33083"/>
                  </a:lnTo>
                  <a:lnTo>
                    <a:pt x="33084" y="32830"/>
                  </a:lnTo>
                  <a:lnTo>
                    <a:pt x="19741" y="19487"/>
                  </a:lnTo>
                  <a:lnTo>
                    <a:pt x="38609" y="19487"/>
                  </a:lnTo>
                  <a:lnTo>
                    <a:pt x="38609" y="19125"/>
                  </a:lnTo>
                  <a:lnTo>
                    <a:pt x="19741" y="19125"/>
                  </a:lnTo>
                  <a:lnTo>
                    <a:pt x="33084" y="5785"/>
                  </a:lnTo>
                  <a:lnTo>
                    <a:pt x="32827" y="5528"/>
                  </a:lnTo>
                  <a:lnTo>
                    <a:pt x="19487" y="18868"/>
                  </a:lnTo>
                  <a:lnTo>
                    <a:pt x="19487" y="0"/>
                  </a:ln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2"/>
            <p:cNvSpPr/>
            <p:nvPr/>
          </p:nvSpPr>
          <p:spPr>
            <a:xfrm>
              <a:off x="4232525" y="3472950"/>
              <a:ext cx="900350" cy="900425"/>
            </a:xfrm>
            <a:custGeom>
              <a:avLst/>
              <a:gdLst/>
              <a:ahLst/>
              <a:cxnLst/>
              <a:rect l="l" t="t" r="r" b="b"/>
              <a:pathLst>
                <a:path w="36014" h="36017" extrusionOk="0">
                  <a:moveTo>
                    <a:pt x="11050" y="1"/>
                  </a:moveTo>
                  <a:lnTo>
                    <a:pt x="10712" y="136"/>
                  </a:lnTo>
                  <a:lnTo>
                    <a:pt x="17679" y="17669"/>
                  </a:lnTo>
                  <a:lnTo>
                    <a:pt x="17679" y="17669"/>
                  </a:lnTo>
                  <a:lnTo>
                    <a:pt x="352" y="10198"/>
                  </a:lnTo>
                  <a:lnTo>
                    <a:pt x="210" y="10530"/>
                  </a:lnTo>
                  <a:lnTo>
                    <a:pt x="17537" y="18004"/>
                  </a:lnTo>
                  <a:lnTo>
                    <a:pt x="0" y="24968"/>
                  </a:lnTo>
                  <a:lnTo>
                    <a:pt x="136" y="25302"/>
                  </a:lnTo>
                  <a:lnTo>
                    <a:pt x="17669" y="18338"/>
                  </a:lnTo>
                  <a:lnTo>
                    <a:pt x="10195" y="35662"/>
                  </a:lnTo>
                  <a:lnTo>
                    <a:pt x="10526" y="35807"/>
                  </a:lnTo>
                  <a:lnTo>
                    <a:pt x="18000" y="18480"/>
                  </a:lnTo>
                  <a:lnTo>
                    <a:pt x="24967" y="36017"/>
                  </a:lnTo>
                  <a:lnTo>
                    <a:pt x="25302" y="35882"/>
                  </a:lnTo>
                  <a:lnTo>
                    <a:pt x="18338" y="18348"/>
                  </a:lnTo>
                  <a:lnTo>
                    <a:pt x="35662" y="25823"/>
                  </a:lnTo>
                  <a:lnTo>
                    <a:pt x="35804" y="25488"/>
                  </a:lnTo>
                  <a:lnTo>
                    <a:pt x="18480" y="18017"/>
                  </a:lnTo>
                  <a:lnTo>
                    <a:pt x="36013" y="11050"/>
                  </a:lnTo>
                  <a:lnTo>
                    <a:pt x="35881" y="10715"/>
                  </a:lnTo>
                  <a:lnTo>
                    <a:pt x="18345" y="17679"/>
                  </a:lnTo>
                  <a:lnTo>
                    <a:pt x="25819" y="356"/>
                  </a:lnTo>
                  <a:lnTo>
                    <a:pt x="25488" y="210"/>
                  </a:lnTo>
                  <a:lnTo>
                    <a:pt x="18014" y="17538"/>
                  </a:lnTo>
                  <a:lnTo>
                    <a:pt x="11050" y="1"/>
                  </a:ln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2"/>
            <p:cNvSpPr/>
            <p:nvPr/>
          </p:nvSpPr>
          <p:spPr>
            <a:xfrm>
              <a:off x="4176675" y="3418975"/>
              <a:ext cx="1012525" cy="1012525"/>
            </a:xfrm>
            <a:custGeom>
              <a:avLst/>
              <a:gdLst/>
              <a:ahLst/>
              <a:cxnLst/>
              <a:rect l="l" t="t" r="r" b="b"/>
              <a:pathLst>
                <a:path w="40501" h="40501" extrusionOk="0">
                  <a:moveTo>
                    <a:pt x="20251" y="1808"/>
                  </a:moveTo>
                  <a:cubicBezTo>
                    <a:pt x="30422" y="1808"/>
                    <a:pt x="38693" y="10080"/>
                    <a:pt x="38693" y="20251"/>
                  </a:cubicBezTo>
                  <a:cubicBezTo>
                    <a:pt x="38693" y="30421"/>
                    <a:pt x="30422" y="38693"/>
                    <a:pt x="20251" y="38693"/>
                  </a:cubicBezTo>
                  <a:cubicBezTo>
                    <a:pt x="10080" y="38693"/>
                    <a:pt x="1805" y="30421"/>
                    <a:pt x="1805" y="20251"/>
                  </a:cubicBezTo>
                  <a:cubicBezTo>
                    <a:pt x="1805" y="10080"/>
                    <a:pt x="10080" y="1808"/>
                    <a:pt x="20251" y="1808"/>
                  </a:cubicBezTo>
                  <a:close/>
                  <a:moveTo>
                    <a:pt x="20251" y="1"/>
                  </a:moveTo>
                  <a:cubicBezTo>
                    <a:pt x="9084" y="1"/>
                    <a:pt x="1" y="9083"/>
                    <a:pt x="1" y="20251"/>
                  </a:cubicBezTo>
                  <a:cubicBezTo>
                    <a:pt x="1" y="31418"/>
                    <a:pt x="9084" y="40501"/>
                    <a:pt x="20251" y="40501"/>
                  </a:cubicBezTo>
                  <a:cubicBezTo>
                    <a:pt x="31418" y="40501"/>
                    <a:pt x="40501" y="31418"/>
                    <a:pt x="40501" y="20251"/>
                  </a:cubicBezTo>
                  <a:cubicBezTo>
                    <a:pt x="40501" y="9083"/>
                    <a:pt x="31418" y="1"/>
                    <a:pt x="20251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2"/>
            <p:cNvSpPr/>
            <p:nvPr/>
          </p:nvSpPr>
          <p:spPr>
            <a:xfrm>
              <a:off x="4551150" y="3793450"/>
              <a:ext cx="273975" cy="263575"/>
            </a:xfrm>
            <a:custGeom>
              <a:avLst/>
              <a:gdLst/>
              <a:ahLst/>
              <a:cxnLst/>
              <a:rect l="l" t="t" r="r" b="b"/>
              <a:pathLst>
                <a:path w="10959" h="10543" extrusionOk="0">
                  <a:moveTo>
                    <a:pt x="5271" y="0"/>
                  </a:moveTo>
                  <a:cubicBezTo>
                    <a:pt x="4592" y="0"/>
                    <a:pt x="3907" y="132"/>
                    <a:pt x="3255" y="403"/>
                  </a:cubicBezTo>
                  <a:cubicBezTo>
                    <a:pt x="1285" y="1217"/>
                    <a:pt x="1" y="3140"/>
                    <a:pt x="1" y="5272"/>
                  </a:cubicBezTo>
                  <a:cubicBezTo>
                    <a:pt x="1" y="8181"/>
                    <a:pt x="2359" y="10543"/>
                    <a:pt x="5272" y="10543"/>
                  </a:cubicBezTo>
                  <a:cubicBezTo>
                    <a:pt x="7404" y="10543"/>
                    <a:pt x="9327" y="9259"/>
                    <a:pt x="10141" y="7289"/>
                  </a:cubicBezTo>
                  <a:cubicBezTo>
                    <a:pt x="10959" y="5319"/>
                    <a:pt x="10506" y="3052"/>
                    <a:pt x="8999" y="1545"/>
                  </a:cubicBezTo>
                  <a:cubicBezTo>
                    <a:pt x="7991" y="537"/>
                    <a:pt x="6643" y="0"/>
                    <a:pt x="5271" y="0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2"/>
            <p:cNvSpPr/>
            <p:nvPr/>
          </p:nvSpPr>
          <p:spPr>
            <a:xfrm>
              <a:off x="4218425" y="3115175"/>
              <a:ext cx="254800" cy="110925"/>
            </a:xfrm>
            <a:custGeom>
              <a:avLst/>
              <a:gdLst/>
              <a:ahLst/>
              <a:cxnLst/>
              <a:rect l="l" t="t" r="r" b="b"/>
              <a:pathLst>
                <a:path w="10192" h="4437" extrusionOk="0">
                  <a:moveTo>
                    <a:pt x="7956" y="1"/>
                  </a:moveTo>
                  <a:cubicBezTo>
                    <a:pt x="7412" y="1"/>
                    <a:pt x="6860" y="88"/>
                    <a:pt x="6451" y="117"/>
                  </a:cubicBezTo>
                  <a:cubicBezTo>
                    <a:pt x="4927" y="229"/>
                    <a:pt x="3224" y="691"/>
                    <a:pt x="1960" y="1563"/>
                  </a:cubicBezTo>
                  <a:cubicBezTo>
                    <a:pt x="1396" y="1952"/>
                    <a:pt x="929" y="2546"/>
                    <a:pt x="466" y="3053"/>
                  </a:cubicBezTo>
                  <a:cubicBezTo>
                    <a:pt x="0" y="3560"/>
                    <a:pt x="940" y="3797"/>
                    <a:pt x="1315" y="3966"/>
                  </a:cubicBezTo>
                  <a:cubicBezTo>
                    <a:pt x="1649" y="4111"/>
                    <a:pt x="2001" y="4206"/>
                    <a:pt x="2362" y="4253"/>
                  </a:cubicBezTo>
                  <a:cubicBezTo>
                    <a:pt x="3095" y="4358"/>
                    <a:pt x="3931" y="4437"/>
                    <a:pt x="4782" y="4437"/>
                  </a:cubicBezTo>
                  <a:cubicBezTo>
                    <a:pt x="6137" y="4437"/>
                    <a:pt x="7528" y="4238"/>
                    <a:pt x="8596" y="3634"/>
                  </a:cubicBezTo>
                  <a:cubicBezTo>
                    <a:pt x="9299" y="3239"/>
                    <a:pt x="10191" y="2317"/>
                    <a:pt x="9911" y="1398"/>
                  </a:cubicBezTo>
                  <a:cubicBezTo>
                    <a:pt x="9833" y="1154"/>
                    <a:pt x="9796" y="891"/>
                    <a:pt x="9657" y="678"/>
                  </a:cubicBezTo>
                  <a:cubicBezTo>
                    <a:pt x="9289" y="134"/>
                    <a:pt x="8628" y="1"/>
                    <a:pt x="7956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2"/>
            <p:cNvSpPr/>
            <p:nvPr/>
          </p:nvSpPr>
          <p:spPr>
            <a:xfrm>
              <a:off x="3371575" y="2928525"/>
              <a:ext cx="108225" cy="78000"/>
            </a:xfrm>
            <a:custGeom>
              <a:avLst/>
              <a:gdLst/>
              <a:ahLst/>
              <a:cxnLst/>
              <a:rect l="l" t="t" r="r" b="b"/>
              <a:pathLst>
                <a:path w="4329" h="3120" extrusionOk="0">
                  <a:moveTo>
                    <a:pt x="2166" y="1"/>
                  </a:moveTo>
                  <a:cubicBezTo>
                    <a:pt x="970" y="1"/>
                    <a:pt x="0" y="700"/>
                    <a:pt x="0" y="1562"/>
                  </a:cubicBezTo>
                  <a:cubicBezTo>
                    <a:pt x="0" y="2423"/>
                    <a:pt x="970" y="3119"/>
                    <a:pt x="2166" y="3119"/>
                  </a:cubicBezTo>
                  <a:cubicBezTo>
                    <a:pt x="3359" y="3119"/>
                    <a:pt x="4329" y="2420"/>
                    <a:pt x="4329" y="1562"/>
                  </a:cubicBezTo>
                  <a:cubicBezTo>
                    <a:pt x="4329" y="700"/>
                    <a:pt x="3359" y="1"/>
                    <a:pt x="2166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2"/>
            <p:cNvSpPr/>
            <p:nvPr/>
          </p:nvSpPr>
          <p:spPr>
            <a:xfrm>
              <a:off x="3156925" y="2954200"/>
              <a:ext cx="449675" cy="1012450"/>
            </a:xfrm>
            <a:custGeom>
              <a:avLst/>
              <a:gdLst/>
              <a:ahLst/>
              <a:cxnLst/>
              <a:rect l="l" t="t" r="r" b="b"/>
              <a:pathLst>
                <a:path w="17987" h="40498" extrusionOk="0">
                  <a:moveTo>
                    <a:pt x="12269" y="1"/>
                  </a:moveTo>
                  <a:cubicBezTo>
                    <a:pt x="12269" y="1"/>
                    <a:pt x="10749" y="954"/>
                    <a:pt x="11252" y="1788"/>
                  </a:cubicBezTo>
                  <a:lnTo>
                    <a:pt x="15125" y="4039"/>
                  </a:lnTo>
                  <a:lnTo>
                    <a:pt x="1251" y="37453"/>
                  </a:lnTo>
                  <a:cubicBezTo>
                    <a:pt x="1251" y="37453"/>
                    <a:pt x="0" y="39869"/>
                    <a:pt x="1379" y="40450"/>
                  </a:cubicBezTo>
                  <a:cubicBezTo>
                    <a:pt x="1379" y="40450"/>
                    <a:pt x="1460" y="40498"/>
                    <a:pt x="1602" y="40498"/>
                  </a:cubicBezTo>
                  <a:cubicBezTo>
                    <a:pt x="1952" y="40498"/>
                    <a:pt x="2669" y="40207"/>
                    <a:pt x="3440" y="38193"/>
                  </a:cubicBezTo>
                  <a:lnTo>
                    <a:pt x="17486" y="4319"/>
                  </a:lnTo>
                  <a:cubicBezTo>
                    <a:pt x="17486" y="4319"/>
                    <a:pt x="17987" y="3221"/>
                    <a:pt x="16277" y="2278"/>
                  </a:cubicBezTo>
                  <a:lnTo>
                    <a:pt x="12269" y="1"/>
                  </a:ln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2"/>
            <p:cNvSpPr/>
            <p:nvPr/>
          </p:nvSpPr>
          <p:spPr>
            <a:xfrm>
              <a:off x="3492200" y="3170975"/>
              <a:ext cx="725575" cy="1008125"/>
            </a:xfrm>
            <a:custGeom>
              <a:avLst/>
              <a:gdLst/>
              <a:ahLst/>
              <a:cxnLst/>
              <a:rect l="l" t="t" r="r" b="b"/>
              <a:pathLst>
                <a:path w="29023" h="40325" extrusionOk="0">
                  <a:moveTo>
                    <a:pt x="2092" y="0"/>
                  </a:moveTo>
                  <a:lnTo>
                    <a:pt x="0" y="4589"/>
                  </a:lnTo>
                  <a:cubicBezTo>
                    <a:pt x="0" y="4589"/>
                    <a:pt x="6312" y="13999"/>
                    <a:pt x="10654" y="24271"/>
                  </a:cubicBezTo>
                  <a:cubicBezTo>
                    <a:pt x="10654" y="24271"/>
                    <a:pt x="15379" y="40325"/>
                    <a:pt x="21842" y="40325"/>
                  </a:cubicBezTo>
                  <a:cubicBezTo>
                    <a:pt x="22705" y="40325"/>
                    <a:pt x="23598" y="40039"/>
                    <a:pt x="24515" y="39392"/>
                  </a:cubicBezTo>
                  <a:cubicBezTo>
                    <a:pt x="24515" y="39392"/>
                    <a:pt x="29022" y="35959"/>
                    <a:pt x="23687" y="30120"/>
                  </a:cubicBezTo>
                  <a:cubicBezTo>
                    <a:pt x="23687" y="30120"/>
                    <a:pt x="16034" y="23964"/>
                    <a:pt x="12911" y="17591"/>
                  </a:cubicBezTo>
                  <a:cubicBezTo>
                    <a:pt x="12911" y="17591"/>
                    <a:pt x="7225" y="4700"/>
                    <a:pt x="2092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2"/>
            <p:cNvSpPr/>
            <p:nvPr/>
          </p:nvSpPr>
          <p:spPr>
            <a:xfrm>
              <a:off x="4015600" y="3146500"/>
              <a:ext cx="317725" cy="929700"/>
            </a:xfrm>
            <a:custGeom>
              <a:avLst/>
              <a:gdLst/>
              <a:ahLst/>
              <a:cxnLst/>
              <a:rect l="l" t="t" r="r" b="b"/>
              <a:pathLst>
                <a:path w="12709" h="37188" extrusionOk="0">
                  <a:moveTo>
                    <a:pt x="11071" y="0"/>
                  </a:moveTo>
                  <a:cubicBezTo>
                    <a:pt x="10424" y="0"/>
                    <a:pt x="9831" y="431"/>
                    <a:pt x="9651" y="1084"/>
                  </a:cubicBezTo>
                  <a:lnTo>
                    <a:pt x="237" y="35292"/>
                  </a:lnTo>
                  <a:cubicBezTo>
                    <a:pt x="0" y="36083"/>
                    <a:pt x="460" y="36914"/>
                    <a:pt x="1257" y="37134"/>
                  </a:cubicBezTo>
                  <a:cubicBezTo>
                    <a:pt x="1388" y="37170"/>
                    <a:pt x="1520" y="37187"/>
                    <a:pt x="1649" y="37187"/>
                  </a:cubicBezTo>
                  <a:cubicBezTo>
                    <a:pt x="2308" y="37187"/>
                    <a:pt x="2909" y="36742"/>
                    <a:pt x="3075" y="36073"/>
                  </a:cubicBezTo>
                  <a:lnTo>
                    <a:pt x="12492" y="1864"/>
                  </a:lnTo>
                  <a:cubicBezTo>
                    <a:pt x="12709" y="1081"/>
                    <a:pt x="12249" y="270"/>
                    <a:pt x="11462" y="53"/>
                  </a:cubicBezTo>
                  <a:cubicBezTo>
                    <a:pt x="11331" y="17"/>
                    <a:pt x="11200" y="0"/>
                    <a:pt x="11071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2"/>
            <p:cNvSpPr/>
            <p:nvPr/>
          </p:nvSpPr>
          <p:spPr>
            <a:xfrm>
              <a:off x="4234625" y="3425400"/>
              <a:ext cx="458725" cy="518775"/>
            </a:xfrm>
            <a:custGeom>
              <a:avLst/>
              <a:gdLst/>
              <a:ahLst/>
              <a:cxnLst/>
              <a:rect l="l" t="t" r="r" b="b"/>
              <a:pathLst>
                <a:path w="18349" h="20751" extrusionOk="0">
                  <a:moveTo>
                    <a:pt x="704" y="1"/>
                  </a:moveTo>
                  <a:lnTo>
                    <a:pt x="1" y="2271"/>
                  </a:lnTo>
                  <a:cubicBezTo>
                    <a:pt x="1" y="2271"/>
                    <a:pt x="11706" y="5998"/>
                    <a:pt x="17470" y="20230"/>
                  </a:cubicBezTo>
                  <a:lnTo>
                    <a:pt x="18349" y="20751"/>
                  </a:lnTo>
                  <a:cubicBezTo>
                    <a:pt x="18349" y="20751"/>
                    <a:pt x="15375" y="5961"/>
                    <a:pt x="704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2"/>
            <p:cNvSpPr/>
            <p:nvPr/>
          </p:nvSpPr>
          <p:spPr>
            <a:xfrm>
              <a:off x="4059775" y="3918850"/>
              <a:ext cx="645825" cy="109200"/>
            </a:xfrm>
            <a:custGeom>
              <a:avLst/>
              <a:gdLst/>
              <a:ahLst/>
              <a:cxnLst/>
              <a:rect l="l" t="t" r="r" b="b"/>
              <a:pathLst>
                <a:path w="25833" h="4368" extrusionOk="0">
                  <a:moveTo>
                    <a:pt x="24980" y="0"/>
                  </a:moveTo>
                  <a:cubicBezTo>
                    <a:pt x="24949" y="0"/>
                    <a:pt x="24918" y="2"/>
                    <a:pt x="24886" y="6"/>
                  </a:cubicBezTo>
                  <a:lnTo>
                    <a:pt x="741" y="2759"/>
                  </a:lnTo>
                  <a:cubicBezTo>
                    <a:pt x="308" y="2820"/>
                    <a:pt x="1" y="3216"/>
                    <a:pt x="51" y="3651"/>
                  </a:cubicBezTo>
                  <a:cubicBezTo>
                    <a:pt x="96" y="4062"/>
                    <a:pt x="446" y="4368"/>
                    <a:pt x="851" y="4368"/>
                  </a:cubicBezTo>
                  <a:cubicBezTo>
                    <a:pt x="876" y="4368"/>
                    <a:pt x="901" y="4367"/>
                    <a:pt x="926" y="4364"/>
                  </a:cubicBezTo>
                  <a:lnTo>
                    <a:pt x="25069" y="1611"/>
                  </a:lnTo>
                  <a:cubicBezTo>
                    <a:pt x="25515" y="1560"/>
                    <a:pt x="25833" y="1161"/>
                    <a:pt x="25782" y="719"/>
                  </a:cubicBezTo>
                  <a:cubicBezTo>
                    <a:pt x="25735" y="304"/>
                    <a:pt x="25387" y="0"/>
                    <a:pt x="24980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2"/>
            <p:cNvSpPr/>
            <p:nvPr/>
          </p:nvSpPr>
          <p:spPr>
            <a:xfrm>
              <a:off x="3838950" y="3844100"/>
              <a:ext cx="229800" cy="245150"/>
            </a:xfrm>
            <a:custGeom>
              <a:avLst/>
              <a:gdLst/>
              <a:ahLst/>
              <a:cxnLst/>
              <a:rect l="l" t="t" r="r" b="b"/>
              <a:pathLst>
                <a:path w="9192" h="9806" extrusionOk="0">
                  <a:moveTo>
                    <a:pt x="3841" y="1"/>
                  </a:moveTo>
                  <a:cubicBezTo>
                    <a:pt x="3750" y="1"/>
                    <a:pt x="3657" y="14"/>
                    <a:pt x="3566" y="42"/>
                  </a:cubicBezTo>
                  <a:lnTo>
                    <a:pt x="771" y="897"/>
                  </a:lnTo>
                  <a:cubicBezTo>
                    <a:pt x="278" y="1049"/>
                    <a:pt x="1" y="1573"/>
                    <a:pt x="153" y="2066"/>
                  </a:cubicBezTo>
                  <a:cubicBezTo>
                    <a:pt x="274" y="2468"/>
                    <a:pt x="644" y="2726"/>
                    <a:pt x="1043" y="2726"/>
                  </a:cubicBezTo>
                  <a:cubicBezTo>
                    <a:pt x="1134" y="2726"/>
                    <a:pt x="1227" y="2713"/>
                    <a:pt x="1319" y="2685"/>
                  </a:cubicBezTo>
                  <a:lnTo>
                    <a:pt x="1951" y="2492"/>
                  </a:lnTo>
                  <a:cubicBezTo>
                    <a:pt x="1984" y="2573"/>
                    <a:pt x="2028" y="2648"/>
                    <a:pt x="2082" y="2719"/>
                  </a:cubicBezTo>
                  <a:lnTo>
                    <a:pt x="7320" y="9429"/>
                  </a:lnTo>
                  <a:cubicBezTo>
                    <a:pt x="7509" y="9676"/>
                    <a:pt x="7793" y="9805"/>
                    <a:pt x="8082" y="9805"/>
                  </a:cubicBezTo>
                  <a:cubicBezTo>
                    <a:pt x="8298" y="9805"/>
                    <a:pt x="8517" y="9732"/>
                    <a:pt x="8698" y="9581"/>
                  </a:cubicBezTo>
                  <a:cubicBezTo>
                    <a:pt x="9121" y="9226"/>
                    <a:pt x="9192" y="8601"/>
                    <a:pt x="8854" y="8162"/>
                  </a:cubicBezTo>
                  <a:lnTo>
                    <a:pt x="3951" y="1881"/>
                  </a:lnTo>
                  <a:lnTo>
                    <a:pt x="4113" y="1830"/>
                  </a:lnTo>
                  <a:cubicBezTo>
                    <a:pt x="4606" y="1681"/>
                    <a:pt x="4884" y="1157"/>
                    <a:pt x="4731" y="664"/>
                  </a:cubicBezTo>
                  <a:cubicBezTo>
                    <a:pt x="4608" y="260"/>
                    <a:pt x="4240" y="1"/>
                    <a:pt x="3841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2"/>
            <p:cNvSpPr/>
            <p:nvPr/>
          </p:nvSpPr>
          <p:spPr>
            <a:xfrm>
              <a:off x="4531225" y="3384675"/>
              <a:ext cx="163050" cy="549900"/>
            </a:xfrm>
            <a:custGeom>
              <a:avLst/>
              <a:gdLst/>
              <a:ahLst/>
              <a:cxnLst/>
              <a:rect l="l" t="t" r="r" b="b"/>
              <a:pathLst>
                <a:path w="6522" h="21996" extrusionOk="0">
                  <a:moveTo>
                    <a:pt x="251" y="0"/>
                  </a:moveTo>
                  <a:cubicBezTo>
                    <a:pt x="231" y="0"/>
                    <a:pt x="212" y="3"/>
                    <a:pt x="193" y="8"/>
                  </a:cubicBezTo>
                  <a:cubicBezTo>
                    <a:pt x="75" y="35"/>
                    <a:pt x="0" y="150"/>
                    <a:pt x="31" y="268"/>
                  </a:cubicBezTo>
                  <a:lnTo>
                    <a:pt x="6055" y="21839"/>
                  </a:lnTo>
                  <a:cubicBezTo>
                    <a:pt x="6089" y="21935"/>
                    <a:pt x="6177" y="21995"/>
                    <a:pt x="6274" y="21995"/>
                  </a:cubicBezTo>
                  <a:cubicBezTo>
                    <a:pt x="6293" y="21995"/>
                    <a:pt x="6313" y="21993"/>
                    <a:pt x="6333" y="21988"/>
                  </a:cubicBezTo>
                  <a:cubicBezTo>
                    <a:pt x="6451" y="21964"/>
                    <a:pt x="6522" y="21846"/>
                    <a:pt x="6495" y="21727"/>
                  </a:cubicBezTo>
                  <a:lnTo>
                    <a:pt x="467" y="160"/>
                  </a:lnTo>
                  <a:cubicBezTo>
                    <a:pt x="436" y="61"/>
                    <a:pt x="346" y="0"/>
                    <a:pt x="251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2"/>
            <p:cNvSpPr/>
            <p:nvPr/>
          </p:nvSpPr>
          <p:spPr>
            <a:xfrm>
              <a:off x="4682000" y="3410300"/>
              <a:ext cx="238750" cy="523050"/>
            </a:xfrm>
            <a:custGeom>
              <a:avLst/>
              <a:gdLst/>
              <a:ahLst/>
              <a:cxnLst/>
              <a:rect l="l" t="t" r="r" b="b"/>
              <a:pathLst>
                <a:path w="9550" h="20922" extrusionOk="0">
                  <a:moveTo>
                    <a:pt x="9290" y="0"/>
                  </a:moveTo>
                  <a:cubicBezTo>
                    <a:pt x="9210" y="0"/>
                    <a:pt x="9133" y="45"/>
                    <a:pt x="9097" y="121"/>
                  </a:cubicBezTo>
                  <a:lnTo>
                    <a:pt x="45" y="20608"/>
                  </a:lnTo>
                  <a:cubicBezTo>
                    <a:pt x="1" y="20719"/>
                    <a:pt x="51" y="20848"/>
                    <a:pt x="163" y="20898"/>
                  </a:cubicBezTo>
                  <a:cubicBezTo>
                    <a:pt x="194" y="20914"/>
                    <a:pt x="227" y="20922"/>
                    <a:pt x="260" y="20922"/>
                  </a:cubicBezTo>
                  <a:cubicBezTo>
                    <a:pt x="339" y="20922"/>
                    <a:pt x="415" y="20877"/>
                    <a:pt x="454" y="20800"/>
                  </a:cubicBezTo>
                  <a:lnTo>
                    <a:pt x="9502" y="314"/>
                  </a:lnTo>
                  <a:cubicBezTo>
                    <a:pt x="9550" y="202"/>
                    <a:pt x="9496" y="74"/>
                    <a:pt x="9387" y="23"/>
                  </a:cubicBezTo>
                  <a:cubicBezTo>
                    <a:pt x="9356" y="8"/>
                    <a:pt x="9323" y="0"/>
                    <a:pt x="9290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2"/>
            <p:cNvSpPr/>
            <p:nvPr/>
          </p:nvSpPr>
          <p:spPr>
            <a:xfrm>
              <a:off x="4255225" y="3266975"/>
              <a:ext cx="216875" cy="95775"/>
            </a:xfrm>
            <a:custGeom>
              <a:avLst/>
              <a:gdLst/>
              <a:ahLst/>
              <a:cxnLst/>
              <a:rect l="l" t="t" r="r" b="b"/>
              <a:pathLst>
                <a:path w="8675" h="3831" extrusionOk="0">
                  <a:moveTo>
                    <a:pt x="5144" y="365"/>
                  </a:moveTo>
                  <a:cubicBezTo>
                    <a:pt x="5374" y="365"/>
                    <a:pt x="5620" y="447"/>
                    <a:pt x="5725" y="570"/>
                  </a:cubicBezTo>
                  <a:cubicBezTo>
                    <a:pt x="5860" y="725"/>
                    <a:pt x="5915" y="975"/>
                    <a:pt x="5871" y="1273"/>
                  </a:cubicBezTo>
                  <a:cubicBezTo>
                    <a:pt x="5817" y="1671"/>
                    <a:pt x="5597" y="2080"/>
                    <a:pt x="5350" y="2239"/>
                  </a:cubicBezTo>
                  <a:cubicBezTo>
                    <a:pt x="5158" y="2361"/>
                    <a:pt x="4897" y="2398"/>
                    <a:pt x="4610" y="2401"/>
                  </a:cubicBezTo>
                  <a:cubicBezTo>
                    <a:pt x="4580" y="2361"/>
                    <a:pt x="4556" y="2320"/>
                    <a:pt x="4536" y="2276"/>
                  </a:cubicBezTo>
                  <a:cubicBezTo>
                    <a:pt x="4313" y="1830"/>
                    <a:pt x="4360" y="1262"/>
                    <a:pt x="4671" y="587"/>
                  </a:cubicBezTo>
                  <a:cubicBezTo>
                    <a:pt x="4739" y="445"/>
                    <a:pt x="4897" y="391"/>
                    <a:pt x="5019" y="374"/>
                  </a:cubicBezTo>
                  <a:cubicBezTo>
                    <a:pt x="5059" y="368"/>
                    <a:pt x="5101" y="365"/>
                    <a:pt x="5144" y="365"/>
                  </a:cubicBezTo>
                  <a:close/>
                  <a:moveTo>
                    <a:pt x="5142" y="0"/>
                  </a:moveTo>
                  <a:cubicBezTo>
                    <a:pt x="5083" y="0"/>
                    <a:pt x="5023" y="4"/>
                    <a:pt x="4965" y="12"/>
                  </a:cubicBezTo>
                  <a:cubicBezTo>
                    <a:pt x="4668" y="56"/>
                    <a:pt x="4448" y="205"/>
                    <a:pt x="4343" y="431"/>
                  </a:cubicBezTo>
                  <a:cubicBezTo>
                    <a:pt x="3995" y="1185"/>
                    <a:pt x="3941" y="1837"/>
                    <a:pt x="4181" y="2374"/>
                  </a:cubicBezTo>
                  <a:cubicBezTo>
                    <a:pt x="3968" y="2350"/>
                    <a:pt x="3755" y="2317"/>
                    <a:pt x="3559" y="2286"/>
                  </a:cubicBezTo>
                  <a:cubicBezTo>
                    <a:pt x="3377" y="2259"/>
                    <a:pt x="3208" y="2229"/>
                    <a:pt x="3063" y="2215"/>
                  </a:cubicBezTo>
                  <a:cubicBezTo>
                    <a:pt x="2843" y="2194"/>
                    <a:pt x="2618" y="2179"/>
                    <a:pt x="2390" y="2179"/>
                  </a:cubicBezTo>
                  <a:cubicBezTo>
                    <a:pt x="1683" y="2179"/>
                    <a:pt x="936" y="2324"/>
                    <a:pt x="160" y="2878"/>
                  </a:cubicBezTo>
                  <a:cubicBezTo>
                    <a:pt x="0" y="2990"/>
                    <a:pt x="110" y="3209"/>
                    <a:pt x="264" y="3209"/>
                  </a:cubicBezTo>
                  <a:cubicBezTo>
                    <a:pt x="299" y="3209"/>
                    <a:pt x="336" y="3198"/>
                    <a:pt x="373" y="3171"/>
                  </a:cubicBezTo>
                  <a:cubicBezTo>
                    <a:pt x="1048" y="2691"/>
                    <a:pt x="1686" y="2540"/>
                    <a:pt x="2381" y="2540"/>
                  </a:cubicBezTo>
                  <a:cubicBezTo>
                    <a:pt x="2591" y="2540"/>
                    <a:pt x="2806" y="2554"/>
                    <a:pt x="3029" y="2577"/>
                  </a:cubicBezTo>
                  <a:cubicBezTo>
                    <a:pt x="3167" y="2590"/>
                    <a:pt x="3330" y="2617"/>
                    <a:pt x="3505" y="2644"/>
                  </a:cubicBezTo>
                  <a:cubicBezTo>
                    <a:pt x="3809" y="2698"/>
                    <a:pt x="4120" y="2736"/>
                    <a:pt x="4435" y="2759"/>
                  </a:cubicBezTo>
                  <a:cubicBezTo>
                    <a:pt x="4820" y="3192"/>
                    <a:pt x="5519" y="3553"/>
                    <a:pt x="6334" y="3729"/>
                  </a:cubicBezTo>
                  <a:cubicBezTo>
                    <a:pt x="6627" y="3797"/>
                    <a:pt x="6932" y="3830"/>
                    <a:pt x="7232" y="3830"/>
                  </a:cubicBezTo>
                  <a:cubicBezTo>
                    <a:pt x="7776" y="3830"/>
                    <a:pt x="8232" y="3705"/>
                    <a:pt x="8526" y="3462"/>
                  </a:cubicBezTo>
                  <a:cubicBezTo>
                    <a:pt x="8675" y="3341"/>
                    <a:pt x="8561" y="3138"/>
                    <a:pt x="8412" y="3138"/>
                  </a:cubicBezTo>
                  <a:cubicBezTo>
                    <a:pt x="8375" y="3138"/>
                    <a:pt x="8335" y="3151"/>
                    <a:pt x="8297" y="3182"/>
                  </a:cubicBezTo>
                  <a:cubicBezTo>
                    <a:pt x="8067" y="3370"/>
                    <a:pt x="7688" y="3468"/>
                    <a:pt x="7232" y="3468"/>
                  </a:cubicBezTo>
                  <a:cubicBezTo>
                    <a:pt x="6977" y="3468"/>
                    <a:pt x="6698" y="3437"/>
                    <a:pt x="6408" y="3374"/>
                  </a:cubicBezTo>
                  <a:cubicBezTo>
                    <a:pt x="5827" y="3246"/>
                    <a:pt x="5303" y="3016"/>
                    <a:pt x="4945" y="2739"/>
                  </a:cubicBezTo>
                  <a:cubicBezTo>
                    <a:pt x="5158" y="2719"/>
                    <a:pt x="5360" y="2651"/>
                    <a:pt x="5543" y="2540"/>
                  </a:cubicBezTo>
                  <a:cubicBezTo>
                    <a:pt x="5881" y="2320"/>
                    <a:pt x="6154" y="1830"/>
                    <a:pt x="6225" y="1320"/>
                  </a:cubicBezTo>
                  <a:cubicBezTo>
                    <a:pt x="6283" y="914"/>
                    <a:pt x="6205" y="566"/>
                    <a:pt x="5996" y="326"/>
                  </a:cubicBezTo>
                  <a:cubicBezTo>
                    <a:pt x="5818" y="125"/>
                    <a:pt x="5479" y="0"/>
                    <a:pt x="5142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2"/>
            <p:cNvSpPr/>
            <p:nvPr/>
          </p:nvSpPr>
          <p:spPr>
            <a:xfrm>
              <a:off x="4235650" y="3356000"/>
              <a:ext cx="241500" cy="68575"/>
            </a:xfrm>
            <a:custGeom>
              <a:avLst/>
              <a:gdLst/>
              <a:ahLst/>
              <a:cxnLst/>
              <a:rect l="l" t="t" r="r" b="b"/>
              <a:pathLst>
                <a:path w="9660" h="2743" extrusionOk="0">
                  <a:moveTo>
                    <a:pt x="9416" y="0"/>
                  </a:moveTo>
                  <a:cubicBezTo>
                    <a:pt x="9362" y="0"/>
                    <a:pt x="9308" y="25"/>
                    <a:pt x="9269" y="84"/>
                  </a:cubicBezTo>
                  <a:lnTo>
                    <a:pt x="9184" y="222"/>
                  </a:lnTo>
                  <a:cubicBezTo>
                    <a:pt x="8907" y="665"/>
                    <a:pt x="8644" y="1087"/>
                    <a:pt x="8174" y="1351"/>
                  </a:cubicBezTo>
                  <a:cubicBezTo>
                    <a:pt x="7813" y="1554"/>
                    <a:pt x="7427" y="1627"/>
                    <a:pt x="7029" y="1627"/>
                  </a:cubicBezTo>
                  <a:cubicBezTo>
                    <a:pt x="6502" y="1627"/>
                    <a:pt x="5954" y="1498"/>
                    <a:pt x="5417" y="1371"/>
                  </a:cubicBezTo>
                  <a:cubicBezTo>
                    <a:pt x="5194" y="1317"/>
                    <a:pt x="4974" y="1263"/>
                    <a:pt x="4758" y="1222"/>
                  </a:cubicBezTo>
                  <a:cubicBezTo>
                    <a:pt x="4311" y="1135"/>
                    <a:pt x="3647" y="1005"/>
                    <a:pt x="2985" y="1005"/>
                  </a:cubicBezTo>
                  <a:cubicBezTo>
                    <a:pt x="2467" y="1005"/>
                    <a:pt x="1949" y="1085"/>
                    <a:pt x="1538" y="1327"/>
                  </a:cubicBezTo>
                  <a:cubicBezTo>
                    <a:pt x="1156" y="1550"/>
                    <a:pt x="801" y="1824"/>
                    <a:pt x="460" y="2087"/>
                  </a:cubicBezTo>
                  <a:lnTo>
                    <a:pt x="207" y="2283"/>
                  </a:lnTo>
                  <a:cubicBezTo>
                    <a:pt x="159" y="2320"/>
                    <a:pt x="119" y="2364"/>
                    <a:pt x="85" y="2415"/>
                  </a:cubicBezTo>
                  <a:lnTo>
                    <a:pt x="61" y="2449"/>
                  </a:lnTo>
                  <a:cubicBezTo>
                    <a:pt x="0" y="2527"/>
                    <a:pt x="11" y="2641"/>
                    <a:pt x="92" y="2702"/>
                  </a:cubicBezTo>
                  <a:cubicBezTo>
                    <a:pt x="122" y="2729"/>
                    <a:pt x="163" y="2743"/>
                    <a:pt x="203" y="2743"/>
                  </a:cubicBezTo>
                  <a:cubicBezTo>
                    <a:pt x="257" y="2743"/>
                    <a:pt x="308" y="2719"/>
                    <a:pt x="342" y="2675"/>
                  </a:cubicBezTo>
                  <a:cubicBezTo>
                    <a:pt x="355" y="2658"/>
                    <a:pt x="369" y="2641"/>
                    <a:pt x="382" y="2621"/>
                  </a:cubicBezTo>
                  <a:cubicBezTo>
                    <a:pt x="392" y="2604"/>
                    <a:pt x="406" y="2587"/>
                    <a:pt x="419" y="2570"/>
                  </a:cubicBezTo>
                  <a:lnTo>
                    <a:pt x="680" y="2374"/>
                  </a:lnTo>
                  <a:cubicBezTo>
                    <a:pt x="1011" y="2118"/>
                    <a:pt x="1359" y="1851"/>
                    <a:pt x="1720" y="1638"/>
                  </a:cubicBezTo>
                  <a:cubicBezTo>
                    <a:pt x="2067" y="1433"/>
                    <a:pt x="2518" y="1364"/>
                    <a:pt x="2980" y="1364"/>
                  </a:cubicBezTo>
                  <a:cubicBezTo>
                    <a:pt x="3607" y="1364"/>
                    <a:pt x="4255" y="1491"/>
                    <a:pt x="4687" y="1577"/>
                  </a:cubicBezTo>
                  <a:cubicBezTo>
                    <a:pt x="4900" y="1618"/>
                    <a:pt x="5116" y="1668"/>
                    <a:pt x="5332" y="1722"/>
                  </a:cubicBezTo>
                  <a:cubicBezTo>
                    <a:pt x="5871" y="1849"/>
                    <a:pt x="6452" y="1987"/>
                    <a:pt x="7029" y="1987"/>
                  </a:cubicBezTo>
                  <a:cubicBezTo>
                    <a:pt x="7479" y="1987"/>
                    <a:pt x="7926" y="1903"/>
                    <a:pt x="8350" y="1665"/>
                  </a:cubicBezTo>
                  <a:cubicBezTo>
                    <a:pt x="8901" y="1357"/>
                    <a:pt x="9201" y="878"/>
                    <a:pt x="9492" y="411"/>
                  </a:cubicBezTo>
                  <a:lnTo>
                    <a:pt x="9576" y="276"/>
                  </a:lnTo>
                  <a:cubicBezTo>
                    <a:pt x="9659" y="134"/>
                    <a:pt x="9540" y="0"/>
                    <a:pt x="9416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2"/>
            <p:cNvSpPr/>
            <p:nvPr/>
          </p:nvSpPr>
          <p:spPr>
            <a:xfrm>
              <a:off x="4459075" y="3289575"/>
              <a:ext cx="571250" cy="130700"/>
            </a:xfrm>
            <a:custGeom>
              <a:avLst/>
              <a:gdLst/>
              <a:ahLst/>
              <a:cxnLst/>
              <a:rect l="l" t="t" r="r" b="b"/>
              <a:pathLst>
                <a:path w="22850" h="5228" extrusionOk="0">
                  <a:moveTo>
                    <a:pt x="1582" y="0"/>
                  </a:moveTo>
                  <a:cubicBezTo>
                    <a:pt x="707" y="0"/>
                    <a:pt x="1" y="706"/>
                    <a:pt x="4" y="1582"/>
                  </a:cubicBezTo>
                  <a:lnTo>
                    <a:pt x="4" y="3646"/>
                  </a:lnTo>
                  <a:cubicBezTo>
                    <a:pt x="1" y="4518"/>
                    <a:pt x="707" y="5227"/>
                    <a:pt x="1582" y="5227"/>
                  </a:cubicBezTo>
                  <a:lnTo>
                    <a:pt x="21271" y="5227"/>
                  </a:lnTo>
                  <a:cubicBezTo>
                    <a:pt x="22143" y="5227"/>
                    <a:pt x="22849" y="4518"/>
                    <a:pt x="22849" y="3646"/>
                  </a:cubicBezTo>
                  <a:lnTo>
                    <a:pt x="22849" y="1582"/>
                  </a:lnTo>
                  <a:cubicBezTo>
                    <a:pt x="22849" y="706"/>
                    <a:pt x="22143" y="0"/>
                    <a:pt x="21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2"/>
            <p:cNvSpPr/>
            <p:nvPr/>
          </p:nvSpPr>
          <p:spPr>
            <a:xfrm>
              <a:off x="4459075" y="3329775"/>
              <a:ext cx="571325" cy="93125"/>
            </a:xfrm>
            <a:custGeom>
              <a:avLst/>
              <a:gdLst/>
              <a:ahLst/>
              <a:cxnLst/>
              <a:rect l="l" t="t" r="r" b="b"/>
              <a:pathLst>
                <a:path w="22853" h="3725" extrusionOk="0">
                  <a:moveTo>
                    <a:pt x="18" y="1"/>
                  </a:moveTo>
                  <a:cubicBezTo>
                    <a:pt x="18" y="28"/>
                    <a:pt x="1" y="48"/>
                    <a:pt x="1" y="75"/>
                  </a:cubicBezTo>
                  <a:lnTo>
                    <a:pt x="1" y="2143"/>
                  </a:lnTo>
                  <a:cubicBezTo>
                    <a:pt x="1" y="3018"/>
                    <a:pt x="707" y="3724"/>
                    <a:pt x="1582" y="3724"/>
                  </a:cubicBezTo>
                  <a:lnTo>
                    <a:pt x="21271" y="3724"/>
                  </a:lnTo>
                  <a:cubicBezTo>
                    <a:pt x="22143" y="3724"/>
                    <a:pt x="22849" y="3018"/>
                    <a:pt x="22853" y="2143"/>
                  </a:cubicBezTo>
                  <a:lnTo>
                    <a:pt x="22853" y="75"/>
                  </a:lnTo>
                  <a:cubicBezTo>
                    <a:pt x="22853" y="48"/>
                    <a:pt x="22836" y="28"/>
                    <a:pt x="22832" y="1"/>
                  </a:cubicBezTo>
                  <a:cubicBezTo>
                    <a:pt x="22795" y="839"/>
                    <a:pt x="22106" y="1497"/>
                    <a:pt x="21268" y="1501"/>
                  </a:cubicBezTo>
                  <a:lnTo>
                    <a:pt x="1582" y="1501"/>
                  </a:lnTo>
                  <a:cubicBezTo>
                    <a:pt x="744" y="1497"/>
                    <a:pt x="55" y="839"/>
                    <a:pt x="18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2"/>
            <p:cNvSpPr/>
            <p:nvPr/>
          </p:nvSpPr>
          <p:spPr>
            <a:xfrm>
              <a:off x="4505975" y="3321825"/>
              <a:ext cx="30425" cy="12950"/>
            </a:xfrm>
            <a:custGeom>
              <a:avLst/>
              <a:gdLst/>
              <a:ahLst/>
              <a:cxnLst/>
              <a:rect l="l" t="t" r="r" b="b"/>
              <a:pathLst>
                <a:path w="1217" h="518" extrusionOk="0">
                  <a:moveTo>
                    <a:pt x="257" y="1"/>
                  </a:moveTo>
                  <a:cubicBezTo>
                    <a:pt x="115" y="1"/>
                    <a:pt x="0" y="116"/>
                    <a:pt x="0" y="261"/>
                  </a:cubicBezTo>
                  <a:cubicBezTo>
                    <a:pt x="0" y="403"/>
                    <a:pt x="115" y="518"/>
                    <a:pt x="257" y="518"/>
                  </a:cubicBezTo>
                  <a:lnTo>
                    <a:pt x="960" y="518"/>
                  </a:lnTo>
                  <a:cubicBezTo>
                    <a:pt x="1102" y="518"/>
                    <a:pt x="1216" y="403"/>
                    <a:pt x="1216" y="261"/>
                  </a:cubicBezTo>
                  <a:cubicBezTo>
                    <a:pt x="1216" y="116"/>
                    <a:pt x="1102" y="1"/>
                    <a:pt x="960" y="1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2"/>
            <p:cNvSpPr/>
            <p:nvPr/>
          </p:nvSpPr>
          <p:spPr>
            <a:xfrm>
              <a:off x="4563150" y="3320575"/>
              <a:ext cx="43625" cy="14800"/>
            </a:xfrm>
            <a:custGeom>
              <a:avLst/>
              <a:gdLst/>
              <a:ahLst/>
              <a:cxnLst/>
              <a:rect l="l" t="t" r="r" b="b"/>
              <a:pathLst>
                <a:path w="1745" h="592" extrusionOk="0">
                  <a:moveTo>
                    <a:pt x="298" y="0"/>
                  </a:moveTo>
                  <a:cubicBezTo>
                    <a:pt x="132" y="0"/>
                    <a:pt x="1" y="132"/>
                    <a:pt x="1" y="294"/>
                  </a:cubicBezTo>
                  <a:cubicBezTo>
                    <a:pt x="1" y="456"/>
                    <a:pt x="132" y="592"/>
                    <a:pt x="298" y="592"/>
                  </a:cubicBezTo>
                  <a:lnTo>
                    <a:pt x="1450" y="592"/>
                  </a:lnTo>
                  <a:cubicBezTo>
                    <a:pt x="1612" y="592"/>
                    <a:pt x="1744" y="456"/>
                    <a:pt x="1744" y="294"/>
                  </a:cubicBezTo>
                  <a:cubicBezTo>
                    <a:pt x="1744" y="132"/>
                    <a:pt x="1612" y="0"/>
                    <a:pt x="1450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2"/>
            <p:cNvSpPr/>
            <p:nvPr/>
          </p:nvSpPr>
          <p:spPr>
            <a:xfrm>
              <a:off x="3832200" y="2025875"/>
              <a:ext cx="330225" cy="397275"/>
            </a:xfrm>
            <a:custGeom>
              <a:avLst/>
              <a:gdLst/>
              <a:ahLst/>
              <a:cxnLst/>
              <a:rect l="l" t="t" r="r" b="b"/>
              <a:pathLst>
                <a:path w="13209" h="15891" extrusionOk="0">
                  <a:moveTo>
                    <a:pt x="4198" y="0"/>
                  </a:moveTo>
                  <a:cubicBezTo>
                    <a:pt x="3358" y="0"/>
                    <a:pt x="2570" y="185"/>
                    <a:pt x="2156" y="760"/>
                  </a:cubicBezTo>
                  <a:cubicBezTo>
                    <a:pt x="2156" y="760"/>
                    <a:pt x="1237" y="3064"/>
                    <a:pt x="1237" y="5406"/>
                  </a:cubicBezTo>
                  <a:cubicBezTo>
                    <a:pt x="1237" y="5406"/>
                    <a:pt x="747" y="6149"/>
                    <a:pt x="1" y="6524"/>
                  </a:cubicBezTo>
                  <a:cubicBezTo>
                    <a:pt x="1" y="6524"/>
                    <a:pt x="474" y="7017"/>
                    <a:pt x="1308" y="7183"/>
                  </a:cubicBezTo>
                  <a:cubicBezTo>
                    <a:pt x="1308" y="7183"/>
                    <a:pt x="1139" y="10542"/>
                    <a:pt x="3126" y="10626"/>
                  </a:cubicBezTo>
                  <a:cubicBezTo>
                    <a:pt x="3126" y="10626"/>
                    <a:pt x="3126" y="10626"/>
                    <a:pt x="3127" y="10626"/>
                  </a:cubicBezTo>
                  <a:cubicBezTo>
                    <a:pt x="3169" y="10626"/>
                    <a:pt x="4733" y="10636"/>
                    <a:pt x="6066" y="12096"/>
                  </a:cubicBezTo>
                  <a:cubicBezTo>
                    <a:pt x="6066" y="12096"/>
                    <a:pt x="7566" y="13748"/>
                    <a:pt x="7684" y="15891"/>
                  </a:cubicBezTo>
                  <a:lnTo>
                    <a:pt x="13209" y="11816"/>
                  </a:lnTo>
                  <a:cubicBezTo>
                    <a:pt x="13209" y="11816"/>
                    <a:pt x="10012" y="9288"/>
                    <a:pt x="9235" y="8119"/>
                  </a:cubicBezTo>
                  <a:cubicBezTo>
                    <a:pt x="9235" y="8119"/>
                    <a:pt x="10999" y="2064"/>
                    <a:pt x="7360" y="587"/>
                  </a:cubicBezTo>
                  <a:cubicBezTo>
                    <a:pt x="7362" y="587"/>
                    <a:pt x="5697" y="0"/>
                    <a:pt x="4198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2"/>
            <p:cNvSpPr/>
            <p:nvPr/>
          </p:nvSpPr>
          <p:spPr>
            <a:xfrm>
              <a:off x="3865325" y="1999550"/>
              <a:ext cx="770000" cy="319050"/>
            </a:xfrm>
            <a:custGeom>
              <a:avLst/>
              <a:gdLst/>
              <a:ahLst/>
              <a:cxnLst/>
              <a:rect l="l" t="t" r="r" b="b"/>
              <a:pathLst>
                <a:path w="30800" h="12762" extrusionOk="0">
                  <a:moveTo>
                    <a:pt x="3396" y="1"/>
                  </a:moveTo>
                  <a:cubicBezTo>
                    <a:pt x="1972" y="1"/>
                    <a:pt x="679" y="634"/>
                    <a:pt x="0" y="2532"/>
                  </a:cubicBezTo>
                  <a:cubicBezTo>
                    <a:pt x="0" y="2532"/>
                    <a:pt x="48" y="4043"/>
                    <a:pt x="1541" y="4043"/>
                  </a:cubicBezTo>
                  <a:cubicBezTo>
                    <a:pt x="1541" y="4043"/>
                    <a:pt x="5025" y="4462"/>
                    <a:pt x="5008" y="6638"/>
                  </a:cubicBezTo>
                  <a:cubicBezTo>
                    <a:pt x="5008" y="6638"/>
                    <a:pt x="5152" y="4908"/>
                    <a:pt x="6300" y="4908"/>
                  </a:cubicBezTo>
                  <a:cubicBezTo>
                    <a:pt x="6380" y="4908"/>
                    <a:pt x="6465" y="4917"/>
                    <a:pt x="6555" y="4935"/>
                  </a:cubicBezTo>
                  <a:cubicBezTo>
                    <a:pt x="6555" y="4935"/>
                    <a:pt x="7735" y="5300"/>
                    <a:pt x="7312" y="6716"/>
                  </a:cubicBezTo>
                  <a:cubicBezTo>
                    <a:pt x="7312" y="6716"/>
                    <a:pt x="6666" y="8279"/>
                    <a:pt x="5839" y="8279"/>
                  </a:cubicBezTo>
                  <a:cubicBezTo>
                    <a:pt x="5810" y="8279"/>
                    <a:pt x="5781" y="8277"/>
                    <a:pt x="5751" y="8273"/>
                  </a:cubicBezTo>
                  <a:lnTo>
                    <a:pt x="5751" y="8273"/>
                  </a:lnTo>
                  <a:cubicBezTo>
                    <a:pt x="5751" y="8273"/>
                    <a:pt x="5835" y="10532"/>
                    <a:pt x="8512" y="10532"/>
                  </a:cubicBezTo>
                  <a:cubicBezTo>
                    <a:pt x="8867" y="10532"/>
                    <a:pt x="9268" y="10492"/>
                    <a:pt x="9721" y="10402"/>
                  </a:cubicBezTo>
                  <a:cubicBezTo>
                    <a:pt x="9721" y="10402"/>
                    <a:pt x="10306" y="10208"/>
                    <a:pt x="11460" y="10208"/>
                  </a:cubicBezTo>
                  <a:cubicBezTo>
                    <a:pt x="12096" y="10208"/>
                    <a:pt x="12905" y="10267"/>
                    <a:pt x="13884" y="10449"/>
                  </a:cubicBezTo>
                  <a:cubicBezTo>
                    <a:pt x="15333" y="10721"/>
                    <a:pt x="16181" y="12762"/>
                    <a:pt x="19578" y="12762"/>
                  </a:cubicBezTo>
                  <a:cubicBezTo>
                    <a:pt x="19817" y="12762"/>
                    <a:pt x="20069" y="12752"/>
                    <a:pt x="20335" y="12730"/>
                  </a:cubicBezTo>
                  <a:cubicBezTo>
                    <a:pt x="25207" y="12341"/>
                    <a:pt x="24663" y="10094"/>
                    <a:pt x="26745" y="9165"/>
                  </a:cubicBezTo>
                  <a:cubicBezTo>
                    <a:pt x="27897" y="8652"/>
                    <a:pt x="28650" y="9267"/>
                    <a:pt x="29900" y="8067"/>
                  </a:cubicBezTo>
                  <a:cubicBezTo>
                    <a:pt x="30732" y="7266"/>
                    <a:pt x="30799" y="4935"/>
                    <a:pt x="28181" y="4766"/>
                  </a:cubicBezTo>
                  <a:cubicBezTo>
                    <a:pt x="28131" y="4763"/>
                    <a:pt x="28082" y="4761"/>
                    <a:pt x="28034" y="4761"/>
                  </a:cubicBezTo>
                  <a:cubicBezTo>
                    <a:pt x="27117" y="4761"/>
                    <a:pt x="26469" y="5335"/>
                    <a:pt x="25238" y="5335"/>
                  </a:cubicBezTo>
                  <a:cubicBezTo>
                    <a:pt x="24954" y="5335"/>
                    <a:pt x="24638" y="5304"/>
                    <a:pt x="24281" y="5229"/>
                  </a:cubicBezTo>
                  <a:cubicBezTo>
                    <a:pt x="22466" y="4845"/>
                    <a:pt x="22182" y="3128"/>
                    <a:pt x="19409" y="3128"/>
                  </a:cubicBezTo>
                  <a:cubicBezTo>
                    <a:pt x="19153" y="3128"/>
                    <a:pt x="18876" y="3143"/>
                    <a:pt x="18574" y="3174"/>
                  </a:cubicBezTo>
                  <a:cubicBezTo>
                    <a:pt x="15088" y="3538"/>
                    <a:pt x="13020" y="6923"/>
                    <a:pt x="10838" y="6923"/>
                  </a:cubicBezTo>
                  <a:cubicBezTo>
                    <a:pt x="10789" y="6923"/>
                    <a:pt x="10740" y="6922"/>
                    <a:pt x="10691" y="6918"/>
                  </a:cubicBezTo>
                  <a:cubicBezTo>
                    <a:pt x="8451" y="6759"/>
                    <a:pt x="10874" y="3445"/>
                    <a:pt x="9620" y="2536"/>
                  </a:cubicBezTo>
                  <a:cubicBezTo>
                    <a:pt x="9336" y="2329"/>
                    <a:pt x="6125" y="1"/>
                    <a:pt x="3396" y="1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2"/>
            <p:cNvSpPr/>
            <p:nvPr/>
          </p:nvSpPr>
          <p:spPr>
            <a:xfrm>
              <a:off x="3888200" y="2119975"/>
              <a:ext cx="56375" cy="28375"/>
            </a:xfrm>
            <a:custGeom>
              <a:avLst/>
              <a:gdLst/>
              <a:ahLst/>
              <a:cxnLst/>
              <a:rect l="l" t="t" r="r" b="b"/>
              <a:pathLst>
                <a:path w="2255" h="1135" extrusionOk="0">
                  <a:moveTo>
                    <a:pt x="1320" y="0"/>
                  </a:moveTo>
                  <a:cubicBezTo>
                    <a:pt x="1236" y="0"/>
                    <a:pt x="1150" y="6"/>
                    <a:pt x="1062" y="16"/>
                  </a:cubicBezTo>
                  <a:cubicBezTo>
                    <a:pt x="460" y="91"/>
                    <a:pt x="1" y="398"/>
                    <a:pt x="38" y="702"/>
                  </a:cubicBezTo>
                  <a:cubicBezTo>
                    <a:pt x="70" y="961"/>
                    <a:pt x="451" y="1134"/>
                    <a:pt x="935" y="1134"/>
                  </a:cubicBezTo>
                  <a:cubicBezTo>
                    <a:pt x="1020" y="1134"/>
                    <a:pt x="1107" y="1129"/>
                    <a:pt x="1197" y="1118"/>
                  </a:cubicBezTo>
                  <a:cubicBezTo>
                    <a:pt x="1795" y="1047"/>
                    <a:pt x="2255" y="740"/>
                    <a:pt x="2217" y="435"/>
                  </a:cubicBezTo>
                  <a:cubicBezTo>
                    <a:pt x="2186" y="176"/>
                    <a:pt x="1803" y="0"/>
                    <a:pt x="13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2"/>
            <p:cNvSpPr/>
            <p:nvPr/>
          </p:nvSpPr>
          <p:spPr>
            <a:xfrm>
              <a:off x="3878150" y="2123125"/>
              <a:ext cx="30850" cy="26425"/>
            </a:xfrm>
            <a:custGeom>
              <a:avLst/>
              <a:gdLst/>
              <a:ahLst/>
              <a:cxnLst/>
              <a:rect l="l" t="t" r="r" b="b"/>
              <a:pathLst>
                <a:path w="1234" h="1057" extrusionOk="0">
                  <a:moveTo>
                    <a:pt x="533" y="1"/>
                  </a:moveTo>
                  <a:cubicBezTo>
                    <a:pt x="262" y="1"/>
                    <a:pt x="1" y="212"/>
                    <a:pt x="1" y="529"/>
                  </a:cubicBezTo>
                  <a:cubicBezTo>
                    <a:pt x="1" y="820"/>
                    <a:pt x="237" y="1056"/>
                    <a:pt x="528" y="1056"/>
                  </a:cubicBezTo>
                  <a:cubicBezTo>
                    <a:pt x="529" y="1056"/>
                    <a:pt x="531" y="1056"/>
                    <a:pt x="532" y="1056"/>
                  </a:cubicBezTo>
                  <a:cubicBezTo>
                    <a:pt x="999" y="1056"/>
                    <a:pt x="1233" y="488"/>
                    <a:pt x="903" y="157"/>
                  </a:cubicBezTo>
                  <a:cubicBezTo>
                    <a:pt x="796" y="49"/>
                    <a:pt x="663" y="1"/>
                    <a:pt x="533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2"/>
            <p:cNvSpPr/>
            <p:nvPr/>
          </p:nvSpPr>
          <p:spPr>
            <a:xfrm>
              <a:off x="3891625" y="2217400"/>
              <a:ext cx="40125" cy="14325"/>
            </a:xfrm>
            <a:custGeom>
              <a:avLst/>
              <a:gdLst/>
              <a:ahLst/>
              <a:cxnLst/>
              <a:rect l="l" t="t" r="r" b="b"/>
              <a:pathLst>
                <a:path w="1605" h="573" extrusionOk="0">
                  <a:moveTo>
                    <a:pt x="1345" y="0"/>
                  </a:moveTo>
                  <a:cubicBezTo>
                    <a:pt x="1312" y="0"/>
                    <a:pt x="1277" y="10"/>
                    <a:pt x="1243" y="32"/>
                  </a:cubicBezTo>
                  <a:cubicBezTo>
                    <a:pt x="1044" y="167"/>
                    <a:pt x="866" y="208"/>
                    <a:pt x="721" y="208"/>
                  </a:cubicBezTo>
                  <a:cubicBezTo>
                    <a:pt x="503" y="208"/>
                    <a:pt x="363" y="115"/>
                    <a:pt x="350" y="107"/>
                  </a:cubicBezTo>
                  <a:cubicBezTo>
                    <a:pt x="318" y="87"/>
                    <a:pt x="286" y="78"/>
                    <a:pt x="255" y="78"/>
                  </a:cubicBezTo>
                  <a:cubicBezTo>
                    <a:pt x="107" y="78"/>
                    <a:pt x="1" y="280"/>
                    <a:pt x="141" y="397"/>
                  </a:cubicBezTo>
                  <a:cubicBezTo>
                    <a:pt x="313" y="512"/>
                    <a:pt x="519" y="573"/>
                    <a:pt x="726" y="573"/>
                  </a:cubicBezTo>
                  <a:cubicBezTo>
                    <a:pt x="932" y="573"/>
                    <a:pt x="1182" y="512"/>
                    <a:pt x="1449" y="330"/>
                  </a:cubicBezTo>
                  <a:cubicBezTo>
                    <a:pt x="1605" y="215"/>
                    <a:pt x="1499" y="0"/>
                    <a:pt x="1345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2"/>
            <p:cNvSpPr/>
            <p:nvPr/>
          </p:nvSpPr>
          <p:spPr>
            <a:xfrm>
              <a:off x="3925725" y="2163700"/>
              <a:ext cx="36600" cy="19050"/>
            </a:xfrm>
            <a:custGeom>
              <a:avLst/>
              <a:gdLst/>
              <a:ahLst/>
              <a:cxnLst/>
              <a:rect l="l" t="t" r="r" b="b"/>
              <a:pathLst>
                <a:path w="1464" h="762" extrusionOk="0">
                  <a:moveTo>
                    <a:pt x="733" y="1"/>
                  </a:moveTo>
                  <a:cubicBezTo>
                    <a:pt x="328" y="1"/>
                    <a:pt x="0" y="170"/>
                    <a:pt x="0" y="383"/>
                  </a:cubicBezTo>
                  <a:cubicBezTo>
                    <a:pt x="0" y="592"/>
                    <a:pt x="331" y="761"/>
                    <a:pt x="733" y="761"/>
                  </a:cubicBezTo>
                  <a:cubicBezTo>
                    <a:pt x="1135" y="761"/>
                    <a:pt x="1463" y="592"/>
                    <a:pt x="1463" y="383"/>
                  </a:cubicBezTo>
                  <a:cubicBezTo>
                    <a:pt x="1463" y="170"/>
                    <a:pt x="1135" y="1"/>
                    <a:pt x="733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2"/>
            <p:cNvSpPr/>
            <p:nvPr/>
          </p:nvSpPr>
          <p:spPr>
            <a:xfrm>
              <a:off x="4005200" y="2138275"/>
              <a:ext cx="29775" cy="47525"/>
            </a:xfrm>
            <a:custGeom>
              <a:avLst/>
              <a:gdLst/>
              <a:ahLst/>
              <a:cxnLst/>
              <a:rect l="l" t="t" r="r" b="b"/>
              <a:pathLst>
                <a:path w="1191" h="1901" extrusionOk="0">
                  <a:moveTo>
                    <a:pt x="782" y="1"/>
                  </a:moveTo>
                  <a:cubicBezTo>
                    <a:pt x="560" y="1"/>
                    <a:pt x="299" y="298"/>
                    <a:pt x="160" y="737"/>
                  </a:cubicBezTo>
                  <a:cubicBezTo>
                    <a:pt x="1" y="1251"/>
                    <a:pt x="65" y="1758"/>
                    <a:pt x="305" y="1876"/>
                  </a:cubicBezTo>
                  <a:cubicBezTo>
                    <a:pt x="338" y="1893"/>
                    <a:pt x="374" y="1901"/>
                    <a:pt x="410" y="1901"/>
                  </a:cubicBezTo>
                  <a:cubicBezTo>
                    <a:pt x="633" y="1901"/>
                    <a:pt x="892" y="1602"/>
                    <a:pt x="1031" y="1163"/>
                  </a:cubicBezTo>
                  <a:cubicBezTo>
                    <a:pt x="1190" y="650"/>
                    <a:pt x="1126" y="143"/>
                    <a:pt x="886" y="24"/>
                  </a:cubicBezTo>
                  <a:cubicBezTo>
                    <a:pt x="853" y="9"/>
                    <a:pt x="818" y="1"/>
                    <a:pt x="782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2"/>
            <p:cNvSpPr/>
            <p:nvPr/>
          </p:nvSpPr>
          <p:spPr>
            <a:xfrm>
              <a:off x="3859325" y="1924975"/>
              <a:ext cx="380325" cy="236725"/>
            </a:xfrm>
            <a:custGeom>
              <a:avLst/>
              <a:gdLst/>
              <a:ahLst/>
              <a:cxnLst/>
              <a:rect l="l" t="t" r="r" b="b"/>
              <a:pathLst>
                <a:path w="15213" h="9469" extrusionOk="0">
                  <a:moveTo>
                    <a:pt x="5553" y="1"/>
                  </a:moveTo>
                  <a:cubicBezTo>
                    <a:pt x="1086" y="1"/>
                    <a:pt x="0" y="4671"/>
                    <a:pt x="0" y="4671"/>
                  </a:cubicBezTo>
                  <a:cubicBezTo>
                    <a:pt x="4643" y="5934"/>
                    <a:pt x="11066" y="9469"/>
                    <a:pt x="11066" y="9469"/>
                  </a:cubicBezTo>
                  <a:cubicBezTo>
                    <a:pt x="15212" y="3214"/>
                    <a:pt x="8549" y="596"/>
                    <a:pt x="8549" y="596"/>
                  </a:cubicBezTo>
                  <a:cubicBezTo>
                    <a:pt x="7412" y="176"/>
                    <a:pt x="6419" y="1"/>
                    <a:pt x="5553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2"/>
            <p:cNvSpPr/>
            <p:nvPr/>
          </p:nvSpPr>
          <p:spPr>
            <a:xfrm>
              <a:off x="3798175" y="2031375"/>
              <a:ext cx="347450" cy="144200"/>
            </a:xfrm>
            <a:custGeom>
              <a:avLst/>
              <a:gdLst/>
              <a:ahLst/>
              <a:cxnLst/>
              <a:rect l="l" t="t" r="r" b="b"/>
              <a:pathLst>
                <a:path w="13898" h="5768" extrusionOk="0">
                  <a:moveTo>
                    <a:pt x="776" y="0"/>
                  </a:moveTo>
                  <a:cubicBezTo>
                    <a:pt x="0" y="0"/>
                    <a:pt x="206" y="601"/>
                    <a:pt x="206" y="601"/>
                  </a:cubicBezTo>
                  <a:cubicBezTo>
                    <a:pt x="419" y="1033"/>
                    <a:pt x="1216" y="1172"/>
                    <a:pt x="1216" y="1172"/>
                  </a:cubicBezTo>
                  <a:cubicBezTo>
                    <a:pt x="6393" y="1996"/>
                    <a:pt x="12911" y="5682"/>
                    <a:pt x="12911" y="5682"/>
                  </a:cubicBezTo>
                  <a:cubicBezTo>
                    <a:pt x="13008" y="5744"/>
                    <a:pt x="13102" y="5767"/>
                    <a:pt x="13187" y="5767"/>
                  </a:cubicBezTo>
                  <a:cubicBezTo>
                    <a:pt x="13447" y="5767"/>
                    <a:pt x="13631" y="5551"/>
                    <a:pt x="13631" y="5551"/>
                  </a:cubicBezTo>
                  <a:cubicBezTo>
                    <a:pt x="13898" y="5277"/>
                    <a:pt x="13614" y="5030"/>
                    <a:pt x="13614" y="5030"/>
                  </a:cubicBezTo>
                  <a:cubicBezTo>
                    <a:pt x="8366" y="2010"/>
                    <a:pt x="1254" y="57"/>
                    <a:pt x="1254" y="57"/>
                  </a:cubicBezTo>
                  <a:cubicBezTo>
                    <a:pt x="1063" y="17"/>
                    <a:pt x="906" y="0"/>
                    <a:pt x="776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2"/>
            <p:cNvSpPr/>
            <p:nvPr/>
          </p:nvSpPr>
          <p:spPr>
            <a:xfrm>
              <a:off x="4008675" y="1971925"/>
              <a:ext cx="22075" cy="18900"/>
            </a:xfrm>
            <a:custGeom>
              <a:avLst/>
              <a:gdLst/>
              <a:ahLst/>
              <a:cxnLst/>
              <a:rect l="l" t="t" r="r" b="b"/>
              <a:pathLst>
                <a:path w="883" h="756" extrusionOk="0">
                  <a:moveTo>
                    <a:pt x="381" y="1"/>
                  </a:moveTo>
                  <a:cubicBezTo>
                    <a:pt x="187" y="1"/>
                    <a:pt x="0" y="152"/>
                    <a:pt x="0" y="380"/>
                  </a:cubicBezTo>
                  <a:cubicBezTo>
                    <a:pt x="0" y="586"/>
                    <a:pt x="169" y="755"/>
                    <a:pt x="379" y="755"/>
                  </a:cubicBezTo>
                  <a:cubicBezTo>
                    <a:pt x="717" y="755"/>
                    <a:pt x="882" y="350"/>
                    <a:pt x="646" y="113"/>
                  </a:cubicBezTo>
                  <a:cubicBezTo>
                    <a:pt x="569" y="35"/>
                    <a:pt x="474" y="1"/>
                    <a:pt x="381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2"/>
            <p:cNvSpPr/>
            <p:nvPr/>
          </p:nvSpPr>
          <p:spPr>
            <a:xfrm>
              <a:off x="4079375" y="1999050"/>
              <a:ext cx="22150" cy="18975"/>
            </a:xfrm>
            <a:custGeom>
              <a:avLst/>
              <a:gdLst/>
              <a:ahLst/>
              <a:cxnLst/>
              <a:rect l="l" t="t" r="r" b="b"/>
              <a:pathLst>
                <a:path w="886" h="759" extrusionOk="0">
                  <a:moveTo>
                    <a:pt x="381" y="0"/>
                  </a:moveTo>
                  <a:cubicBezTo>
                    <a:pt x="187" y="0"/>
                    <a:pt x="0" y="151"/>
                    <a:pt x="0" y="380"/>
                  </a:cubicBezTo>
                  <a:cubicBezTo>
                    <a:pt x="0" y="589"/>
                    <a:pt x="169" y="758"/>
                    <a:pt x="379" y="758"/>
                  </a:cubicBezTo>
                  <a:cubicBezTo>
                    <a:pt x="717" y="758"/>
                    <a:pt x="886" y="349"/>
                    <a:pt x="646" y="113"/>
                  </a:cubicBezTo>
                  <a:cubicBezTo>
                    <a:pt x="569" y="35"/>
                    <a:pt x="474" y="0"/>
                    <a:pt x="381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4045250" y="1984675"/>
              <a:ext cx="21975" cy="18900"/>
            </a:xfrm>
            <a:custGeom>
              <a:avLst/>
              <a:gdLst/>
              <a:ahLst/>
              <a:cxnLst/>
              <a:rect l="l" t="t" r="r" b="b"/>
              <a:pathLst>
                <a:path w="879" h="756" extrusionOk="0">
                  <a:moveTo>
                    <a:pt x="379" y="1"/>
                  </a:moveTo>
                  <a:cubicBezTo>
                    <a:pt x="186" y="1"/>
                    <a:pt x="0" y="152"/>
                    <a:pt x="0" y="380"/>
                  </a:cubicBezTo>
                  <a:cubicBezTo>
                    <a:pt x="0" y="586"/>
                    <a:pt x="169" y="755"/>
                    <a:pt x="375" y="755"/>
                  </a:cubicBezTo>
                  <a:cubicBezTo>
                    <a:pt x="713" y="755"/>
                    <a:pt x="879" y="350"/>
                    <a:pt x="642" y="113"/>
                  </a:cubicBezTo>
                  <a:cubicBezTo>
                    <a:pt x="566" y="36"/>
                    <a:pt x="471" y="1"/>
                    <a:pt x="379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2"/>
            <p:cNvSpPr/>
            <p:nvPr/>
          </p:nvSpPr>
          <p:spPr>
            <a:xfrm>
              <a:off x="3938550" y="2105875"/>
              <a:ext cx="71675" cy="198175"/>
            </a:xfrm>
            <a:custGeom>
              <a:avLst/>
              <a:gdLst/>
              <a:ahLst/>
              <a:cxnLst/>
              <a:rect l="l" t="t" r="r" b="b"/>
              <a:pathLst>
                <a:path w="2867" h="7927" extrusionOk="0">
                  <a:moveTo>
                    <a:pt x="2370" y="0"/>
                  </a:moveTo>
                  <a:cubicBezTo>
                    <a:pt x="2356" y="0"/>
                    <a:pt x="2343" y="1"/>
                    <a:pt x="2329" y="3"/>
                  </a:cubicBezTo>
                  <a:cubicBezTo>
                    <a:pt x="2207" y="20"/>
                    <a:pt x="2075" y="232"/>
                    <a:pt x="2025" y="469"/>
                  </a:cubicBezTo>
                  <a:cubicBezTo>
                    <a:pt x="1984" y="675"/>
                    <a:pt x="1856" y="1324"/>
                    <a:pt x="1815" y="1530"/>
                  </a:cubicBezTo>
                  <a:cubicBezTo>
                    <a:pt x="1656" y="2331"/>
                    <a:pt x="1460" y="3118"/>
                    <a:pt x="1248" y="3909"/>
                  </a:cubicBezTo>
                  <a:cubicBezTo>
                    <a:pt x="1096" y="4483"/>
                    <a:pt x="947" y="5078"/>
                    <a:pt x="768" y="5645"/>
                  </a:cubicBezTo>
                  <a:cubicBezTo>
                    <a:pt x="592" y="6203"/>
                    <a:pt x="359" y="6750"/>
                    <a:pt x="200" y="7311"/>
                  </a:cubicBezTo>
                  <a:cubicBezTo>
                    <a:pt x="187" y="7365"/>
                    <a:pt x="1" y="7903"/>
                    <a:pt x="133" y="7926"/>
                  </a:cubicBezTo>
                  <a:cubicBezTo>
                    <a:pt x="135" y="7927"/>
                    <a:pt x="137" y="7927"/>
                    <a:pt x="139" y="7927"/>
                  </a:cubicBezTo>
                  <a:cubicBezTo>
                    <a:pt x="236" y="7927"/>
                    <a:pt x="431" y="7577"/>
                    <a:pt x="464" y="7521"/>
                  </a:cubicBezTo>
                  <a:cubicBezTo>
                    <a:pt x="666" y="7183"/>
                    <a:pt x="822" y="6838"/>
                    <a:pt x="1008" y="6375"/>
                  </a:cubicBezTo>
                  <a:cubicBezTo>
                    <a:pt x="1383" y="5429"/>
                    <a:pt x="1667" y="4544"/>
                    <a:pt x="1961" y="3574"/>
                  </a:cubicBezTo>
                  <a:cubicBezTo>
                    <a:pt x="2126" y="3030"/>
                    <a:pt x="2275" y="2483"/>
                    <a:pt x="2444" y="1939"/>
                  </a:cubicBezTo>
                  <a:cubicBezTo>
                    <a:pt x="2582" y="1489"/>
                    <a:pt x="2866" y="935"/>
                    <a:pt x="2819" y="452"/>
                  </a:cubicBezTo>
                  <a:cubicBezTo>
                    <a:pt x="2796" y="235"/>
                    <a:pt x="2599" y="0"/>
                    <a:pt x="2370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2"/>
            <p:cNvSpPr/>
            <p:nvPr/>
          </p:nvSpPr>
          <p:spPr>
            <a:xfrm>
              <a:off x="3410775" y="2563950"/>
              <a:ext cx="596650" cy="441950"/>
            </a:xfrm>
            <a:custGeom>
              <a:avLst/>
              <a:gdLst/>
              <a:ahLst/>
              <a:cxnLst/>
              <a:rect l="l" t="t" r="r" b="b"/>
              <a:pathLst>
                <a:path w="23866" h="17678" extrusionOk="0">
                  <a:moveTo>
                    <a:pt x="20578" y="0"/>
                  </a:moveTo>
                  <a:lnTo>
                    <a:pt x="18571" y="2359"/>
                  </a:lnTo>
                  <a:cubicBezTo>
                    <a:pt x="18571" y="2359"/>
                    <a:pt x="8181" y="10526"/>
                    <a:pt x="6251" y="11965"/>
                  </a:cubicBezTo>
                  <a:cubicBezTo>
                    <a:pt x="6251" y="11965"/>
                    <a:pt x="2805" y="12914"/>
                    <a:pt x="1396" y="14053"/>
                  </a:cubicBezTo>
                  <a:cubicBezTo>
                    <a:pt x="1396" y="14053"/>
                    <a:pt x="0" y="16077"/>
                    <a:pt x="2697" y="17628"/>
                  </a:cubicBezTo>
                  <a:cubicBezTo>
                    <a:pt x="2697" y="17628"/>
                    <a:pt x="2749" y="17678"/>
                    <a:pt x="2849" y="17678"/>
                  </a:cubicBezTo>
                  <a:cubicBezTo>
                    <a:pt x="2940" y="17678"/>
                    <a:pt x="3071" y="17636"/>
                    <a:pt x="3237" y="17476"/>
                  </a:cubicBezTo>
                  <a:cubicBezTo>
                    <a:pt x="3237" y="17476"/>
                    <a:pt x="3348" y="17509"/>
                    <a:pt x="3487" y="17509"/>
                  </a:cubicBezTo>
                  <a:cubicBezTo>
                    <a:pt x="3662" y="17509"/>
                    <a:pt x="3884" y="17457"/>
                    <a:pt x="3987" y="17219"/>
                  </a:cubicBezTo>
                  <a:cubicBezTo>
                    <a:pt x="3987" y="17219"/>
                    <a:pt x="4153" y="17292"/>
                    <a:pt x="4348" y="17292"/>
                  </a:cubicBezTo>
                  <a:cubicBezTo>
                    <a:pt x="4539" y="17292"/>
                    <a:pt x="4757" y="17222"/>
                    <a:pt x="4873" y="16942"/>
                  </a:cubicBezTo>
                  <a:cubicBezTo>
                    <a:pt x="4873" y="16942"/>
                    <a:pt x="4153" y="15435"/>
                    <a:pt x="4923" y="15114"/>
                  </a:cubicBezTo>
                  <a:cubicBezTo>
                    <a:pt x="4923" y="15114"/>
                    <a:pt x="5750" y="15781"/>
                    <a:pt x="6532" y="15781"/>
                  </a:cubicBezTo>
                  <a:cubicBezTo>
                    <a:pt x="6736" y="15781"/>
                    <a:pt x="6937" y="15736"/>
                    <a:pt x="7120" y="15621"/>
                  </a:cubicBezTo>
                  <a:cubicBezTo>
                    <a:pt x="7120" y="15621"/>
                    <a:pt x="7664" y="15036"/>
                    <a:pt x="7755" y="14668"/>
                  </a:cubicBezTo>
                  <a:cubicBezTo>
                    <a:pt x="7755" y="14668"/>
                    <a:pt x="17408" y="9191"/>
                    <a:pt x="20003" y="6805"/>
                  </a:cubicBezTo>
                  <a:cubicBezTo>
                    <a:pt x="20003" y="6805"/>
                    <a:pt x="23318" y="4315"/>
                    <a:pt x="23866" y="3481"/>
                  </a:cubicBezTo>
                  <a:lnTo>
                    <a:pt x="20578" y="0"/>
                  </a:ln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2"/>
            <p:cNvSpPr/>
            <p:nvPr/>
          </p:nvSpPr>
          <p:spPr>
            <a:xfrm>
              <a:off x="3464550" y="2970175"/>
              <a:ext cx="29775" cy="29925"/>
            </a:xfrm>
            <a:custGeom>
              <a:avLst/>
              <a:gdLst/>
              <a:ahLst/>
              <a:cxnLst/>
              <a:rect l="l" t="t" r="r" b="b"/>
              <a:pathLst>
                <a:path w="1191" h="1197" extrusionOk="0">
                  <a:moveTo>
                    <a:pt x="250" y="1"/>
                  </a:moveTo>
                  <a:cubicBezTo>
                    <a:pt x="125" y="1"/>
                    <a:pt x="0" y="135"/>
                    <a:pt x="93" y="281"/>
                  </a:cubicBezTo>
                  <a:cubicBezTo>
                    <a:pt x="130" y="345"/>
                    <a:pt x="485" y="940"/>
                    <a:pt x="846" y="1166"/>
                  </a:cubicBezTo>
                  <a:cubicBezTo>
                    <a:pt x="873" y="1186"/>
                    <a:pt x="907" y="1193"/>
                    <a:pt x="941" y="1193"/>
                  </a:cubicBezTo>
                  <a:lnTo>
                    <a:pt x="941" y="1197"/>
                  </a:lnTo>
                  <a:cubicBezTo>
                    <a:pt x="1120" y="1193"/>
                    <a:pt x="1191" y="960"/>
                    <a:pt x="1039" y="862"/>
                  </a:cubicBezTo>
                  <a:cubicBezTo>
                    <a:pt x="796" y="710"/>
                    <a:pt x="498" y="257"/>
                    <a:pt x="404" y="98"/>
                  </a:cubicBezTo>
                  <a:cubicBezTo>
                    <a:pt x="366" y="29"/>
                    <a:pt x="308" y="1"/>
                    <a:pt x="250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2"/>
            <p:cNvSpPr/>
            <p:nvPr/>
          </p:nvSpPr>
          <p:spPr>
            <a:xfrm>
              <a:off x="3486600" y="2970175"/>
              <a:ext cx="25725" cy="23000"/>
            </a:xfrm>
            <a:custGeom>
              <a:avLst/>
              <a:gdLst/>
              <a:ahLst/>
              <a:cxnLst/>
              <a:rect l="l" t="t" r="r" b="b"/>
              <a:pathLst>
                <a:path w="1029" h="920" extrusionOk="0">
                  <a:moveTo>
                    <a:pt x="245" y="1"/>
                  </a:moveTo>
                  <a:cubicBezTo>
                    <a:pt x="120" y="1"/>
                    <a:pt x="0" y="134"/>
                    <a:pt x="86" y="274"/>
                  </a:cubicBezTo>
                  <a:cubicBezTo>
                    <a:pt x="96" y="291"/>
                    <a:pt x="336" y="666"/>
                    <a:pt x="681" y="889"/>
                  </a:cubicBezTo>
                  <a:cubicBezTo>
                    <a:pt x="711" y="909"/>
                    <a:pt x="745" y="920"/>
                    <a:pt x="779" y="920"/>
                  </a:cubicBezTo>
                  <a:cubicBezTo>
                    <a:pt x="958" y="916"/>
                    <a:pt x="1029" y="683"/>
                    <a:pt x="877" y="585"/>
                  </a:cubicBezTo>
                  <a:cubicBezTo>
                    <a:pt x="600" y="406"/>
                    <a:pt x="390" y="85"/>
                    <a:pt x="390" y="82"/>
                  </a:cubicBezTo>
                  <a:cubicBezTo>
                    <a:pt x="351" y="24"/>
                    <a:pt x="297" y="1"/>
                    <a:pt x="245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2"/>
            <p:cNvSpPr/>
            <p:nvPr/>
          </p:nvSpPr>
          <p:spPr>
            <a:xfrm>
              <a:off x="4359650" y="2943300"/>
              <a:ext cx="157400" cy="177100"/>
            </a:xfrm>
            <a:custGeom>
              <a:avLst/>
              <a:gdLst/>
              <a:ahLst/>
              <a:cxnLst/>
              <a:rect l="l" t="t" r="r" b="b"/>
              <a:pathLst>
                <a:path w="6296" h="7084" extrusionOk="0">
                  <a:moveTo>
                    <a:pt x="5789" y="1"/>
                  </a:moveTo>
                  <a:lnTo>
                    <a:pt x="1" y="1954"/>
                  </a:lnTo>
                  <a:lnTo>
                    <a:pt x="3234" y="7083"/>
                  </a:lnTo>
                  <a:cubicBezTo>
                    <a:pt x="6296" y="4259"/>
                    <a:pt x="5789" y="1"/>
                    <a:pt x="5789" y="1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2"/>
            <p:cNvSpPr/>
            <p:nvPr/>
          </p:nvSpPr>
          <p:spPr>
            <a:xfrm>
              <a:off x="3992025" y="2317450"/>
              <a:ext cx="615075" cy="697700"/>
            </a:xfrm>
            <a:custGeom>
              <a:avLst/>
              <a:gdLst/>
              <a:ahLst/>
              <a:cxnLst/>
              <a:rect l="l" t="t" r="r" b="b"/>
              <a:pathLst>
                <a:path w="24603" h="27908" extrusionOk="0">
                  <a:moveTo>
                    <a:pt x="6481" y="1"/>
                  </a:moveTo>
                  <a:cubicBezTo>
                    <a:pt x="4876" y="2254"/>
                    <a:pt x="1156" y="3373"/>
                    <a:pt x="1156" y="3373"/>
                  </a:cubicBezTo>
                  <a:cubicBezTo>
                    <a:pt x="1" y="6836"/>
                    <a:pt x="1805" y="13814"/>
                    <a:pt x="1805" y="13814"/>
                  </a:cubicBezTo>
                  <a:cubicBezTo>
                    <a:pt x="3657" y="19048"/>
                    <a:pt x="6177" y="27444"/>
                    <a:pt x="6177" y="27444"/>
                  </a:cubicBezTo>
                  <a:cubicBezTo>
                    <a:pt x="7372" y="27787"/>
                    <a:pt x="8813" y="27907"/>
                    <a:pt x="10249" y="27907"/>
                  </a:cubicBezTo>
                  <a:cubicBezTo>
                    <a:pt x="13643" y="27907"/>
                    <a:pt x="17007" y="27235"/>
                    <a:pt x="17007" y="27235"/>
                  </a:cubicBezTo>
                  <a:cubicBezTo>
                    <a:pt x="20906" y="26089"/>
                    <a:pt x="24603" y="22457"/>
                    <a:pt x="24603" y="22457"/>
                  </a:cubicBezTo>
                  <a:cubicBezTo>
                    <a:pt x="19473" y="21335"/>
                    <a:pt x="12199" y="7579"/>
                    <a:pt x="12199" y="7579"/>
                  </a:cubicBezTo>
                  <a:cubicBezTo>
                    <a:pt x="9127" y="643"/>
                    <a:pt x="6481" y="1"/>
                    <a:pt x="6481" y="1"/>
                  </a:cubicBezTo>
                  <a:close/>
                </a:path>
              </a:pathLst>
            </a:custGeom>
            <a:solidFill>
              <a:srgbClr val="FB8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2"/>
            <p:cNvSpPr/>
            <p:nvPr/>
          </p:nvSpPr>
          <p:spPr>
            <a:xfrm>
              <a:off x="3901725" y="2355200"/>
              <a:ext cx="363675" cy="367325"/>
            </a:xfrm>
            <a:custGeom>
              <a:avLst/>
              <a:gdLst/>
              <a:ahLst/>
              <a:cxnLst/>
              <a:rect l="l" t="t" r="r" b="b"/>
              <a:pathLst>
                <a:path w="14547" h="14693" extrusionOk="0">
                  <a:moveTo>
                    <a:pt x="9617" y="1"/>
                  </a:moveTo>
                  <a:cubicBezTo>
                    <a:pt x="5809" y="1"/>
                    <a:pt x="1" y="9019"/>
                    <a:pt x="1" y="9019"/>
                  </a:cubicBezTo>
                  <a:cubicBezTo>
                    <a:pt x="1349" y="10857"/>
                    <a:pt x="4211" y="14692"/>
                    <a:pt x="4211" y="14692"/>
                  </a:cubicBezTo>
                  <a:lnTo>
                    <a:pt x="9431" y="9340"/>
                  </a:lnTo>
                  <a:cubicBezTo>
                    <a:pt x="14547" y="4417"/>
                    <a:pt x="11100" y="602"/>
                    <a:pt x="11100" y="602"/>
                  </a:cubicBezTo>
                  <a:cubicBezTo>
                    <a:pt x="10662" y="184"/>
                    <a:pt x="10160" y="1"/>
                    <a:pt x="9617" y="1"/>
                  </a:cubicBezTo>
                  <a:close/>
                </a:path>
              </a:pathLst>
            </a:custGeom>
            <a:solidFill>
              <a:srgbClr val="FB8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2"/>
            <p:cNvSpPr/>
            <p:nvPr/>
          </p:nvSpPr>
          <p:spPr>
            <a:xfrm>
              <a:off x="4092125" y="2400425"/>
              <a:ext cx="148375" cy="232975"/>
            </a:xfrm>
            <a:custGeom>
              <a:avLst/>
              <a:gdLst/>
              <a:ahLst/>
              <a:cxnLst/>
              <a:rect l="l" t="t" r="r" b="b"/>
              <a:pathLst>
                <a:path w="5935" h="9319" extrusionOk="0">
                  <a:moveTo>
                    <a:pt x="4281" y="1"/>
                  </a:moveTo>
                  <a:cubicBezTo>
                    <a:pt x="4171" y="1"/>
                    <a:pt x="4059" y="96"/>
                    <a:pt x="4103" y="236"/>
                  </a:cubicBezTo>
                  <a:cubicBezTo>
                    <a:pt x="4116" y="283"/>
                    <a:pt x="5505" y="5058"/>
                    <a:pt x="139" y="8994"/>
                  </a:cubicBezTo>
                  <a:cubicBezTo>
                    <a:pt x="1" y="9096"/>
                    <a:pt x="72" y="9319"/>
                    <a:pt x="247" y="9319"/>
                  </a:cubicBezTo>
                  <a:cubicBezTo>
                    <a:pt x="284" y="9319"/>
                    <a:pt x="322" y="9309"/>
                    <a:pt x="355" y="9285"/>
                  </a:cubicBezTo>
                  <a:cubicBezTo>
                    <a:pt x="5934" y="5193"/>
                    <a:pt x="4461" y="179"/>
                    <a:pt x="4447" y="128"/>
                  </a:cubicBezTo>
                  <a:cubicBezTo>
                    <a:pt x="4420" y="39"/>
                    <a:pt x="4351" y="1"/>
                    <a:pt x="4281" y="1"/>
                  </a:cubicBezTo>
                  <a:close/>
                </a:path>
              </a:pathLst>
            </a:custGeom>
            <a:solidFill>
              <a:srgbClr val="FB8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2"/>
            <p:cNvSpPr/>
            <p:nvPr/>
          </p:nvSpPr>
          <p:spPr>
            <a:xfrm>
              <a:off x="3511550" y="2922850"/>
              <a:ext cx="69025" cy="66450"/>
            </a:xfrm>
            <a:custGeom>
              <a:avLst/>
              <a:gdLst/>
              <a:ahLst/>
              <a:cxnLst/>
              <a:rect l="l" t="t" r="r" b="b"/>
              <a:pathLst>
                <a:path w="2761" h="2658" extrusionOk="0">
                  <a:moveTo>
                    <a:pt x="1332" y="1"/>
                  </a:moveTo>
                  <a:cubicBezTo>
                    <a:pt x="1160" y="1"/>
                    <a:pt x="987" y="34"/>
                    <a:pt x="821" y="103"/>
                  </a:cubicBezTo>
                  <a:cubicBezTo>
                    <a:pt x="325" y="309"/>
                    <a:pt x="0" y="792"/>
                    <a:pt x="4" y="1329"/>
                  </a:cubicBezTo>
                  <a:cubicBezTo>
                    <a:pt x="0" y="2062"/>
                    <a:pt x="595" y="2657"/>
                    <a:pt x="1332" y="2657"/>
                  </a:cubicBezTo>
                  <a:cubicBezTo>
                    <a:pt x="1865" y="2657"/>
                    <a:pt x="2352" y="2333"/>
                    <a:pt x="2558" y="1836"/>
                  </a:cubicBezTo>
                  <a:cubicBezTo>
                    <a:pt x="2761" y="1339"/>
                    <a:pt x="2649" y="768"/>
                    <a:pt x="2267" y="390"/>
                  </a:cubicBezTo>
                  <a:cubicBezTo>
                    <a:pt x="2015" y="135"/>
                    <a:pt x="1677" y="1"/>
                    <a:pt x="1332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2"/>
            <p:cNvSpPr/>
            <p:nvPr/>
          </p:nvSpPr>
          <p:spPr>
            <a:xfrm>
              <a:off x="3923675" y="3614725"/>
              <a:ext cx="114000" cy="84925"/>
            </a:xfrm>
            <a:custGeom>
              <a:avLst/>
              <a:gdLst/>
              <a:ahLst/>
              <a:cxnLst/>
              <a:rect l="l" t="t" r="r" b="b"/>
              <a:pathLst>
                <a:path w="4560" h="3397" extrusionOk="0">
                  <a:moveTo>
                    <a:pt x="3570" y="1"/>
                  </a:moveTo>
                  <a:cubicBezTo>
                    <a:pt x="3435" y="1"/>
                    <a:pt x="2820" y="354"/>
                    <a:pt x="2694" y="419"/>
                  </a:cubicBezTo>
                  <a:cubicBezTo>
                    <a:pt x="2055" y="736"/>
                    <a:pt x="1376" y="1142"/>
                    <a:pt x="690" y="1355"/>
                  </a:cubicBezTo>
                  <a:cubicBezTo>
                    <a:pt x="668" y="1362"/>
                    <a:pt x="642" y="1365"/>
                    <a:pt x="613" y="1365"/>
                  </a:cubicBezTo>
                  <a:cubicBezTo>
                    <a:pt x="460" y="1365"/>
                    <a:pt x="231" y="1282"/>
                    <a:pt x="104" y="1282"/>
                  </a:cubicBezTo>
                  <a:cubicBezTo>
                    <a:pt x="38" y="1282"/>
                    <a:pt x="0" y="1304"/>
                    <a:pt x="15" y="1372"/>
                  </a:cubicBezTo>
                  <a:cubicBezTo>
                    <a:pt x="129" y="1905"/>
                    <a:pt x="325" y="2422"/>
                    <a:pt x="484" y="2946"/>
                  </a:cubicBezTo>
                  <a:cubicBezTo>
                    <a:pt x="528" y="3088"/>
                    <a:pt x="525" y="3271"/>
                    <a:pt x="643" y="3358"/>
                  </a:cubicBezTo>
                  <a:cubicBezTo>
                    <a:pt x="681" y="3386"/>
                    <a:pt x="725" y="3396"/>
                    <a:pt x="774" y="3396"/>
                  </a:cubicBezTo>
                  <a:cubicBezTo>
                    <a:pt x="878" y="3396"/>
                    <a:pt x="1000" y="3351"/>
                    <a:pt x="1106" y="3341"/>
                  </a:cubicBezTo>
                  <a:cubicBezTo>
                    <a:pt x="1305" y="3328"/>
                    <a:pt x="1508" y="3308"/>
                    <a:pt x="1711" y="3294"/>
                  </a:cubicBezTo>
                  <a:cubicBezTo>
                    <a:pt x="1772" y="3291"/>
                    <a:pt x="1834" y="3290"/>
                    <a:pt x="1895" y="3290"/>
                  </a:cubicBezTo>
                  <a:cubicBezTo>
                    <a:pt x="1946" y="3290"/>
                    <a:pt x="1996" y="3290"/>
                    <a:pt x="2046" y="3290"/>
                  </a:cubicBezTo>
                  <a:cubicBezTo>
                    <a:pt x="2173" y="3290"/>
                    <a:pt x="2300" y="3287"/>
                    <a:pt x="2424" y="3264"/>
                  </a:cubicBezTo>
                  <a:cubicBezTo>
                    <a:pt x="2920" y="3166"/>
                    <a:pt x="3485" y="2852"/>
                    <a:pt x="3917" y="2595"/>
                  </a:cubicBezTo>
                  <a:cubicBezTo>
                    <a:pt x="4032" y="2527"/>
                    <a:pt x="4468" y="2291"/>
                    <a:pt x="4505" y="2101"/>
                  </a:cubicBezTo>
                  <a:cubicBezTo>
                    <a:pt x="4559" y="1838"/>
                    <a:pt x="4167" y="1436"/>
                    <a:pt x="4076" y="1196"/>
                  </a:cubicBezTo>
                  <a:cubicBezTo>
                    <a:pt x="3941" y="824"/>
                    <a:pt x="3765" y="453"/>
                    <a:pt x="3617" y="84"/>
                  </a:cubicBezTo>
                  <a:cubicBezTo>
                    <a:pt x="3606" y="57"/>
                    <a:pt x="3610" y="17"/>
                    <a:pt x="3586" y="3"/>
                  </a:cubicBezTo>
                  <a:cubicBezTo>
                    <a:pt x="3582" y="1"/>
                    <a:pt x="3577" y="1"/>
                    <a:pt x="3570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2"/>
            <p:cNvSpPr/>
            <p:nvPr/>
          </p:nvSpPr>
          <p:spPr>
            <a:xfrm>
              <a:off x="3786425" y="3761700"/>
              <a:ext cx="302850" cy="135525"/>
            </a:xfrm>
            <a:custGeom>
              <a:avLst/>
              <a:gdLst/>
              <a:ahLst/>
              <a:cxnLst/>
              <a:rect l="l" t="t" r="r" b="b"/>
              <a:pathLst>
                <a:path w="12114" h="5421" extrusionOk="0">
                  <a:moveTo>
                    <a:pt x="1974" y="4072"/>
                  </a:moveTo>
                  <a:lnTo>
                    <a:pt x="1858" y="4144"/>
                  </a:lnTo>
                  <a:lnTo>
                    <a:pt x="1858" y="4144"/>
                  </a:lnTo>
                  <a:cubicBezTo>
                    <a:pt x="1887" y="4129"/>
                    <a:pt x="1916" y="4114"/>
                    <a:pt x="1945" y="4099"/>
                  </a:cubicBezTo>
                  <a:lnTo>
                    <a:pt x="1945" y="4099"/>
                  </a:lnTo>
                  <a:cubicBezTo>
                    <a:pt x="1955" y="4090"/>
                    <a:pt x="1964" y="4081"/>
                    <a:pt x="1974" y="4072"/>
                  </a:cubicBezTo>
                  <a:close/>
                  <a:moveTo>
                    <a:pt x="1858" y="4144"/>
                  </a:moveTo>
                  <a:cubicBezTo>
                    <a:pt x="1748" y="4203"/>
                    <a:pt x="1642" y="4268"/>
                    <a:pt x="1541" y="4342"/>
                  </a:cubicBezTo>
                  <a:lnTo>
                    <a:pt x="1858" y="4144"/>
                  </a:lnTo>
                  <a:close/>
                  <a:moveTo>
                    <a:pt x="11703" y="1"/>
                  </a:moveTo>
                  <a:cubicBezTo>
                    <a:pt x="11682" y="1"/>
                    <a:pt x="11660" y="6"/>
                    <a:pt x="11637" y="17"/>
                  </a:cubicBezTo>
                  <a:cubicBezTo>
                    <a:pt x="10830" y="419"/>
                    <a:pt x="10110" y="993"/>
                    <a:pt x="9306" y="1409"/>
                  </a:cubicBezTo>
                  <a:cubicBezTo>
                    <a:pt x="8309" y="1923"/>
                    <a:pt x="7177" y="2237"/>
                    <a:pt x="6133" y="2636"/>
                  </a:cubicBezTo>
                  <a:cubicBezTo>
                    <a:pt x="5123" y="3021"/>
                    <a:pt x="4069" y="3369"/>
                    <a:pt x="3038" y="3697"/>
                  </a:cubicBezTo>
                  <a:cubicBezTo>
                    <a:pt x="2670" y="3814"/>
                    <a:pt x="2292" y="3927"/>
                    <a:pt x="1945" y="4099"/>
                  </a:cubicBezTo>
                  <a:lnTo>
                    <a:pt x="1945" y="4099"/>
                  </a:lnTo>
                  <a:cubicBezTo>
                    <a:pt x="1588" y="4426"/>
                    <a:pt x="917" y="4537"/>
                    <a:pt x="477" y="4639"/>
                  </a:cubicBezTo>
                  <a:cubicBezTo>
                    <a:pt x="321" y="4673"/>
                    <a:pt x="0" y="4690"/>
                    <a:pt x="44" y="4954"/>
                  </a:cubicBezTo>
                  <a:cubicBezTo>
                    <a:pt x="104" y="5312"/>
                    <a:pt x="344" y="5420"/>
                    <a:pt x="623" y="5420"/>
                  </a:cubicBezTo>
                  <a:cubicBezTo>
                    <a:pt x="741" y="5420"/>
                    <a:pt x="866" y="5401"/>
                    <a:pt x="987" y="5373"/>
                  </a:cubicBezTo>
                  <a:cubicBezTo>
                    <a:pt x="1663" y="5210"/>
                    <a:pt x="2261" y="4913"/>
                    <a:pt x="2903" y="4653"/>
                  </a:cubicBezTo>
                  <a:cubicBezTo>
                    <a:pt x="4221" y="4122"/>
                    <a:pt x="5592" y="3784"/>
                    <a:pt x="6971" y="3457"/>
                  </a:cubicBezTo>
                  <a:cubicBezTo>
                    <a:pt x="7924" y="3230"/>
                    <a:pt x="8802" y="3038"/>
                    <a:pt x="9708" y="2649"/>
                  </a:cubicBezTo>
                  <a:cubicBezTo>
                    <a:pt x="10357" y="2372"/>
                    <a:pt x="10975" y="2024"/>
                    <a:pt x="11549" y="1615"/>
                  </a:cubicBezTo>
                  <a:cubicBezTo>
                    <a:pt x="11678" y="1524"/>
                    <a:pt x="11837" y="1419"/>
                    <a:pt x="11938" y="1287"/>
                  </a:cubicBezTo>
                  <a:cubicBezTo>
                    <a:pt x="12114" y="1058"/>
                    <a:pt x="12036" y="517"/>
                    <a:pt x="11952" y="270"/>
                  </a:cubicBezTo>
                  <a:cubicBezTo>
                    <a:pt x="11923" y="175"/>
                    <a:pt x="11827" y="1"/>
                    <a:pt x="11703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2"/>
            <p:cNvSpPr/>
            <p:nvPr/>
          </p:nvSpPr>
          <p:spPr>
            <a:xfrm>
              <a:off x="3774250" y="3650075"/>
              <a:ext cx="312575" cy="235125"/>
            </a:xfrm>
            <a:custGeom>
              <a:avLst/>
              <a:gdLst/>
              <a:ahLst/>
              <a:cxnLst/>
              <a:rect l="l" t="t" r="r" b="b"/>
              <a:pathLst>
                <a:path w="12503" h="9405" extrusionOk="0">
                  <a:moveTo>
                    <a:pt x="10558" y="0"/>
                  </a:moveTo>
                  <a:cubicBezTo>
                    <a:pt x="10505" y="0"/>
                    <a:pt x="10454" y="19"/>
                    <a:pt x="10404" y="62"/>
                  </a:cubicBezTo>
                  <a:cubicBezTo>
                    <a:pt x="10077" y="350"/>
                    <a:pt x="9776" y="586"/>
                    <a:pt x="9387" y="752"/>
                  </a:cubicBezTo>
                  <a:cubicBezTo>
                    <a:pt x="8651" y="1069"/>
                    <a:pt x="7823" y="1238"/>
                    <a:pt x="7032" y="1373"/>
                  </a:cubicBezTo>
                  <a:cubicBezTo>
                    <a:pt x="6826" y="1407"/>
                    <a:pt x="6356" y="1404"/>
                    <a:pt x="6161" y="1546"/>
                  </a:cubicBezTo>
                  <a:cubicBezTo>
                    <a:pt x="5897" y="1738"/>
                    <a:pt x="5775" y="2188"/>
                    <a:pt x="5637" y="2468"/>
                  </a:cubicBezTo>
                  <a:cubicBezTo>
                    <a:pt x="5356" y="3026"/>
                    <a:pt x="4934" y="3688"/>
                    <a:pt x="4539" y="4154"/>
                  </a:cubicBezTo>
                  <a:cubicBezTo>
                    <a:pt x="3697" y="5141"/>
                    <a:pt x="2518" y="5904"/>
                    <a:pt x="1437" y="6604"/>
                  </a:cubicBezTo>
                  <a:cubicBezTo>
                    <a:pt x="1197" y="6759"/>
                    <a:pt x="467" y="6986"/>
                    <a:pt x="356" y="7192"/>
                  </a:cubicBezTo>
                  <a:cubicBezTo>
                    <a:pt x="65" y="7736"/>
                    <a:pt x="1" y="8719"/>
                    <a:pt x="437" y="9226"/>
                  </a:cubicBezTo>
                  <a:cubicBezTo>
                    <a:pt x="554" y="9363"/>
                    <a:pt x="686" y="9405"/>
                    <a:pt x="826" y="9405"/>
                  </a:cubicBezTo>
                  <a:cubicBezTo>
                    <a:pt x="992" y="9405"/>
                    <a:pt x="1168" y="9346"/>
                    <a:pt x="1342" y="9321"/>
                  </a:cubicBezTo>
                  <a:cubicBezTo>
                    <a:pt x="2160" y="9206"/>
                    <a:pt x="2917" y="8766"/>
                    <a:pt x="3677" y="8449"/>
                  </a:cubicBezTo>
                  <a:cubicBezTo>
                    <a:pt x="4616" y="8057"/>
                    <a:pt x="5559" y="7810"/>
                    <a:pt x="6539" y="7574"/>
                  </a:cubicBezTo>
                  <a:cubicBezTo>
                    <a:pt x="7874" y="7253"/>
                    <a:pt x="9229" y="7080"/>
                    <a:pt x="10448" y="6415"/>
                  </a:cubicBezTo>
                  <a:cubicBezTo>
                    <a:pt x="10925" y="6155"/>
                    <a:pt x="12185" y="5252"/>
                    <a:pt x="12374" y="4746"/>
                  </a:cubicBezTo>
                  <a:cubicBezTo>
                    <a:pt x="12503" y="4397"/>
                    <a:pt x="12361" y="3884"/>
                    <a:pt x="12263" y="3536"/>
                  </a:cubicBezTo>
                  <a:cubicBezTo>
                    <a:pt x="12009" y="2624"/>
                    <a:pt x="11692" y="1732"/>
                    <a:pt x="11310" y="867"/>
                  </a:cubicBezTo>
                  <a:cubicBezTo>
                    <a:pt x="11204" y="625"/>
                    <a:pt x="10862" y="0"/>
                    <a:pt x="10558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2"/>
            <p:cNvSpPr/>
            <p:nvPr/>
          </p:nvSpPr>
          <p:spPr>
            <a:xfrm>
              <a:off x="3855175" y="3758250"/>
              <a:ext cx="56875" cy="36150"/>
            </a:xfrm>
            <a:custGeom>
              <a:avLst/>
              <a:gdLst/>
              <a:ahLst/>
              <a:cxnLst/>
              <a:rect l="l" t="t" r="r" b="b"/>
              <a:pathLst>
                <a:path w="2275" h="1446" extrusionOk="0">
                  <a:moveTo>
                    <a:pt x="287" y="1"/>
                  </a:moveTo>
                  <a:cubicBezTo>
                    <a:pt x="271" y="1"/>
                    <a:pt x="256" y="2"/>
                    <a:pt x="241" y="3"/>
                  </a:cubicBezTo>
                  <a:cubicBezTo>
                    <a:pt x="0" y="16"/>
                    <a:pt x="22" y="366"/>
                    <a:pt x="243" y="366"/>
                  </a:cubicBezTo>
                  <a:cubicBezTo>
                    <a:pt x="252" y="366"/>
                    <a:pt x="262" y="366"/>
                    <a:pt x="271" y="364"/>
                  </a:cubicBezTo>
                  <a:cubicBezTo>
                    <a:pt x="277" y="364"/>
                    <a:pt x="283" y="363"/>
                    <a:pt x="289" y="363"/>
                  </a:cubicBezTo>
                  <a:cubicBezTo>
                    <a:pt x="364" y="363"/>
                    <a:pt x="462" y="420"/>
                    <a:pt x="562" y="476"/>
                  </a:cubicBezTo>
                  <a:cubicBezTo>
                    <a:pt x="616" y="510"/>
                    <a:pt x="673" y="540"/>
                    <a:pt x="734" y="571"/>
                  </a:cubicBezTo>
                  <a:cubicBezTo>
                    <a:pt x="1183" y="777"/>
                    <a:pt x="1592" y="1057"/>
                    <a:pt x="1950" y="1398"/>
                  </a:cubicBezTo>
                  <a:cubicBezTo>
                    <a:pt x="1984" y="1429"/>
                    <a:pt x="2028" y="1446"/>
                    <a:pt x="2072" y="1446"/>
                  </a:cubicBezTo>
                  <a:cubicBezTo>
                    <a:pt x="2123" y="1446"/>
                    <a:pt x="2170" y="1425"/>
                    <a:pt x="2207" y="1388"/>
                  </a:cubicBezTo>
                  <a:cubicBezTo>
                    <a:pt x="2275" y="1317"/>
                    <a:pt x="2271" y="1202"/>
                    <a:pt x="2197" y="1135"/>
                  </a:cubicBezTo>
                  <a:cubicBezTo>
                    <a:pt x="1812" y="767"/>
                    <a:pt x="1366" y="462"/>
                    <a:pt x="883" y="239"/>
                  </a:cubicBezTo>
                  <a:cubicBezTo>
                    <a:pt x="835" y="216"/>
                    <a:pt x="788" y="192"/>
                    <a:pt x="744" y="165"/>
                  </a:cubicBezTo>
                  <a:cubicBezTo>
                    <a:pt x="610" y="87"/>
                    <a:pt x="462" y="1"/>
                    <a:pt x="287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2"/>
            <p:cNvSpPr/>
            <p:nvPr/>
          </p:nvSpPr>
          <p:spPr>
            <a:xfrm>
              <a:off x="3871925" y="3735425"/>
              <a:ext cx="64200" cy="34900"/>
            </a:xfrm>
            <a:custGeom>
              <a:avLst/>
              <a:gdLst/>
              <a:ahLst/>
              <a:cxnLst/>
              <a:rect l="l" t="t" r="r" b="b"/>
              <a:pathLst>
                <a:path w="2568" h="1396" extrusionOk="0">
                  <a:moveTo>
                    <a:pt x="255" y="1"/>
                  </a:moveTo>
                  <a:cubicBezTo>
                    <a:pt x="71" y="1"/>
                    <a:pt x="1" y="294"/>
                    <a:pt x="213" y="355"/>
                  </a:cubicBezTo>
                  <a:cubicBezTo>
                    <a:pt x="311" y="385"/>
                    <a:pt x="412" y="409"/>
                    <a:pt x="513" y="429"/>
                  </a:cubicBezTo>
                  <a:cubicBezTo>
                    <a:pt x="628" y="446"/>
                    <a:pt x="740" y="473"/>
                    <a:pt x="845" y="514"/>
                  </a:cubicBezTo>
                  <a:cubicBezTo>
                    <a:pt x="1375" y="744"/>
                    <a:pt x="1835" y="1068"/>
                    <a:pt x="2213" y="1359"/>
                  </a:cubicBezTo>
                  <a:cubicBezTo>
                    <a:pt x="2243" y="1379"/>
                    <a:pt x="2284" y="1392"/>
                    <a:pt x="2321" y="1392"/>
                  </a:cubicBezTo>
                  <a:lnTo>
                    <a:pt x="2321" y="1396"/>
                  </a:lnTo>
                  <a:cubicBezTo>
                    <a:pt x="2493" y="1396"/>
                    <a:pt x="2568" y="1176"/>
                    <a:pt x="2433" y="1071"/>
                  </a:cubicBezTo>
                  <a:cubicBezTo>
                    <a:pt x="2034" y="767"/>
                    <a:pt x="1554" y="429"/>
                    <a:pt x="986" y="183"/>
                  </a:cubicBezTo>
                  <a:cubicBezTo>
                    <a:pt x="858" y="132"/>
                    <a:pt x="723" y="95"/>
                    <a:pt x="584" y="71"/>
                  </a:cubicBezTo>
                  <a:cubicBezTo>
                    <a:pt x="496" y="58"/>
                    <a:pt x="409" y="37"/>
                    <a:pt x="324" y="14"/>
                  </a:cubicBezTo>
                  <a:cubicBezTo>
                    <a:pt x="300" y="5"/>
                    <a:pt x="277" y="1"/>
                    <a:pt x="255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2"/>
            <p:cNvSpPr/>
            <p:nvPr/>
          </p:nvSpPr>
          <p:spPr>
            <a:xfrm>
              <a:off x="3892950" y="3707700"/>
              <a:ext cx="58650" cy="34850"/>
            </a:xfrm>
            <a:custGeom>
              <a:avLst/>
              <a:gdLst/>
              <a:ahLst/>
              <a:cxnLst/>
              <a:rect l="l" t="t" r="r" b="b"/>
              <a:pathLst>
                <a:path w="2346" h="1394" extrusionOk="0">
                  <a:moveTo>
                    <a:pt x="256" y="0"/>
                  </a:moveTo>
                  <a:cubicBezTo>
                    <a:pt x="108" y="0"/>
                    <a:pt x="0" y="202"/>
                    <a:pt x="142" y="322"/>
                  </a:cubicBezTo>
                  <a:cubicBezTo>
                    <a:pt x="213" y="383"/>
                    <a:pt x="311" y="396"/>
                    <a:pt x="433" y="406"/>
                  </a:cubicBezTo>
                  <a:lnTo>
                    <a:pt x="470" y="406"/>
                  </a:lnTo>
                  <a:cubicBezTo>
                    <a:pt x="635" y="471"/>
                    <a:pt x="798" y="548"/>
                    <a:pt x="956" y="636"/>
                  </a:cubicBezTo>
                  <a:lnTo>
                    <a:pt x="1034" y="677"/>
                  </a:lnTo>
                  <a:cubicBezTo>
                    <a:pt x="1389" y="859"/>
                    <a:pt x="1710" y="1119"/>
                    <a:pt x="1987" y="1349"/>
                  </a:cubicBezTo>
                  <a:cubicBezTo>
                    <a:pt x="2017" y="1376"/>
                    <a:pt x="2058" y="1390"/>
                    <a:pt x="2102" y="1390"/>
                  </a:cubicBezTo>
                  <a:lnTo>
                    <a:pt x="2098" y="1393"/>
                  </a:lnTo>
                  <a:cubicBezTo>
                    <a:pt x="2267" y="1393"/>
                    <a:pt x="2345" y="1180"/>
                    <a:pt x="2217" y="1072"/>
                  </a:cubicBezTo>
                  <a:cubicBezTo>
                    <a:pt x="1926" y="832"/>
                    <a:pt x="1585" y="558"/>
                    <a:pt x="1203" y="359"/>
                  </a:cubicBezTo>
                  <a:lnTo>
                    <a:pt x="1122" y="315"/>
                  </a:lnTo>
                  <a:cubicBezTo>
                    <a:pt x="950" y="221"/>
                    <a:pt x="771" y="136"/>
                    <a:pt x="588" y="65"/>
                  </a:cubicBezTo>
                  <a:cubicBezTo>
                    <a:pt x="548" y="55"/>
                    <a:pt x="507" y="48"/>
                    <a:pt x="466" y="48"/>
                  </a:cubicBezTo>
                  <a:cubicBezTo>
                    <a:pt x="429" y="45"/>
                    <a:pt x="392" y="38"/>
                    <a:pt x="355" y="31"/>
                  </a:cubicBezTo>
                  <a:cubicBezTo>
                    <a:pt x="321" y="10"/>
                    <a:pt x="288" y="0"/>
                    <a:pt x="256" y="0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2"/>
            <p:cNvSpPr/>
            <p:nvPr/>
          </p:nvSpPr>
          <p:spPr>
            <a:xfrm>
              <a:off x="3842600" y="3654750"/>
              <a:ext cx="70300" cy="71575"/>
            </a:xfrm>
            <a:custGeom>
              <a:avLst/>
              <a:gdLst/>
              <a:ahLst/>
              <a:cxnLst/>
              <a:rect l="l" t="t" r="r" b="b"/>
              <a:pathLst>
                <a:path w="2812" h="2863" extrusionOk="0">
                  <a:moveTo>
                    <a:pt x="1139" y="362"/>
                  </a:moveTo>
                  <a:cubicBezTo>
                    <a:pt x="1298" y="362"/>
                    <a:pt x="1477" y="622"/>
                    <a:pt x="1571" y="761"/>
                  </a:cubicBezTo>
                  <a:cubicBezTo>
                    <a:pt x="1822" y="1119"/>
                    <a:pt x="1977" y="1555"/>
                    <a:pt x="2126" y="1974"/>
                  </a:cubicBezTo>
                  <a:lnTo>
                    <a:pt x="2146" y="2028"/>
                  </a:lnTo>
                  <a:cubicBezTo>
                    <a:pt x="1855" y="1740"/>
                    <a:pt x="1517" y="1376"/>
                    <a:pt x="1332" y="1082"/>
                  </a:cubicBezTo>
                  <a:cubicBezTo>
                    <a:pt x="1014" y="575"/>
                    <a:pt x="1044" y="419"/>
                    <a:pt x="1055" y="392"/>
                  </a:cubicBezTo>
                  <a:cubicBezTo>
                    <a:pt x="1055" y="389"/>
                    <a:pt x="1058" y="379"/>
                    <a:pt x="1082" y="372"/>
                  </a:cubicBezTo>
                  <a:cubicBezTo>
                    <a:pt x="1102" y="365"/>
                    <a:pt x="1119" y="362"/>
                    <a:pt x="1139" y="362"/>
                  </a:cubicBezTo>
                  <a:close/>
                  <a:moveTo>
                    <a:pt x="548" y="1653"/>
                  </a:moveTo>
                  <a:cubicBezTo>
                    <a:pt x="608" y="1653"/>
                    <a:pt x="669" y="1659"/>
                    <a:pt x="730" y="1676"/>
                  </a:cubicBezTo>
                  <a:cubicBezTo>
                    <a:pt x="1058" y="1778"/>
                    <a:pt x="1348" y="2011"/>
                    <a:pt x="1632" y="2234"/>
                  </a:cubicBezTo>
                  <a:cubicBezTo>
                    <a:pt x="1700" y="2288"/>
                    <a:pt x="1767" y="2339"/>
                    <a:pt x="1835" y="2393"/>
                  </a:cubicBezTo>
                  <a:cubicBezTo>
                    <a:pt x="1872" y="2420"/>
                    <a:pt x="1926" y="2457"/>
                    <a:pt x="1987" y="2501"/>
                  </a:cubicBezTo>
                  <a:cubicBezTo>
                    <a:pt x="1781" y="2497"/>
                    <a:pt x="1734" y="2491"/>
                    <a:pt x="1730" y="2491"/>
                  </a:cubicBezTo>
                  <a:cubicBezTo>
                    <a:pt x="1159" y="2362"/>
                    <a:pt x="494" y="2061"/>
                    <a:pt x="379" y="1686"/>
                  </a:cubicBezTo>
                  <a:cubicBezTo>
                    <a:pt x="389" y="1676"/>
                    <a:pt x="443" y="1653"/>
                    <a:pt x="548" y="1653"/>
                  </a:cubicBezTo>
                  <a:close/>
                  <a:moveTo>
                    <a:pt x="1139" y="0"/>
                  </a:moveTo>
                  <a:cubicBezTo>
                    <a:pt x="1078" y="0"/>
                    <a:pt x="1017" y="10"/>
                    <a:pt x="963" y="31"/>
                  </a:cubicBezTo>
                  <a:cubicBezTo>
                    <a:pt x="845" y="68"/>
                    <a:pt x="754" y="159"/>
                    <a:pt x="713" y="274"/>
                  </a:cubicBezTo>
                  <a:cubicBezTo>
                    <a:pt x="636" y="494"/>
                    <a:pt x="734" y="801"/>
                    <a:pt x="1024" y="1271"/>
                  </a:cubicBezTo>
                  <a:cubicBezTo>
                    <a:pt x="1065" y="1335"/>
                    <a:pt x="1109" y="1399"/>
                    <a:pt x="1159" y="1467"/>
                  </a:cubicBezTo>
                  <a:cubicBezTo>
                    <a:pt x="1055" y="1409"/>
                    <a:pt x="946" y="1365"/>
                    <a:pt x="835" y="1332"/>
                  </a:cubicBezTo>
                  <a:cubicBezTo>
                    <a:pt x="744" y="1305"/>
                    <a:pt x="646" y="1291"/>
                    <a:pt x="548" y="1291"/>
                  </a:cubicBezTo>
                  <a:cubicBezTo>
                    <a:pt x="335" y="1291"/>
                    <a:pt x="173" y="1352"/>
                    <a:pt x="88" y="1470"/>
                  </a:cubicBezTo>
                  <a:cubicBezTo>
                    <a:pt x="17" y="1568"/>
                    <a:pt x="0" y="1697"/>
                    <a:pt x="44" y="1811"/>
                  </a:cubicBezTo>
                  <a:cubicBezTo>
                    <a:pt x="247" y="2494"/>
                    <a:pt x="1416" y="2791"/>
                    <a:pt x="1649" y="2845"/>
                  </a:cubicBezTo>
                  <a:cubicBezTo>
                    <a:pt x="1686" y="2852"/>
                    <a:pt x="1754" y="2862"/>
                    <a:pt x="2102" y="2862"/>
                  </a:cubicBezTo>
                  <a:cubicBezTo>
                    <a:pt x="2342" y="2862"/>
                    <a:pt x="2599" y="2856"/>
                    <a:pt x="2599" y="2856"/>
                  </a:cubicBezTo>
                  <a:cubicBezTo>
                    <a:pt x="2727" y="2856"/>
                    <a:pt x="2812" y="2724"/>
                    <a:pt x="2764" y="2609"/>
                  </a:cubicBezTo>
                  <a:cubicBezTo>
                    <a:pt x="2761" y="2605"/>
                    <a:pt x="2582" y="2163"/>
                    <a:pt x="2531" y="2028"/>
                  </a:cubicBezTo>
                  <a:lnTo>
                    <a:pt x="2467" y="1852"/>
                  </a:lnTo>
                  <a:cubicBezTo>
                    <a:pt x="2308" y="1409"/>
                    <a:pt x="2146" y="953"/>
                    <a:pt x="1872" y="558"/>
                  </a:cubicBezTo>
                  <a:cubicBezTo>
                    <a:pt x="1727" y="348"/>
                    <a:pt x="1487" y="0"/>
                    <a:pt x="1139" y="0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2"/>
            <p:cNvSpPr/>
            <p:nvPr/>
          </p:nvSpPr>
          <p:spPr>
            <a:xfrm>
              <a:off x="3709550" y="2970625"/>
              <a:ext cx="807425" cy="696975"/>
            </a:xfrm>
            <a:custGeom>
              <a:avLst/>
              <a:gdLst/>
              <a:ahLst/>
              <a:cxnLst/>
              <a:rect l="l" t="t" r="r" b="b"/>
              <a:pathLst>
                <a:path w="32297" h="27879" extrusionOk="0">
                  <a:moveTo>
                    <a:pt x="22953" y="0"/>
                  </a:moveTo>
                  <a:cubicBezTo>
                    <a:pt x="12325" y="0"/>
                    <a:pt x="3180" y="4993"/>
                    <a:pt x="3180" y="4993"/>
                  </a:cubicBezTo>
                  <a:cubicBezTo>
                    <a:pt x="0" y="6446"/>
                    <a:pt x="379" y="9893"/>
                    <a:pt x="379" y="9893"/>
                  </a:cubicBezTo>
                  <a:cubicBezTo>
                    <a:pt x="872" y="13738"/>
                    <a:pt x="6691" y="27879"/>
                    <a:pt x="6687" y="27879"/>
                  </a:cubicBezTo>
                  <a:cubicBezTo>
                    <a:pt x="9566" y="27470"/>
                    <a:pt x="13141" y="26004"/>
                    <a:pt x="13141" y="26004"/>
                  </a:cubicBezTo>
                  <a:cubicBezTo>
                    <a:pt x="12594" y="20266"/>
                    <a:pt x="8191" y="12360"/>
                    <a:pt x="8191" y="12360"/>
                  </a:cubicBezTo>
                  <a:lnTo>
                    <a:pt x="8458" y="11674"/>
                  </a:lnTo>
                  <a:lnTo>
                    <a:pt x="7995" y="11045"/>
                  </a:lnTo>
                  <a:lnTo>
                    <a:pt x="15746" y="10934"/>
                  </a:lnTo>
                  <a:cubicBezTo>
                    <a:pt x="26366" y="10900"/>
                    <a:pt x="29992" y="4946"/>
                    <a:pt x="29992" y="4946"/>
                  </a:cubicBezTo>
                  <a:cubicBezTo>
                    <a:pt x="32296" y="1571"/>
                    <a:pt x="28181" y="432"/>
                    <a:pt x="28181" y="432"/>
                  </a:cubicBezTo>
                  <a:cubicBezTo>
                    <a:pt x="26421" y="130"/>
                    <a:pt x="24668" y="0"/>
                    <a:pt x="22953" y="0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416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37"/>
          <p:cNvSpPr/>
          <p:nvPr/>
        </p:nvSpPr>
        <p:spPr>
          <a:xfrm>
            <a:off x="5920613" y="1472500"/>
            <a:ext cx="957600" cy="707700"/>
          </a:xfrm>
          <a:prstGeom prst="roundRect">
            <a:avLst>
              <a:gd name="adj" fmla="val 36783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dirty="0">
                <a:solidFill>
                  <a:srgbClr val="FCB238"/>
                </a:solidFill>
                <a:latin typeface="Fresca" panose="020B0604020202020204" charset="0"/>
              </a:rPr>
              <a:t>OBJECTIVES</a:t>
            </a:r>
            <a:br>
              <a:rPr lang="en-US" dirty="0">
                <a:solidFill>
                  <a:srgbClr val="FCB238"/>
                </a:solidFill>
                <a:latin typeface="Fresca" panose="020B0604020202020204" charset="0"/>
              </a:rPr>
            </a:br>
            <a:r>
              <a:rPr lang="en-GB" sz="2200" dirty="0">
                <a:latin typeface="Fresca" panose="020B0604020202020204" charset="0"/>
                <a:ea typeface="Archivo"/>
                <a:cs typeface="Calibri" panose="020F0502020204030204" pitchFamily="34" charset="0"/>
                <a:sym typeface="Archivo"/>
              </a:rPr>
              <a:t>By the end of the lesson, students will be able to use:</a:t>
            </a:r>
            <a:br>
              <a:rPr lang="en-US" sz="2200" dirty="0">
                <a:latin typeface="Fresca" panose="020B0604020202020204" charset="0"/>
                <a:ea typeface="Archivo"/>
                <a:cs typeface="Calibri" panose="020F0502020204030204" pitchFamily="34" charset="0"/>
                <a:sym typeface="Archivo"/>
              </a:rPr>
            </a:br>
            <a:endParaRPr lang="en-US" sz="2200" dirty="0">
              <a:solidFill>
                <a:srgbClr val="FCB238"/>
              </a:solidFill>
              <a:latin typeface="Fresca" panose="020B0604020202020204" charset="0"/>
            </a:endParaRPr>
          </a:p>
        </p:txBody>
      </p:sp>
      <p:sp>
        <p:nvSpPr>
          <p:cNvPr id="1330" name="Google Shape;1330;p37"/>
          <p:cNvSpPr txBox="1">
            <a:spLocks noGrp="1"/>
          </p:cNvSpPr>
          <p:nvPr>
            <p:ph type="subTitle" idx="1"/>
          </p:nvPr>
        </p:nvSpPr>
        <p:spPr>
          <a:xfrm>
            <a:off x="1400450" y="2224525"/>
            <a:ext cx="2688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US" dirty="0"/>
              <a:t>Future simple</a:t>
            </a:r>
          </a:p>
        </p:txBody>
      </p:sp>
      <p:sp>
        <p:nvSpPr>
          <p:cNvPr id="1331" name="Google Shape;1331;p37"/>
          <p:cNvSpPr txBox="1">
            <a:spLocks noGrp="1"/>
          </p:cNvSpPr>
          <p:nvPr>
            <p:ph type="subTitle" idx="2"/>
          </p:nvPr>
        </p:nvSpPr>
        <p:spPr>
          <a:xfrm>
            <a:off x="5055275" y="2224525"/>
            <a:ext cx="2688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" dirty="0"/>
              <a:t>POSSETIVE PRONOUNS</a:t>
            </a:r>
            <a:endParaRPr dirty="0"/>
          </a:p>
        </p:txBody>
      </p:sp>
      <p:sp>
        <p:nvSpPr>
          <p:cNvPr id="1332" name="Google Shape;1332;p37"/>
          <p:cNvSpPr txBox="1">
            <a:spLocks noGrp="1"/>
          </p:cNvSpPr>
          <p:nvPr>
            <p:ph type="subTitle" idx="3"/>
          </p:nvPr>
        </p:nvSpPr>
        <p:spPr>
          <a:xfrm>
            <a:off x="1001259" y="2723142"/>
            <a:ext cx="3486658" cy="9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/>
              <a:t>+ To talk about future activities</a:t>
            </a:r>
          </a:p>
          <a:p>
            <a:r>
              <a:rPr lang="en-US" sz="2000" dirty="0"/>
              <a:t>+ To make predictions</a:t>
            </a:r>
          </a:p>
        </p:txBody>
      </p:sp>
      <p:sp>
        <p:nvSpPr>
          <p:cNvPr id="1333" name="Google Shape;1333;p37"/>
          <p:cNvSpPr txBox="1">
            <a:spLocks noGrp="1"/>
          </p:cNvSpPr>
          <p:nvPr>
            <p:ph type="subTitle" idx="4"/>
          </p:nvPr>
        </p:nvSpPr>
        <p:spPr>
          <a:xfrm>
            <a:off x="4374826" y="2723142"/>
            <a:ext cx="4049174" cy="9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/>
              <a:t>to demonstrate ownership</a:t>
            </a:r>
          </a:p>
        </p:txBody>
      </p:sp>
      <p:sp>
        <p:nvSpPr>
          <p:cNvPr id="1334" name="Google Shape;1334;p37"/>
          <p:cNvSpPr/>
          <p:nvPr/>
        </p:nvSpPr>
        <p:spPr>
          <a:xfrm>
            <a:off x="2265788" y="1472500"/>
            <a:ext cx="957600" cy="707700"/>
          </a:xfrm>
          <a:prstGeom prst="roundRect">
            <a:avLst>
              <a:gd name="adj" fmla="val 36783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5" name="Google Shape;1335;p37"/>
          <p:cNvGrpSpPr/>
          <p:nvPr/>
        </p:nvGrpSpPr>
        <p:grpSpPr>
          <a:xfrm>
            <a:off x="6213833" y="1678550"/>
            <a:ext cx="371197" cy="295592"/>
            <a:chOff x="1734800" y="3551650"/>
            <a:chExt cx="350550" cy="279150"/>
          </a:xfrm>
        </p:grpSpPr>
        <p:sp>
          <p:nvSpPr>
            <p:cNvPr id="1336" name="Google Shape;1336;p37"/>
            <p:cNvSpPr/>
            <p:nvPr/>
          </p:nvSpPr>
          <p:spPr>
            <a:xfrm>
              <a:off x="1734800" y="3551650"/>
              <a:ext cx="269100" cy="213150"/>
            </a:xfrm>
            <a:custGeom>
              <a:avLst/>
              <a:gdLst/>
              <a:ahLst/>
              <a:cxnLst/>
              <a:rect l="l" t="t" r="r" b="b"/>
              <a:pathLst>
                <a:path w="10764" h="8526" extrusionOk="0">
                  <a:moveTo>
                    <a:pt x="6847" y="0"/>
                  </a:moveTo>
                  <a:cubicBezTo>
                    <a:pt x="4121" y="0"/>
                    <a:pt x="1503" y="2027"/>
                    <a:pt x="1272" y="5176"/>
                  </a:cubicBezTo>
                  <a:lnTo>
                    <a:pt x="435" y="5176"/>
                  </a:lnTo>
                  <a:cubicBezTo>
                    <a:pt x="310" y="5176"/>
                    <a:pt x="186" y="5238"/>
                    <a:pt x="124" y="5331"/>
                  </a:cubicBezTo>
                  <a:cubicBezTo>
                    <a:pt x="0" y="5486"/>
                    <a:pt x="0" y="5734"/>
                    <a:pt x="155" y="5858"/>
                  </a:cubicBezTo>
                  <a:lnTo>
                    <a:pt x="2699" y="8402"/>
                  </a:lnTo>
                  <a:cubicBezTo>
                    <a:pt x="2761" y="8495"/>
                    <a:pt x="2885" y="8526"/>
                    <a:pt x="2978" y="8526"/>
                  </a:cubicBezTo>
                  <a:cubicBezTo>
                    <a:pt x="3071" y="8526"/>
                    <a:pt x="3195" y="8495"/>
                    <a:pt x="3257" y="8402"/>
                  </a:cubicBezTo>
                  <a:lnTo>
                    <a:pt x="5801" y="5858"/>
                  </a:lnTo>
                  <a:cubicBezTo>
                    <a:pt x="6080" y="5610"/>
                    <a:pt x="5894" y="5176"/>
                    <a:pt x="5522" y="5176"/>
                  </a:cubicBezTo>
                  <a:lnTo>
                    <a:pt x="4777" y="5176"/>
                  </a:lnTo>
                  <a:cubicBezTo>
                    <a:pt x="4994" y="3180"/>
                    <a:pt x="6682" y="1800"/>
                    <a:pt x="8514" y="1800"/>
                  </a:cubicBezTo>
                  <a:cubicBezTo>
                    <a:pt x="9046" y="1800"/>
                    <a:pt x="9589" y="1916"/>
                    <a:pt x="10113" y="2167"/>
                  </a:cubicBezTo>
                  <a:cubicBezTo>
                    <a:pt x="10175" y="2167"/>
                    <a:pt x="10237" y="2198"/>
                    <a:pt x="10299" y="2198"/>
                  </a:cubicBezTo>
                  <a:cubicBezTo>
                    <a:pt x="10485" y="2198"/>
                    <a:pt x="10609" y="2105"/>
                    <a:pt x="10702" y="1950"/>
                  </a:cubicBezTo>
                  <a:cubicBezTo>
                    <a:pt x="10764" y="1764"/>
                    <a:pt x="10702" y="1609"/>
                    <a:pt x="10578" y="1485"/>
                  </a:cubicBezTo>
                  <a:cubicBezTo>
                    <a:pt x="9475" y="462"/>
                    <a:pt x="8149" y="0"/>
                    <a:pt x="6847" y="0"/>
                  </a:cubicBezTo>
                  <a:close/>
                </a:path>
              </a:pathLst>
            </a:custGeom>
            <a:solidFill>
              <a:srgbClr val="00A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7"/>
            <p:cNvSpPr/>
            <p:nvPr/>
          </p:nvSpPr>
          <p:spPr>
            <a:xfrm>
              <a:off x="1811575" y="3617650"/>
              <a:ext cx="272200" cy="213150"/>
            </a:xfrm>
            <a:custGeom>
              <a:avLst/>
              <a:gdLst/>
              <a:ahLst/>
              <a:cxnLst/>
              <a:rect l="l" t="t" r="r" b="b"/>
              <a:pathLst>
                <a:path w="10888" h="8526" extrusionOk="0">
                  <a:moveTo>
                    <a:pt x="7848" y="0"/>
                  </a:moveTo>
                  <a:cubicBezTo>
                    <a:pt x="7747" y="0"/>
                    <a:pt x="7646" y="39"/>
                    <a:pt x="7569" y="116"/>
                  </a:cubicBezTo>
                  <a:lnTo>
                    <a:pt x="5025" y="2660"/>
                  </a:lnTo>
                  <a:cubicBezTo>
                    <a:pt x="4901" y="2784"/>
                    <a:pt x="4870" y="2939"/>
                    <a:pt x="4932" y="3094"/>
                  </a:cubicBezTo>
                  <a:cubicBezTo>
                    <a:pt x="4988" y="3233"/>
                    <a:pt x="5118" y="3347"/>
                    <a:pt x="5256" y="3347"/>
                  </a:cubicBezTo>
                  <a:cubicBezTo>
                    <a:pt x="5272" y="3347"/>
                    <a:pt x="5288" y="3346"/>
                    <a:pt x="5305" y="3342"/>
                  </a:cubicBezTo>
                  <a:lnTo>
                    <a:pt x="6080" y="3342"/>
                  </a:lnTo>
                  <a:cubicBezTo>
                    <a:pt x="5887" y="5349"/>
                    <a:pt x="4187" y="6733"/>
                    <a:pt x="2330" y="6733"/>
                  </a:cubicBezTo>
                  <a:cubicBezTo>
                    <a:pt x="1804" y="6733"/>
                    <a:pt x="1265" y="6622"/>
                    <a:pt x="745" y="6382"/>
                  </a:cubicBezTo>
                  <a:cubicBezTo>
                    <a:pt x="683" y="6351"/>
                    <a:pt x="621" y="6320"/>
                    <a:pt x="559" y="6320"/>
                  </a:cubicBezTo>
                  <a:cubicBezTo>
                    <a:pt x="186" y="6320"/>
                    <a:pt x="0" y="6786"/>
                    <a:pt x="279" y="7034"/>
                  </a:cubicBezTo>
                  <a:cubicBezTo>
                    <a:pt x="1387" y="8061"/>
                    <a:pt x="2724" y="8526"/>
                    <a:pt x="4035" y="8526"/>
                  </a:cubicBezTo>
                  <a:cubicBezTo>
                    <a:pt x="6762" y="8526"/>
                    <a:pt x="9376" y="6515"/>
                    <a:pt x="9585" y="3373"/>
                  </a:cubicBezTo>
                  <a:lnTo>
                    <a:pt x="10423" y="3373"/>
                  </a:lnTo>
                  <a:cubicBezTo>
                    <a:pt x="10609" y="3373"/>
                    <a:pt x="10764" y="3249"/>
                    <a:pt x="10826" y="3094"/>
                  </a:cubicBezTo>
                  <a:cubicBezTo>
                    <a:pt x="10888" y="2939"/>
                    <a:pt x="10857" y="2784"/>
                    <a:pt x="10733" y="2660"/>
                  </a:cubicBezTo>
                  <a:lnTo>
                    <a:pt x="10671" y="2660"/>
                  </a:lnTo>
                  <a:lnTo>
                    <a:pt x="8127" y="116"/>
                  </a:lnTo>
                  <a:cubicBezTo>
                    <a:pt x="8050" y="39"/>
                    <a:pt x="7949" y="0"/>
                    <a:pt x="7848" y="0"/>
                  </a:cubicBezTo>
                  <a:close/>
                </a:path>
              </a:pathLst>
            </a:custGeom>
            <a:solidFill>
              <a:srgbClr val="125B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7"/>
            <p:cNvSpPr/>
            <p:nvPr/>
          </p:nvSpPr>
          <p:spPr>
            <a:xfrm>
              <a:off x="1908500" y="3552300"/>
              <a:ext cx="94625" cy="53550"/>
            </a:xfrm>
            <a:custGeom>
              <a:avLst/>
              <a:gdLst/>
              <a:ahLst/>
              <a:cxnLst/>
              <a:rect l="l" t="t" r="r" b="b"/>
              <a:pathLst>
                <a:path w="3785" h="2142" extrusionOk="0">
                  <a:moveTo>
                    <a:pt x="1" y="1"/>
                  </a:moveTo>
                  <a:lnTo>
                    <a:pt x="1" y="2110"/>
                  </a:lnTo>
                  <a:cubicBezTo>
                    <a:pt x="497" y="1877"/>
                    <a:pt x="1040" y="1761"/>
                    <a:pt x="1583" y="1761"/>
                  </a:cubicBezTo>
                  <a:cubicBezTo>
                    <a:pt x="2125" y="1761"/>
                    <a:pt x="2668" y="1877"/>
                    <a:pt x="3165" y="2110"/>
                  </a:cubicBezTo>
                  <a:cubicBezTo>
                    <a:pt x="3227" y="2141"/>
                    <a:pt x="3289" y="2141"/>
                    <a:pt x="3351" y="2141"/>
                  </a:cubicBezTo>
                  <a:cubicBezTo>
                    <a:pt x="3506" y="2141"/>
                    <a:pt x="3661" y="2048"/>
                    <a:pt x="3723" y="1893"/>
                  </a:cubicBezTo>
                  <a:cubicBezTo>
                    <a:pt x="3785" y="1738"/>
                    <a:pt x="3754" y="1552"/>
                    <a:pt x="3630" y="1428"/>
                  </a:cubicBezTo>
                  <a:lnTo>
                    <a:pt x="3630" y="1459"/>
                  </a:lnTo>
                  <a:cubicBezTo>
                    <a:pt x="2637" y="559"/>
                    <a:pt x="1334" y="32"/>
                    <a:pt x="1" y="1"/>
                  </a:cubicBezTo>
                  <a:close/>
                </a:path>
              </a:pathLst>
            </a:custGeom>
            <a:solidFill>
              <a:srgbClr val="125B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7"/>
            <p:cNvSpPr/>
            <p:nvPr/>
          </p:nvSpPr>
          <p:spPr>
            <a:xfrm>
              <a:off x="1908500" y="3617825"/>
              <a:ext cx="176850" cy="212900"/>
            </a:xfrm>
            <a:custGeom>
              <a:avLst/>
              <a:gdLst/>
              <a:ahLst/>
              <a:cxnLst/>
              <a:rect l="l" t="t" r="r" b="b"/>
              <a:pathLst>
                <a:path w="7074" h="8516" extrusionOk="0">
                  <a:moveTo>
                    <a:pt x="3971" y="1"/>
                  </a:moveTo>
                  <a:cubicBezTo>
                    <a:pt x="3870" y="1"/>
                    <a:pt x="3769" y="47"/>
                    <a:pt x="3692" y="140"/>
                  </a:cubicBezTo>
                  <a:lnTo>
                    <a:pt x="1148" y="2653"/>
                  </a:lnTo>
                  <a:cubicBezTo>
                    <a:pt x="1055" y="2746"/>
                    <a:pt x="1024" y="2901"/>
                    <a:pt x="1024" y="3025"/>
                  </a:cubicBezTo>
                  <a:cubicBezTo>
                    <a:pt x="1055" y="3211"/>
                    <a:pt x="1210" y="3366"/>
                    <a:pt x="1428" y="3366"/>
                  </a:cubicBezTo>
                  <a:lnTo>
                    <a:pt x="2172" y="3366"/>
                  </a:lnTo>
                  <a:cubicBezTo>
                    <a:pt x="2017" y="4700"/>
                    <a:pt x="1210" y="5848"/>
                    <a:pt x="1" y="6375"/>
                  </a:cubicBezTo>
                  <a:lnTo>
                    <a:pt x="1" y="8516"/>
                  </a:lnTo>
                  <a:lnTo>
                    <a:pt x="156" y="8516"/>
                  </a:lnTo>
                  <a:cubicBezTo>
                    <a:pt x="3072" y="8516"/>
                    <a:pt x="5460" y="6251"/>
                    <a:pt x="5677" y="3366"/>
                  </a:cubicBezTo>
                  <a:lnTo>
                    <a:pt x="6546" y="3366"/>
                  </a:lnTo>
                  <a:cubicBezTo>
                    <a:pt x="6887" y="3366"/>
                    <a:pt x="7073" y="2932"/>
                    <a:pt x="6825" y="2684"/>
                  </a:cubicBezTo>
                  <a:lnTo>
                    <a:pt x="4250" y="140"/>
                  </a:lnTo>
                  <a:cubicBezTo>
                    <a:pt x="4173" y="47"/>
                    <a:pt x="4072" y="1"/>
                    <a:pt x="3971" y="1"/>
                  </a:cubicBezTo>
                  <a:close/>
                </a:path>
              </a:pathLst>
            </a:custGeom>
            <a:solidFill>
              <a:srgbClr val="00A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0" name="Google Shape;1340;p37"/>
          <p:cNvGrpSpPr/>
          <p:nvPr/>
        </p:nvGrpSpPr>
        <p:grpSpPr>
          <a:xfrm>
            <a:off x="2590623" y="1642627"/>
            <a:ext cx="307955" cy="367438"/>
            <a:chOff x="1005850" y="2961900"/>
            <a:chExt cx="290825" cy="347000"/>
          </a:xfrm>
        </p:grpSpPr>
        <p:sp>
          <p:nvSpPr>
            <p:cNvPr id="1341" name="Google Shape;1341;p37"/>
            <p:cNvSpPr/>
            <p:nvPr/>
          </p:nvSpPr>
          <p:spPr>
            <a:xfrm>
              <a:off x="1006625" y="3063750"/>
              <a:ext cx="285400" cy="244575"/>
            </a:xfrm>
            <a:custGeom>
              <a:avLst/>
              <a:gdLst/>
              <a:ahLst/>
              <a:cxnLst/>
              <a:rect l="l" t="t" r="r" b="b"/>
              <a:pathLst>
                <a:path w="11416" h="9783" extrusionOk="0">
                  <a:moveTo>
                    <a:pt x="6545" y="1"/>
                  </a:moveTo>
                  <a:cubicBezTo>
                    <a:pt x="2172" y="1"/>
                    <a:pt x="0" y="5274"/>
                    <a:pt x="3071" y="8345"/>
                  </a:cubicBezTo>
                  <a:cubicBezTo>
                    <a:pt x="4064" y="9337"/>
                    <a:pt x="5286" y="9782"/>
                    <a:pt x="6486" y="9782"/>
                  </a:cubicBezTo>
                  <a:cubicBezTo>
                    <a:pt x="9000" y="9782"/>
                    <a:pt x="11415" y="7831"/>
                    <a:pt x="11415" y="4871"/>
                  </a:cubicBezTo>
                  <a:cubicBezTo>
                    <a:pt x="11415" y="2203"/>
                    <a:pt x="9213" y="1"/>
                    <a:pt x="6545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7"/>
            <p:cNvSpPr/>
            <p:nvPr/>
          </p:nvSpPr>
          <p:spPr>
            <a:xfrm>
              <a:off x="1051600" y="2961900"/>
              <a:ext cx="204750" cy="121275"/>
            </a:xfrm>
            <a:custGeom>
              <a:avLst/>
              <a:gdLst/>
              <a:ahLst/>
              <a:cxnLst/>
              <a:rect l="l" t="t" r="r" b="b"/>
              <a:pathLst>
                <a:path w="8190" h="4851" extrusionOk="0">
                  <a:moveTo>
                    <a:pt x="935" y="1"/>
                  </a:moveTo>
                  <a:cubicBezTo>
                    <a:pt x="732" y="1"/>
                    <a:pt x="604" y="11"/>
                    <a:pt x="590" y="11"/>
                  </a:cubicBezTo>
                  <a:cubicBezTo>
                    <a:pt x="373" y="11"/>
                    <a:pt x="186" y="197"/>
                    <a:pt x="186" y="414"/>
                  </a:cubicBezTo>
                  <a:cubicBezTo>
                    <a:pt x="186" y="507"/>
                    <a:pt x="0" y="2586"/>
                    <a:pt x="1210" y="3826"/>
                  </a:cubicBezTo>
                  <a:cubicBezTo>
                    <a:pt x="2141" y="4726"/>
                    <a:pt x="3536" y="4850"/>
                    <a:pt x="4250" y="4850"/>
                  </a:cubicBezTo>
                  <a:lnTo>
                    <a:pt x="4901" y="4850"/>
                  </a:lnTo>
                  <a:cubicBezTo>
                    <a:pt x="5429" y="4850"/>
                    <a:pt x="6514" y="4757"/>
                    <a:pt x="7228" y="4044"/>
                  </a:cubicBezTo>
                  <a:cubicBezTo>
                    <a:pt x="8189" y="3113"/>
                    <a:pt x="8034" y="1500"/>
                    <a:pt x="8003" y="1438"/>
                  </a:cubicBezTo>
                  <a:lnTo>
                    <a:pt x="8034" y="1438"/>
                  </a:lnTo>
                  <a:cubicBezTo>
                    <a:pt x="8034" y="1252"/>
                    <a:pt x="7879" y="1066"/>
                    <a:pt x="7662" y="1066"/>
                  </a:cubicBezTo>
                  <a:cubicBezTo>
                    <a:pt x="7647" y="1066"/>
                    <a:pt x="7534" y="1056"/>
                    <a:pt x="7360" y="1056"/>
                  </a:cubicBezTo>
                  <a:cubicBezTo>
                    <a:pt x="6836" y="1056"/>
                    <a:pt x="5754" y="1143"/>
                    <a:pt x="5056" y="1841"/>
                  </a:cubicBezTo>
                  <a:cubicBezTo>
                    <a:pt x="4932" y="1965"/>
                    <a:pt x="4808" y="2089"/>
                    <a:pt x="4715" y="2244"/>
                  </a:cubicBezTo>
                  <a:cubicBezTo>
                    <a:pt x="4560" y="1779"/>
                    <a:pt x="4312" y="1376"/>
                    <a:pt x="4002" y="1035"/>
                  </a:cubicBezTo>
                  <a:cubicBezTo>
                    <a:pt x="3053" y="110"/>
                    <a:pt x="1596" y="1"/>
                    <a:pt x="935" y="1"/>
                  </a:cubicBezTo>
                  <a:close/>
                </a:path>
              </a:pathLst>
            </a:custGeom>
            <a:solidFill>
              <a:srgbClr val="125B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7"/>
            <p:cNvSpPr/>
            <p:nvPr/>
          </p:nvSpPr>
          <p:spPr>
            <a:xfrm>
              <a:off x="1005850" y="3062975"/>
              <a:ext cx="286950" cy="245875"/>
            </a:xfrm>
            <a:custGeom>
              <a:avLst/>
              <a:gdLst/>
              <a:ahLst/>
              <a:cxnLst/>
              <a:rect l="l" t="t" r="r" b="b"/>
              <a:pathLst>
                <a:path w="11478" h="9835" extrusionOk="0">
                  <a:moveTo>
                    <a:pt x="5118" y="1086"/>
                  </a:moveTo>
                  <a:lnTo>
                    <a:pt x="5118" y="1086"/>
                  </a:lnTo>
                  <a:cubicBezTo>
                    <a:pt x="5025" y="1241"/>
                    <a:pt x="4932" y="1396"/>
                    <a:pt x="4870" y="1552"/>
                  </a:cubicBezTo>
                  <a:cubicBezTo>
                    <a:pt x="4529" y="2513"/>
                    <a:pt x="4343" y="3475"/>
                    <a:pt x="4312" y="4498"/>
                  </a:cubicBezTo>
                  <a:lnTo>
                    <a:pt x="2482" y="4498"/>
                  </a:lnTo>
                  <a:cubicBezTo>
                    <a:pt x="2637" y="2947"/>
                    <a:pt x="3660" y="1614"/>
                    <a:pt x="5118" y="1086"/>
                  </a:cubicBezTo>
                  <a:close/>
                  <a:moveTo>
                    <a:pt x="6545" y="807"/>
                  </a:moveTo>
                  <a:cubicBezTo>
                    <a:pt x="6855" y="807"/>
                    <a:pt x="7197" y="1210"/>
                    <a:pt x="7476" y="1893"/>
                  </a:cubicBezTo>
                  <a:cubicBezTo>
                    <a:pt x="7786" y="2730"/>
                    <a:pt x="7941" y="3599"/>
                    <a:pt x="7972" y="4498"/>
                  </a:cubicBezTo>
                  <a:lnTo>
                    <a:pt x="5149" y="4498"/>
                  </a:lnTo>
                  <a:cubicBezTo>
                    <a:pt x="5149" y="3599"/>
                    <a:pt x="5304" y="2699"/>
                    <a:pt x="5646" y="1893"/>
                  </a:cubicBezTo>
                  <a:cubicBezTo>
                    <a:pt x="5894" y="1210"/>
                    <a:pt x="6266" y="807"/>
                    <a:pt x="6545" y="807"/>
                  </a:cubicBezTo>
                  <a:close/>
                  <a:moveTo>
                    <a:pt x="8003" y="1086"/>
                  </a:moveTo>
                  <a:lnTo>
                    <a:pt x="8003" y="1086"/>
                  </a:lnTo>
                  <a:cubicBezTo>
                    <a:pt x="9461" y="1645"/>
                    <a:pt x="10485" y="2947"/>
                    <a:pt x="10640" y="4498"/>
                  </a:cubicBezTo>
                  <a:lnTo>
                    <a:pt x="8810" y="4498"/>
                  </a:lnTo>
                  <a:cubicBezTo>
                    <a:pt x="8779" y="3475"/>
                    <a:pt x="8592" y="2513"/>
                    <a:pt x="8251" y="1552"/>
                  </a:cubicBezTo>
                  <a:cubicBezTo>
                    <a:pt x="8158" y="1396"/>
                    <a:pt x="8096" y="1241"/>
                    <a:pt x="8003" y="1086"/>
                  </a:cubicBezTo>
                  <a:close/>
                  <a:moveTo>
                    <a:pt x="4312" y="5336"/>
                  </a:moveTo>
                  <a:cubicBezTo>
                    <a:pt x="4343" y="6360"/>
                    <a:pt x="4529" y="7321"/>
                    <a:pt x="4870" y="8283"/>
                  </a:cubicBezTo>
                  <a:cubicBezTo>
                    <a:pt x="4932" y="8438"/>
                    <a:pt x="5025" y="8593"/>
                    <a:pt x="5118" y="8748"/>
                  </a:cubicBezTo>
                  <a:cubicBezTo>
                    <a:pt x="3660" y="8221"/>
                    <a:pt x="2637" y="6887"/>
                    <a:pt x="2482" y="5336"/>
                  </a:cubicBezTo>
                  <a:close/>
                  <a:moveTo>
                    <a:pt x="10640" y="5336"/>
                  </a:moveTo>
                  <a:cubicBezTo>
                    <a:pt x="10485" y="6887"/>
                    <a:pt x="9461" y="8190"/>
                    <a:pt x="8003" y="8748"/>
                  </a:cubicBezTo>
                  <a:cubicBezTo>
                    <a:pt x="8096" y="8593"/>
                    <a:pt x="8158" y="8438"/>
                    <a:pt x="8251" y="8283"/>
                  </a:cubicBezTo>
                  <a:cubicBezTo>
                    <a:pt x="8592" y="7321"/>
                    <a:pt x="8779" y="6360"/>
                    <a:pt x="8810" y="5336"/>
                  </a:cubicBezTo>
                  <a:close/>
                  <a:moveTo>
                    <a:pt x="7972" y="5336"/>
                  </a:moveTo>
                  <a:cubicBezTo>
                    <a:pt x="7972" y="6235"/>
                    <a:pt x="7786" y="7104"/>
                    <a:pt x="7476" y="7942"/>
                  </a:cubicBezTo>
                  <a:cubicBezTo>
                    <a:pt x="7197" y="8624"/>
                    <a:pt x="6855" y="9027"/>
                    <a:pt x="6545" y="9027"/>
                  </a:cubicBezTo>
                  <a:cubicBezTo>
                    <a:pt x="6266" y="9027"/>
                    <a:pt x="5894" y="8624"/>
                    <a:pt x="5646" y="7942"/>
                  </a:cubicBezTo>
                  <a:cubicBezTo>
                    <a:pt x="5335" y="7104"/>
                    <a:pt x="5149" y="6235"/>
                    <a:pt x="5118" y="5336"/>
                  </a:cubicBezTo>
                  <a:close/>
                  <a:moveTo>
                    <a:pt x="6545" y="1"/>
                  </a:moveTo>
                  <a:cubicBezTo>
                    <a:pt x="2171" y="1"/>
                    <a:pt x="0" y="5305"/>
                    <a:pt x="3071" y="8376"/>
                  </a:cubicBezTo>
                  <a:cubicBezTo>
                    <a:pt x="4079" y="9383"/>
                    <a:pt x="5319" y="9835"/>
                    <a:pt x="6534" y="9835"/>
                  </a:cubicBezTo>
                  <a:cubicBezTo>
                    <a:pt x="9059" y="9835"/>
                    <a:pt x="11477" y="7886"/>
                    <a:pt x="11477" y="4933"/>
                  </a:cubicBezTo>
                  <a:cubicBezTo>
                    <a:pt x="11477" y="2203"/>
                    <a:pt x="9275" y="1"/>
                    <a:pt x="6545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7"/>
            <p:cNvSpPr/>
            <p:nvPr/>
          </p:nvSpPr>
          <p:spPr>
            <a:xfrm>
              <a:off x="1170250" y="3063750"/>
              <a:ext cx="121775" cy="244300"/>
            </a:xfrm>
            <a:custGeom>
              <a:avLst/>
              <a:gdLst/>
              <a:ahLst/>
              <a:cxnLst/>
              <a:rect l="l" t="t" r="r" b="b"/>
              <a:pathLst>
                <a:path w="4871" h="9772" extrusionOk="0">
                  <a:moveTo>
                    <a:pt x="0" y="1"/>
                  </a:moveTo>
                  <a:lnTo>
                    <a:pt x="0" y="9772"/>
                  </a:lnTo>
                  <a:cubicBezTo>
                    <a:pt x="2699" y="9772"/>
                    <a:pt x="4870" y="7569"/>
                    <a:pt x="4870" y="4871"/>
                  </a:cubicBezTo>
                  <a:cubicBezTo>
                    <a:pt x="4870" y="2172"/>
                    <a:pt x="2699" y="1"/>
                    <a:pt x="0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7"/>
            <p:cNvSpPr/>
            <p:nvPr/>
          </p:nvSpPr>
          <p:spPr>
            <a:xfrm>
              <a:off x="1169475" y="2988300"/>
              <a:ext cx="86875" cy="94875"/>
            </a:xfrm>
            <a:custGeom>
              <a:avLst/>
              <a:gdLst/>
              <a:ahLst/>
              <a:cxnLst/>
              <a:rect l="l" t="t" r="r" b="b"/>
              <a:pathLst>
                <a:path w="3475" h="3795" extrusionOk="0">
                  <a:moveTo>
                    <a:pt x="2645" y="0"/>
                  </a:moveTo>
                  <a:cubicBezTo>
                    <a:pt x="2121" y="0"/>
                    <a:pt x="1039" y="87"/>
                    <a:pt x="341" y="785"/>
                  </a:cubicBezTo>
                  <a:cubicBezTo>
                    <a:pt x="217" y="909"/>
                    <a:pt x="93" y="1033"/>
                    <a:pt x="0" y="1188"/>
                  </a:cubicBezTo>
                  <a:lnTo>
                    <a:pt x="0" y="3794"/>
                  </a:lnTo>
                  <a:lnTo>
                    <a:pt x="217" y="3794"/>
                  </a:lnTo>
                  <a:cubicBezTo>
                    <a:pt x="745" y="3794"/>
                    <a:pt x="1830" y="3701"/>
                    <a:pt x="2544" y="3019"/>
                  </a:cubicBezTo>
                  <a:cubicBezTo>
                    <a:pt x="3474" y="2057"/>
                    <a:pt x="3350" y="444"/>
                    <a:pt x="3319" y="382"/>
                  </a:cubicBezTo>
                  <a:cubicBezTo>
                    <a:pt x="3319" y="165"/>
                    <a:pt x="3164" y="10"/>
                    <a:pt x="2947" y="10"/>
                  </a:cubicBezTo>
                  <a:cubicBezTo>
                    <a:pt x="2932" y="10"/>
                    <a:pt x="2819" y="0"/>
                    <a:pt x="2645" y="0"/>
                  </a:cubicBezTo>
                  <a:close/>
                </a:path>
              </a:pathLst>
            </a:custGeom>
            <a:solidFill>
              <a:srgbClr val="00A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7"/>
            <p:cNvSpPr/>
            <p:nvPr/>
          </p:nvSpPr>
          <p:spPr>
            <a:xfrm>
              <a:off x="1170250" y="3062900"/>
              <a:ext cx="126425" cy="246000"/>
            </a:xfrm>
            <a:custGeom>
              <a:avLst/>
              <a:gdLst/>
              <a:ahLst/>
              <a:cxnLst/>
              <a:rect l="l" t="t" r="r" b="b"/>
              <a:pathLst>
                <a:path w="5057" h="9840" extrusionOk="0">
                  <a:moveTo>
                    <a:pt x="1427" y="1058"/>
                  </a:moveTo>
                  <a:cubicBezTo>
                    <a:pt x="2854" y="1617"/>
                    <a:pt x="3878" y="2950"/>
                    <a:pt x="4033" y="4470"/>
                  </a:cubicBezTo>
                  <a:lnTo>
                    <a:pt x="2203" y="4470"/>
                  </a:lnTo>
                  <a:cubicBezTo>
                    <a:pt x="2203" y="3478"/>
                    <a:pt x="2016" y="2485"/>
                    <a:pt x="1644" y="1555"/>
                  </a:cubicBezTo>
                  <a:cubicBezTo>
                    <a:pt x="1582" y="1399"/>
                    <a:pt x="1520" y="1244"/>
                    <a:pt x="1427" y="1058"/>
                  </a:cubicBezTo>
                  <a:close/>
                  <a:moveTo>
                    <a:pt x="4064" y="5339"/>
                  </a:moveTo>
                  <a:cubicBezTo>
                    <a:pt x="3909" y="6890"/>
                    <a:pt x="2885" y="8193"/>
                    <a:pt x="1427" y="8751"/>
                  </a:cubicBezTo>
                  <a:cubicBezTo>
                    <a:pt x="1520" y="8596"/>
                    <a:pt x="1582" y="8441"/>
                    <a:pt x="1675" y="8255"/>
                  </a:cubicBezTo>
                  <a:cubicBezTo>
                    <a:pt x="2016" y="7324"/>
                    <a:pt x="2203" y="6332"/>
                    <a:pt x="2234" y="5339"/>
                  </a:cubicBezTo>
                  <a:close/>
                  <a:moveTo>
                    <a:pt x="167" y="1"/>
                  </a:moveTo>
                  <a:cubicBezTo>
                    <a:pt x="111" y="1"/>
                    <a:pt x="56" y="2"/>
                    <a:pt x="0" y="4"/>
                  </a:cubicBezTo>
                  <a:lnTo>
                    <a:pt x="0" y="810"/>
                  </a:lnTo>
                  <a:cubicBezTo>
                    <a:pt x="279" y="810"/>
                    <a:pt x="652" y="1213"/>
                    <a:pt x="900" y="1865"/>
                  </a:cubicBezTo>
                  <a:cubicBezTo>
                    <a:pt x="1241" y="2702"/>
                    <a:pt x="1396" y="3602"/>
                    <a:pt x="1427" y="4501"/>
                  </a:cubicBezTo>
                  <a:lnTo>
                    <a:pt x="0" y="4501"/>
                  </a:lnTo>
                  <a:lnTo>
                    <a:pt x="0" y="5339"/>
                  </a:lnTo>
                  <a:lnTo>
                    <a:pt x="1427" y="5339"/>
                  </a:lnTo>
                  <a:cubicBezTo>
                    <a:pt x="1396" y="6238"/>
                    <a:pt x="1241" y="7107"/>
                    <a:pt x="900" y="7945"/>
                  </a:cubicBezTo>
                  <a:cubicBezTo>
                    <a:pt x="652" y="8627"/>
                    <a:pt x="279" y="9030"/>
                    <a:pt x="0" y="9030"/>
                  </a:cubicBezTo>
                  <a:lnTo>
                    <a:pt x="0" y="9837"/>
                  </a:lnTo>
                  <a:cubicBezTo>
                    <a:pt x="56" y="9839"/>
                    <a:pt x="111" y="9839"/>
                    <a:pt x="167" y="9839"/>
                  </a:cubicBezTo>
                  <a:cubicBezTo>
                    <a:pt x="2853" y="9839"/>
                    <a:pt x="5056" y="7640"/>
                    <a:pt x="5056" y="4905"/>
                  </a:cubicBezTo>
                  <a:cubicBezTo>
                    <a:pt x="5056" y="2200"/>
                    <a:pt x="2853" y="1"/>
                    <a:pt x="167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36"/>
          <p:cNvSpPr txBox="1">
            <a:spLocks noGrp="1"/>
          </p:cNvSpPr>
          <p:nvPr>
            <p:ph type="title"/>
          </p:nvPr>
        </p:nvSpPr>
        <p:spPr>
          <a:xfrm>
            <a:off x="976532" y="354279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LISTEN AND FILL IN THE BLANK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323" name="Google Shape;1323;p36"/>
          <p:cNvSpPr txBox="1">
            <a:spLocks noGrp="1"/>
          </p:cNvSpPr>
          <p:nvPr>
            <p:ph type="subTitle" idx="1"/>
          </p:nvPr>
        </p:nvSpPr>
        <p:spPr>
          <a:xfrm>
            <a:off x="976532" y="1078144"/>
            <a:ext cx="4967068" cy="3006175"/>
          </a:xfrm>
          <a:prstGeom prst="rect">
            <a:avLst/>
          </a:prstGeom>
          <a:solidFill>
            <a:schemeClr val="accent6">
              <a:alpha val="7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en-US" sz="2400" dirty="0">
                <a:latin typeface="Fresca" panose="020B0604020202020204" charset="0"/>
              </a:rPr>
              <a:t>Do you remember, ____ were </a:t>
            </a:r>
            <a:r>
              <a:rPr lang="en-US" sz="2400" dirty="0" err="1">
                <a:latin typeface="Fresca" panose="020B0604020202020204" charset="0"/>
              </a:rPr>
              <a:t>sittin</a:t>
            </a:r>
            <a:r>
              <a:rPr lang="en-US" sz="2400" dirty="0">
                <a:latin typeface="Fresca" panose="020B0604020202020204" charset="0"/>
              </a:rPr>
              <a:t>', there by the water?</a:t>
            </a:r>
            <a:br>
              <a:rPr lang="en-US" sz="2400" dirty="0">
                <a:latin typeface="Fresca" panose="020B0604020202020204" charset="0"/>
              </a:rPr>
            </a:br>
            <a:r>
              <a:rPr lang="en-US" sz="2400" dirty="0">
                <a:latin typeface="Fresca" panose="020B0604020202020204" charset="0"/>
              </a:rPr>
              <a:t>You put _____ arm around me for the first time</a:t>
            </a:r>
            <a:br>
              <a:rPr lang="en-US" sz="2400" dirty="0">
                <a:latin typeface="Fresca" panose="020B0604020202020204" charset="0"/>
              </a:rPr>
            </a:br>
            <a:r>
              <a:rPr lang="en-US" sz="2400" dirty="0">
                <a:latin typeface="Fresca" panose="020B0604020202020204" charset="0"/>
              </a:rPr>
              <a:t>You made a rebel of a careless ____ careful daughter</a:t>
            </a:r>
            <a:br>
              <a:rPr lang="en-US" sz="2400" dirty="0">
                <a:latin typeface="Fresca" panose="020B0604020202020204" charset="0"/>
              </a:rPr>
            </a:br>
            <a:r>
              <a:rPr lang="en-US" sz="2400" dirty="0">
                <a:latin typeface="Fresca" panose="020B0604020202020204" charset="0"/>
              </a:rPr>
              <a:t>You are the best thing, that's ever been _____.</a:t>
            </a:r>
            <a:endParaRPr sz="2400" dirty="0">
              <a:latin typeface="Fresca" panose="020B0604020202020204" charset="0"/>
            </a:endParaRPr>
          </a:p>
        </p:txBody>
      </p:sp>
      <p:pic>
        <p:nvPicPr>
          <p:cNvPr id="1028" name="Picture 4" descr="Taylor Swift WPAP by bennadn on Deviant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4722">
            <a:off x="6888671" y="1212674"/>
            <a:ext cx="1901994" cy="247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87461" y="1716078"/>
            <a:ext cx="745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CB238"/>
                </a:solidFill>
                <a:latin typeface="Fresca" panose="020B0604020202020204" charset="0"/>
                <a:sym typeface="Asap"/>
              </a:rPr>
              <a:t>your</a:t>
            </a:r>
            <a:endParaRPr lang="en-US" b="1" dirty="0">
              <a:solidFill>
                <a:srgbClr val="FCB238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60066" y="1001944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Fresca" panose="020B0604020202020204" charset="0"/>
                <a:sym typeface="Asap"/>
              </a:rPr>
              <a:t>we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7011" y="2368296"/>
            <a:ext cx="970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Fresca" panose="020B0604020202020204" charset="0"/>
                <a:sym typeface="Asap"/>
              </a:rPr>
              <a:t>man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Fresca" panose="020B0604020202020204" charset="0"/>
                <a:sym typeface="Asap"/>
              </a:rPr>
              <a:t>'s</a:t>
            </a:r>
            <a:r>
              <a:rPr lang="en-US" sz="2400" b="1" dirty="0">
                <a:solidFill>
                  <a:srgbClr val="FCB238"/>
                </a:solidFill>
                <a:latin typeface="Fresca" panose="020B0604020202020204" charset="0"/>
                <a:sym typeface="Asap"/>
              </a:rPr>
              <a:t> </a:t>
            </a:r>
            <a:endParaRPr lang="en-US" b="1" dirty="0">
              <a:solidFill>
                <a:srgbClr val="FCB238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68114" y="3539542"/>
            <a:ext cx="792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433761"/>
              </a:buClr>
              <a:buSzPts val="2500"/>
            </a:pPr>
            <a:r>
              <a:rPr lang="en-US" sz="2400" b="1" dirty="0">
                <a:solidFill>
                  <a:srgbClr val="FA535C"/>
                </a:solidFill>
                <a:latin typeface="Fresca" panose="020B0604020202020204" charset="0"/>
                <a:sym typeface="Asap"/>
              </a:rPr>
              <a:t>mine</a:t>
            </a:r>
          </a:p>
        </p:txBody>
      </p:sp>
      <p:pic>
        <p:nvPicPr>
          <p:cNvPr id="10" name="Taylor Swift - Min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968" end="168292.1875"/>
                </p14:media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arker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6779" y="3295861"/>
            <a:ext cx="487362" cy="48736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81062" y="1579816"/>
            <a:ext cx="14686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CB238"/>
                </a:solidFill>
                <a:latin typeface="Fresca" panose="020B0604020202020204" charset="0"/>
                <a:sym typeface="Asap"/>
              </a:rPr>
              <a:t>Possessive</a:t>
            </a:r>
          </a:p>
          <a:p>
            <a:r>
              <a:rPr lang="en-US" sz="2400" b="1" dirty="0">
                <a:solidFill>
                  <a:srgbClr val="FCB238"/>
                </a:solidFill>
                <a:latin typeface="Fresca" panose="020B0604020202020204" charset="0"/>
              </a:rPr>
              <a:t>adjective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49738" y="1022168"/>
            <a:ext cx="1197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Fresca" panose="020B0604020202020204" charset="0"/>
                <a:sym typeface="Asap"/>
              </a:rPr>
              <a:t>pronoun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83287" y="3668820"/>
            <a:ext cx="33434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A535C"/>
                </a:solidFill>
                <a:latin typeface="Fresca" panose="020B0604020202020204" charset="0"/>
                <a:sym typeface="Asap"/>
              </a:rPr>
              <a:t>Possessive </a:t>
            </a:r>
            <a:r>
              <a:rPr lang="en-US" sz="2400" b="1" dirty="0">
                <a:solidFill>
                  <a:srgbClr val="FA535C"/>
                </a:solidFill>
                <a:latin typeface="Fresca" panose="020B0604020202020204" charset="0"/>
              </a:rPr>
              <a:t>Pronoun </a:t>
            </a:r>
            <a:endParaRPr lang="en-US" sz="2400" b="1" dirty="0">
              <a:solidFill>
                <a:srgbClr val="FA535C"/>
              </a:solidFill>
              <a:latin typeface="Fresca" panose="020B0604020202020204" charset="0"/>
              <a:sym typeface="Asap"/>
            </a:endParaRPr>
          </a:p>
          <a:p>
            <a:endParaRPr lang="en-US" sz="2400" b="1" dirty="0">
              <a:solidFill>
                <a:srgbClr val="FA535C"/>
              </a:solidFill>
              <a:latin typeface="Fresca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88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22" grpId="0"/>
      <p:bldP spid="1323" grpId="0" uiExpand="1" build="p" animBg="1"/>
      <p:bldP spid="3" grpId="0"/>
      <p:bldP spid="5" grpId="0"/>
      <p:bldP spid="7" grpId="0"/>
      <p:bldP spid="9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34"/>
          <p:cNvSpPr/>
          <p:nvPr/>
        </p:nvSpPr>
        <p:spPr>
          <a:xfrm>
            <a:off x="7821237" y="1407679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34"/>
          <p:cNvSpPr/>
          <p:nvPr/>
        </p:nvSpPr>
        <p:spPr>
          <a:xfrm flipH="1">
            <a:off x="5700863" y="399375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34"/>
          <p:cNvSpPr txBox="1">
            <a:spLocks noGrp="1"/>
          </p:cNvSpPr>
          <p:nvPr>
            <p:ph type="title"/>
          </p:nvPr>
        </p:nvSpPr>
        <p:spPr>
          <a:xfrm>
            <a:off x="860946" y="132797"/>
            <a:ext cx="5113133" cy="13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CB238"/>
                </a:solidFill>
              </a:rPr>
              <a:t>Let</a:t>
            </a:r>
            <a:r>
              <a:rPr lang="en" dirty="0">
                <a:solidFill>
                  <a:srgbClr val="FCB238"/>
                </a:solidFill>
              </a:rPr>
              <a:t>’s complete this table</a:t>
            </a:r>
            <a:endParaRPr dirty="0">
              <a:solidFill>
                <a:srgbClr val="FCB238"/>
              </a:solidFill>
            </a:endParaRPr>
          </a:p>
        </p:txBody>
      </p:sp>
      <p:sp>
        <p:nvSpPr>
          <p:cNvPr id="1275" name="Google Shape;1275;p34"/>
          <p:cNvSpPr/>
          <p:nvPr/>
        </p:nvSpPr>
        <p:spPr>
          <a:xfrm flipH="1">
            <a:off x="7013003" y="3848021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3BF59BB-DA5E-7D2C-8A5A-146AC45F52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173204"/>
              </p:ext>
            </p:extLst>
          </p:nvPr>
        </p:nvGraphicFramePr>
        <p:xfrm>
          <a:off x="860946" y="884415"/>
          <a:ext cx="6604001" cy="3477313"/>
        </p:xfrm>
        <a:graphic>
          <a:graphicData uri="http://schemas.openxmlformats.org/drawingml/2006/table">
            <a:tbl>
              <a:tblPr firstRow="1" firstCol="1" bandRow="1"/>
              <a:tblGrid>
                <a:gridCol w="2200837">
                  <a:extLst>
                    <a:ext uri="{9D8B030D-6E8A-4147-A177-3AD203B41FA5}">
                      <a16:colId xmlns:a16="http://schemas.microsoft.com/office/drawing/2014/main" val="1003381645"/>
                    </a:ext>
                  </a:extLst>
                </a:gridCol>
                <a:gridCol w="2200837">
                  <a:extLst>
                    <a:ext uri="{9D8B030D-6E8A-4147-A177-3AD203B41FA5}">
                      <a16:colId xmlns:a16="http://schemas.microsoft.com/office/drawing/2014/main" val="3605237855"/>
                    </a:ext>
                  </a:extLst>
                </a:gridCol>
                <a:gridCol w="2202327">
                  <a:extLst>
                    <a:ext uri="{9D8B030D-6E8A-4147-A177-3AD203B41FA5}">
                      <a16:colId xmlns:a16="http://schemas.microsoft.com/office/drawing/2014/main" val="1379607235"/>
                    </a:ext>
                  </a:extLst>
                </a:gridCol>
              </a:tblGrid>
              <a:tr h="9169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Fresca" panose="020B0604020202020204" charset="0"/>
                        </a:rPr>
                        <a:t>Personal pronouns </a:t>
                      </a:r>
                      <a:endParaRPr lang="en-US" sz="2400" b="1" dirty="0"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Fresca" panose="020B0604020202020204" charset="0"/>
                        </a:rPr>
                        <a:t>Possessive adjectives </a:t>
                      </a:r>
                      <a:endParaRPr lang="en-US" sz="2400" b="1" dirty="0"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Fresca" panose="020B0604020202020204" charset="0"/>
                        </a:rPr>
                        <a:t>Possessive pronouns</a:t>
                      </a:r>
                      <a:endParaRPr lang="en-US" sz="2400" b="1" dirty="0"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F2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616656"/>
                  </a:ext>
                </a:extLst>
              </a:tr>
              <a:tr h="3566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I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1699075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You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5879344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We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40848526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They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9211735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He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7219380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She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42176327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It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089403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34"/>
          <p:cNvSpPr/>
          <p:nvPr/>
        </p:nvSpPr>
        <p:spPr>
          <a:xfrm>
            <a:off x="7821237" y="1407679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34"/>
          <p:cNvSpPr/>
          <p:nvPr/>
        </p:nvSpPr>
        <p:spPr>
          <a:xfrm flipH="1">
            <a:off x="5700863" y="399375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34"/>
          <p:cNvSpPr txBox="1">
            <a:spLocks noGrp="1"/>
          </p:cNvSpPr>
          <p:nvPr>
            <p:ph type="title"/>
          </p:nvPr>
        </p:nvSpPr>
        <p:spPr>
          <a:xfrm>
            <a:off x="860946" y="132797"/>
            <a:ext cx="5113133" cy="13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CB238"/>
                </a:solidFill>
              </a:rPr>
              <a:t>Let</a:t>
            </a:r>
            <a:r>
              <a:rPr lang="en" dirty="0">
                <a:solidFill>
                  <a:srgbClr val="FCB238"/>
                </a:solidFill>
              </a:rPr>
              <a:t>’s complete this table</a:t>
            </a:r>
            <a:endParaRPr dirty="0">
              <a:solidFill>
                <a:srgbClr val="FCB238"/>
              </a:solidFill>
            </a:endParaRPr>
          </a:p>
        </p:txBody>
      </p:sp>
      <p:sp>
        <p:nvSpPr>
          <p:cNvPr id="1275" name="Google Shape;1275;p34"/>
          <p:cNvSpPr/>
          <p:nvPr/>
        </p:nvSpPr>
        <p:spPr>
          <a:xfrm flipH="1">
            <a:off x="7013003" y="3848021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3BF59BB-DA5E-7D2C-8A5A-146AC45F52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330080"/>
              </p:ext>
            </p:extLst>
          </p:nvPr>
        </p:nvGraphicFramePr>
        <p:xfrm>
          <a:off x="860946" y="815671"/>
          <a:ext cx="6604001" cy="3438533"/>
        </p:xfrm>
        <a:graphic>
          <a:graphicData uri="http://schemas.openxmlformats.org/drawingml/2006/table">
            <a:tbl>
              <a:tblPr firstRow="1" firstCol="1" bandRow="1"/>
              <a:tblGrid>
                <a:gridCol w="2200837">
                  <a:extLst>
                    <a:ext uri="{9D8B030D-6E8A-4147-A177-3AD203B41FA5}">
                      <a16:colId xmlns:a16="http://schemas.microsoft.com/office/drawing/2014/main" val="1003381645"/>
                    </a:ext>
                  </a:extLst>
                </a:gridCol>
                <a:gridCol w="2200837">
                  <a:extLst>
                    <a:ext uri="{9D8B030D-6E8A-4147-A177-3AD203B41FA5}">
                      <a16:colId xmlns:a16="http://schemas.microsoft.com/office/drawing/2014/main" val="3605237855"/>
                    </a:ext>
                  </a:extLst>
                </a:gridCol>
                <a:gridCol w="2202327">
                  <a:extLst>
                    <a:ext uri="{9D8B030D-6E8A-4147-A177-3AD203B41FA5}">
                      <a16:colId xmlns:a16="http://schemas.microsoft.com/office/drawing/2014/main" val="1379607235"/>
                    </a:ext>
                  </a:extLst>
                </a:gridCol>
              </a:tblGrid>
              <a:tr h="8782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Fresca" panose="020B0604020202020204" charset="0"/>
                        </a:rPr>
                        <a:t>Personal pronouns 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Fresca" panose="020B0604020202020204" charset="0"/>
                        </a:rPr>
                        <a:t>Possessive adjectives 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Fresca" panose="020B0604020202020204" charset="0"/>
                        </a:rPr>
                        <a:t>Possessive pronouns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F2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616656"/>
                  </a:ext>
                </a:extLst>
              </a:tr>
              <a:tr h="3566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I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CB238"/>
                          </a:solidFill>
                          <a:effectLst/>
                          <a:latin typeface="Fresca" panose="020B0604020202020204" charset="0"/>
                        </a:rPr>
                        <a:t>my</a:t>
                      </a:r>
                      <a:endParaRPr lang="en-US" sz="2400" b="1" dirty="0">
                        <a:solidFill>
                          <a:srgbClr val="FCB238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A535C"/>
                          </a:solidFill>
                          <a:effectLst/>
                          <a:latin typeface="Fresca" panose="020B0604020202020204" charset="0"/>
                        </a:rPr>
                        <a:t>mine</a:t>
                      </a:r>
                      <a:endParaRPr lang="en-US" sz="2400" b="1" dirty="0">
                        <a:solidFill>
                          <a:srgbClr val="FA535C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1699075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You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CB238"/>
                          </a:solidFill>
                          <a:effectLst/>
                          <a:latin typeface="Fresca" panose="020B0604020202020204" charset="0"/>
                        </a:rPr>
                        <a:t>your</a:t>
                      </a:r>
                      <a:endParaRPr lang="en-US" sz="2400" b="1" dirty="0">
                        <a:solidFill>
                          <a:srgbClr val="FCB238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A535C"/>
                          </a:solidFill>
                          <a:effectLst/>
                          <a:latin typeface="Fresca" panose="020B0604020202020204" charset="0"/>
                        </a:rPr>
                        <a:t>yours</a:t>
                      </a:r>
                      <a:endParaRPr lang="en-US" sz="2400" b="1" dirty="0">
                        <a:solidFill>
                          <a:srgbClr val="FA535C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5879344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We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CB238"/>
                          </a:solidFill>
                          <a:effectLst/>
                          <a:latin typeface="Fresca" panose="020B0604020202020204" charset="0"/>
                        </a:rPr>
                        <a:t>our</a:t>
                      </a:r>
                      <a:endParaRPr lang="en-US" sz="2400" b="1" dirty="0">
                        <a:solidFill>
                          <a:srgbClr val="FCB238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A535C"/>
                          </a:solidFill>
                          <a:effectLst/>
                          <a:latin typeface="Fresca" panose="020B0604020202020204" charset="0"/>
                        </a:rPr>
                        <a:t>ours</a:t>
                      </a:r>
                      <a:endParaRPr lang="en-US" sz="2400" b="1" dirty="0">
                        <a:solidFill>
                          <a:srgbClr val="FA535C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40848526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They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CB238"/>
                          </a:solidFill>
                          <a:effectLst/>
                          <a:latin typeface="Fresca" panose="020B0604020202020204" charset="0"/>
                        </a:rPr>
                        <a:t>their</a:t>
                      </a:r>
                      <a:endParaRPr lang="en-US" sz="2400" b="1" dirty="0">
                        <a:solidFill>
                          <a:srgbClr val="FCB238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A535C"/>
                          </a:solidFill>
                          <a:effectLst/>
                          <a:latin typeface="Fresca" panose="020B0604020202020204" charset="0"/>
                        </a:rPr>
                        <a:t>theirs</a:t>
                      </a:r>
                      <a:endParaRPr lang="en-US" sz="2400" b="1" dirty="0">
                        <a:solidFill>
                          <a:srgbClr val="FA535C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9211735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He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CB238"/>
                          </a:solidFill>
                          <a:effectLst/>
                          <a:latin typeface="Fresca" panose="020B0604020202020204" charset="0"/>
                        </a:rPr>
                        <a:t>his</a:t>
                      </a:r>
                      <a:endParaRPr lang="en-US" sz="2400" b="1" dirty="0">
                        <a:solidFill>
                          <a:srgbClr val="FCB238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A535C"/>
                          </a:solidFill>
                          <a:effectLst/>
                          <a:latin typeface="Fresca" panose="020B0604020202020204" charset="0"/>
                        </a:rPr>
                        <a:t>his</a:t>
                      </a:r>
                      <a:endParaRPr lang="en-US" sz="2400" b="1" dirty="0">
                        <a:solidFill>
                          <a:srgbClr val="FA535C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7219380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She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CB238"/>
                          </a:solidFill>
                          <a:effectLst/>
                          <a:latin typeface="Fresca" panose="020B0604020202020204" charset="0"/>
                        </a:rPr>
                        <a:t>her</a:t>
                      </a:r>
                      <a:endParaRPr lang="en-US" sz="2400" b="1" dirty="0">
                        <a:solidFill>
                          <a:srgbClr val="FCB238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A535C"/>
                          </a:solidFill>
                          <a:effectLst/>
                          <a:latin typeface="Fresca" panose="020B0604020202020204" charset="0"/>
                        </a:rPr>
                        <a:t>hers</a:t>
                      </a:r>
                      <a:endParaRPr lang="en-US" sz="2400" b="1" dirty="0">
                        <a:solidFill>
                          <a:srgbClr val="FA535C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42176327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It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CB238"/>
                          </a:solidFill>
                          <a:effectLst/>
                          <a:latin typeface="Fresca" panose="020B0604020202020204" charset="0"/>
                        </a:rPr>
                        <a:t>its</a:t>
                      </a:r>
                      <a:endParaRPr lang="en-US" sz="2400" b="1" dirty="0">
                        <a:solidFill>
                          <a:srgbClr val="FCB238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A535C"/>
                          </a:solidFill>
                          <a:effectLst/>
                          <a:latin typeface="Fresca" panose="020B0604020202020204" charset="0"/>
                        </a:rPr>
                        <a:t>its</a:t>
                      </a:r>
                      <a:endParaRPr lang="en-US" sz="2400" b="1" dirty="0">
                        <a:solidFill>
                          <a:srgbClr val="FA535C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0894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0047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9120" y="834599"/>
            <a:ext cx="7924800" cy="2822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06649"/>
                </a:solidFill>
                <a:latin typeface="Fresca" panose="020B0604020202020204" charset="0"/>
              </a:rPr>
              <a:t>1. 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My motorbike runs on electricity. How about </a:t>
            </a:r>
            <a:r>
              <a:rPr lang="en-US" sz="2000" u="sng" dirty="0">
                <a:solidFill>
                  <a:srgbClr val="333333"/>
                </a:solidFill>
                <a:latin typeface="Fresca" panose="020B0604020202020204" charset="0"/>
              </a:rPr>
              <a:t>their motorbikes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____________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06649"/>
                </a:solidFill>
                <a:latin typeface="Fresca" panose="020B0604020202020204" charset="0"/>
              </a:rPr>
              <a:t>2. 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Your bicycle is blue and </a:t>
            </a:r>
            <a:r>
              <a:rPr lang="en-US" sz="2000" u="sng" dirty="0">
                <a:solidFill>
                  <a:srgbClr val="333333"/>
                </a:solidFill>
                <a:latin typeface="Fresca" panose="020B0604020202020204" charset="0"/>
              </a:rPr>
              <a:t>my bicycle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 is red. ____________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06649"/>
                </a:solidFill>
                <a:latin typeface="Fresca" panose="020B0604020202020204" charset="0"/>
              </a:rPr>
              <a:t>3. 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My dream is to travel to the moon. </a:t>
            </a:r>
            <a:r>
              <a:rPr lang="en-US" sz="2000" u="sng" dirty="0">
                <a:solidFill>
                  <a:srgbClr val="333333"/>
                </a:solidFill>
                <a:latin typeface="Fresca" panose="020B0604020202020204" charset="0"/>
              </a:rPr>
              <a:t>His dream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 is different__________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06649"/>
                </a:solidFill>
                <a:latin typeface="Fresca" panose="020B0604020202020204" charset="0"/>
              </a:rPr>
              <a:t>4. 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My bus was late. </a:t>
            </a:r>
            <a:r>
              <a:rPr lang="en-US" sz="2000" u="sng" dirty="0">
                <a:solidFill>
                  <a:srgbClr val="333333"/>
                </a:solidFill>
                <a:latin typeface="Fresca" panose="020B0604020202020204" charset="0"/>
              </a:rPr>
              <a:t>Your bus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 was on time. ____________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06649"/>
                </a:solidFill>
                <a:latin typeface="Fresca" panose="020B0604020202020204" charset="0"/>
              </a:rPr>
              <a:t>5. 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His car is a flying car. </a:t>
            </a:r>
            <a:r>
              <a:rPr lang="en-US" sz="2000" u="sng" dirty="0">
                <a:solidFill>
                  <a:srgbClr val="333333"/>
                </a:solidFill>
                <a:latin typeface="Fresca" panose="020B0604020202020204" charset="0"/>
              </a:rPr>
              <a:t>Our car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 is an electric one. ____________</a:t>
            </a:r>
          </a:p>
        </p:txBody>
      </p:sp>
      <p:sp>
        <p:nvSpPr>
          <p:cNvPr id="48" name="Google Shape;713;p16">
            <a:extLst>
              <a:ext uri="{FF2B5EF4-FFF2-40B4-BE49-F238E27FC236}">
                <a16:creationId xmlns:a16="http://schemas.microsoft.com/office/drawing/2014/main" id="{D0FBC779-FDA7-D05F-E904-FAFFACFDC9B3}"/>
              </a:ext>
            </a:extLst>
          </p:cNvPr>
          <p:cNvSpPr txBox="1">
            <a:spLocks/>
          </p:cNvSpPr>
          <p:nvPr/>
        </p:nvSpPr>
        <p:spPr>
          <a:xfrm>
            <a:off x="579120" y="350520"/>
            <a:ext cx="841502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eucha"/>
              <a:buNone/>
              <a:defRPr sz="3000" b="1" i="0" u="none" strike="noStrike" cap="none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300" dirty="0">
                <a:latin typeface="Calibri" panose="020F0502020204030204" pitchFamily="34" charset="0"/>
                <a:ea typeface="Times New Roman" panose="02020603050405020304" pitchFamily="18" charset="0"/>
              </a:rPr>
              <a:t>5</a:t>
            </a:r>
            <a:r>
              <a:rPr lang="en-US" sz="23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Replace the underlined phrases with possessive pronouns (P118)</a:t>
            </a:r>
            <a:endParaRPr lang="en-US" sz="23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598B93B-0E88-A569-C2B0-CB4B546F0A53}"/>
              </a:ext>
            </a:extLst>
          </p:cNvPr>
          <p:cNvSpPr txBox="1"/>
          <p:nvPr/>
        </p:nvSpPr>
        <p:spPr>
          <a:xfrm>
            <a:off x="963460" y="1243846"/>
            <a:ext cx="111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tx2"/>
                </a:solidFill>
                <a:effectLst/>
                <a:latin typeface="Helvetica Neue"/>
              </a:rPr>
              <a:t>theirs</a:t>
            </a:r>
            <a:endParaRPr lang="en-US" sz="2400" b="1" dirty="0">
              <a:solidFill>
                <a:schemeClr val="tx2"/>
              </a:solidFill>
              <a:latin typeface="Helvetica Neue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07A6C6-61F0-F062-9CCA-F2F9DBECE4E8}"/>
              </a:ext>
            </a:extLst>
          </p:cNvPr>
          <p:cNvSpPr txBox="1"/>
          <p:nvPr/>
        </p:nvSpPr>
        <p:spPr>
          <a:xfrm>
            <a:off x="5626900" y="1748206"/>
            <a:ext cx="111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tx2"/>
                </a:solidFill>
                <a:effectLst/>
                <a:latin typeface="Helvetica Neue"/>
              </a:rPr>
              <a:t>mine</a:t>
            </a:r>
            <a:endParaRPr lang="en-US" sz="2400" b="1" dirty="0">
              <a:solidFill>
                <a:schemeClr val="tx2"/>
              </a:solidFill>
              <a:latin typeface="Helvetica Neue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EF9F9F2-3F23-684A-57C4-3E52D0F84038}"/>
              </a:ext>
            </a:extLst>
          </p:cNvPr>
          <p:cNvSpPr txBox="1"/>
          <p:nvPr/>
        </p:nvSpPr>
        <p:spPr>
          <a:xfrm>
            <a:off x="7096290" y="2171449"/>
            <a:ext cx="111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tx2"/>
                </a:solidFill>
                <a:effectLst/>
                <a:latin typeface="Helvetica Neue"/>
              </a:rPr>
              <a:t>His</a:t>
            </a:r>
            <a:endParaRPr lang="en-US" sz="2400" b="1" dirty="0">
              <a:solidFill>
                <a:schemeClr val="tx2"/>
              </a:solidFill>
              <a:latin typeface="Helvetica Neue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4D759C1-C231-88B9-C6FF-19DEE7CA5EB8}"/>
              </a:ext>
            </a:extLst>
          </p:cNvPr>
          <p:cNvSpPr txBox="1"/>
          <p:nvPr/>
        </p:nvSpPr>
        <p:spPr>
          <a:xfrm>
            <a:off x="5252415" y="2640731"/>
            <a:ext cx="111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tx2"/>
                </a:solidFill>
                <a:effectLst/>
                <a:latin typeface="Helvetica Neue"/>
              </a:rPr>
              <a:t>Yours</a:t>
            </a:r>
            <a:endParaRPr lang="en-US" sz="2400" b="1" dirty="0">
              <a:solidFill>
                <a:schemeClr val="tx2"/>
              </a:solidFill>
              <a:latin typeface="Helvetica Neue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FC7FA5E-64D1-6FD6-007B-DC28872FE12E}"/>
              </a:ext>
            </a:extLst>
          </p:cNvPr>
          <p:cNvSpPr txBox="1"/>
          <p:nvPr/>
        </p:nvSpPr>
        <p:spPr>
          <a:xfrm>
            <a:off x="5978690" y="3117193"/>
            <a:ext cx="111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tx2"/>
                </a:solidFill>
                <a:effectLst/>
                <a:latin typeface="Helvetica Neue"/>
              </a:rPr>
              <a:t>Ours</a:t>
            </a:r>
            <a:endParaRPr lang="en-US" sz="2400" b="1" dirty="0">
              <a:solidFill>
                <a:schemeClr val="tx2"/>
              </a:solidFill>
              <a:latin typeface="Helvetica Neue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811107" y="1276615"/>
            <a:ext cx="1413933" cy="3545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911813" y="2187817"/>
            <a:ext cx="1160827" cy="6743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911812" y="2667000"/>
            <a:ext cx="962708" cy="9866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911811" y="3154680"/>
            <a:ext cx="673149" cy="11235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858870" y="3567623"/>
            <a:ext cx="673149" cy="11235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ordwall - whack a mole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156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Google Shape;2604;p60"/>
          <p:cNvSpPr txBox="1">
            <a:spLocks noGrp="1"/>
          </p:cNvSpPr>
          <p:nvPr>
            <p:ph type="title"/>
          </p:nvPr>
        </p:nvSpPr>
        <p:spPr>
          <a:xfrm>
            <a:off x="834142" y="217419"/>
            <a:ext cx="3273352" cy="13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dk1"/>
                </a:solidFill>
              </a:rPr>
              <a:t>Let’s recap</a:t>
            </a:r>
            <a:r>
              <a:rPr lang="en" sz="4800" dirty="0">
                <a:solidFill>
                  <a:srgbClr val="FCB238"/>
                </a:solidFill>
              </a:rPr>
              <a:t>!</a:t>
            </a:r>
            <a:endParaRPr sz="4800" dirty="0">
              <a:solidFill>
                <a:srgbClr val="FCB238"/>
              </a:solidFill>
            </a:endParaRPr>
          </a:p>
        </p:txBody>
      </p:sp>
      <p:sp>
        <p:nvSpPr>
          <p:cNvPr id="2605" name="Google Shape;2605;p60"/>
          <p:cNvSpPr/>
          <p:nvPr/>
        </p:nvSpPr>
        <p:spPr>
          <a:xfrm>
            <a:off x="2251484" y="2036537"/>
            <a:ext cx="7120414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tx1"/>
                </a:solidFill>
                <a:latin typeface="Fresca" panose="020B0604020202020204" charset="0"/>
                <a:ea typeface="Archivo"/>
                <a:cs typeface="Calibri" panose="020F0502020204030204" pitchFamily="34" charset="0"/>
                <a:sym typeface="Archivo"/>
              </a:rPr>
              <a:t>U</a:t>
            </a:r>
            <a:r>
              <a:rPr lang="en" sz="2400" dirty="0">
                <a:solidFill>
                  <a:schemeClr val="tx1"/>
                </a:solidFill>
                <a:latin typeface="Fresca" panose="020B0604020202020204" charset="0"/>
                <a:ea typeface="Archivo"/>
                <a:cs typeface="Calibri" panose="020F0502020204030204" pitchFamily="34" charset="0"/>
                <a:sym typeface="Archivo"/>
              </a:rPr>
              <a:t>se present simple, possessive adjectives</a:t>
            </a:r>
            <a:endParaRPr sz="2400" dirty="0">
              <a:solidFill>
                <a:schemeClr val="tx1"/>
              </a:solidFill>
              <a:latin typeface="Fresca" panose="020B0604020202020204" charset="0"/>
              <a:ea typeface="Archivo"/>
              <a:cs typeface="Calibri" panose="020F0502020204030204" pitchFamily="34" charset="0"/>
              <a:sym typeface="Archivo"/>
            </a:endParaRPr>
          </a:p>
        </p:txBody>
      </p:sp>
      <p:sp>
        <p:nvSpPr>
          <p:cNvPr id="2606" name="Google Shape;2606;p60"/>
          <p:cNvSpPr/>
          <p:nvPr/>
        </p:nvSpPr>
        <p:spPr>
          <a:xfrm>
            <a:off x="2251484" y="3100557"/>
            <a:ext cx="7120414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100"/>
            </a:pPr>
            <a:r>
              <a:rPr lang="en-US" sz="2400" dirty="0">
                <a:solidFill>
                  <a:schemeClr val="tx1"/>
                </a:solidFill>
                <a:latin typeface="Fresca" panose="020B0604020202020204" charset="0"/>
                <a:ea typeface="Archivo"/>
                <a:cs typeface="Calibri" panose="020F0502020204030204" pitchFamily="34" charset="0"/>
                <a:sym typeface="Archivo"/>
              </a:rPr>
              <a:t>Use present simple, pronouns</a:t>
            </a:r>
          </a:p>
        </p:txBody>
      </p:sp>
      <p:sp>
        <p:nvSpPr>
          <p:cNvPr id="2607" name="Google Shape;2607;p60"/>
          <p:cNvSpPr/>
          <p:nvPr/>
        </p:nvSpPr>
        <p:spPr>
          <a:xfrm>
            <a:off x="2251484" y="2568547"/>
            <a:ext cx="7120414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100"/>
            </a:pPr>
            <a:r>
              <a:rPr lang="en-US" sz="2400" dirty="0">
                <a:solidFill>
                  <a:schemeClr val="tx1"/>
                </a:solidFill>
                <a:latin typeface="Fresca" panose="020B0604020202020204" charset="0"/>
                <a:ea typeface="Archivo"/>
                <a:cs typeface="Calibri" panose="020F0502020204030204" pitchFamily="34" charset="0"/>
                <a:sym typeface="Archivo"/>
              </a:rPr>
              <a:t>Use present simple, possessive pronouns</a:t>
            </a:r>
          </a:p>
        </p:txBody>
      </p:sp>
      <p:sp>
        <p:nvSpPr>
          <p:cNvPr id="2608" name="Google Shape;2608;p60"/>
          <p:cNvSpPr txBox="1"/>
          <p:nvPr/>
        </p:nvSpPr>
        <p:spPr>
          <a:xfrm>
            <a:off x="2251484" y="1332459"/>
            <a:ext cx="5135538" cy="42960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Fresca" panose="020B0604020202020204" charset="0"/>
                <a:ea typeface="Luckiest Guy"/>
                <a:cs typeface="Luckiest Guy"/>
                <a:sym typeface="Luckiest Guy"/>
              </a:rPr>
              <a:t>W</a:t>
            </a:r>
            <a:r>
              <a:rPr lang="en" sz="2800" dirty="0">
                <a:solidFill>
                  <a:schemeClr val="dk1"/>
                </a:solidFill>
                <a:latin typeface="Fresca" panose="020B0604020202020204" charset="0"/>
                <a:ea typeface="Luckiest Guy"/>
                <a:cs typeface="Luckiest Guy"/>
                <a:sym typeface="Luckiest Guy"/>
              </a:rPr>
              <a:t>hat have you learnt today?</a:t>
            </a:r>
            <a:endParaRPr sz="2800" dirty="0">
              <a:solidFill>
                <a:schemeClr val="dk1"/>
              </a:solidFill>
              <a:latin typeface="Fresca" panose="020B0604020202020204" charset="0"/>
              <a:ea typeface="Luckiest Guy"/>
              <a:cs typeface="Luckiest Guy"/>
              <a:sym typeface="Luckiest Guy"/>
            </a:endParaRPr>
          </a:p>
        </p:txBody>
      </p:sp>
      <p:sp>
        <p:nvSpPr>
          <p:cNvPr id="2663" name="Google Shape;2663;p60"/>
          <p:cNvSpPr/>
          <p:nvPr/>
        </p:nvSpPr>
        <p:spPr>
          <a:xfrm rot="2700000">
            <a:off x="1575704" y="2598596"/>
            <a:ext cx="407209" cy="419413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4" name="Google Shape;2664;p60"/>
          <p:cNvSpPr/>
          <p:nvPr/>
        </p:nvSpPr>
        <p:spPr>
          <a:xfrm rot="-9974145">
            <a:off x="1582706" y="2151939"/>
            <a:ext cx="425046" cy="356442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5" name="Google Shape;2665;p60"/>
          <p:cNvSpPr/>
          <p:nvPr/>
        </p:nvSpPr>
        <p:spPr>
          <a:xfrm>
            <a:off x="1564692" y="3192658"/>
            <a:ext cx="461074" cy="361876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rgbClr val="FFAE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69" name="Google Shape;2669;p60"/>
          <p:cNvGrpSpPr/>
          <p:nvPr/>
        </p:nvGrpSpPr>
        <p:grpSpPr>
          <a:xfrm rot="290843">
            <a:off x="919267" y="1545874"/>
            <a:ext cx="839497" cy="521778"/>
            <a:chOff x="4005481" y="2034693"/>
            <a:chExt cx="839517" cy="521790"/>
          </a:xfrm>
        </p:grpSpPr>
        <p:sp>
          <p:nvSpPr>
            <p:cNvPr id="2670" name="Google Shape;2670;p60"/>
            <p:cNvSpPr/>
            <p:nvPr/>
          </p:nvSpPr>
          <p:spPr>
            <a:xfrm>
              <a:off x="4005481" y="2196345"/>
              <a:ext cx="32960" cy="34933"/>
            </a:xfrm>
            <a:custGeom>
              <a:avLst/>
              <a:gdLst/>
              <a:ahLst/>
              <a:cxnLst/>
              <a:rect l="l" t="t" r="r" b="b"/>
              <a:pathLst>
                <a:path w="284" h="301" extrusionOk="0">
                  <a:moveTo>
                    <a:pt x="140" y="72"/>
                  </a:moveTo>
                  <a:cubicBezTo>
                    <a:pt x="178" y="72"/>
                    <a:pt x="212" y="106"/>
                    <a:pt x="212" y="161"/>
                  </a:cubicBezTo>
                  <a:cubicBezTo>
                    <a:pt x="212" y="195"/>
                    <a:pt x="178" y="229"/>
                    <a:pt x="140" y="229"/>
                  </a:cubicBezTo>
                  <a:cubicBezTo>
                    <a:pt x="106" y="229"/>
                    <a:pt x="72" y="195"/>
                    <a:pt x="72" y="161"/>
                  </a:cubicBezTo>
                  <a:cubicBezTo>
                    <a:pt x="72" y="106"/>
                    <a:pt x="106" y="72"/>
                    <a:pt x="140" y="72"/>
                  </a:cubicBezTo>
                  <a:close/>
                  <a:moveTo>
                    <a:pt x="140" y="1"/>
                  </a:moveTo>
                  <a:cubicBezTo>
                    <a:pt x="55" y="1"/>
                    <a:pt x="0" y="72"/>
                    <a:pt x="0" y="161"/>
                  </a:cubicBezTo>
                  <a:cubicBezTo>
                    <a:pt x="0" y="229"/>
                    <a:pt x="55" y="301"/>
                    <a:pt x="140" y="301"/>
                  </a:cubicBezTo>
                  <a:cubicBezTo>
                    <a:pt x="212" y="301"/>
                    <a:pt x="284" y="229"/>
                    <a:pt x="284" y="161"/>
                  </a:cubicBezTo>
                  <a:cubicBezTo>
                    <a:pt x="284" y="72"/>
                    <a:pt x="212" y="1"/>
                    <a:pt x="140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60"/>
            <p:cNvSpPr/>
            <p:nvPr/>
          </p:nvSpPr>
          <p:spPr>
            <a:xfrm>
              <a:off x="4662904" y="2112683"/>
              <a:ext cx="32960" cy="32960"/>
            </a:xfrm>
            <a:custGeom>
              <a:avLst/>
              <a:gdLst/>
              <a:ahLst/>
              <a:cxnLst/>
              <a:rect l="l" t="t" r="r" b="b"/>
              <a:pathLst>
                <a:path w="284" h="284" extrusionOk="0">
                  <a:moveTo>
                    <a:pt x="144" y="72"/>
                  </a:moveTo>
                  <a:cubicBezTo>
                    <a:pt x="178" y="72"/>
                    <a:pt x="212" y="106"/>
                    <a:pt x="212" y="144"/>
                  </a:cubicBezTo>
                  <a:cubicBezTo>
                    <a:pt x="212" y="195"/>
                    <a:pt x="178" y="212"/>
                    <a:pt x="144" y="212"/>
                  </a:cubicBezTo>
                  <a:cubicBezTo>
                    <a:pt x="106" y="212"/>
                    <a:pt x="72" y="195"/>
                    <a:pt x="72" y="144"/>
                  </a:cubicBezTo>
                  <a:cubicBezTo>
                    <a:pt x="72" y="106"/>
                    <a:pt x="106" y="72"/>
                    <a:pt x="144" y="72"/>
                  </a:cubicBezTo>
                  <a:close/>
                  <a:moveTo>
                    <a:pt x="144" y="0"/>
                  </a:moveTo>
                  <a:cubicBezTo>
                    <a:pt x="72" y="0"/>
                    <a:pt x="0" y="72"/>
                    <a:pt x="0" y="144"/>
                  </a:cubicBezTo>
                  <a:cubicBezTo>
                    <a:pt x="0" y="229"/>
                    <a:pt x="72" y="283"/>
                    <a:pt x="144" y="283"/>
                  </a:cubicBezTo>
                  <a:cubicBezTo>
                    <a:pt x="229" y="283"/>
                    <a:pt x="283" y="229"/>
                    <a:pt x="283" y="144"/>
                  </a:cubicBezTo>
                  <a:cubicBezTo>
                    <a:pt x="283" y="72"/>
                    <a:pt x="229" y="0"/>
                    <a:pt x="144" y="0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60"/>
            <p:cNvSpPr/>
            <p:nvPr/>
          </p:nvSpPr>
          <p:spPr>
            <a:xfrm>
              <a:off x="4111051" y="2404332"/>
              <a:ext cx="94239" cy="152151"/>
            </a:xfrm>
            <a:custGeom>
              <a:avLst/>
              <a:gdLst/>
              <a:ahLst/>
              <a:cxnLst/>
              <a:rect l="l" t="t" r="r" b="b"/>
              <a:pathLst>
                <a:path w="812" h="1311" extrusionOk="0">
                  <a:moveTo>
                    <a:pt x="320" y="0"/>
                  </a:moveTo>
                  <a:cubicBezTo>
                    <a:pt x="302" y="0"/>
                    <a:pt x="284" y="2"/>
                    <a:pt x="267" y="6"/>
                  </a:cubicBezTo>
                  <a:cubicBezTo>
                    <a:pt x="144" y="23"/>
                    <a:pt x="55" y="146"/>
                    <a:pt x="17" y="273"/>
                  </a:cubicBezTo>
                  <a:cubicBezTo>
                    <a:pt x="0" y="412"/>
                    <a:pt x="17" y="552"/>
                    <a:pt x="55" y="674"/>
                  </a:cubicBezTo>
                  <a:cubicBezTo>
                    <a:pt x="106" y="835"/>
                    <a:pt x="161" y="974"/>
                    <a:pt x="229" y="1118"/>
                  </a:cubicBezTo>
                  <a:cubicBezTo>
                    <a:pt x="300" y="1224"/>
                    <a:pt x="372" y="1308"/>
                    <a:pt x="478" y="1308"/>
                  </a:cubicBezTo>
                  <a:cubicBezTo>
                    <a:pt x="490" y="1310"/>
                    <a:pt x="502" y="1311"/>
                    <a:pt x="514" y="1311"/>
                  </a:cubicBezTo>
                  <a:cubicBezTo>
                    <a:pt x="638" y="1311"/>
                    <a:pt x="743" y="1213"/>
                    <a:pt x="778" y="1097"/>
                  </a:cubicBezTo>
                  <a:cubicBezTo>
                    <a:pt x="812" y="957"/>
                    <a:pt x="778" y="818"/>
                    <a:pt x="740" y="695"/>
                  </a:cubicBezTo>
                  <a:cubicBezTo>
                    <a:pt x="689" y="568"/>
                    <a:pt x="634" y="446"/>
                    <a:pt x="634" y="306"/>
                  </a:cubicBezTo>
                  <a:cubicBezTo>
                    <a:pt x="619" y="106"/>
                    <a:pt x="455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60"/>
            <p:cNvSpPr/>
            <p:nvPr/>
          </p:nvSpPr>
          <p:spPr>
            <a:xfrm>
              <a:off x="4215503" y="2242317"/>
              <a:ext cx="61394" cy="97604"/>
            </a:xfrm>
            <a:custGeom>
              <a:avLst/>
              <a:gdLst/>
              <a:ahLst/>
              <a:cxnLst/>
              <a:rect l="l" t="t" r="r" b="b"/>
              <a:pathLst>
                <a:path w="529" h="841" extrusionOk="0">
                  <a:moveTo>
                    <a:pt x="197" y="0"/>
                  </a:moveTo>
                  <a:cubicBezTo>
                    <a:pt x="178" y="0"/>
                    <a:pt x="159" y="5"/>
                    <a:pt x="140" y="12"/>
                  </a:cubicBezTo>
                  <a:cubicBezTo>
                    <a:pt x="68" y="46"/>
                    <a:pt x="34" y="117"/>
                    <a:pt x="17" y="206"/>
                  </a:cubicBezTo>
                  <a:cubicBezTo>
                    <a:pt x="1" y="274"/>
                    <a:pt x="17" y="363"/>
                    <a:pt x="34" y="451"/>
                  </a:cubicBezTo>
                  <a:cubicBezTo>
                    <a:pt x="34" y="540"/>
                    <a:pt x="51" y="629"/>
                    <a:pt x="106" y="696"/>
                  </a:cubicBezTo>
                  <a:cubicBezTo>
                    <a:pt x="140" y="768"/>
                    <a:pt x="212" y="840"/>
                    <a:pt x="301" y="840"/>
                  </a:cubicBezTo>
                  <a:cubicBezTo>
                    <a:pt x="423" y="840"/>
                    <a:pt x="529" y="696"/>
                    <a:pt x="529" y="574"/>
                  </a:cubicBezTo>
                  <a:cubicBezTo>
                    <a:pt x="529" y="451"/>
                    <a:pt x="474" y="329"/>
                    <a:pt x="423" y="223"/>
                  </a:cubicBezTo>
                  <a:cubicBezTo>
                    <a:pt x="340" y="57"/>
                    <a:pt x="267" y="0"/>
                    <a:pt x="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60"/>
            <p:cNvSpPr/>
            <p:nvPr/>
          </p:nvSpPr>
          <p:spPr>
            <a:xfrm>
              <a:off x="4793816" y="2034693"/>
              <a:ext cx="51181" cy="95167"/>
            </a:xfrm>
            <a:custGeom>
              <a:avLst/>
              <a:gdLst/>
              <a:ahLst/>
              <a:cxnLst/>
              <a:rect l="l" t="t" r="r" b="b"/>
              <a:pathLst>
                <a:path w="441" h="820" extrusionOk="0">
                  <a:moveTo>
                    <a:pt x="264" y="0"/>
                  </a:moveTo>
                  <a:cubicBezTo>
                    <a:pt x="205" y="0"/>
                    <a:pt x="149" y="34"/>
                    <a:pt x="106" y="93"/>
                  </a:cubicBezTo>
                  <a:cubicBezTo>
                    <a:pt x="52" y="144"/>
                    <a:pt x="35" y="216"/>
                    <a:pt x="18" y="305"/>
                  </a:cubicBezTo>
                  <a:cubicBezTo>
                    <a:pt x="1" y="410"/>
                    <a:pt x="1" y="516"/>
                    <a:pt x="18" y="638"/>
                  </a:cubicBezTo>
                  <a:cubicBezTo>
                    <a:pt x="18" y="710"/>
                    <a:pt x="52" y="816"/>
                    <a:pt x="140" y="816"/>
                  </a:cubicBezTo>
                  <a:cubicBezTo>
                    <a:pt x="147" y="818"/>
                    <a:pt x="154" y="819"/>
                    <a:pt x="161" y="819"/>
                  </a:cubicBezTo>
                  <a:cubicBezTo>
                    <a:pt x="208" y="819"/>
                    <a:pt x="251" y="774"/>
                    <a:pt x="284" y="744"/>
                  </a:cubicBezTo>
                  <a:cubicBezTo>
                    <a:pt x="390" y="605"/>
                    <a:pt x="440" y="444"/>
                    <a:pt x="440" y="288"/>
                  </a:cubicBezTo>
                  <a:cubicBezTo>
                    <a:pt x="423" y="110"/>
                    <a:pt x="390" y="21"/>
                    <a:pt x="301" y="4"/>
                  </a:cubicBezTo>
                  <a:cubicBezTo>
                    <a:pt x="289" y="2"/>
                    <a:pt x="276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1564692" y="255813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oogle Shape;2038;p61"/>
          <p:cNvGrpSpPr/>
          <p:nvPr/>
        </p:nvGrpSpPr>
        <p:grpSpPr>
          <a:xfrm>
            <a:off x="6063688" y="3100557"/>
            <a:ext cx="1323334" cy="1982380"/>
            <a:chOff x="5218709" y="2462668"/>
            <a:chExt cx="1563586" cy="2342281"/>
          </a:xfrm>
        </p:grpSpPr>
        <p:sp>
          <p:nvSpPr>
            <p:cNvPr id="22" name="Google Shape;2039;p61"/>
            <p:cNvSpPr/>
            <p:nvPr/>
          </p:nvSpPr>
          <p:spPr>
            <a:xfrm>
              <a:off x="5708094" y="2635747"/>
              <a:ext cx="383904" cy="476425"/>
            </a:xfrm>
            <a:custGeom>
              <a:avLst/>
              <a:gdLst/>
              <a:ahLst/>
              <a:cxnLst/>
              <a:rect l="l" t="t" r="r" b="b"/>
              <a:pathLst>
                <a:path w="12668" h="15721" extrusionOk="0">
                  <a:moveTo>
                    <a:pt x="5673" y="1"/>
                  </a:moveTo>
                  <a:cubicBezTo>
                    <a:pt x="4522" y="1"/>
                    <a:pt x="3365" y="481"/>
                    <a:pt x="2717" y="2089"/>
                  </a:cubicBezTo>
                  <a:cubicBezTo>
                    <a:pt x="2717" y="2089"/>
                    <a:pt x="0" y="8688"/>
                    <a:pt x="1852" y="9772"/>
                  </a:cubicBezTo>
                  <a:cubicBezTo>
                    <a:pt x="1852" y="9772"/>
                    <a:pt x="3730" y="10522"/>
                    <a:pt x="4173" y="12019"/>
                  </a:cubicBezTo>
                  <a:lnTo>
                    <a:pt x="4447" y="13780"/>
                  </a:lnTo>
                  <a:cubicBezTo>
                    <a:pt x="4447" y="13780"/>
                    <a:pt x="4254" y="14219"/>
                    <a:pt x="2855" y="14364"/>
                  </a:cubicBezTo>
                  <a:cubicBezTo>
                    <a:pt x="2855" y="14364"/>
                    <a:pt x="4235" y="15720"/>
                    <a:pt x="7114" y="15720"/>
                  </a:cubicBezTo>
                  <a:cubicBezTo>
                    <a:pt x="7455" y="15720"/>
                    <a:pt x="7817" y="15701"/>
                    <a:pt x="8201" y="15658"/>
                  </a:cubicBezTo>
                  <a:cubicBezTo>
                    <a:pt x="8201" y="15658"/>
                    <a:pt x="11161" y="15263"/>
                    <a:pt x="12668" y="13959"/>
                  </a:cubicBezTo>
                  <a:cubicBezTo>
                    <a:pt x="12668" y="13959"/>
                    <a:pt x="8596" y="13553"/>
                    <a:pt x="8434" y="9728"/>
                  </a:cubicBezTo>
                  <a:cubicBezTo>
                    <a:pt x="8434" y="9728"/>
                    <a:pt x="8390" y="8231"/>
                    <a:pt x="9681" y="6975"/>
                  </a:cubicBezTo>
                  <a:cubicBezTo>
                    <a:pt x="9681" y="6975"/>
                    <a:pt x="12235" y="3335"/>
                    <a:pt x="9069" y="1055"/>
                  </a:cubicBezTo>
                  <a:cubicBezTo>
                    <a:pt x="9069" y="1055"/>
                    <a:pt x="7378" y="1"/>
                    <a:pt x="5673" y="1"/>
                  </a:cubicBezTo>
                  <a:close/>
                </a:path>
              </a:pathLst>
            </a:custGeom>
            <a:solidFill>
              <a:srgbClr val="FC9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40;p61"/>
            <p:cNvSpPr/>
            <p:nvPr/>
          </p:nvSpPr>
          <p:spPr>
            <a:xfrm>
              <a:off x="5699790" y="2462668"/>
              <a:ext cx="443302" cy="476395"/>
            </a:xfrm>
            <a:custGeom>
              <a:avLst/>
              <a:gdLst/>
              <a:ahLst/>
              <a:cxnLst/>
              <a:rect l="l" t="t" r="r" b="b"/>
              <a:pathLst>
                <a:path w="14628" h="15720" extrusionOk="0">
                  <a:moveTo>
                    <a:pt x="4289" y="0"/>
                  </a:moveTo>
                  <a:cubicBezTo>
                    <a:pt x="4056" y="0"/>
                    <a:pt x="3818" y="61"/>
                    <a:pt x="3572" y="194"/>
                  </a:cubicBezTo>
                  <a:cubicBezTo>
                    <a:pt x="2031" y="1021"/>
                    <a:pt x="4126" y="4171"/>
                    <a:pt x="4126" y="4171"/>
                  </a:cubicBezTo>
                  <a:cubicBezTo>
                    <a:pt x="4126" y="4171"/>
                    <a:pt x="2377" y="2413"/>
                    <a:pt x="1370" y="2413"/>
                  </a:cubicBezTo>
                  <a:cubicBezTo>
                    <a:pt x="1131" y="2413"/>
                    <a:pt x="933" y="2512"/>
                    <a:pt x="811" y="2758"/>
                  </a:cubicBezTo>
                  <a:cubicBezTo>
                    <a:pt x="179" y="4042"/>
                    <a:pt x="2565" y="5600"/>
                    <a:pt x="2565" y="5600"/>
                  </a:cubicBezTo>
                  <a:cubicBezTo>
                    <a:pt x="2565" y="5600"/>
                    <a:pt x="2545" y="5599"/>
                    <a:pt x="2512" y="5599"/>
                  </a:cubicBezTo>
                  <a:cubicBezTo>
                    <a:pt x="2333" y="5599"/>
                    <a:pt x="1760" y="5618"/>
                    <a:pt x="1646" y="5860"/>
                  </a:cubicBezTo>
                  <a:cubicBezTo>
                    <a:pt x="1511" y="6147"/>
                    <a:pt x="2031" y="6752"/>
                    <a:pt x="2031" y="6752"/>
                  </a:cubicBezTo>
                  <a:cubicBezTo>
                    <a:pt x="1983" y="6747"/>
                    <a:pt x="1936" y="6744"/>
                    <a:pt x="1889" y="6744"/>
                  </a:cubicBezTo>
                  <a:cubicBezTo>
                    <a:pt x="1392" y="6744"/>
                    <a:pt x="960" y="7029"/>
                    <a:pt x="960" y="7029"/>
                  </a:cubicBezTo>
                  <a:cubicBezTo>
                    <a:pt x="0" y="7712"/>
                    <a:pt x="1534" y="8945"/>
                    <a:pt x="2548" y="9009"/>
                  </a:cubicBezTo>
                  <a:cubicBezTo>
                    <a:pt x="2984" y="7556"/>
                    <a:pt x="3498" y="6891"/>
                    <a:pt x="3498" y="6891"/>
                  </a:cubicBezTo>
                  <a:cubicBezTo>
                    <a:pt x="4099" y="7668"/>
                    <a:pt x="7762" y="9675"/>
                    <a:pt x="7762" y="9675"/>
                  </a:cubicBezTo>
                  <a:cubicBezTo>
                    <a:pt x="7421" y="10472"/>
                    <a:pt x="7177" y="13101"/>
                    <a:pt x="7177" y="13101"/>
                  </a:cubicBezTo>
                  <a:cubicBezTo>
                    <a:pt x="7684" y="11834"/>
                    <a:pt x="8343" y="11800"/>
                    <a:pt x="8343" y="11797"/>
                  </a:cubicBezTo>
                  <a:cubicBezTo>
                    <a:pt x="8410" y="11787"/>
                    <a:pt x="8473" y="11782"/>
                    <a:pt x="8532" y="11782"/>
                  </a:cubicBezTo>
                  <a:cubicBezTo>
                    <a:pt x="9294" y="11782"/>
                    <a:pt x="9303" y="12601"/>
                    <a:pt x="9303" y="12601"/>
                  </a:cubicBezTo>
                  <a:cubicBezTo>
                    <a:pt x="9181" y="13615"/>
                    <a:pt x="7931" y="14243"/>
                    <a:pt x="7931" y="14243"/>
                  </a:cubicBezTo>
                  <a:cubicBezTo>
                    <a:pt x="7887" y="14419"/>
                    <a:pt x="8725" y="15720"/>
                    <a:pt x="8725" y="15720"/>
                  </a:cubicBezTo>
                  <a:cubicBezTo>
                    <a:pt x="8735" y="15037"/>
                    <a:pt x="9343" y="14361"/>
                    <a:pt x="9343" y="14361"/>
                  </a:cubicBezTo>
                  <a:cubicBezTo>
                    <a:pt x="9343" y="14361"/>
                    <a:pt x="10057" y="15023"/>
                    <a:pt x="10921" y="15023"/>
                  </a:cubicBezTo>
                  <a:cubicBezTo>
                    <a:pt x="11357" y="15023"/>
                    <a:pt x="11832" y="14854"/>
                    <a:pt x="12273" y="14348"/>
                  </a:cubicBezTo>
                  <a:cubicBezTo>
                    <a:pt x="13587" y="12841"/>
                    <a:pt x="12094" y="10858"/>
                    <a:pt x="12094" y="10858"/>
                  </a:cubicBezTo>
                  <a:lnTo>
                    <a:pt x="12094" y="10858"/>
                  </a:lnTo>
                  <a:cubicBezTo>
                    <a:pt x="12094" y="10858"/>
                    <a:pt x="12338" y="10899"/>
                    <a:pt x="12666" y="10899"/>
                  </a:cubicBezTo>
                  <a:cubicBezTo>
                    <a:pt x="13257" y="10899"/>
                    <a:pt x="14120" y="10765"/>
                    <a:pt x="14320" y="10013"/>
                  </a:cubicBezTo>
                  <a:cubicBezTo>
                    <a:pt x="14628" y="8844"/>
                    <a:pt x="12486" y="8779"/>
                    <a:pt x="12486" y="8779"/>
                  </a:cubicBezTo>
                  <a:cubicBezTo>
                    <a:pt x="12486" y="8779"/>
                    <a:pt x="13134" y="8377"/>
                    <a:pt x="12874" y="7810"/>
                  </a:cubicBezTo>
                  <a:cubicBezTo>
                    <a:pt x="12614" y="7239"/>
                    <a:pt x="11803" y="7012"/>
                    <a:pt x="11803" y="7012"/>
                  </a:cubicBezTo>
                  <a:cubicBezTo>
                    <a:pt x="11803" y="7012"/>
                    <a:pt x="13249" y="6086"/>
                    <a:pt x="12371" y="5228"/>
                  </a:cubicBezTo>
                  <a:cubicBezTo>
                    <a:pt x="12137" y="4999"/>
                    <a:pt x="11889" y="4914"/>
                    <a:pt x="11650" y="4914"/>
                  </a:cubicBezTo>
                  <a:cubicBezTo>
                    <a:pt x="10993" y="4914"/>
                    <a:pt x="10408" y="5553"/>
                    <a:pt x="10408" y="5553"/>
                  </a:cubicBezTo>
                  <a:cubicBezTo>
                    <a:pt x="9546" y="5323"/>
                    <a:pt x="8069" y="3735"/>
                    <a:pt x="8069" y="3735"/>
                  </a:cubicBezTo>
                  <a:cubicBezTo>
                    <a:pt x="6598" y="1702"/>
                    <a:pt x="5514" y="0"/>
                    <a:pt x="4289" y="0"/>
                  </a:cubicBezTo>
                  <a:close/>
                </a:path>
              </a:pathLst>
            </a:custGeom>
            <a:solidFill>
              <a:srgbClr val="85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41;p61"/>
            <p:cNvSpPr/>
            <p:nvPr/>
          </p:nvSpPr>
          <p:spPr>
            <a:xfrm>
              <a:off x="5847866" y="2802795"/>
              <a:ext cx="60943" cy="35396"/>
            </a:xfrm>
            <a:custGeom>
              <a:avLst/>
              <a:gdLst/>
              <a:ahLst/>
              <a:cxnLst/>
              <a:rect l="l" t="t" r="r" b="b"/>
              <a:pathLst>
                <a:path w="2011" h="1168" extrusionOk="0">
                  <a:moveTo>
                    <a:pt x="401" y="0"/>
                  </a:moveTo>
                  <a:cubicBezTo>
                    <a:pt x="253" y="0"/>
                    <a:pt x="144" y="40"/>
                    <a:pt x="102" y="121"/>
                  </a:cubicBezTo>
                  <a:cubicBezTo>
                    <a:pt x="0" y="320"/>
                    <a:pt x="325" y="685"/>
                    <a:pt x="825" y="942"/>
                  </a:cubicBezTo>
                  <a:cubicBezTo>
                    <a:pt x="1115" y="1090"/>
                    <a:pt x="1401" y="1168"/>
                    <a:pt x="1610" y="1168"/>
                  </a:cubicBezTo>
                  <a:cubicBezTo>
                    <a:pt x="1758" y="1168"/>
                    <a:pt x="1867" y="1128"/>
                    <a:pt x="1909" y="1047"/>
                  </a:cubicBezTo>
                  <a:cubicBezTo>
                    <a:pt x="2011" y="848"/>
                    <a:pt x="1686" y="483"/>
                    <a:pt x="1190" y="226"/>
                  </a:cubicBezTo>
                  <a:cubicBezTo>
                    <a:pt x="898" y="78"/>
                    <a:pt x="610" y="0"/>
                    <a:pt x="4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42;p61"/>
            <p:cNvSpPr/>
            <p:nvPr/>
          </p:nvSpPr>
          <p:spPr>
            <a:xfrm>
              <a:off x="5848260" y="2799825"/>
              <a:ext cx="38063" cy="32972"/>
            </a:xfrm>
            <a:custGeom>
              <a:avLst/>
              <a:gdLst/>
              <a:ahLst/>
              <a:cxnLst/>
              <a:rect l="l" t="t" r="r" b="b"/>
              <a:pathLst>
                <a:path w="1256" h="1088" extrusionOk="0">
                  <a:moveTo>
                    <a:pt x="617" y="1"/>
                  </a:moveTo>
                  <a:cubicBezTo>
                    <a:pt x="427" y="1"/>
                    <a:pt x="237" y="97"/>
                    <a:pt x="136" y="297"/>
                  </a:cubicBezTo>
                  <a:cubicBezTo>
                    <a:pt x="1" y="564"/>
                    <a:pt x="106" y="891"/>
                    <a:pt x="373" y="1027"/>
                  </a:cubicBezTo>
                  <a:cubicBezTo>
                    <a:pt x="454" y="1069"/>
                    <a:pt x="538" y="1087"/>
                    <a:pt x="619" y="1087"/>
                  </a:cubicBezTo>
                  <a:cubicBezTo>
                    <a:pt x="963" y="1087"/>
                    <a:pt x="1256" y="746"/>
                    <a:pt x="1133" y="375"/>
                  </a:cubicBezTo>
                  <a:cubicBezTo>
                    <a:pt x="1053" y="129"/>
                    <a:pt x="835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43;p61"/>
            <p:cNvSpPr/>
            <p:nvPr/>
          </p:nvSpPr>
          <p:spPr>
            <a:xfrm>
              <a:off x="5771585" y="2768670"/>
              <a:ext cx="60852" cy="35427"/>
            </a:xfrm>
            <a:custGeom>
              <a:avLst/>
              <a:gdLst/>
              <a:ahLst/>
              <a:cxnLst/>
              <a:rect l="l" t="t" r="r" b="b"/>
              <a:pathLst>
                <a:path w="2008" h="1169" extrusionOk="0">
                  <a:moveTo>
                    <a:pt x="398" y="1"/>
                  </a:moveTo>
                  <a:cubicBezTo>
                    <a:pt x="249" y="1"/>
                    <a:pt x="140" y="40"/>
                    <a:pt x="98" y="122"/>
                  </a:cubicBezTo>
                  <a:cubicBezTo>
                    <a:pt x="0" y="321"/>
                    <a:pt x="321" y="686"/>
                    <a:pt x="821" y="943"/>
                  </a:cubicBezTo>
                  <a:cubicBezTo>
                    <a:pt x="1110" y="1090"/>
                    <a:pt x="1395" y="1168"/>
                    <a:pt x="1604" y="1168"/>
                  </a:cubicBezTo>
                  <a:cubicBezTo>
                    <a:pt x="1753" y="1168"/>
                    <a:pt x="1863" y="1128"/>
                    <a:pt x="1906" y="1044"/>
                  </a:cubicBezTo>
                  <a:cubicBezTo>
                    <a:pt x="2007" y="848"/>
                    <a:pt x="1686" y="483"/>
                    <a:pt x="1186" y="227"/>
                  </a:cubicBezTo>
                  <a:cubicBezTo>
                    <a:pt x="894" y="79"/>
                    <a:pt x="607" y="1"/>
                    <a:pt x="3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44;p61"/>
            <p:cNvSpPr/>
            <p:nvPr/>
          </p:nvSpPr>
          <p:spPr>
            <a:xfrm>
              <a:off x="5771888" y="2765791"/>
              <a:ext cx="38063" cy="32911"/>
            </a:xfrm>
            <a:custGeom>
              <a:avLst/>
              <a:gdLst/>
              <a:ahLst/>
              <a:cxnLst/>
              <a:rect l="l" t="t" r="r" b="b"/>
              <a:pathLst>
                <a:path w="1256" h="1086" extrusionOk="0">
                  <a:moveTo>
                    <a:pt x="619" y="1"/>
                  </a:moveTo>
                  <a:cubicBezTo>
                    <a:pt x="429" y="1"/>
                    <a:pt x="239" y="97"/>
                    <a:pt x="139" y="298"/>
                  </a:cubicBezTo>
                  <a:cubicBezTo>
                    <a:pt x="0" y="562"/>
                    <a:pt x="108" y="889"/>
                    <a:pt x="375" y="1024"/>
                  </a:cubicBezTo>
                  <a:cubicBezTo>
                    <a:pt x="457" y="1067"/>
                    <a:pt x="542" y="1086"/>
                    <a:pt x="623" y="1086"/>
                  </a:cubicBezTo>
                  <a:cubicBezTo>
                    <a:pt x="965" y="1086"/>
                    <a:pt x="1256" y="747"/>
                    <a:pt x="1135" y="376"/>
                  </a:cubicBezTo>
                  <a:cubicBezTo>
                    <a:pt x="1056" y="129"/>
                    <a:pt x="837" y="1"/>
                    <a:pt x="6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45;p61"/>
            <p:cNvSpPr/>
            <p:nvPr/>
          </p:nvSpPr>
          <p:spPr>
            <a:xfrm>
              <a:off x="5878687" y="2774913"/>
              <a:ext cx="41184" cy="22911"/>
            </a:xfrm>
            <a:custGeom>
              <a:avLst/>
              <a:gdLst/>
              <a:ahLst/>
              <a:cxnLst/>
              <a:rect l="l" t="t" r="r" b="b"/>
              <a:pathLst>
                <a:path w="1359" h="756" extrusionOk="0">
                  <a:moveTo>
                    <a:pt x="250" y="0"/>
                  </a:moveTo>
                  <a:cubicBezTo>
                    <a:pt x="156" y="0"/>
                    <a:pt x="89" y="24"/>
                    <a:pt x="65" y="75"/>
                  </a:cubicBezTo>
                  <a:cubicBezTo>
                    <a:pt x="0" y="200"/>
                    <a:pt x="227" y="436"/>
                    <a:pt x="568" y="602"/>
                  </a:cubicBezTo>
                  <a:cubicBezTo>
                    <a:pt x="772" y="703"/>
                    <a:pt x="971" y="756"/>
                    <a:pt x="1112" y="756"/>
                  </a:cubicBezTo>
                  <a:cubicBezTo>
                    <a:pt x="1206" y="756"/>
                    <a:pt x="1273" y="732"/>
                    <a:pt x="1298" y="683"/>
                  </a:cubicBezTo>
                  <a:cubicBezTo>
                    <a:pt x="1359" y="558"/>
                    <a:pt x="1132" y="321"/>
                    <a:pt x="791" y="152"/>
                  </a:cubicBezTo>
                  <a:cubicBezTo>
                    <a:pt x="587" y="53"/>
                    <a:pt x="389" y="0"/>
                    <a:pt x="2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46;p61"/>
            <p:cNvSpPr/>
            <p:nvPr/>
          </p:nvSpPr>
          <p:spPr>
            <a:xfrm>
              <a:off x="5790830" y="2734666"/>
              <a:ext cx="41094" cy="22971"/>
            </a:xfrm>
            <a:custGeom>
              <a:avLst/>
              <a:gdLst/>
              <a:ahLst/>
              <a:cxnLst/>
              <a:rect l="l" t="t" r="r" b="b"/>
              <a:pathLst>
                <a:path w="1356" h="758" extrusionOk="0">
                  <a:moveTo>
                    <a:pt x="247" y="0"/>
                  </a:moveTo>
                  <a:cubicBezTo>
                    <a:pt x="153" y="0"/>
                    <a:pt x="86" y="25"/>
                    <a:pt x="61" y="75"/>
                  </a:cubicBezTo>
                  <a:cubicBezTo>
                    <a:pt x="0" y="200"/>
                    <a:pt x="223" y="436"/>
                    <a:pt x="565" y="602"/>
                  </a:cubicBezTo>
                  <a:cubicBezTo>
                    <a:pt x="771" y="703"/>
                    <a:pt x="971" y="757"/>
                    <a:pt x="1110" y="757"/>
                  </a:cubicBezTo>
                  <a:cubicBezTo>
                    <a:pt x="1203" y="757"/>
                    <a:pt x="1270" y="733"/>
                    <a:pt x="1294" y="683"/>
                  </a:cubicBezTo>
                  <a:cubicBezTo>
                    <a:pt x="1355" y="558"/>
                    <a:pt x="1129" y="321"/>
                    <a:pt x="788" y="153"/>
                  </a:cubicBezTo>
                  <a:cubicBezTo>
                    <a:pt x="586" y="54"/>
                    <a:pt x="387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47;p61"/>
            <p:cNvSpPr/>
            <p:nvPr/>
          </p:nvSpPr>
          <p:spPr>
            <a:xfrm>
              <a:off x="5797376" y="2846314"/>
              <a:ext cx="28093" cy="25911"/>
            </a:xfrm>
            <a:custGeom>
              <a:avLst/>
              <a:gdLst/>
              <a:ahLst/>
              <a:cxnLst/>
              <a:rect l="l" t="t" r="r" b="b"/>
              <a:pathLst>
                <a:path w="927" h="855" extrusionOk="0">
                  <a:moveTo>
                    <a:pt x="153" y="0"/>
                  </a:moveTo>
                  <a:cubicBezTo>
                    <a:pt x="100" y="0"/>
                    <a:pt x="47" y="33"/>
                    <a:pt x="38" y="104"/>
                  </a:cubicBezTo>
                  <a:cubicBezTo>
                    <a:pt x="38" y="114"/>
                    <a:pt x="1" y="391"/>
                    <a:pt x="183" y="611"/>
                  </a:cubicBezTo>
                  <a:cubicBezTo>
                    <a:pt x="311" y="763"/>
                    <a:pt x="507" y="844"/>
                    <a:pt x="768" y="854"/>
                  </a:cubicBezTo>
                  <a:lnTo>
                    <a:pt x="774" y="854"/>
                  </a:lnTo>
                  <a:cubicBezTo>
                    <a:pt x="923" y="851"/>
                    <a:pt x="926" y="631"/>
                    <a:pt x="778" y="618"/>
                  </a:cubicBezTo>
                  <a:cubicBezTo>
                    <a:pt x="588" y="611"/>
                    <a:pt x="450" y="557"/>
                    <a:pt x="365" y="459"/>
                  </a:cubicBezTo>
                  <a:cubicBezTo>
                    <a:pt x="294" y="368"/>
                    <a:pt x="261" y="250"/>
                    <a:pt x="271" y="135"/>
                  </a:cubicBezTo>
                  <a:cubicBezTo>
                    <a:pt x="284" y="49"/>
                    <a:pt x="218" y="0"/>
                    <a:pt x="153" y="0"/>
                  </a:cubicBezTo>
                  <a:close/>
                </a:path>
              </a:pathLst>
            </a:cu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48;p61"/>
            <p:cNvSpPr/>
            <p:nvPr/>
          </p:nvSpPr>
          <p:spPr>
            <a:xfrm>
              <a:off x="5802376" y="2879318"/>
              <a:ext cx="64822" cy="29972"/>
            </a:xfrm>
            <a:custGeom>
              <a:avLst/>
              <a:gdLst/>
              <a:ahLst/>
              <a:cxnLst/>
              <a:rect l="l" t="t" r="r" b="b"/>
              <a:pathLst>
                <a:path w="2139" h="989" extrusionOk="0">
                  <a:moveTo>
                    <a:pt x="1978" y="0"/>
                  </a:moveTo>
                  <a:cubicBezTo>
                    <a:pt x="1941" y="0"/>
                    <a:pt x="1905" y="18"/>
                    <a:pt x="1880" y="59"/>
                  </a:cubicBezTo>
                  <a:cubicBezTo>
                    <a:pt x="1545" y="619"/>
                    <a:pt x="1119" y="755"/>
                    <a:pt x="783" y="755"/>
                  </a:cubicBezTo>
                  <a:cubicBezTo>
                    <a:pt x="479" y="755"/>
                    <a:pt x="248" y="643"/>
                    <a:pt x="227" y="634"/>
                  </a:cubicBezTo>
                  <a:cubicBezTo>
                    <a:pt x="208" y="624"/>
                    <a:pt x="189" y="619"/>
                    <a:pt x="171" y="619"/>
                  </a:cubicBezTo>
                  <a:cubicBezTo>
                    <a:pt x="63" y="619"/>
                    <a:pt x="1" y="782"/>
                    <a:pt x="123" y="843"/>
                  </a:cubicBezTo>
                  <a:cubicBezTo>
                    <a:pt x="332" y="938"/>
                    <a:pt x="559" y="989"/>
                    <a:pt x="788" y="989"/>
                  </a:cubicBezTo>
                  <a:cubicBezTo>
                    <a:pt x="1190" y="989"/>
                    <a:pt x="1694" y="830"/>
                    <a:pt x="2083" y="181"/>
                  </a:cubicBezTo>
                  <a:cubicBezTo>
                    <a:pt x="2139" y="87"/>
                    <a:pt x="2059" y="0"/>
                    <a:pt x="1978" y="0"/>
                  </a:cubicBezTo>
                  <a:close/>
                </a:path>
              </a:pathLst>
            </a:cu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49;p61"/>
            <p:cNvSpPr/>
            <p:nvPr/>
          </p:nvSpPr>
          <p:spPr>
            <a:xfrm>
              <a:off x="5930905" y="2838192"/>
              <a:ext cx="32184" cy="37821"/>
            </a:xfrm>
            <a:custGeom>
              <a:avLst/>
              <a:gdLst/>
              <a:ahLst/>
              <a:cxnLst/>
              <a:rect l="l" t="t" r="r" b="b"/>
              <a:pathLst>
                <a:path w="1062" h="1248" extrusionOk="0">
                  <a:moveTo>
                    <a:pt x="693" y="0"/>
                  </a:moveTo>
                  <a:cubicBezTo>
                    <a:pt x="514" y="0"/>
                    <a:pt x="306" y="151"/>
                    <a:pt x="173" y="399"/>
                  </a:cubicBezTo>
                  <a:cubicBezTo>
                    <a:pt x="1" y="720"/>
                    <a:pt x="28" y="1082"/>
                    <a:pt x="224" y="1207"/>
                  </a:cubicBezTo>
                  <a:cubicBezTo>
                    <a:pt x="268" y="1235"/>
                    <a:pt x="318" y="1248"/>
                    <a:pt x="371" y="1248"/>
                  </a:cubicBezTo>
                  <a:cubicBezTo>
                    <a:pt x="550" y="1248"/>
                    <a:pt x="760" y="1097"/>
                    <a:pt x="893" y="849"/>
                  </a:cubicBezTo>
                  <a:cubicBezTo>
                    <a:pt x="1062" y="528"/>
                    <a:pt x="1041" y="166"/>
                    <a:pt x="842" y="41"/>
                  </a:cubicBezTo>
                  <a:cubicBezTo>
                    <a:pt x="797" y="13"/>
                    <a:pt x="746" y="0"/>
                    <a:pt x="693" y="0"/>
                  </a:cubicBezTo>
                  <a:close/>
                </a:path>
              </a:pathLst>
            </a:cu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50;p61"/>
            <p:cNvSpPr/>
            <p:nvPr/>
          </p:nvSpPr>
          <p:spPr>
            <a:xfrm>
              <a:off x="5873354" y="2850769"/>
              <a:ext cx="42639" cy="28972"/>
            </a:xfrm>
            <a:custGeom>
              <a:avLst/>
              <a:gdLst/>
              <a:ahLst/>
              <a:cxnLst/>
              <a:rect l="l" t="t" r="r" b="b"/>
              <a:pathLst>
                <a:path w="1407" h="956" extrusionOk="0">
                  <a:moveTo>
                    <a:pt x="487" y="0"/>
                  </a:moveTo>
                  <a:cubicBezTo>
                    <a:pt x="328" y="0"/>
                    <a:pt x="194" y="54"/>
                    <a:pt x="126" y="160"/>
                  </a:cubicBezTo>
                  <a:cubicBezTo>
                    <a:pt x="1" y="359"/>
                    <a:pt x="156" y="657"/>
                    <a:pt x="474" y="836"/>
                  </a:cubicBezTo>
                  <a:cubicBezTo>
                    <a:pt x="620" y="916"/>
                    <a:pt x="775" y="956"/>
                    <a:pt x="912" y="956"/>
                  </a:cubicBezTo>
                  <a:cubicBezTo>
                    <a:pt x="1074" y="956"/>
                    <a:pt x="1212" y="901"/>
                    <a:pt x="1281" y="795"/>
                  </a:cubicBezTo>
                  <a:cubicBezTo>
                    <a:pt x="1406" y="599"/>
                    <a:pt x="1251" y="295"/>
                    <a:pt x="933" y="123"/>
                  </a:cubicBezTo>
                  <a:cubicBezTo>
                    <a:pt x="784" y="41"/>
                    <a:pt x="626" y="0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51;p61"/>
            <p:cNvSpPr/>
            <p:nvPr/>
          </p:nvSpPr>
          <p:spPr>
            <a:xfrm>
              <a:off x="5752735" y="2799491"/>
              <a:ext cx="42609" cy="28941"/>
            </a:xfrm>
            <a:custGeom>
              <a:avLst/>
              <a:gdLst/>
              <a:ahLst/>
              <a:cxnLst/>
              <a:rect l="l" t="t" r="r" b="b"/>
              <a:pathLst>
                <a:path w="1406" h="955" extrusionOk="0">
                  <a:moveTo>
                    <a:pt x="486" y="1"/>
                  </a:moveTo>
                  <a:cubicBezTo>
                    <a:pt x="328" y="1"/>
                    <a:pt x="194" y="53"/>
                    <a:pt x="125" y="159"/>
                  </a:cubicBezTo>
                  <a:cubicBezTo>
                    <a:pt x="0" y="358"/>
                    <a:pt x="156" y="656"/>
                    <a:pt x="473" y="835"/>
                  </a:cubicBezTo>
                  <a:cubicBezTo>
                    <a:pt x="619" y="916"/>
                    <a:pt x="774" y="955"/>
                    <a:pt x="912" y="955"/>
                  </a:cubicBezTo>
                  <a:cubicBezTo>
                    <a:pt x="1074" y="955"/>
                    <a:pt x="1211" y="900"/>
                    <a:pt x="1281" y="794"/>
                  </a:cubicBezTo>
                  <a:cubicBezTo>
                    <a:pt x="1406" y="598"/>
                    <a:pt x="1251" y="294"/>
                    <a:pt x="933" y="122"/>
                  </a:cubicBezTo>
                  <a:cubicBezTo>
                    <a:pt x="784" y="41"/>
                    <a:pt x="626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52;p61"/>
            <p:cNvSpPr/>
            <p:nvPr/>
          </p:nvSpPr>
          <p:spPr>
            <a:xfrm>
              <a:off x="5972788" y="4115841"/>
              <a:ext cx="809507" cy="367145"/>
            </a:xfrm>
            <a:custGeom>
              <a:avLst/>
              <a:gdLst/>
              <a:ahLst/>
              <a:cxnLst/>
              <a:rect l="l" t="t" r="r" b="b"/>
              <a:pathLst>
                <a:path w="26712" h="12115" extrusionOk="0">
                  <a:moveTo>
                    <a:pt x="21354" y="0"/>
                  </a:moveTo>
                  <a:cubicBezTo>
                    <a:pt x="21216" y="0"/>
                    <a:pt x="21071" y="22"/>
                    <a:pt x="20916" y="69"/>
                  </a:cubicBezTo>
                  <a:cubicBezTo>
                    <a:pt x="20916" y="69"/>
                    <a:pt x="20328" y="76"/>
                    <a:pt x="18690" y="1982"/>
                  </a:cubicBezTo>
                  <a:cubicBezTo>
                    <a:pt x="18690" y="1982"/>
                    <a:pt x="18027" y="2458"/>
                    <a:pt x="16608" y="2471"/>
                  </a:cubicBezTo>
                  <a:cubicBezTo>
                    <a:pt x="16608" y="2471"/>
                    <a:pt x="16581" y="2471"/>
                    <a:pt x="16530" y="2471"/>
                  </a:cubicBezTo>
                  <a:cubicBezTo>
                    <a:pt x="15828" y="2471"/>
                    <a:pt x="10544" y="2533"/>
                    <a:pt x="7303" y="4350"/>
                  </a:cubicBezTo>
                  <a:lnTo>
                    <a:pt x="7093" y="3012"/>
                  </a:lnTo>
                  <a:cubicBezTo>
                    <a:pt x="7093" y="3012"/>
                    <a:pt x="2836" y="3485"/>
                    <a:pt x="1" y="6509"/>
                  </a:cubicBezTo>
                  <a:cubicBezTo>
                    <a:pt x="1" y="6509"/>
                    <a:pt x="1846" y="10730"/>
                    <a:pt x="3562" y="12115"/>
                  </a:cubicBezTo>
                  <a:cubicBezTo>
                    <a:pt x="3562" y="12115"/>
                    <a:pt x="14375" y="9446"/>
                    <a:pt x="19950" y="5256"/>
                  </a:cubicBezTo>
                  <a:cubicBezTo>
                    <a:pt x="19950" y="5256"/>
                    <a:pt x="23126" y="7766"/>
                    <a:pt x="24217" y="9489"/>
                  </a:cubicBezTo>
                  <a:cubicBezTo>
                    <a:pt x="24217" y="9489"/>
                    <a:pt x="24738" y="11269"/>
                    <a:pt x="25314" y="11269"/>
                  </a:cubicBezTo>
                  <a:cubicBezTo>
                    <a:pt x="25351" y="11269"/>
                    <a:pt x="25387" y="11262"/>
                    <a:pt x="25424" y="11247"/>
                  </a:cubicBezTo>
                  <a:cubicBezTo>
                    <a:pt x="25424" y="11247"/>
                    <a:pt x="25846" y="10888"/>
                    <a:pt x="25501" y="10216"/>
                  </a:cubicBezTo>
                  <a:cubicBezTo>
                    <a:pt x="25501" y="10216"/>
                    <a:pt x="26711" y="9280"/>
                    <a:pt x="26464" y="8550"/>
                  </a:cubicBezTo>
                  <a:cubicBezTo>
                    <a:pt x="26464" y="8550"/>
                    <a:pt x="26451" y="8199"/>
                    <a:pt x="26211" y="8033"/>
                  </a:cubicBezTo>
                  <a:cubicBezTo>
                    <a:pt x="26211" y="8033"/>
                    <a:pt x="26083" y="6019"/>
                    <a:pt x="24981" y="5019"/>
                  </a:cubicBezTo>
                  <a:cubicBezTo>
                    <a:pt x="24981" y="5019"/>
                    <a:pt x="23555" y="3874"/>
                    <a:pt x="23373" y="2529"/>
                  </a:cubicBezTo>
                  <a:cubicBezTo>
                    <a:pt x="23373" y="2529"/>
                    <a:pt x="22843" y="0"/>
                    <a:pt x="21354" y="0"/>
                  </a:cubicBezTo>
                  <a:close/>
                </a:path>
              </a:pathLst>
            </a:custGeom>
            <a:solidFill>
              <a:srgbClr val="FC9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53;p61"/>
            <p:cNvSpPr/>
            <p:nvPr/>
          </p:nvSpPr>
          <p:spPr>
            <a:xfrm>
              <a:off x="5407123" y="4173302"/>
              <a:ext cx="694894" cy="631647"/>
            </a:xfrm>
            <a:custGeom>
              <a:avLst/>
              <a:gdLst/>
              <a:ahLst/>
              <a:cxnLst/>
              <a:rect l="l" t="t" r="r" b="b"/>
              <a:pathLst>
                <a:path w="22930" h="20843" extrusionOk="0">
                  <a:moveTo>
                    <a:pt x="2159" y="1"/>
                  </a:moveTo>
                  <a:cubicBezTo>
                    <a:pt x="1953" y="1"/>
                    <a:pt x="1745" y="7"/>
                    <a:pt x="1534" y="21"/>
                  </a:cubicBezTo>
                  <a:cubicBezTo>
                    <a:pt x="1534" y="21"/>
                    <a:pt x="0" y="4363"/>
                    <a:pt x="311" y="6546"/>
                  </a:cubicBezTo>
                  <a:cubicBezTo>
                    <a:pt x="311" y="6546"/>
                    <a:pt x="10032" y="11979"/>
                    <a:pt x="16966" y="12729"/>
                  </a:cubicBezTo>
                  <a:cubicBezTo>
                    <a:pt x="16966" y="12729"/>
                    <a:pt x="17574" y="16730"/>
                    <a:pt x="17192" y="18737"/>
                  </a:cubicBezTo>
                  <a:cubicBezTo>
                    <a:pt x="17192" y="18737"/>
                    <a:pt x="16250" y="20606"/>
                    <a:pt x="16875" y="20842"/>
                  </a:cubicBezTo>
                  <a:cubicBezTo>
                    <a:pt x="16875" y="20842"/>
                    <a:pt x="16877" y="20842"/>
                    <a:pt x="16882" y="20842"/>
                  </a:cubicBezTo>
                  <a:cubicBezTo>
                    <a:pt x="16949" y="20842"/>
                    <a:pt x="17440" y="20819"/>
                    <a:pt x="17635" y="20143"/>
                  </a:cubicBezTo>
                  <a:cubicBezTo>
                    <a:pt x="17635" y="20143"/>
                    <a:pt x="17762" y="20155"/>
                    <a:pt x="17950" y="20155"/>
                  </a:cubicBezTo>
                  <a:cubicBezTo>
                    <a:pt x="18414" y="20155"/>
                    <a:pt x="19251" y="20083"/>
                    <a:pt x="19477" y="19585"/>
                  </a:cubicBezTo>
                  <a:cubicBezTo>
                    <a:pt x="19477" y="19585"/>
                    <a:pt x="19706" y="19318"/>
                    <a:pt x="19646" y="19031"/>
                  </a:cubicBezTo>
                  <a:cubicBezTo>
                    <a:pt x="19646" y="19031"/>
                    <a:pt x="20926" y="17473"/>
                    <a:pt x="20805" y="15990"/>
                  </a:cubicBezTo>
                  <a:cubicBezTo>
                    <a:pt x="20805" y="15990"/>
                    <a:pt x="20544" y="14179"/>
                    <a:pt x="21332" y="13071"/>
                  </a:cubicBezTo>
                  <a:cubicBezTo>
                    <a:pt x="21332" y="13071"/>
                    <a:pt x="22930" y="10435"/>
                    <a:pt x="21217" y="9597"/>
                  </a:cubicBezTo>
                  <a:cubicBezTo>
                    <a:pt x="21217" y="9597"/>
                    <a:pt x="20978" y="9379"/>
                    <a:pt x="19830" y="9379"/>
                  </a:cubicBezTo>
                  <a:cubicBezTo>
                    <a:pt x="19433" y="9379"/>
                    <a:pt x="18927" y="9405"/>
                    <a:pt x="18284" y="9476"/>
                  </a:cubicBezTo>
                  <a:cubicBezTo>
                    <a:pt x="18284" y="9476"/>
                    <a:pt x="17473" y="9367"/>
                    <a:pt x="16425" y="8411"/>
                  </a:cubicBezTo>
                  <a:cubicBezTo>
                    <a:pt x="16425" y="8411"/>
                    <a:pt x="12219" y="4377"/>
                    <a:pt x="8350" y="3427"/>
                  </a:cubicBezTo>
                  <a:lnTo>
                    <a:pt x="9110" y="2305"/>
                  </a:lnTo>
                  <a:cubicBezTo>
                    <a:pt x="9110" y="2305"/>
                    <a:pt x="6014" y="1"/>
                    <a:pt x="2159" y="1"/>
                  </a:cubicBezTo>
                  <a:close/>
                </a:path>
              </a:pathLst>
            </a:custGeom>
            <a:solidFill>
              <a:srgbClr val="FC9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54;p61"/>
            <p:cNvSpPr/>
            <p:nvPr/>
          </p:nvSpPr>
          <p:spPr>
            <a:xfrm>
              <a:off x="5371392" y="3773775"/>
              <a:ext cx="871420" cy="575886"/>
            </a:xfrm>
            <a:custGeom>
              <a:avLst/>
              <a:gdLst/>
              <a:ahLst/>
              <a:cxnLst/>
              <a:rect l="l" t="t" r="r" b="b"/>
              <a:pathLst>
                <a:path w="28755" h="19003" extrusionOk="0">
                  <a:moveTo>
                    <a:pt x="19133" y="0"/>
                  </a:moveTo>
                  <a:cubicBezTo>
                    <a:pt x="16276" y="0"/>
                    <a:pt x="13033" y="193"/>
                    <a:pt x="10390" y="861"/>
                  </a:cubicBezTo>
                  <a:cubicBezTo>
                    <a:pt x="10390" y="861"/>
                    <a:pt x="3132" y="7389"/>
                    <a:pt x="0" y="13039"/>
                  </a:cubicBezTo>
                  <a:cubicBezTo>
                    <a:pt x="0" y="13039"/>
                    <a:pt x="2051" y="14150"/>
                    <a:pt x="6342" y="15286"/>
                  </a:cubicBezTo>
                  <a:cubicBezTo>
                    <a:pt x="6342" y="15286"/>
                    <a:pt x="8549" y="15948"/>
                    <a:pt x="10313" y="16830"/>
                  </a:cubicBezTo>
                  <a:cubicBezTo>
                    <a:pt x="10313" y="16830"/>
                    <a:pt x="15009" y="11853"/>
                    <a:pt x="16209" y="10498"/>
                  </a:cubicBezTo>
                  <a:cubicBezTo>
                    <a:pt x="16209" y="10498"/>
                    <a:pt x="16618" y="16516"/>
                    <a:pt x="19331" y="19003"/>
                  </a:cubicBezTo>
                  <a:cubicBezTo>
                    <a:pt x="19331" y="19003"/>
                    <a:pt x="24497" y="14907"/>
                    <a:pt x="28755" y="14468"/>
                  </a:cubicBezTo>
                  <a:cubicBezTo>
                    <a:pt x="28755" y="14468"/>
                    <a:pt x="25792" y="2811"/>
                    <a:pt x="26170" y="354"/>
                  </a:cubicBezTo>
                  <a:cubicBezTo>
                    <a:pt x="26172" y="354"/>
                    <a:pt x="23007" y="0"/>
                    <a:pt x="191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55;p61"/>
            <p:cNvSpPr/>
            <p:nvPr/>
          </p:nvSpPr>
          <p:spPr>
            <a:xfrm>
              <a:off x="5805468" y="3938944"/>
              <a:ext cx="50094" cy="91460"/>
            </a:xfrm>
            <a:custGeom>
              <a:avLst/>
              <a:gdLst/>
              <a:ahLst/>
              <a:cxnLst/>
              <a:rect l="l" t="t" r="r" b="b"/>
              <a:pathLst>
                <a:path w="1653" h="3018" extrusionOk="0">
                  <a:moveTo>
                    <a:pt x="131" y="1"/>
                  </a:moveTo>
                  <a:cubicBezTo>
                    <a:pt x="123" y="1"/>
                    <a:pt x="116" y="1"/>
                    <a:pt x="109" y="3"/>
                  </a:cubicBezTo>
                  <a:cubicBezTo>
                    <a:pt x="44" y="13"/>
                    <a:pt x="0" y="74"/>
                    <a:pt x="11" y="138"/>
                  </a:cubicBezTo>
                  <a:cubicBezTo>
                    <a:pt x="24" y="216"/>
                    <a:pt x="311" y="2061"/>
                    <a:pt x="1447" y="2990"/>
                  </a:cubicBezTo>
                  <a:cubicBezTo>
                    <a:pt x="1467" y="3007"/>
                    <a:pt x="1494" y="3017"/>
                    <a:pt x="1521" y="3017"/>
                  </a:cubicBezTo>
                  <a:cubicBezTo>
                    <a:pt x="1555" y="3017"/>
                    <a:pt x="1589" y="3000"/>
                    <a:pt x="1612" y="2973"/>
                  </a:cubicBezTo>
                  <a:cubicBezTo>
                    <a:pt x="1653" y="2922"/>
                    <a:pt x="1646" y="2848"/>
                    <a:pt x="1595" y="2808"/>
                  </a:cubicBezTo>
                  <a:cubicBezTo>
                    <a:pt x="531" y="1936"/>
                    <a:pt x="247" y="121"/>
                    <a:pt x="244" y="101"/>
                  </a:cubicBezTo>
                  <a:cubicBezTo>
                    <a:pt x="238" y="44"/>
                    <a:pt x="187" y="1"/>
                    <a:pt x="1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56;p61"/>
            <p:cNvSpPr/>
            <p:nvPr/>
          </p:nvSpPr>
          <p:spPr>
            <a:xfrm>
              <a:off x="5242166" y="3245447"/>
              <a:ext cx="395995" cy="408996"/>
            </a:xfrm>
            <a:custGeom>
              <a:avLst/>
              <a:gdLst/>
              <a:ahLst/>
              <a:cxnLst/>
              <a:rect l="l" t="t" r="r" b="b"/>
              <a:pathLst>
                <a:path w="13067" h="13496" extrusionOk="0">
                  <a:moveTo>
                    <a:pt x="752" y="1"/>
                  </a:moveTo>
                  <a:cubicBezTo>
                    <a:pt x="249" y="1"/>
                    <a:pt x="0" y="455"/>
                    <a:pt x="358" y="1791"/>
                  </a:cubicBezTo>
                  <a:cubicBezTo>
                    <a:pt x="358" y="1791"/>
                    <a:pt x="2997" y="9154"/>
                    <a:pt x="8008" y="13496"/>
                  </a:cubicBezTo>
                  <a:cubicBezTo>
                    <a:pt x="8008" y="13496"/>
                    <a:pt x="11370" y="11323"/>
                    <a:pt x="13066" y="8215"/>
                  </a:cubicBezTo>
                  <a:lnTo>
                    <a:pt x="9714" y="5654"/>
                  </a:lnTo>
                  <a:lnTo>
                    <a:pt x="8616" y="7140"/>
                  </a:lnTo>
                  <a:cubicBezTo>
                    <a:pt x="8616" y="7140"/>
                    <a:pt x="5998" y="5316"/>
                    <a:pt x="4021" y="2035"/>
                  </a:cubicBezTo>
                  <a:cubicBezTo>
                    <a:pt x="4021" y="2035"/>
                    <a:pt x="1817" y="1"/>
                    <a:pt x="752" y="1"/>
                  </a:cubicBezTo>
                  <a:close/>
                </a:path>
              </a:pathLst>
            </a:custGeom>
            <a:solidFill>
              <a:srgbClr val="FC9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57;p61"/>
            <p:cNvSpPr/>
            <p:nvPr/>
          </p:nvSpPr>
          <p:spPr>
            <a:xfrm>
              <a:off x="5514862" y="3056033"/>
              <a:ext cx="817356" cy="779111"/>
            </a:xfrm>
            <a:custGeom>
              <a:avLst/>
              <a:gdLst/>
              <a:ahLst/>
              <a:cxnLst/>
              <a:rect l="l" t="t" r="r" b="b"/>
              <a:pathLst>
                <a:path w="26971" h="25709" extrusionOk="0">
                  <a:moveTo>
                    <a:pt x="19892" y="1"/>
                  </a:moveTo>
                  <a:cubicBezTo>
                    <a:pt x="19087" y="1"/>
                    <a:pt x="18459" y="94"/>
                    <a:pt x="18459" y="94"/>
                  </a:cubicBezTo>
                  <a:cubicBezTo>
                    <a:pt x="16619" y="1029"/>
                    <a:pt x="14942" y="1327"/>
                    <a:pt x="13549" y="1327"/>
                  </a:cubicBezTo>
                  <a:cubicBezTo>
                    <a:pt x="11080" y="1327"/>
                    <a:pt x="9505" y="388"/>
                    <a:pt x="9505" y="388"/>
                  </a:cubicBezTo>
                  <a:lnTo>
                    <a:pt x="6900" y="672"/>
                  </a:lnTo>
                  <a:cubicBezTo>
                    <a:pt x="4359" y="797"/>
                    <a:pt x="0" y="11086"/>
                    <a:pt x="0" y="11086"/>
                  </a:cubicBezTo>
                  <a:cubicBezTo>
                    <a:pt x="1568" y="14975"/>
                    <a:pt x="4727" y="15070"/>
                    <a:pt x="4727" y="15070"/>
                  </a:cubicBezTo>
                  <a:lnTo>
                    <a:pt x="5798" y="11704"/>
                  </a:lnTo>
                  <a:cubicBezTo>
                    <a:pt x="7397" y="17404"/>
                    <a:pt x="6586" y="20101"/>
                    <a:pt x="6586" y="20101"/>
                  </a:cubicBezTo>
                  <a:cubicBezTo>
                    <a:pt x="5585" y="22699"/>
                    <a:pt x="5322" y="24750"/>
                    <a:pt x="5322" y="24750"/>
                  </a:cubicBezTo>
                  <a:cubicBezTo>
                    <a:pt x="5831" y="24624"/>
                    <a:pt x="6444" y="24572"/>
                    <a:pt x="7105" y="24572"/>
                  </a:cubicBezTo>
                  <a:cubicBezTo>
                    <a:pt x="10067" y="24572"/>
                    <a:pt x="14002" y="25608"/>
                    <a:pt x="14002" y="25608"/>
                  </a:cubicBezTo>
                  <a:cubicBezTo>
                    <a:pt x="14477" y="25677"/>
                    <a:pt x="14945" y="25708"/>
                    <a:pt x="15404" y="25708"/>
                  </a:cubicBezTo>
                  <a:cubicBezTo>
                    <a:pt x="19235" y="25708"/>
                    <a:pt x="22375" y="23557"/>
                    <a:pt x="22375" y="23557"/>
                  </a:cubicBezTo>
                  <a:cubicBezTo>
                    <a:pt x="21706" y="20361"/>
                    <a:pt x="21460" y="13542"/>
                    <a:pt x="21460" y="13542"/>
                  </a:cubicBezTo>
                  <a:cubicBezTo>
                    <a:pt x="23419" y="12850"/>
                    <a:pt x="26971" y="10603"/>
                    <a:pt x="26971" y="10603"/>
                  </a:cubicBezTo>
                  <a:cubicBezTo>
                    <a:pt x="25805" y="7727"/>
                    <a:pt x="23193" y="1297"/>
                    <a:pt x="23193" y="1297"/>
                  </a:cubicBezTo>
                  <a:cubicBezTo>
                    <a:pt x="22739" y="216"/>
                    <a:pt x="21112" y="1"/>
                    <a:pt x="198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8;p61"/>
            <p:cNvSpPr/>
            <p:nvPr/>
          </p:nvSpPr>
          <p:spPr>
            <a:xfrm>
              <a:off x="6151595" y="3231112"/>
              <a:ext cx="13849" cy="220196"/>
            </a:xfrm>
            <a:custGeom>
              <a:avLst/>
              <a:gdLst/>
              <a:ahLst/>
              <a:cxnLst/>
              <a:rect l="l" t="t" r="r" b="b"/>
              <a:pathLst>
                <a:path w="457" h="7266" extrusionOk="0">
                  <a:moveTo>
                    <a:pt x="115" y="1"/>
                  </a:moveTo>
                  <a:cubicBezTo>
                    <a:pt x="51" y="1"/>
                    <a:pt x="0" y="55"/>
                    <a:pt x="0" y="119"/>
                  </a:cubicBezTo>
                  <a:cubicBezTo>
                    <a:pt x="0" y="176"/>
                    <a:pt x="102" y="5897"/>
                    <a:pt x="217" y="7160"/>
                  </a:cubicBezTo>
                  <a:cubicBezTo>
                    <a:pt x="223" y="7218"/>
                    <a:pt x="274" y="7265"/>
                    <a:pt x="335" y="7265"/>
                  </a:cubicBezTo>
                  <a:lnTo>
                    <a:pt x="345" y="7265"/>
                  </a:lnTo>
                  <a:cubicBezTo>
                    <a:pt x="409" y="7258"/>
                    <a:pt x="456" y="7201"/>
                    <a:pt x="453" y="7137"/>
                  </a:cubicBezTo>
                  <a:cubicBezTo>
                    <a:pt x="338" y="5883"/>
                    <a:pt x="237" y="173"/>
                    <a:pt x="237" y="115"/>
                  </a:cubicBezTo>
                  <a:cubicBezTo>
                    <a:pt x="230" y="51"/>
                    <a:pt x="179" y="4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9;p61"/>
            <p:cNvSpPr/>
            <p:nvPr/>
          </p:nvSpPr>
          <p:spPr>
            <a:xfrm>
              <a:off x="6161838" y="3287845"/>
              <a:ext cx="139797" cy="94643"/>
            </a:xfrm>
            <a:custGeom>
              <a:avLst/>
              <a:gdLst/>
              <a:ahLst/>
              <a:cxnLst/>
              <a:rect l="l" t="t" r="r" b="b"/>
              <a:pathLst>
                <a:path w="4613" h="3123" extrusionOk="0">
                  <a:moveTo>
                    <a:pt x="4423" y="0"/>
                  </a:moveTo>
                  <a:cubicBezTo>
                    <a:pt x="3494" y="784"/>
                    <a:pt x="2764" y="1376"/>
                    <a:pt x="1622" y="2004"/>
                  </a:cubicBezTo>
                  <a:cubicBezTo>
                    <a:pt x="1304" y="2180"/>
                    <a:pt x="456" y="2514"/>
                    <a:pt x="0" y="2639"/>
                  </a:cubicBezTo>
                  <a:cubicBezTo>
                    <a:pt x="7" y="2805"/>
                    <a:pt x="10" y="2964"/>
                    <a:pt x="17" y="3123"/>
                  </a:cubicBezTo>
                  <a:cubicBezTo>
                    <a:pt x="514" y="3004"/>
                    <a:pt x="1504" y="2609"/>
                    <a:pt x="1848" y="2420"/>
                  </a:cubicBezTo>
                  <a:cubicBezTo>
                    <a:pt x="2980" y="1798"/>
                    <a:pt x="3741" y="1190"/>
                    <a:pt x="4612" y="460"/>
                  </a:cubicBezTo>
                  <a:cubicBezTo>
                    <a:pt x="4548" y="308"/>
                    <a:pt x="4487" y="152"/>
                    <a:pt x="4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0;p61"/>
            <p:cNvSpPr/>
            <p:nvPr/>
          </p:nvSpPr>
          <p:spPr>
            <a:xfrm>
              <a:off x="6163172" y="3328183"/>
              <a:ext cx="154859" cy="92400"/>
            </a:xfrm>
            <a:custGeom>
              <a:avLst/>
              <a:gdLst/>
              <a:ahLst/>
              <a:cxnLst/>
              <a:rect l="l" t="t" r="r" b="b"/>
              <a:pathLst>
                <a:path w="5110" h="3049" extrusionOk="0">
                  <a:moveTo>
                    <a:pt x="4920" y="1"/>
                  </a:moveTo>
                  <a:cubicBezTo>
                    <a:pt x="3555" y="1177"/>
                    <a:pt x="1788" y="2349"/>
                    <a:pt x="0" y="2575"/>
                  </a:cubicBezTo>
                  <a:cubicBezTo>
                    <a:pt x="7" y="2741"/>
                    <a:pt x="14" y="2900"/>
                    <a:pt x="20" y="3049"/>
                  </a:cubicBezTo>
                  <a:cubicBezTo>
                    <a:pt x="1879" y="2829"/>
                    <a:pt x="3693" y="1656"/>
                    <a:pt x="5109" y="464"/>
                  </a:cubicBezTo>
                  <a:cubicBezTo>
                    <a:pt x="5048" y="312"/>
                    <a:pt x="4984" y="160"/>
                    <a:pt x="4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61;p61"/>
            <p:cNvSpPr/>
            <p:nvPr/>
          </p:nvSpPr>
          <p:spPr>
            <a:xfrm>
              <a:off x="5521286" y="3360459"/>
              <a:ext cx="145646" cy="138160"/>
            </a:xfrm>
            <a:custGeom>
              <a:avLst/>
              <a:gdLst/>
              <a:ahLst/>
              <a:cxnLst/>
              <a:rect l="l" t="t" r="r" b="b"/>
              <a:pathLst>
                <a:path w="4806" h="4559" extrusionOk="0">
                  <a:moveTo>
                    <a:pt x="248" y="0"/>
                  </a:moveTo>
                  <a:cubicBezTo>
                    <a:pt x="153" y="210"/>
                    <a:pt x="68" y="395"/>
                    <a:pt x="1" y="551"/>
                  </a:cubicBezTo>
                  <a:cubicBezTo>
                    <a:pt x="700" y="1811"/>
                    <a:pt x="2245" y="4041"/>
                    <a:pt x="4664" y="4558"/>
                  </a:cubicBezTo>
                  <a:lnTo>
                    <a:pt x="4806" y="4105"/>
                  </a:lnTo>
                  <a:cubicBezTo>
                    <a:pt x="2353" y="3599"/>
                    <a:pt x="808" y="1085"/>
                    <a:pt x="2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62;p61"/>
            <p:cNvSpPr/>
            <p:nvPr/>
          </p:nvSpPr>
          <p:spPr>
            <a:xfrm>
              <a:off x="5699487" y="3671643"/>
              <a:ext cx="481092" cy="57489"/>
            </a:xfrm>
            <a:custGeom>
              <a:avLst/>
              <a:gdLst/>
              <a:ahLst/>
              <a:cxnLst/>
              <a:rect l="l" t="t" r="r" b="b"/>
              <a:pathLst>
                <a:path w="15875" h="1897" extrusionOk="0">
                  <a:moveTo>
                    <a:pt x="15824" y="1"/>
                  </a:moveTo>
                  <a:cubicBezTo>
                    <a:pt x="15543" y="99"/>
                    <a:pt x="15263" y="203"/>
                    <a:pt x="14989" y="305"/>
                  </a:cubicBezTo>
                  <a:cubicBezTo>
                    <a:pt x="14175" y="605"/>
                    <a:pt x="13334" y="920"/>
                    <a:pt x="12475" y="1082"/>
                  </a:cubicBezTo>
                  <a:cubicBezTo>
                    <a:pt x="11268" y="1310"/>
                    <a:pt x="10181" y="1422"/>
                    <a:pt x="9142" y="1422"/>
                  </a:cubicBezTo>
                  <a:cubicBezTo>
                    <a:pt x="8690" y="1422"/>
                    <a:pt x="8246" y="1401"/>
                    <a:pt x="7806" y="1359"/>
                  </a:cubicBezTo>
                  <a:cubicBezTo>
                    <a:pt x="7093" y="1291"/>
                    <a:pt x="6332" y="1170"/>
                    <a:pt x="5525" y="1041"/>
                  </a:cubicBezTo>
                  <a:cubicBezTo>
                    <a:pt x="4228" y="831"/>
                    <a:pt x="2828" y="611"/>
                    <a:pt x="1485" y="611"/>
                  </a:cubicBezTo>
                  <a:cubicBezTo>
                    <a:pt x="1037" y="611"/>
                    <a:pt x="595" y="636"/>
                    <a:pt x="166" y="693"/>
                  </a:cubicBezTo>
                  <a:cubicBezTo>
                    <a:pt x="108" y="862"/>
                    <a:pt x="54" y="1031"/>
                    <a:pt x="0" y="1197"/>
                  </a:cubicBezTo>
                  <a:cubicBezTo>
                    <a:pt x="481" y="1115"/>
                    <a:pt x="981" y="1080"/>
                    <a:pt x="1494" y="1080"/>
                  </a:cubicBezTo>
                  <a:cubicBezTo>
                    <a:pt x="2771" y="1080"/>
                    <a:pt x="4124" y="1293"/>
                    <a:pt x="5450" y="1508"/>
                  </a:cubicBezTo>
                  <a:cubicBezTo>
                    <a:pt x="6261" y="1636"/>
                    <a:pt x="7032" y="1761"/>
                    <a:pt x="7758" y="1832"/>
                  </a:cubicBezTo>
                  <a:cubicBezTo>
                    <a:pt x="8214" y="1873"/>
                    <a:pt x="8671" y="1896"/>
                    <a:pt x="9137" y="1896"/>
                  </a:cubicBezTo>
                  <a:cubicBezTo>
                    <a:pt x="10208" y="1896"/>
                    <a:pt x="11323" y="1781"/>
                    <a:pt x="12563" y="1545"/>
                  </a:cubicBezTo>
                  <a:cubicBezTo>
                    <a:pt x="13459" y="1376"/>
                    <a:pt x="14320" y="1055"/>
                    <a:pt x="15151" y="747"/>
                  </a:cubicBezTo>
                  <a:cubicBezTo>
                    <a:pt x="15388" y="660"/>
                    <a:pt x="15631" y="572"/>
                    <a:pt x="15874" y="484"/>
                  </a:cubicBezTo>
                  <a:cubicBezTo>
                    <a:pt x="15858" y="325"/>
                    <a:pt x="15841" y="163"/>
                    <a:pt x="15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63;p61"/>
            <p:cNvSpPr/>
            <p:nvPr/>
          </p:nvSpPr>
          <p:spPr>
            <a:xfrm>
              <a:off x="5715155" y="3629669"/>
              <a:ext cx="461212" cy="52973"/>
            </a:xfrm>
            <a:custGeom>
              <a:avLst/>
              <a:gdLst/>
              <a:ahLst/>
              <a:cxnLst/>
              <a:rect l="l" t="t" r="r" b="b"/>
              <a:pathLst>
                <a:path w="15219" h="1748" extrusionOk="0">
                  <a:moveTo>
                    <a:pt x="15178" y="0"/>
                  </a:moveTo>
                  <a:cubicBezTo>
                    <a:pt x="14851" y="92"/>
                    <a:pt x="14530" y="200"/>
                    <a:pt x="14212" y="325"/>
                  </a:cubicBezTo>
                  <a:cubicBezTo>
                    <a:pt x="12642" y="949"/>
                    <a:pt x="10862" y="1271"/>
                    <a:pt x="9056" y="1271"/>
                  </a:cubicBezTo>
                  <a:cubicBezTo>
                    <a:pt x="8391" y="1271"/>
                    <a:pt x="7722" y="1227"/>
                    <a:pt x="7059" y="1139"/>
                  </a:cubicBezTo>
                  <a:cubicBezTo>
                    <a:pt x="6532" y="1068"/>
                    <a:pt x="6005" y="967"/>
                    <a:pt x="5498" y="869"/>
                  </a:cubicBezTo>
                  <a:cubicBezTo>
                    <a:pt x="4670" y="706"/>
                    <a:pt x="3815" y="541"/>
                    <a:pt x="2920" y="500"/>
                  </a:cubicBezTo>
                  <a:cubicBezTo>
                    <a:pt x="2570" y="483"/>
                    <a:pt x="2207" y="475"/>
                    <a:pt x="1840" y="475"/>
                  </a:cubicBezTo>
                  <a:cubicBezTo>
                    <a:pt x="1474" y="475"/>
                    <a:pt x="1105" y="483"/>
                    <a:pt x="744" y="500"/>
                  </a:cubicBezTo>
                  <a:cubicBezTo>
                    <a:pt x="524" y="514"/>
                    <a:pt x="304" y="541"/>
                    <a:pt x="88" y="585"/>
                  </a:cubicBezTo>
                  <a:cubicBezTo>
                    <a:pt x="54" y="828"/>
                    <a:pt x="21" y="994"/>
                    <a:pt x="0" y="1085"/>
                  </a:cubicBezTo>
                  <a:cubicBezTo>
                    <a:pt x="250" y="1027"/>
                    <a:pt x="507" y="990"/>
                    <a:pt x="767" y="970"/>
                  </a:cubicBezTo>
                  <a:cubicBezTo>
                    <a:pt x="1122" y="955"/>
                    <a:pt x="1484" y="947"/>
                    <a:pt x="1842" y="947"/>
                  </a:cubicBezTo>
                  <a:cubicBezTo>
                    <a:pt x="2201" y="947"/>
                    <a:pt x="2556" y="955"/>
                    <a:pt x="2899" y="970"/>
                  </a:cubicBezTo>
                  <a:cubicBezTo>
                    <a:pt x="3761" y="1014"/>
                    <a:pt x="4599" y="1173"/>
                    <a:pt x="5410" y="1332"/>
                  </a:cubicBezTo>
                  <a:cubicBezTo>
                    <a:pt x="5924" y="1430"/>
                    <a:pt x="6454" y="1534"/>
                    <a:pt x="6995" y="1605"/>
                  </a:cubicBezTo>
                  <a:cubicBezTo>
                    <a:pt x="7694" y="1700"/>
                    <a:pt x="8397" y="1747"/>
                    <a:pt x="9103" y="1747"/>
                  </a:cubicBezTo>
                  <a:cubicBezTo>
                    <a:pt x="10951" y="1747"/>
                    <a:pt x="12749" y="1416"/>
                    <a:pt x="14388" y="764"/>
                  </a:cubicBezTo>
                  <a:cubicBezTo>
                    <a:pt x="14665" y="652"/>
                    <a:pt x="14945" y="561"/>
                    <a:pt x="15219" y="480"/>
                  </a:cubicBezTo>
                  <a:cubicBezTo>
                    <a:pt x="15205" y="321"/>
                    <a:pt x="15192" y="162"/>
                    <a:pt x="151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64;p61"/>
            <p:cNvSpPr/>
            <p:nvPr/>
          </p:nvSpPr>
          <p:spPr>
            <a:xfrm>
              <a:off x="5539410" y="3320212"/>
              <a:ext cx="140342" cy="138554"/>
            </a:xfrm>
            <a:custGeom>
              <a:avLst/>
              <a:gdLst/>
              <a:ahLst/>
              <a:cxnLst/>
              <a:rect l="l" t="t" r="r" b="b"/>
              <a:pathLst>
                <a:path w="4631" h="4572" extrusionOk="0">
                  <a:moveTo>
                    <a:pt x="271" y="0"/>
                  </a:moveTo>
                  <a:cubicBezTo>
                    <a:pt x="173" y="200"/>
                    <a:pt x="85" y="389"/>
                    <a:pt x="1" y="571"/>
                  </a:cubicBezTo>
                  <a:cubicBezTo>
                    <a:pt x="687" y="1838"/>
                    <a:pt x="2099" y="3798"/>
                    <a:pt x="4488" y="4572"/>
                  </a:cubicBezTo>
                  <a:lnTo>
                    <a:pt x="4630" y="4119"/>
                  </a:lnTo>
                  <a:cubicBezTo>
                    <a:pt x="2211" y="3318"/>
                    <a:pt x="836" y="1142"/>
                    <a:pt x="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65;p61"/>
            <p:cNvSpPr/>
            <p:nvPr/>
          </p:nvSpPr>
          <p:spPr>
            <a:xfrm>
              <a:off x="5922419" y="3393432"/>
              <a:ext cx="450575" cy="798900"/>
            </a:xfrm>
            <a:custGeom>
              <a:avLst/>
              <a:gdLst/>
              <a:ahLst/>
              <a:cxnLst/>
              <a:rect l="l" t="t" r="r" b="b"/>
              <a:pathLst>
                <a:path w="14868" h="26362" extrusionOk="0">
                  <a:moveTo>
                    <a:pt x="14868" y="9552"/>
                  </a:moveTo>
                  <a:lnTo>
                    <a:pt x="14868" y="9552"/>
                  </a:lnTo>
                  <a:cubicBezTo>
                    <a:pt x="14868" y="9552"/>
                    <a:pt x="14868" y="9552"/>
                    <a:pt x="14868" y="9552"/>
                  </a:cubicBezTo>
                  <a:lnTo>
                    <a:pt x="14868" y="9552"/>
                  </a:lnTo>
                  <a:cubicBezTo>
                    <a:pt x="14868" y="9552"/>
                    <a:pt x="14868" y="9552"/>
                    <a:pt x="14868" y="9552"/>
                  </a:cubicBezTo>
                  <a:cubicBezTo>
                    <a:pt x="14868" y="9552"/>
                    <a:pt x="14868" y="9552"/>
                    <a:pt x="14868" y="9552"/>
                  </a:cubicBezTo>
                  <a:close/>
                  <a:moveTo>
                    <a:pt x="12661" y="0"/>
                  </a:moveTo>
                  <a:cubicBezTo>
                    <a:pt x="11610" y="632"/>
                    <a:pt x="9813" y="1673"/>
                    <a:pt x="8475" y="2230"/>
                  </a:cubicBezTo>
                  <a:cubicBezTo>
                    <a:pt x="8711" y="3534"/>
                    <a:pt x="9475" y="7606"/>
                    <a:pt x="9944" y="8691"/>
                  </a:cubicBezTo>
                  <a:cubicBezTo>
                    <a:pt x="9944" y="8691"/>
                    <a:pt x="5400" y="15692"/>
                    <a:pt x="4906" y="18243"/>
                  </a:cubicBezTo>
                  <a:cubicBezTo>
                    <a:pt x="4906" y="18243"/>
                    <a:pt x="3339" y="19943"/>
                    <a:pt x="2352" y="21264"/>
                  </a:cubicBezTo>
                  <a:cubicBezTo>
                    <a:pt x="2352" y="21264"/>
                    <a:pt x="0" y="24001"/>
                    <a:pt x="544" y="24467"/>
                  </a:cubicBezTo>
                  <a:cubicBezTo>
                    <a:pt x="544" y="24467"/>
                    <a:pt x="560" y="24524"/>
                    <a:pt x="625" y="24524"/>
                  </a:cubicBezTo>
                  <a:cubicBezTo>
                    <a:pt x="744" y="24524"/>
                    <a:pt x="1029" y="24330"/>
                    <a:pt x="1690" y="23230"/>
                  </a:cubicBezTo>
                  <a:cubicBezTo>
                    <a:pt x="1690" y="23230"/>
                    <a:pt x="2132" y="22514"/>
                    <a:pt x="2724" y="22220"/>
                  </a:cubicBezTo>
                  <a:lnTo>
                    <a:pt x="2724" y="22220"/>
                  </a:lnTo>
                  <a:cubicBezTo>
                    <a:pt x="2724" y="22220"/>
                    <a:pt x="1136" y="24954"/>
                    <a:pt x="1511" y="25646"/>
                  </a:cubicBezTo>
                  <a:cubicBezTo>
                    <a:pt x="1511" y="25646"/>
                    <a:pt x="1536" y="25688"/>
                    <a:pt x="1590" y="25688"/>
                  </a:cubicBezTo>
                  <a:cubicBezTo>
                    <a:pt x="1706" y="25688"/>
                    <a:pt x="1954" y="25500"/>
                    <a:pt x="2372" y="24328"/>
                  </a:cubicBezTo>
                  <a:cubicBezTo>
                    <a:pt x="2599" y="23825"/>
                    <a:pt x="2920" y="23365"/>
                    <a:pt x="3315" y="22977"/>
                  </a:cubicBezTo>
                  <a:lnTo>
                    <a:pt x="3315" y="22977"/>
                  </a:lnTo>
                  <a:cubicBezTo>
                    <a:pt x="3315" y="22977"/>
                    <a:pt x="2234" y="25690"/>
                    <a:pt x="2599" y="26302"/>
                  </a:cubicBezTo>
                  <a:cubicBezTo>
                    <a:pt x="2599" y="26302"/>
                    <a:pt x="2631" y="26354"/>
                    <a:pt x="2692" y="26354"/>
                  </a:cubicBezTo>
                  <a:cubicBezTo>
                    <a:pt x="2816" y="26354"/>
                    <a:pt x="3055" y="26142"/>
                    <a:pt x="3383" y="24862"/>
                  </a:cubicBezTo>
                  <a:cubicBezTo>
                    <a:pt x="3383" y="24862"/>
                    <a:pt x="3643" y="24021"/>
                    <a:pt x="4143" y="23511"/>
                  </a:cubicBezTo>
                  <a:lnTo>
                    <a:pt x="4143" y="23511"/>
                  </a:lnTo>
                  <a:cubicBezTo>
                    <a:pt x="4143" y="23511"/>
                    <a:pt x="3744" y="25633"/>
                    <a:pt x="4133" y="26268"/>
                  </a:cubicBezTo>
                  <a:cubicBezTo>
                    <a:pt x="4133" y="26268"/>
                    <a:pt x="4204" y="26362"/>
                    <a:pt x="4297" y="26362"/>
                  </a:cubicBezTo>
                  <a:cubicBezTo>
                    <a:pt x="4441" y="26362"/>
                    <a:pt x="4637" y="26136"/>
                    <a:pt x="4700" y="24984"/>
                  </a:cubicBezTo>
                  <a:cubicBezTo>
                    <a:pt x="4700" y="24984"/>
                    <a:pt x="4619" y="23987"/>
                    <a:pt x="5096" y="23328"/>
                  </a:cubicBezTo>
                  <a:cubicBezTo>
                    <a:pt x="5096" y="23328"/>
                    <a:pt x="6606" y="21490"/>
                    <a:pt x="6616" y="20084"/>
                  </a:cubicBezTo>
                  <a:cubicBezTo>
                    <a:pt x="6616" y="20084"/>
                    <a:pt x="13290" y="12637"/>
                    <a:pt x="14868" y="9552"/>
                  </a:cubicBezTo>
                  <a:lnTo>
                    <a:pt x="14868" y="9552"/>
                  </a:lnTo>
                  <a:cubicBezTo>
                    <a:pt x="14867" y="9551"/>
                    <a:pt x="13870" y="2408"/>
                    <a:pt x="12661" y="0"/>
                  </a:cubicBezTo>
                  <a:close/>
                </a:path>
              </a:pathLst>
            </a:custGeom>
            <a:solidFill>
              <a:srgbClr val="FC9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66;p61"/>
            <p:cNvSpPr/>
            <p:nvPr/>
          </p:nvSpPr>
          <p:spPr>
            <a:xfrm>
              <a:off x="5268260" y="3112130"/>
              <a:ext cx="149949" cy="204953"/>
            </a:xfrm>
            <a:custGeom>
              <a:avLst/>
              <a:gdLst/>
              <a:ahLst/>
              <a:cxnLst/>
              <a:rect l="l" t="t" r="r" b="b"/>
              <a:pathLst>
                <a:path w="4948" h="6763" extrusionOk="0">
                  <a:moveTo>
                    <a:pt x="2433" y="0"/>
                  </a:moveTo>
                  <a:cubicBezTo>
                    <a:pt x="1092" y="0"/>
                    <a:pt x="1" y="223"/>
                    <a:pt x="1" y="500"/>
                  </a:cubicBezTo>
                  <a:cubicBezTo>
                    <a:pt x="1" y="517"/>
                    <a:pt x="17" y="531"/>
                    <a:pt x="24" y="548"/>
                  </a:cubicBezTo>
                  <a:lnTo>
                    <a:pt x="4" y="548"/>
                  </a:lnTo>
                  <a:cubicBezTo>
                    <a:pt x="4" y="548"/>
                    <a:pt x="460" y="5116"/>
                    <a:pt x="855" y="6603"/>
                  </a:cubicBezTo>
                  <a:cubicBezTo>
                    <a:pt x="855" y="6603"/>
                    <a:pt x="1896" y="6762"/>
                    <a:pt x="2870" y="6762"/>
                  </a:cubicBezTo>
                  <a:cubicBezTo>
                    <a:pt x="3468" y="6762"/>
                    <a:pt x="4041" y="6702"/>
                    <a:pt x="4332" y="6508"/>
                  </a:cubicBezTo>
                  <a:cubicBezTo>
                    <a:pt x="4332" y="6508"/>
                    <a:pt x="4947" y="2497"/>
                    <a:pt x="4853" y="524"/>
                  </a:cubicBezTo>
                  <a:cubicBezTo>
                    <a:pt x="4853" y="514"/>
                    <a:pt x="4863" y="507"/>
                    <a:pt x="4863" y="500"/>
                  </a:cubicBezTo>
                  <a:cubicBezTo>
                    <a:pt x="4863" y="223"/>
                    <a:pt x="3775" y="0"/>
                    <a:pt x="2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67;p61"/>
            <p:cNvSpPr/>
            <p:nvPr/>
          </p:nvSpPr>
          <p:spPr>
            <a:xfrm>
              <a:off x="5268260" y="3112130"/>
              <a:ext cx="147373" cy="30335"/>
            </a:xfrm>
            <a:custGeom>
              <a:avLst/>
              <a:gdLst/>
              <a:ahLst/>
              <a:cxnLst/>
              <a:rect l="l" t="t" r="r" b="b"/>
              <a:pathLst>
                <a:path w="4863" h="1001" extrusionOk="0">
                  <a:moveTo>
                    <a:pt x="2433" y="0"/>
                  </a:moveTo>
                  <a:cubicBezTo>
                    <a:pt x="1089" y="0"/>
                    <a:pt x="1" y="223"/>
                    <a:pt x="1" y="500"/>
                  </a:cubicBezTo>
                  <a:cubicBezTo>
                    <a:pt x="1" y="777"/>
                    <a:pt x="1092" y="1000"/>
                    <a:pt x="2433" y="1000"/>
                  </a:cubicBezTo>
                  <a:cubicBezTo>
                    <a:pt x="3775" y="1000"/>
                    <a:pt x="4863" y="777"/>
                    <a:pt x="4863" y="500"/>
                  </a:cubicBezTo>
                  <a:cubicBezTo>
                    <a:pt x="4863" y="223"/>
                    <a:pt x="3775" y="0"/>
                    <a:pt x="24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68;p61"/>
            <p:cNvSpPr/>
            <p:nvPr/>
          </p:nvSpPr>
          <p:spPr>
            <a:xfrm>
              <a:off x="5218709" y="3144588"/>
              <a:ext cx="183557" cy="210983"/>
            </a:xfrm>
            <a:custGeom>
              <a:avLst/>
              <a:gdLst/>
              <a:ahLst/>
              <a:cxnLst/>
              <a:rect l="l" t="t" r="r" b="b"/>
              <a:pathLst>
                <a:path w="6057" h="6962" extrusionOk="0">
                  <a:moveTo>
                    <a:pt x="3991" y="0"/>
                  </a:moveTo>
                  <a:lnTo>
                    <a:pt x="3991" y="0"/>
                  </a:lnTo>
                  <a:cubicBezTo>
                    <a:pt x="1602" y="345"/>
                    <a:pt x="831" y="1751"/>
                    <a:pt x="831" y="1751"/>
                  </a:cubicBezTo>
                  <a:cubicBezTo>
                    <a:pt x="0" y="3193"/>
                    <a:pt x="1328" y="5636"/>
                    <a:pt x="1328" y="5636"/>
                  </a:cubicBezTo>
                  <a:cubicBezTo>
                    <a:pt x="2002" y="6761"/>
                    <a:pt x="2594" y="6962"/>
                    <a:pt x="2932" y="6962"/>
                  </a:cubicBezTo>
                  <a:cubicBezTo>
                    <a:pt x="3119" y="6962"/>
                    <a:pt x="3228" y="6900"/>
                    <a:pt x="3230" y="6900"/>
                  </a:cubicBezTo>
                  <a:cubicBezTo>
                    <a:pt x="3230" y="6900"/>
                    <a:pt x="3230" y="6900"/>
                    <a:pt x="3230" y="6900"/>
                  </a:cubicBezTo>
                  <a:cubicBezTo>
                    <a:pt x="4562" y="6218"/>
                    <a:pt x="3409" y="4420"/>
                    <a:pt x="3409" y="4420"/>
                  </a:cubicBezTo>
                  <a:cubicBezTo>
                    <a:pt x="3444" y="3990"/>
                    <a:pt x="4001" y="3933"/>
                    <a:pt x="4292" y="3933"/>
                  </a:cubicBezTo>
                  <a:cubicBezTo>
                    <a:pt x="4397" y="3933"/>
                    <a:pt x="4467" y="3940"/>
                    <a:pt x="4467" y="3940"/>
                  </a:cubicBezTo>
                  <a:cubicBezTo>
                    <a:pt x="4893" y="4084"/>
                    <a:pt x="5184" y="4129"/>
                    <a:pt x="5381" y="4129"/>
                  </a:cubicBezTo>
                  <a:cubicBezTo>
                    <a:pt x="5700" y="4129"/>
                    <a:pt x="5771" y="4011"/>
                    <a:pt x="5771" y="4011"/>
                  </a:cubicBezTo>
                  <a:cubicBezTo>
                    <a:pt x="5859" y="3721"/>
                    <a:pt x="5366" y="3450"/>
                    <a:pt x="5366" y="3450"/>
                  </a:cubicBezTo>
                  <a:cubicBezTo>
                    <a:pt x="5008" y="3245"/>
                    <a:pt x="4570" y="3182"/>
                    <a:pt x="4168" y="3182"/>
                  </a:cubicBezTo>
                  <a:cubicBezTo>
                    <a:pt x="3533" y="3182"/>
                    <a:pt x="2987" y="3339"/>
                    <a:pt x="2987" y="3339"/>
                  </a:cubicBezTo>
                  <a:cubicBezTo>
                    <a:pt x="3443" y="2562"/>
                    <a:pt x="4984" y="2562"/>
                    <a:pt x="4984" y="2562"/>
                  </a:cubicBezTo>
                  <a:cubicBezTo>
                    <a:pt x="5149" y="2585"/>
                    <a:pt x="5283" y="2595"/>
                    <a:pt x="5391" y="2595"/>
                  </a:cubicBezTo>
                  <a:cubicBezTo>
                    <a:pt x="6057" y="2595"/>
                    <a:pt x="5744" y="2217"/>
                    <a:pt x="5744" y="2217"/>
                  </a:cubicBezTo>
                  <a:cubicBezTo>
                    <a:pt x="5518" y="2013"/>
                    <a:pt x="5189" y="1937"/>
                    <a:pt x="4824" y="1937"/>
                  </a:cubicBezTo>
                  <a:cubicBezTo>
                    <a:pt x="3778" y="1937"/>
                    <a:pt x="2443" y="2562"/>
                    <a:pt x="2443" y="2562"/>
                  </a:cubicBezTo>
                  <a:cubicBezTo>
                    <a:pt x="2845" y="1855"/>
                    <a:pt x="3937" y="1676"/>
                    <a:pt x="3937" y="1676"/>
                  </a:cubicBezTo>
                  <a:cubicBezTo>
                    <a:pt x="5714" y="1230"/>
                    <a:pt x="4954" y="946"/>
                    <a:pt x="4954" y="946"/>
                  </a:cubicBezTo>
                  <a:cubicBezTo>
                    <a:pt x="4788" y="877"/>
                    <a:pt x="4600" y="848"/>
                    <a:pt x="4400" y="848"/>
                  </a:cubicBezTo>
                  <a:cubicBezTo>
                    <a:pt x="3295" y="848"/>
                    <a:pt x="1825" y="1744"/>
                    <a:pt x="1825" y="1744"/>
                  </a:cubicBezTo>
                  <a:cubicBezTo>
                    <a:pt x="2098" y="1159"/>
                    <a:pt x="3335" y="693"/>
                    <a:pt x="3335" y="693"/>
                  </a:cubicBezTo>
                  <a:cubicBezTo>
                    <a:pt x="4872" y="122"/>
                    <a:pt x="3991" y="0"/>
                    <a:pt x="3991" y="0"/>
                  </a:cubicBezTo>
                  <a:close/>
                </a:path>
              </a:pathLst>
            </a:custGeom>
            <a:solidFill>
              <a:srgbClr val="FC9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1217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4" grpId="0"/>
      <p:bldP spid="2605" grpId="0"/>
      <p:bldP spid="2606" grpId="0"/>
      <p:bldP spid="2607" grpId="0"/>
      <p:bldP spid="2608" grpId="0" animBg="1"/>
      <p:bldP spid="2663" grpId="0" animBg="1"/>
      <p:bldP spid="2664" grpId="0" animBg="1"/>
      <p:bldP spid="2665" grpId="0" animBg="1"/>
      <p:bldP spid="7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2608;p60"/>
          <p:cNvSpPr txBox="1"/>
          <p:nvPr/>
        </p:nvSpPr>
        <p:spPr>
          <a:xfrm>
            <a:off x="1953608" y="3036429"/>
            <a:ext cx="904218" cy="33765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68" name="Google Shape;2608;p60"/>
          <p:cNvSpPr txBox="1"/>
          <p:nvPr/>
        </p:nvSpPr>
        <p:spPr>
          <a:xfrm>
            <a:off x="2017347" y="2161894"/>
            <a:ext cx="961390" cy="33765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37" name="Google Shape;2608;p60"/>
          <p:cNvSpPr txBox="1"/>
          <p:nvPr/>
        </p:nvSpPr>
        <p:spPr>
          <a:xfrm>
            <a:off x="6977967" y="2142313"/>
            <a:ext cx="961390" cy="33765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67" name="Google Shape;2608;p60"/>
          <p:cNvSpPr txBox="1"/>
          <p:nvPr/>
        </p:nvSpPr>
        <p:spPr>
          <a:xfrm>
            <a:off x="1985273" y="1170348"/>
            <a:ext cx="724194" cy="33765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930036" y="3019699"/>
            <a:ext cx="69861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</a:rPr>
              <a:t>His hair is curly, but ________ is </a:t>
            </a:r>
            <a:r>
              <a:rPr lang="en-US" sz="2000" b="1" dirty="0" err="1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</a:rPr>
              <a:t>traight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992893" y="2127394"/>
            <a:ext cx="63411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</a:rPr>
              <a:t>Perhaps we ______ (travel) by bamboo-copter in 2050.</a:t>
            </a:r>
          </a:p>
        </p:txBody>
      </p:sp>
      <p:sp>
        <p:nvSpPr>
          <p:cNvPr id="2" name="Rectangle 1"/>
          <p:cNvSpPr/>
          <p:nvPr/>
        </p:nvSpPr>
        <p:spPr>
          <a:xfrm>
            <a:off x="1930036" y="1148485"/>
            <a:ext cx="68620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  <a:sym typeface="Archivo"/>
              </a:rPr>
              <a:t>I think she _____ lose her voice because she talks too loud.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00" name="Google Shape;1600;p46"/>
          <p:cNvSpPr/>
          <p:nvPr/>
        </p:nvSpPr>
        <p:spPr>
          <a:xfrm>
            <a:off x="788946" y="1231212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rgbClr val="FFAED6">
              <a:alpha val="51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1</a:t>
            </a:r>
            <a:endParaRPr sz="2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603" name="Google Shape;1603;p46"/>
          <p:cNvSpPr/>
          <p:nvPr/>
        </p:nvSpPr>
        <p:spPr>
          <a:xfrm>
            <a:off x="831263" y="1183775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46"/>
          <p:cNvSpPr txBox="1">
            <a:spLocks noGrp="1"/>
          </p:cNvSpPr>
          <p:nvPr>
            <p:ph type="title"/>
          </p:nvPr>
        </p:nvSpPr>
        <p:spPr>
          <a:xfrm>
            <a:off x="858851" y="532150"/>
            <a:ext cx="5372560" cy="6068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C</a:t>
            </a:r>
            <a:r>
              <a:rPr lang="en" dirty="0">
                <a:solidFill>
                  <a:schemeClr val="dk1"/>
                </a:solidFill>
              </a:rPr>
              <a:t>hoose the correct answer</a:t>
            </a:r>
            <a:endParaRPr dirty="0">
              <a:solidFill>
                <a:schemeClr val="lt2"/>
              </a:solidFill>
            </a:endParaRPr>
          </a:p>
        </p:txBody>
      </p:sp>
      <p:grpSp>
        <p:nvGrpSpPr>
          <p:cNvPr id="1613" name="Google Shape;1613;p46"/>
          <p:cNvGrpSpPr/>
          <p:nvPr/>
        </p:nvGrpSpPr>
        <p:grpSpPr>
          <a:xfrm>
            <a:off x="720000" y="540009"/>
            <a:ext cx="533552" cy="593959"/>
            <a:chOff x="1517975" y="2501659"/>
            <a:chExt cx="533552" cy="593959"/>
          </a:xfrm>
        </p:grpSpPr>
        <p:sp>
          <p:nvSpPr>
            <p:cNvPr id="1614" name="Google Shape;1614;p46"/>
            <p:cNvSpPr/>
            <p:nvPr/>
          </p:nvSpPr>
          <p:spPr>
            <a:xfrm>
              <a:off x="1517975" y="3062658"/>
              <a:ext cx="34469" cy="32960"/>
            </a:xfrm>
            <a:custGeom>
              <a:avLst/>
              <a:gdLst/>
              <a:ahLst/>
              <a:cxnLst/>
              <a:rect l="l" t="t" r="r" b="b"/>
              <a:pathLst>
                <a:path w="297" h="284" extrusionOk="0">
                  <a:moveTo>
                    <a:pt x="140" y="72"/>
                  </a:moveTo>
                  <a:cubicBezTo>
                    <a:pt x="191" y="72"/>
                    <a:pt x="229" y="106"/>
                    <a:pt x="229" y="140"/>
                  </a:cubicBezTo>
                  <a:cubicBezTo>
                    <a:pt x="229" y="178"/>
                    <a:pt x="191" y="212"/>
                    <a:pt x="140" y="212"/>
                  </a:cubicBezTo>
                  <a:cubicBezTo>
                    <a:pt x="106" y="212"/>
                    <a:pt x="68" y="178"/>
                    <a:pt x="68" y="140"/>
                  </a:cubicBezTo>
                  <a:cubicBezTo>
                    <a:pt x="68" y="106"/>
                    <a:pt x="106" y="72"/>
                    <a:pt x="140" y="72"/>
                  </a:cubicBezTo>
                  <a:close/>
                  <a:moveTo>
                    <a:pt x="140" y="1"/>
                  </a:moveTo>
                  <a:cubicBezTo>
                    <a:pt x="68" y="1"/>
                    <a:pt x="1" y="51"/>
                    <a:pt x="1" y="140"/>
                  </a:cubicBezTo>
                  <a:cubicBezTo>
                    <a:pt x="1" y="212"/>
                    <a:pt x="68" y="284"/>
                    <a:pt x="140" y="284"/>
                  </a:cubicBezTo>
                  <a:cubicBezTo>
                    <a:pt x="229" y="284"/>
                    <a:pt x="296" y="212"/>
                    <a:pt x="296" y="140"/>
                  </a:cubicBezTo>
                  <a:cubicBezTo>
                    <a:pt x="296" y="51"/>
                    <a:pt x="229" y="1"/>
                    <a:pt x="140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6"/>
            <p:cNvSpPr/>
            <p:nvPr/>
          </p:nvSpPr>
          <p:spPr>
            <a:xfrm>
              <a:off x="1552452" y="2607546"/>
              <a:ext cx="34469" cy="34469"/>
            </a:xfrm>
            <a:custGeom>
              <a:avLst/>
              <a:gdLst/>
              <a:ahLst/>
              <a:cxnLst/>
              <a:rect l="l" t="t" r="r" b="b"/>
              <a:pathLst>
                <a:path w="297" h="297" extrusionOk="0">
                  <a:moveTo>
                    <a:pt x="157" y="69"/>
                  </a:moveTo>
                  <a:cubicBezTo>
                    <a:pt x="190" y="69"/>
                    <a:pt x="228" y="107"/>
                    <a:pt x="228" y="157"/>
                  </a:cubicBezTo>
                  <a:cubicBezTo>
                    <a:pt x="228" y="191"/>
                    <a:pt x="190" y="229"/>
                    <a:pt x="157" y="229"/>
                  </a:cubicBezTo>
                  <a:cubicBezTo>
                    <a:pt x="106" y="229"/>
                    <a:pt x="68" y="191"/>
                    <a:pt x="68" y="157"/>
                  </a:cubicBezTo>
                  <a:cubicBezTo>
                    <a:pt x="68" y="107"/>
                    <a:pt x="106" y="69"/>
                    <a:pt x="157" y="69"/>
                  </a:cubicBezTo>
                  <a:close/>
                  <a:moveTo>
                    <a:pt x="157" y="1"/>
                  </a:moveTo>
                  <a:cubicBezTo>
                    <a:pt x="68" y="1"/>
                    <a:pt x="0" y="69"/>
                    <a:pt x="0" y="157"/>
                  </a:cubicBezTo>
                  <a:cubicBezTo>
                    <a:pt x="0" y="229"/>
                    <a:pt x="68" y="297"/>
                    <a:pt x="157" y="297"/>
                  </a:cubicBezTo>
                  <a:cubicBezTo>
                    <a:pt x="228" y="297"/>
                    <a:pt x="296" y="229"/>
                    <a:pt x="296" y="157"/>
                  </a:cubicBezTo>
                  <a:cubicBezTo>
                    <a:pt x="296" y="69"/>
                    <a:pt x="228" y="1"/>
                    <a:pt x="157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6"/>
            <p:cNvSpPr/>
            <p:nvPr/>
          </p:nvSpPr>
          <p:spPr>
            <a:xfrm>
              <a:off x="1715745" y="2909756"/>
              <a:ext cx="84026" cy="122789"/>
            </a:xfrm>
            <a:custGeom>
              <a:avLst/>
              <a:gdLst/>
              <a:ahLst/>
              <a:cxnLst/>
              <a:rect l="l" t="t" r="r" b="b"/>
              <a:pathLst>
                <a:path w="724" h="1058" extrusionOk="0">
                  <a:moveTo>
                    <a:pt x="212" y="1"/>
                  </a:moveTo>
                  <a:cubicBezTo>
                    <a:pt x="123" y="17"/>
                    <a:pt x="51" y="89"/>
                    <a:pt x="34" y="161"/>
                  </a:cubicBezTo>
                  <a:cubicBezTo>
                    <a:pt x="1" y="250"/>
                    <a:pt x="18" y="334"/>
                    <a:pt x="34" y="423"/>
                  </a:cubicBezTo>
                  <a:cubicBezTo>
                    <a:pt x="73" y="584"/>
                    <a:pt x="140" y="740"/>
                    <a:pt x="229" y="884"/>
                  </a:cubicBezTo>
                  <a:cubicBezTo>
                    <a:pt x="284" y="968"/>
                    <a:pt x="368" y="1057"/>
                    <a:pt x="474" y="1057"/>
                  </a:cubicBezTo>
                  <a:cubicBezTo>
                    <a:pt x="580" y="1057"/>
                    <a:pt x="668" y="968"/>
                    <a:pt x="707" y="863"/>
                  </a:cubicBezTo>
                  <a:cubicBezTo>
                    <a:pt x="723" y="757"/>
                    <a:pt x="685" y="635"/>
                    <a:pt x="652" y="546"/>
                  </a:cubicBezTo>
                  <a:cubicBezTo>
                    <a:pt x="618" y="440"/>
                    <a:pt x="546" y="356"/>
                    <a:pt x="529" y="250"/>
                  </a:cubicBezTo>
                  <a:cubicBezTo>
                    <a:pt x="474" y="55"/>
                    <a:pt x="318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6"/>
            <p:cNvSpPr/>
            <p:nvPr/>
          </p:nvSpPr>
          <p:spPr>
            <a:xfrm>
              <a:off x="1730020" y="2736949"/>
              <a:ext cx="65340" cy="100390"/>
            </a:xfrm>
            <a:custGeom>
              <a:avLst/>
              <a:gdLst/>
              <a:ahLst/>
              <a:cxnLst/>
              <a:rect l="l" t="t" r="r" b="b"/>
              <a:pathLst>
                <a:path w="563" h="865" extrusionOk="0">
                  <a:moveTo>
                    <a:pt x="172" y="0"/>
                  </a:moveTo>
                  <a:cubicBezTo>
                    <a:pt x="156" y="0"/>
                    <a:pt x="140" y="4"/>
                    <a:pt x="123" y="10"/>
                  </a:cubicBezTo>
                  <a:cubicBezTo>
                    <a:pt x="55" y="27"/>
                    <a:pt x="17" y="116"/>
                    <a:pt x="0" y="188"/>
                  </a:cubicBezTo>
                  <a:cubicBezTo>
                    <a:pt x="0" y="260"/>
                    <a:pt x="17" y="344"/>
                    <a:pt x="34" y="416"/>
                  </a:cubicBezTo>
                  <a:cubicBezTo>
                    <a:pt x="55" y="488"/>
                    <a:pt x="72" y="577"/>
                    <a:pt x="106" y="644"/>
                  </a:cubicBezTo>
                  <a:cubicBezTo>
                    <a:pt x="123" y="716"/>
                    <a:pt x="161" y="805"/>
                    <a:pt x="212" y="839"/>
                  </a:cubicBezTo>
                  <a:cubicBezTo>
                    <a:pt x="240" y="856"/>
                    <a:pt x="272" y="864"/>
                    <a:pt x="304" y="864"/>
                  </a:cubicBezTo>
                  <a:cubicBezTo>
                    <a:pt x="373" y="864"/>
                    <a:pt x="446" y="827"/>
                    <a:pt x="495" y="767"/>
                  </a:cubicBezTo>
                  <a:cubicBezTo>
                    <a:pt x="545" y="699"/>
                    <a:pt x="562" y="577"/>
                    <a:pt x="529" y="488"/>
                  </a:cubicBezTo>
                  <a:cubicBezTo>
                    <a:pt x="512" y="382"/>
                    <a:pt x="457" y="293"/>
                    <a:pt x="406" y="205"/>
                  </a:cubicBezTo>
                  <a:cubicBezTo>
                    <a:pt x="307" y="61"/>
                    <a:pt x="241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6"/>
            <p:cNvSpPr/>
            <p:nvPr/>
          </p:nvSpPr>
          <p:spPr>
            <a:xfrm>
              <a:off x="1959725" y="2501659"/>
              <a:ext cx="91801" cy="140197"/>
            </a:xfrm>
            <a:custGeom>
              <a:avLst/>
              <a:gdLst/>
              <a:ahLst/>
              <a:cxnLst/>
              <a:rect l="l" t="t" r="r" b="b"/>
              <a:pathLst>
                <a:path w="791" h="1208" extrusionOk="0">
                  <a:moveTo>
                    <a:pt x="377" y="0"/>
                  </a:moveTo>
                  <a:cubicBezTo>
                    <a:pt x="368" y="0"/>
                    <a:pt x="360" y="1"/>
                    <a:pt x="351" y="2"/>
                  </a:cubicBezTo>
                  <a:cubicBezTo>
                    <a:pt x="229" y="2"/>
                    <a:pt x="123" y="91"/>
                    <a:pt x="51" y="213"/>
                  </a:cubicBezTo>
                  <a:cubicBezTo>
                    <a:pt x="0" y="336"/>
                    <a:pt x="0" y="458"/>
                    <a:pt x="17" y="602"/>
                  </a:cubicBezTo>
                  <a:cubicBezTo>
                    <a:pt x="34" y="742"/>
                    <a:pt x="72" y="881"/>
                    <a:pt x="140" y="1008"/>
                  </a:cubicBezTo>
                  <a:cubicBezTo>
                    <a:pt x="178" y="1092"/>
                    <a:pt x="245" y="1181"/>
                    <a:pt x="334" y="1198"/>
                  </a:cubicBezTo>
                  <a:cubicBezTo>
                    <a:pt x="354" y="1204"/>
                    <a:pt x="374" y="1207"/>
                    <a:pt x="393" y="1207"/>
                  </a:cubicBezTo>
                  <a:cubicBezTo>
                    <a:pt x="495" y="1207"/>
                    <a:pt x="591" y="1130"/>
                    <a:pt x="651" y="1042"/>
                  </a:cubicBezTo>
                  <a:cubicBezTo>
                    <a:pt x="774" y="847"/>
                    <a:pt x="791" y="585"/>
                    <a:pt x="685" y="374"/>
                  </a:cubicBezTo>
                  <a:cubicBezTo>
                    <a:pt x="586" y="124"/>
                    <a:pt x="505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1600;p46"/>
          <p:cNvSpPr/>
          <p:nvPr/>
        </p:nvSpPr>
        <p:spPr>
          <a:xfrm>
            <a:off x="788946" y="2189750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rgbClr val="FFAED6">
              <a:alpha val="51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2</a:t>
            </a:r>
            <a:endParaRPr sz="2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49" name="Google Shape;1603;p46"/>
          <p:cNvSpPr/>
          <p:nvPr/>
        </p:nvSpPr>
        <p:spPr>
          <a:xfrm>
            <a:off x="831263" y="2142313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788946" y="1530967"/>
            <a:ext cx="3411282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won’t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2842115" y="1530966"/>
            <a:ext cx="3411282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Shall not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5329620" y="1517247"/>
            <a:ext cx="1451113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Will</a:t>
            </a:r>
          </a:p>
        </p:txBody>
      </p:sp>
      <p:sp>
        <p:nvSpPr>
          <p:cNvPr id="54" name="Google Shape;2663;p60"/>
          <p:cNvSpPr/>
          <p:nvPr/>
        </p:nvSpPr>
        <p:spPr>
          <a:xfrm rot="2700000">
            <a:off x="5641473" y="1609886"/>
            <a:ext cx="331290" cy="343272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1930036" y="2477066"/>
            <a:ext cx="1368759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traveled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5661661" y="2477066"/>
            <a:ext cx="1058730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travel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3766564" y="2477066"/>
            <a:ext cx="1559492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will travel</a:t>
            </a:r>
          </a:p>
        </p:txBody>
      </p:sp>
      <p:sp>
        <p:nvSpPr>
          <p:cNvPr id="59" name="Google Shape;2663;p60"/>
          <p:cNvSpPr/>
          <p:nvPr/>
        </p:nvSpPr>
        <p:spPr>
          <a:xfrm rot="2700000">
            <a:off x="3796088" y="2576267"/>
            <a:ext cx="331290" cy="343272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600;p46"/>
          <p:cNvSpPr/>
          <p:nvPr/>
        </p:nvSpPr>
        <p:spPr>
          <a:xfrm>
            <a:off x="788946" y="3126309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rgbClr val="FFAED6">
              <a:alpha val="51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3</a:t>
            </a:r>
            <a:endParaRPr sz="2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61" name="Google Shape;1603;p46"/>
          <p:cNvSpPr/>
          <p:nvPr/>
        </p:nvSpPr>
        <p:spPr>
          <a:xfrm>
            <a:off x="831263" y="3078872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1114963" y="3286051"/>
            <a:ext cx="2755997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my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4868065" y="3286052"/>
            <a:ext cx="2652875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yours</a:t>
            </a: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2884129" y="3286052"/>
            <a:ext cx="2684495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her</a:t>
            </a:r>
          </a:p>
        </p:txBody>
      </p:sp>
      <p:sp>
        <p:nvSpPr>
          <p:cNvPr id="66" name="Google Shape;2663;p60"/>
          <p:cNvSpPr/>
          <p:nvPr/>
        </p:nvSpPr>
        <p:spPr>
          <a:xfrm rot="2700000">
            <a:off x="5689252" y="3392212"/>
            <a:ext cx="331290" cy="343272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00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8" grpId="0" animBg="1"/>
      <p:bldP spid="37" grpId="0" animBg="1"/>
      <p:bldP spid="67" grpId="0" animBg="1"/>
      <p:bldP spid="62" grpId="0"/>
      <p:bldP spid="9" grpId="0"/>
      <p:bldP spid="2" grpId="0"/>
      <p:bldP spid="1600" grpId="0" animBg="1"/>
      <p:bldP spid="1603" grpId="0" animBg="1"/>
      <p:bldP spid="1606" grpId="0"/>
      <p:bldP spid="48" grpId="0" animBg="1"/>
      <p:bldP spid="49" grpId="0" animBg="1"/>
      <p:bldP spid="50" grpId="0"/>
      <p:bldP spid="51" grpId="0"/>
      <p:bldP spid="53" grpId="0"/>
      <p:bldP spid="54" grpId="0" animBg="1"/>
      <p:bldP spid="56" grpId="0"/>
      <p:bldP spid="57" grpId="0"/>
      <p:bldP spid="58" grpId="0"/>
      <p:bldP spid="59" grpId="0" animBg="1"/>
      <p:bldP spid="60" grpId="0" animBg="1"/>
      <p:bldP spid="61" grpId="0" animBg="1"/>
      <p:bldP spid="63" grpId="0"/>
      <p:bldP spid="64" grpId="0"/>
      <p:bldP spid="65" grpId="0"/>
      <p:bldP spid="6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32"/>
          <p:cNvSpPr/>
          <p:nvPr/>
        </p:nvSpPr>
        <p:spPr>
          <a:xfrm>
            <a:off x="5129744" y="708873"/>
            <a:ext cx="2952300" cy="1059600"/>
          </a:xfrm>
          <a:prstGeom prst="roundRect">
            <a:avLst>
              <a:gd name="adj" fmla="val 36783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32"/>
          <p:cNvSpPr txBox="1">
            <a:spLocks noGrp="1"/>
          </p:cNvSpPr>
          <p:nvPr>
            <p:ph type="title" idx="2"/>
          </p:nvPr>
        </p:nvSpPr>
        <p:spPr>
          <a:xfrm>
            <a:off x="5277552" y="708873"/>
            <a:ext cx="2850000" cy="10991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163" name="Google Shape;1163;p32"/>
          <p:cNvSpPr txBox="1">
            <a:spLocks noGrp="1"/>
          </p:cNvSpPr>
          <p:nvPr>
            <p:ph type="title"/>
          </p:nvPr>
        </p:nvSpPr>
        <p:spPr>
          <a:xfrm>
            <a:off x="5277975" y="1768473"/>
            <a:ext cx="2850000" cy="15097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</a:t>
            </a:r>
            <a:r>
              <a:rPr lang="en-US" dirty="0"/>
              <a:t>he</a:t>
            </a:r>
            <a:r>
              <a:rPr lang="en" dirty="0"/>
              <a:t> future </a:t>
            </a:r>
            <a:r>
              <a:rPr lang="en" dirty="0">
                <a:solidFill>
                  <a:schemeClr val="accent5"/>
                </a:solidFill>
              </a:rPr>
              <a:t>simple</a:t>
            </a:r>
            <a:endParaRPr dirty="0">
              <a:solidFill>
                <a:schemeClr val="accent5"/>
              </a:solidFill>
            </a:endParaRPr>
          </a:p>
        </p:txBody>
      </p:sp>
      <p:grpSp>
        <p:nvGrpSpPr>
          <p:cNvPr id="1164" name="Google Shape;1164;p32"/>
          <p:cNvGrpSpPr/>
          <p:nvPr/>
        </p:nvGrpSpPr>
        <p:grpSpPr>
          <a:xfrm rot="-648865" flipH="1">
            <a:off x="1247229" y="1293324"/>
            <a:ext cx="2909690" cy="2929796"/>
            <a:chOff x="2692900" y="1924975"/>
            <a:chExt cx="2496300" cy="2513550"/>
          </a:xfrm>
        </p:grpSpPr>
        <p:sp>
          <p:nvSpPr>
            <p:cNvPr id="1165" name="Google Shape;1165;p32"/>
            <p:cNvSpPr/>
            <p:nvPr/>
          </p:nvSpPr>
          <p:spPr>
            <a:xfrm>
              <a:off x="4091375" y="3934525"/>
              <a:ext cx="116000" cy="101500"/>
            </a:xfrm>
            <a:custGeom>
              <a:avLst/>
              <a:gdLst/>
              <a:ahLst/>
              <a:cxnLst/>
              <a:rect l="l" t="t" r="r" b="b"/>
              <a:pathLst>
                <a:path w="4640" h="4060" extrusionOk="0">
                  <a:moveTo>
                    <a:pt x="3142" y="0"/>
                  </a:moveTo>
                  <a:cubicBezTo>
                    <a:pt x="3035" y="0"/>
                    <a:pt x="2513" y="552"/>
                    <a:pt x="2406" y="649"/>
                  </a:cubicBezTo>
                  <a:cubicBezTo>
                    <a:pt x="1886" y="1136"/>
                    <a:pt x="1348" y="1713"/>
                    <a:pt x="750" y="2112"/>
                  </a:cubicBezTo>
                  <a:cubicBezTo>
                    <a:pt x="575" y="2230"/>
                    <a:pt x="0" y="2119"/>
                    <a:pt x="108" y="2318"/>
                  </a:cubicBezTo>
                  <a:cubicBezTo>
                    <a:pt x="369" y="2801"/>
                    <a:pt x="700" y="3237"/>
                    <a:pt x="1004" y="3697"/>
                  </a:cubicBezTo>
                  <a:cubicBezTo>
                    <a:pt x="1082" y="3819"/>
                    <a:pt x="1132" y="3998"/>
                    <a:pt x="1271" y="4048"/>
                  </a:cubicBezTo>
                  <a:cubicBezTo>
                    <a:pt x="1291" y="4056"/>
                    <a:pt x="1312" y="4059"/>
                    <a:pt x="1333" y="4059"/>
                  </a:cubicBezTo>
                  <a:cubicBezTo>
                    <a:pt x="1456" y="4059"/>
                    <a:pt x="1589" y="3949"/>
                    <a:pt x="1710" y="3903"/>
                  </a:cubicBezTo>
                  <a:cubicBezTo>
                    <a:pt x="1899" y="3832"/>
                    <a:pt x="2085" y="3754"/>
                    <a:pt x="2274" y="3687"/>
                  </a:cubicBezTo>
                  <a:cubicBezTo>
                    <a:pt x="2501" y="3606"/>
                    <a:pt x="2741" y="3565"/>
                    <a:pt x="2950" y="3454"/>
                  </a:cubicBezTo>
                  <a:cubicBezTo>
                    <a:pt x="3399" y="3224"/>
                    <a:pt x="3849" y="2761"/>
                    <a:pt x="4197" y="2393"/>
                  </a:cubicBezTo>
                  <a:cubicBezTo>
                    <a:pt x="4288" y="2295"/>
                    <a:pt x="4640" y="1947"/>
                    <a:pt x="4619" y="1754"/>
                  </a:cubicBezTo>
                  <a:cubicBezTo>
                    <a:pt x="4599" y="1487"/>
                    <a:pt x="4106" y="1210"/>
                    <a:pt x="3954" y="1004"/>
                  </a:cubicBezTo>
                  <a:cubicBezTo>
                    <a:pt x="3717" y="690"/>
                    <a:pt x="3443" y="379"/>
                    <a:pt x="3197" y="68"/>
                  </a:cubicBezTo>
                  <a:cubicBezTo>
                    <a:pt x="3180" y="44"/>
                    <a:pt x="3173" y="4"/>
                    <a:pt x="3146" y="0"/>
                  </a:cubicBezTo>
                  <a:cubicBezTo>
                    <a:pt x="3145" y="0"/>
                    <a:pt x="3144" y="0"/>
                    <a:pt x="3142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2"/>
            <p:cNvSpPr/>
            <p:nvPr/>
          </p:nvSpPr>
          <p:spPr>
            <a:xfrm>
              <a:off x="4026825" y="4056700"/>
              <a:ext cx="265025" cy="209150"/>
            </a:xfrm>
            <a:custGeom>
              <a:avLst/>
              <a:gdLst/>
              <a:ahLst/>
              <a:cxnLst/>
              <a:rect l="l" t="t" r="r" b="b"/>
              <a:pathLst>
                <a:path w="10601" h="8366" extrusionOk="0">
                  <a:moveTo>
                    <a:pt x="1721" y="6656"/>
                  </a:moveTo>
                  <a:lnTo>
                    <a:pt x="1651" y="6733"/>
                  </a:lnTo>
                  <a:lnTo>
                    <a:pt x="1651" y="6733"/>
                  </a:lnTo>
                  <a:cubicBezTo>
                    <a:pt x="1669" y="6716"/>
                    <a:pt x="1688" y="6698"/>
                    <a:pt x="1706" y="6681"/>
                  </a:cubicBezTo>
                  <a:lnTo>
                    <a:pt x="1706" y="6681"/>
                  </a:lnTo>
                  <a:cubicBezTo>
                    <a:pt x="1711" y="6673"/>
                    <a:pt x="1716" y="6664"/>
                    <a:pt x="1721" y="6656"/>
                  </a:cubicBezTo>
                  <a:close/>
                  <a:moveTo>
                    <a:pt x="1651" y="6733"/>
                  </a:moveTo>
                  <a:cubicBezTo>
                    <a:pt x="1554" y="6827"/>
                    <a:pt x="1462" y="6926"/>
                    <a:pt x="1379" y="7034"/>
                  </a:cubicBezTo>
                  <a:lnTo>
                    <a:pt x="1651" y="6733"/>
                  </a:lnTo>
                  <a:close/>
                  <a:moveTo>
                    <a:pt x="9946" y="0"/>
                  </a:moveTo>
                  <a:cubicBezTo>
                    <a:pt x="9913" y="0"/>
                    <a:pt x="9880" y="12"/>
                    <a:pt x="9850" y="40"/>
                  </a:cubicBezTo>
                  <a:cubicBezTo>
                    <a:pt x="9188" y="655"/>
                    <a:pt x="8658" y="1408"/>
                    <a:pt x="8005" y="2033"/>
                  </a:cubicBezTo>
                  <a:cubicBezTo>
                    <a:pt x="7194" y="2804"/>
                    <a:pt x="6194" y="3426"/>
                    <a:pt x="5306" y="4101"/>
                  </a:cubicBezTo>
                  <a:cubicBezTo>
                    <a:pt x="4444" y="4757"/>
                    <a:pt x="3532" y="5389"/>
                    <a:pt x="2633" y="5993"/>
                  </a:cubicBezTo>
                  <a:cubicBezTo>
                    <a:pt x="2318" y="6208"/>
                    <a:pt x="1990" y="6421"/>
                    <a:pt x="1706" y="6681"/>
                  </a:cubicBezTo>
                  <a:lnTo>
                    <a:pt x="1706" y="6681"/>
                  </a:lnTo>
                  <a:cubicBezTo>
                    <a:pt x="1459" y="7101"/>
                    <a:pt x="841" y="7404"/>
                    <a:pt x="447" y="7622"/>
                  </a:cubicBezTo>
                  <a:cubicBezTo>
                    <a:pt x="305" y="7700"/>
                    <a:pt x="1" y="7805"/>
                    <a:pt x="119" y="8045"/>
                  </a:cubicBezTo>
                  <a:cubicBezTo>
                    <a:pt x="232" y="8281"/>
                    <a:pt x="399" y="8366"/>
                    <a:pt x="584" y="8366"/>
                  </a:cubicBezTo>
                  <a:cubicBezTo>
                    <a:pt x="764" y="8366"/>
                    <a:pt x="961" y="8285"/>
                    <a:pt x="1139" y="8183"/>
                  </a:cubicBezTo>
                  <a:cubicBezTo>
                    <a:pt x="1744" y="7838"/>
                    <a:pt x="2234" y="7379"/>
                    <a:pt x="2775" y="6953"/>
                  </a:cubicBezTo>
                  <a:cubicBezTo>
                    <a:pt x="3890" y="6071"/>
                    <a:pt x="5110" y="5358"/>
                    <a:pt x="6343" y="4659"/>
                  </a:cubicBezTo>
                  <a:cubicBezTo>
                    <a:pt x="7191" y="4172"/>
                    <a:pt x="7982" y="3740"/>
                    <a:pt x="8742" y="3111"/>
                  </a:cubicBezTo>
                  <a:cubicBezTo>
                    <a:pt x="9286" y="2662"/>
                    <a:pt x="9779" y="2155"/>
                    <a:pt x="10215" y="1601"/>
                  </a:cubicBezTo>
                  <a:cubicBezTo>
                    <a:pt x="10313" y="1472"/>
                    <a:pt x="10438" y="1327"/>
                    <a:pt x="10496" y="1175"/>
                  </a:cubicBezTo>
                  <a:cubicBezTo>
                    <a:pt x="10600" y="905"/>
                    <a:pt x="10371" y="408"/>
                    <a:pt x="10222" y="195"/>
                  </a:cubicBezTo>
                  <a:cubicBezTo>
                    <a:pt x="10173" y="120"/>
                    <a:pt x="10055" y="0"/>
                    <a:pt x="9946" y="0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2"/>
            <p:cNvSpPr/>
            <p:nvPr/>
          </p:nvSpPr>
          <p:spPr>
            <a:xfrm>
              <a:off x="4006725" y="3961075"/>
              <a:ext cx="274825" cy="295000"/>
            </a:xfrm>
            <a:custGeom>
              <a:avLst/>
              <a:gdLst/>
              <a:ahLst/>
              <a:cxnLst/>
              <a:rect l="l" t="t" r="r" b="b"/>
              <a:pathLst>
                <a:path w="10993" h="11800" extrusionOk="0">
                  <a:moveTo>
                    <a:pt x="7954" y="0"/>
                  </a:moveTo>
                  <a:cubicBezTo>
                    <a:pt x="7874" y="0"/>
                    <a:pt x="7805" y="32"/>
                    <a:pt x="7755" y="111"/>
                  </a:cubicBezTo>
                  <a:cubicBezTo>
                    <a:pt x="7522" y="479"/>
                    <a:pt x="7299" y="790"/>
                    <a:pt x="6975" y="1060"/>
                  </a:cubicBezTo>
                  <a:cubicBezTo>
                    <a:pt x="6360" y="1574"/>
                    <a:pt x="5610" y="1969"/>
                    <a:pt x="4893" y="2321"/>
                  </a:cubicBezTo>
                  <a:cubicBezTo>
                    <a:pt x="4701" y="2412"/>
                    <a:pt x="4251" y="2544"/>
                    <a:pt x="4103" y="2733"/>
                  </a:cubicBezTo>
                  <a:cubicBezTo>
                    <a:pt x="3903" y="2993"/>
                    <a:pt x="3913" y="3459"/>
                    <a:pt x="3859" y="3767"/>
                  </a:cubicBezTo>
                  <a:cubicBezTo>
                    <a:pt x="3748" y="4378"/>
                    <a:pt x="3528" y="5135"/>
                    <a:pt x="3282" y="5693"/>
                  </a:cubicBezTo>
                  <a:cubicBezTo>
                    <a:pt x="2758" y="6875"/>
                    <a:pt x="1839" y="7940"/>
                    <a:pt x="997" y="8916"/>
                  </a:cubicBezTo>
                  <a:cubicBezTo>
                    <a:pt x="811" y="9133"/>
                    <a:pt x="176" y="9552"/>
                    <a:pt x="129" y="9785"/>
                  </a:cubicBezTo>
                  <a:cubicBezTo>
                    <a:pt x="1" y="10390"/>
                    <a:pt x="213" y="11349"/>
                    <a:pt x="778" y="11714"/>
                  </a:cubicBezTo>
                  <a:cubicBezTo>
                    <a:pt x="872" y="11775"/>
                    <a:pt x="961" y="11799"/>
                    <a:pt x="1047" y="11799"/>
                  </a:cubicBezTo>
                  <a:cubicBezTo>
                    <a:pt x="1264" y="11799"/>
                    <a:pt x="1462" y="11645"/>
                    <a:pt x="1673" y="11549"/>
                  </a:cubicBezTo>
                  <a:cubicBezTo>
                    <a:pt x="2423" y="11207"/>
                    <a:pt x="3028" y="10572"/>
                    <a:pt x="3670" y="10052"/>
                  </a:cubicBezTo>
                  <a:cubicBezTo>
                    <a:pt x="4457" y="9416"/>
                    <a:pt x="5292" y="8910"/>
                    <a:pt x="6167" y="8406"/>
                  </a:cubicBezTo>
                  <a:cubicBezTo>
                    <a:pt x="7357" y="7724"/>
                    <a:pt x="8607" y="7173"/>
                    <a:pt x="9593" y="6190"/>
                  </a:cubicBezTo>
                  <a:cubicBezTo>
                    <a:pt x="9972" y="5808"/>
                    <a:pt x="10928" y="4585"/>
                    <a:pt x="10965" y="4047"/>
                  </a:cubicBezTo>
                  <a:cubicBezTo>
                    <a:pt x="10992" y="3676"/>
                    <a:pt x="10708" y="3223"/>
                    <a:pt x="10519" y="2919"/>
                  </a:cubicBezTo>
                  <a:cubicBezTo>
                    <a:pt x="10019" y="2115"/>
                    <a:pt x="9462" y="1348"/>
                    <a:pt x="8850" y="624"/>
                  </a:cubicBezTo>
                  <a:cubicBezTo>
                    <a:pt x="8696" y="441"/>
                    <a:pt x="8251" y="0"/>
                    <a:pt x="7954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2"/>
            <p:cNvSpPr/>
            <p:nvPr/>
          </p:nvSpPr>
          <p:spPr>
            <a:xfrm>
              <a:off x="4061125" y="4114150"/>
              <a:ext cx="61525" cy="22875"/>
            </a:xfrm>
            <a:custGeom>
              <a:avLst/>
              <a:gdLst/>
              <a:ahLst/>
              <a:cxnLst/>
              <a:rect l="l" t="t" r="r" b="b"/>
              <a:pathLst>
                <a:path w="2461" h="915" extrusionOk="0">
                  <a:moveTo>
                    <a:pt x="351" y="0"/>
                  </a:moveTo>
                  <a:cubicBezTo>
                    <a:pt x="282" y="0"/>
                    <a:pt x="211" y="11"/>
                    <a:pt x="139" y="39"/>
                  </a:cubicBezTo>
                  <a:cubicBezTo>
                    <a:pt x="45" y="77"/>
                    <a:pt x="1" y="181"/>
                    <a:pt x="38" y="273"/>
                  </a:cubicBezTo>
                  <a:cubicBezTo>
                    <a:pt x="63" y="345"/>
                    <a:pt x="130" y="387"/>
                    <a:pt x="202" y="387"/>
                  </a:cubicBezTo>
                  <a:cubicBezTo>
                    <a:pt x="225" y="387"/>
                    <a:pt x="248" y="383"/>
                    <a:pt x="271" y="374"/>
                  </a:cubicBezTo>
                  <a:cubicBezTo>
                    <a:pt x="293" y="365"/>
                    <a:pt x="319" y="361"/>
                    <a:pt x="349" y="361"/>
                  </a:cubicBezTo>
                  <a:cubicBezTo>
                    <a:pt x="415" y="361"/>
                    <a:pt x="497" y="380"/>
                    <a:pt x="578" y="401"/>
                  </a:cubicBezTo>
                  <a:cubicBezTo>
                    <a:pt x="646" y="418"/>
                    <a:pt x="707" y="435"/>
                    <a:pt x="771" y="445"/>
                  </a:cubicBezTo>
                  <a:cubicBezTo>
                    <a:pt x="1261" y="516"/>
                    <a:pt x="1734" y="668"/>
                    <a:pt x="2173" y="894"/>
                  </a:cubicBezTo>
                  <a:cubicBezTo>
                    <a:pt x="2199" y="907"/>
                    <a:pt x="2228" y="915"/>
                    <a:pt x="2258" y="915"/>
                  </a:cubicBezTo>
                  <a:cubicBezTo>
                    <a:pt x="2273" y="915"/>
                    <a:pt x="2289" y="913"/>
                    <a:pt x="2305" y="908"/>
                  </a:cubicBezTo>
                  <a:cubicBezTo>
                    <a:pt x="2352" y="891"/>
                    <a:pt x="2393" y="857"/>
                    <a:pt x="2417" y="813"/>
                  </a:cubicBezTo>
                  <a:cubicBezTo>
                    <a:pt x="2460" y="722"/>
                    <a:pt x="2423" y="614"/>
                    <a:pt x="2335" y="570"/>
                  </a:cubicBezTo>
                  <a:cubicBezTo>
                    <a:pt x="1859" y="327"/>
                    <a:pt x="1349" y="161"/>
                    <a:pt x="822" y="83"/>
                  </a:cubicBezTo>
                  <a:cubicBezTo>
                    <a:pt x="771" y="77"/>
                    <a:pt x="717" y="63"/>
                    <a:pt x="666" y="50"/>
                  </a:cubicBezTo>
                  <a:cubicBezTo>
                    <a:pt x="567" y="27"/>
                    <a:pt x="461" y="0"/>
                    <a:pt x="351" y="0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2"/>
            <p:cNvSpPr/>
            <p:nvPr/>
          </p:nvSpPr>
          <p:spPr>
            <a:xfrm>
              <a:off x="4070050" y="4087250"/>
              <a:ext cx="68300" cy="20100"/>
            </a:xfrm>
            <a:custGeom>
              <a:avLst/>
              <a:gdLst/>
              <a:ahLst/>
              <a:cxnLst/>
              <a:rect l="l" t="t" r="r" b="b"/>
              <a:pathLst>
                <a:path w="2732" h="804" extrusionOk="0">
                  <a:moveTo>
                    <a:pt x="761" y="1"/>
                  </a:moveTo>
                  <a:cubicBezTo>
                    <a:pt x="679" y="1"/>
                    <a:pt x="597" y="5"/>
                    <a:pt x="515" y="17"/>
                  </a:cubicBezTo>
                  <a:cubicBezTo>
                    <a:pt x="428" y="27"/>
                    <a:pt x="340" y="31"/>
                    <a:pt x="252" y="31"/>
                  </a:cubicBezTo>
                  <a:cubicBezTo>
                    <a:pt x="250" y="31"/>
                    <a:pt x="247" y="31"/>
                    <a:pt x="245" y="31"/>
                  </a:cubicBezTo>
                  <a:cubicBezTo>
                    <a:pt x="8" y="31"/>
                    <a:pt x="1" y="386"/>
                    <a:pt x="242" y="392"/>
                  </a:cubicBezTo>
                  <a:cubicBezTo>
                    <a:pt x="343" y="392"/>
                    <a:pt x="448" y="389"/>
                    <a:pt x="549" y="376"/>
                  </a:cubicBezTo>
                  <a:cubicBezTo>
                    <a:pt x="617" y="367"/>
                    <a:pt x="685" y="363"/>
                    <a:pt x="755" y="363"/>
                  </a:cubicBezTo>
                  <a:cubicBezTo>
                    <a:pt x="800" y="363"/>
                    <a:pt x="845" y="365"/>
                    <a:pt x="890" y="369"/>
                  </a:cubicBezTo>
                  <a:cubicBezTo>
                    <a:pt x="1465" y="440"/>
                    <a:pt x="1995" y="622"/>
                    <a:pt x="2441" y="791"/>
                  </a:cubicBezTo>
                  <a:cubicBezTo>
                    <a:pt x="2462" y="799"/>
                    <a:pt x="2484" y="803"/>
                    <a:pt x="2506" y="803"/>
                  </a:cubicBezTo>
                  <a:cubicBezTo>
                    <a:pt x="2523" y="803"/>
                    <a:pt x="2540" y="800"/>
                    <a:pt x="2556" y="794"/>
                  </a:cubicBezTo>
                  <a:cubicBezTo>
                    <a:pt x="2722" y="744"/>
                    <a:pt x="2732" y="511"/>
                    <a:pt x="2570" y="450"/>
                  </a:cubicBezTo>
                  <a:cubicBezTo>
                    <a:pt x="2103" y="274"/>
                    <a:pt x="1546" y="85"/>
                    <a:pt x="934" y="7"/>
                  </a:cubicBezTo>
                  <a:cubicBezTo>
                    <a:pt x="877" y="3"/>
                    <a:pt x="819" y="1"/>
                    <a:pt x="761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2"/>
            <p:cNvSpPr/>
            <p:nvPr/>
          </p:nvSpPr>
          <p:spPr>
            <a:xfrm>
              <a:off x="4081825" y="4054975"/>
              <a:ext cx="62950" cy="21325"/>
            </a:xfrm>
            <a:custGeom>
              <a:avLst/>
              <a:gdLst/>
              <a:ahLst/>
              <a:cxnLst/>
              <a:rect l="l" t="t" r="r" b="b"/>
              <a:pathLst>
                <a:path w="2518" h="853" extrusionOk="0">
                  <a:moveTo>
                    <a:pt x="538" y="1"/>
                  </a:moveTo>
                  <a:cubicBezTo>
                    <a:pt x="497" y="1"/>
                    <a:pt x="457" y="7"/>
                    <a:pt x="416" y="18"/>
                  </a:cubicBezTo>
                  <a:cubicBezTo>
                    <a:pt x="382" y="24"/>
                    <a:pt x="345" y="31"/>
                    <a:pt x="305" y="34"/>
                  </a:cubicBezTo>
                  <a:cubicBezTo>
                    <a:pt x="286" y="30"/>
                    <a:pt x="269" y="27"/>
                    <a:pt x="252" y="27"/>
                  </a:cubicBezTo>
                  <a:cubicBezTo>
                    <a:pt x="75" y="27"/>
                    <a:pt x="1" y="286"/>
                    <a:pt x="183" y="372"/>
                  </a:cubicBezTo>
                  <a:cubicBezTo>
                    <a:pt x="221" y="389"/>
                    <a:pt x="261" y="395"/>
                    <a:pt x="305" y="395"/>
                  </a:cubicBezTo>
                  <a:cubicBezTo>
                    <a:pt x="360" y="395"/>
                    <a:pt x="420" y="385"/>
                    <a:pt x="487" y="372"/>
                  </a:cubicBezTo>
                  <a:cubicBezTo>
                    <a:pt x="507" y="366"/>
                    <a:pt x="521" y="362"/>
                    <a:pt x="521" y="362"/>
                  </a:cubicBezTo>
                  <a:cubicBezTo>
                    <a:pt x="700" y="376"/>
                    <a:pt x="879" y="403"/>
                    <a:pt x="1051" y="443"/>
                  </a:cubicBezTo>
                  <a:lnTo>
                    <a:pt x="1143" y="460"/>
                  </a:lnTo>
                  <a:cubicBezTo>
                    <a:pt x="1531" y="538"/>
                    <a:pt x="1913" y="697"/>
                    <a:pt x="2244" y="839"/>
                  </a:cubicBezTo>
                  <a:cubicBezTo>
                    <a:pt x="2265" y="848"/>
                    <a:pt x="2288" y="852"/>
                    <a:pt x="2312" y="852"/>
                  </a:cubicBezTo>
                  <a:cubicBezTo>
                    <a:pt x="2330" y="852"/>
                    <a:pt x="2348" y="850"/>
                    <a:pt x="2366" y="845"/>
                  </a:cubicBezTo>
                  <a:cubicBezTo>
                    <a:pt x="2416" y="829"/>
                    <a:pt x="2460" y="791"/>
                    <a:pt x="2481" y="744"/>
                  </a:cubicBezTo>
                  <a:cubicBezTo>
                    <a:pt x="2518" y="649"/>
                    <a:pt x="2474" y="545"/>
                    <a:pt x="2383" y="504"/>
                  </a:cubicBezTo>
                  <a:cubicBezTo>
                    <a:pt x="2038" y="355"/>
                    <a:pt x="1636" y="190"/>
                    <a:pt x="1210" y="105"/>
                  </a:cubicBezTo>
                  <a:lnTo>
                    <a:pt x="1126" y="89"/>
                  </a:lnTo>
                  <a:cubicBezTo>
                    <a:pt x="933" y="45"/>
                    <a:pt x="737" y="14"/>
                    <a:pt x="538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2"/>
            <p:cNvSpPr/>
            <p:nvPr/>
          </p:nvSpPr>
          <p:spPr>
            <a:xfrm>
              <a:off x="4028950" y="4012375"/>
              <a:ext cx="75200" cy="65375"/>
            </a:xfrm>
            <a:custGeom>
              <a:avLst/>
              <a:gdLst/>
              <a:ahLst/>
              <a:cxnLst/>
              <a:rect l="l" t="t" r="r" b="b"/>
              <a:pathLst>
                <a:path w="3008" h="2615" extrusionOk="0">
                  <a:moveTo>
                    <a:pt x="784" y="364"/>
                  </a:moveTo>
                  <a:cubicBezTo>
                    <a:pt x="937" y="364"/>
                    <a:pt x="1152" y="533"/>
                    <a:pt x="1267" y="630"/>
                  </a:cubicBezTo>
                  <a:cubicBezTo>
                    <a:pt x="1605" y="904"/>
                    <a:pt x="1879" y="1279"/>
                    <a:pt x="2139" y="1637"/>
                  </a:cubicBezTo>
                  <a:lnTo>
                    <a:pt x="2176" y="1684"/>
                  </a:lnTo>
                  <a:cubicBezTo>
                    <a:pt x="1815" y="1492"/>
                    <a:pt x="1386" y="1238"/>
                    <a:pt x="1125" y="1005"/>
                  </a:cubicBezTo>
                  <a:cubicBezTo>
                    <a:pt x="679" y="607"/>
                    <a:pt x="666" y="451"/>
                    <a:pt x="666" y="424"/>
                  </a:cubicBezTo>
                  <a:cubicBezTo>
                    <a:pt x="666" y="417"/>
                    <a:pt x="666" y="411"/>
                    <a:pt x="686" y="394"/>
                  </a:cubicBezTo>
                  <a:cubicBezTo>
                    <a:pt x="703" y="384"/>
                    <a:pt x="720" y="373"/>
                    <a:pt x="737" y="370"/>
                  </a:cubicBezTo>
                  <a:cubicBezTo>
                    <a:pt x="752" y="366"/>
                    <a:pt x="768" y="364"/>
                    <a:pt x="784" y="364"/>
                  </a:cubicBezTo>
                  <a:close/>
                  <a:moveTo>
                    <a:pt x="710" y="1745"/>
                  </a:moveTo>
                  <a:cubicBezTo>
                    <a:pt x="1058" y="1752"/>
                    <a:pt x="1402" y="1891"/>
                    <a:pt x="1734" y="2026"/>
                  </a:cubicBezTo>
                  <a:cubicBezTo>
                    <a:pt x="1815" y="2059"/>
                    <a:pt x="1892" y="2090"/>
                    <a:pt x="1974" y="2120"/>
                  </a:cubicBezTo>
                  <a:cubicBezTo>
                    <a:pt x="2017" y="2141"/>
                    <a:pt x="2082" y="2161"/>
                    <a:pt x="2153" y="2181"/>
                  </a:cubicBezTo>
                  <a:cubicBezTo>
                    <a:pt x="1953" y="2239"/>
                    <a:pt x="1906" y="2249"/>
                    <a:pt x="1903" y="2249"/>
                  </a:cubicBezTo>
                  <a:cubicBezTo>
                    <a:pt x="1833" y="2253"/>
                    <a:pt x="1761" y="2255"/>
                    <a:pt x="1688" y="2255"/>
                  </a:cubicBezTo>
                  <a:cubicBezTo>
                    <a:pt x="1155" y="2255"/>
                    <a:pt x="572" y="2142"/>
                    <a:pt x="382" y="1853"/>
                  </a:cubicBezTo>
                  <a:cubicBezTo>
                    <a:pt x="389" y="1840"/>
                    <a:pt x="436" y="1803"/>
                    <a:pt x="534" y="1776"/>
                  </a:cubicBezTo>
                  <a:cubicBezTo>
                    <a:pt x="592" y="1759"/>
                    <a:pt x="652" y="1749"/>
                    <a:pt x="710" y="1745"/>
                  </a:cubicBezTo>
                  <a:close/>
                  <a:moveTo>
                    <a:pt x="784" y="1"/>
                  </a:moveTo>
                  <a:cubicBezTo>
                    <a:pt x="735" y="1"/>
                    <a:pt x="685" y="7"/>
                    <a:pt x="635" y="22"/>
                  </a:cubicBezTo>
                  <a:cubicBezTo>
                    <a:pt x="575" y="39"/>
                    <a:pt x="521" y="66"/>
                    <a:pt x="473" y="103"/>
                  </a:cubicBezTo>
                  <a:cubicBezTo>
                    <a:pt x="372" y="174"/>
                    <a:pt x="311" y="286"/>
                    <a:pt x="304" y="407"/>
                  </a:cubicBezTo>
                  <a:cubicBezTo>
                    <a:pt x="294" y="637"/>
                    <a:pt x="473" y="907"/>
                    <a:pt x="885" y="1276"/>
                  </a:cubicBezTo>
                  <a:cubicBezTo>
                    <a:pt x="940" y="1323"/>
                    <a:pt x="1000" y="1374"/>
                    <a:pt x="1068" y="1424"/>
                  </a:cubicBezTo>
                  <a:cubicBezTo>
                    <a:pt x="953" y="1401"/>
                    <a:pt x="835" y="1387"/>
                    <a:pt x="720" y="1387"/>
                  </a:cubicBezTo>
                  <a:cubicBezTo>
                    <a:pt x="622" y="1387"/>
                    <a:pt x="524" y="1401"/>
                    <a:pt x="433" y="1428"/>
                  </a:cubicBezTo>
                  <a:cubicBezTo>
                    <a:pt x="227" y="1488"/>
                    <a:pt x="91" y="1593"/>
                    <a:pt x="44" y="1728"/>
                  </a:cubicBezTo>
                  <a:cubicBezTo>
                    <a:pt x="14" y="1806"/>
                    <a:pt x="0" y="1924"/>
                    <a:pt x="95" y="2070"/>
                  </a:cubicBezTo>
                  <a:cubicBezTo>
                    <a:pt x="408" y="2545"/>
                    <a:pt x="1241" y="2615"/>
                    <a:pt x="1683" y="2615"/>
                  </a:cubicBezTo>
                  <a:cubicBezTo>
                    <a:pt x="1793" y="2615"/>
                    <a:pt x="1879" y="2610"/>
                    <a:pt x="1926" y="2607"/>
                  </a:cubicBezTo>
                  <a:cubicBezTo>
                    <a:pt x="1963" y="2603"/>
                    <a:pt x="2031" y="2593"/>
                    <a:pt x="2365" y="2495"/>
                  </a:cubicBezTo>
                  <a:cubicBezTo>
                    <a:pt x="2599" y="2428"/>
                    <a:pt x="2839" y="2353"/>
                    <a:pt x="2839" y="2353"/>
                  </a:cubicBezTo>
                  <a:cubicBezTo>
                    <a:pt x="2960" y="2316"/>
                    <a:pt x="3007" y="2168"/>
                    <a:pt x="2926" y="2066"/>
                  </a:cubicBezTo>
                  <a:cubicBezTo>
                    <a:pt x="2926" y="2066"/>
                    <a:pt x="2629" y="1695"/>
                    <a:pt x="2541" y="1576"/>
                  </a:cubicBezTo>
                  <a:lnTo>
                    <a:pt x="2430" y="1424"/>
                  </a:lnTo>
                  <a:cubicBezTo>
                    <a:pt x="2156" y="1046"/>
                    <a:pt x="1869" y="654"/>
                    <a:pt x="1494" y="350"/>
                  </a:cubicBezTo>
                  <a:cubicBezTo>
                    <a:pt x="1327" y="215"/>
                    <a:pt x="1064" y="1"/>
                    <a:pt x="784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2"/>
            <p:cNvSpPr/>
            <p:nvPr/>
          </p:nvSpPr>
          <p:spPr>
            <a:xfrm>
              <a:off x="3836675" y="3093050"/>
              <a:ext cx="611275" cy="937375"/>
            </a:xfrm>
            <a:custGeom>
              <a:avLst/>
              <a:gdLst/>
              <a:ahLst/>
              <a:cxnLst/>
              <a:rect l="l" t="t" r="r" b="b"/>
              <a:pathLst>
                <a:path w="24451" h="37495" extrusionOk="0">
                  <a:moveTo>
                    <a:pt x="23881" y="0"/>
                  </a:moveTo>
                  <a:cubicBezTo>
                    <a:pt x="21164" y="0"/>
                    <a:pt x="11455" y="3820"/>
                    <a:pt x="11455" y="3820"/>
                  </a:cubicBezTo>
                  <a:cubicBezTo>
                    <a:pt x="5367" y="8628"/>
                    <a:pt x="2478" y="15484"/>
                    <a:pt x="2478" y="15484"/>
                  </a:cubicBezTo>
                  <a:cubicBezTo>
                    <a:pt x="1" y="18809"/>
                    <a:pt x="9952" y="37494"/>
                    <a:pt x="9952" y="37494"/>
                  </a:cubicBezTo>
                  <a:lnTo>
                    <a:pt x="14202" y="35886"/>
                  </a:lnTo>
                  <a:cubicBezTo>
                    <a:pt x="12996" y="23019"/>
                    <a:pt x="8154" y="18018"/>
                    <a:pt x="8154" y="18018"/>
                  </a:cubicBezTo>
                  <a:cubicBezTo>
                    <a:pt x="20305" y="10139"/>
                    <a:pt x="24451" y="110"/>
                    <a:pt x="24451" y="110"/>
                  </a:cubicBezTo>
                  <a:cubicBezTo>
                    <a:pt x="24333" y="35"/>
                    <a:pt x="24138" y="0"/>
                    <a:pt x="23881" y="0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2"/>
            <p:cNvSpPr/>
            <p:nvPr/>
          </p:nvSpPr>
          <p:spPr>
            <a:xfrm>
              <a:off x="3836675" y="3093050"/>
              <a:ext cx="611275" cy="937375"/>
            </a:xfrm>
            <a:custGeom>
              <a:avLst/>
              <a:gdLst/>
              <a:ahLst/>
              <a:cxnLst/>
              <a:rect l="l" t="t" r="r" b="b"/>
              <a:pathLst>
                <a:path w="24451" h="37495" extrusionOk="0">
                  <a:moveTo>
                    <a:pt x="23881" y="0"/>
                  </a:moveTo>
                  <a:cubicBezTo>
                    <a:pt x="21164" y="0"/>
                    <a:pt x="11455" y="3820"/>
                    <a:pt x="11455" y="3820"/>
                  </a:cubicBezTo>
                  <a:cubicBezTo>
                    <a:pt x="5367" y="8628"/>
                    <a:pt x="2478" y="15484"/>
                    <a:pt x="2478" y="15484"/>
                  </a:cubicBezTo>
                  <a:cubicBezTo>
                    <a:pt x="1" y="18809"/>
                    <a:pt x="9952" y="37494"/>
                    <a:pt x="9952" y="37494"/>
                  </a:cubicBezTo>
                  <a:lnTo>
                    <a:pt x="14202" y="35886"/>
                  </a:lnTo>
                  <a:cubicBezTo>
                    <a:pt x="12996" y="23019"/>
                    <a:pt x="8154" y="18018"/>
                    <a:pt x="8154" y="18018"/>
                  </a:cubicBezTo>
                  <a:cubicBezTo>
                    <a:pt x="20305" y="10139"/>
                    <a:pt x="24451" y="110"/>
                    <a:pt x="24451" y="110"/>
                  </a:cubicBezTo>
                  <a:cubicBezTo>
                    <a:pt x="24333" y="35"/>
                    <a:pt x="24138" y="0"/>
                    <a:pt x="23881" y="0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2"/>
            <p:cNvSpPr/>
            <p:nvPr/>
          </p:nvSpPr>
          <p:spPr>
            <a:xfrm>
              <a:off x="4138500" y="4141950"/>
              <a:ext cx="113650" cy="87025"/>
            </a:xfrm>
            <a:custGeom>
              <a:avLst/>
              <a:gdLst/>
              <a:ahLst/>
              <a:cxnLst/>
              <a:rect l="l" t="t" r="r" b="b"/>
              <a:pathLst>
                <a:path w="4546" h="3481" extrusionOk="0">
                  <a:moveTo>
                    <a:pt x="3481" y="0"/>
                  </a:moveTo>
                  <a:cubicBezTo>
                    <a:pt x="3308" y="0"/>
                    <a:pt x="3133" y="48"/>
                    <a:pt x="2978" y="147"/>
                  </a:cubicBezTo>
                  <a:lnTo>
                    <a:pt x="548" y="1769"/>
                  </a:lnTo>
                  <a:cubicBezTo>
                    <a:pt x="119" y="2053"/>
                    <a:pt x="1" y="2634"/>
                    <a:pt x="288" y="3063"/>
                  </a:cubicBezTo>
                  <a:cubicBezTo>
                    <a:pt x="469" y="3334"/>
                    <a:pt x="765" y="3481"/>
                    <a:pt x="1068" y="3481"/>
                  </a:cubicBezTo>
                  <a:cubicBezTo>
                    <a:pt x="1245" y="3481"/>
                    <a:pt x="1425" y="3430"/>
                    <a:pt x="1585" y="3323"/>
                  </a:cubicBezTo>
                  <a:lnTo>
                    <a:pt x="4015" y="1705"/>
                  </a:lnTo>
                  <a:cubicBezTo>
                    <a:pt x="4434" y="1414"/>
                    <a:pt x="4545" y="840"/>
                    <a:pt x="4262" y="418"/>
                  </a:cubicBezTo>
                  <a:cubicBezTo>
                    <a:pt x="4081" y="147"/>
                    <a:pt x="3784" y="0"/>
                    <a:pt x="3481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2"/>
            <p:cNvSpPr/>
            <p:nvPr/>
          </p:nvSpPr>
          <p:spPr>
            <a:xfrm>
              <a:off x="4028100" y="3972375"/>
              <a:ext cx="186200" cy="218325"/>
            </a:xfrm>
            <a:custGeom>
              <a:avLst/>
              <a:gdLst/>
              <a:ahLst/>
              <a:cxnLst/>
              <a:rect l="l" t="t" r="r" b="b"/>
              <a:pathLst>
                <a:path w="7448" h="8733" extrusionOk="0">
                  <a:moveTo>
                    <a:pt x="1106" y="1"/>
                  </a:moveTo>
                  <a:cubicBezTo>
                    <a:pt x="889" y="1"/>
                    <a:pt x="671" y="73"/>
                    <a:pt x="490" y="223"/>
                  </a:cubicBezTo>
                  <a:cubicBezTo>
                    <a:pt x="68" y="581"/>
                    <a:pt x="0" y="1206"/>
                    <a:pt x="338" y="1642"/>
                  </a:cubicBezTo>
                  <a:lnTo>
                    <a:pt x="5576" y="8356"/>
                  </a:lnTo>
                  <a:cubicBezTo>
                    <a:pt x="5767" y="8603"/>
                    <a:pt x="6052" y="8732"/>
                    <a:pt x="6340" y="8732"/>
                  </a:cubicBezTo>
                  <a:cubicBezTo>
                    <a:pt x="6557" y="8732"/>
                    <a:pt x="6774" y="8659"/>
                    <a:pt x="6954" y="8508"/>
                  </a:cubicBezTo>
                  <a:cubicBezTo>
                    <a:pt x="7380" y="8153"/>
                    <a:pt x="7448" y="7525"/>
                    <a:pt x="7110" y="7089"/>
                  </a:cubicBezTo>
                  <a:lnTo>
                    <a:pt x="1869" y="375"/>
                  </a:lnTo>
                  <a:cubicBezTo>
                    <a:pt x="1678" y="129"/>
                    <a:pt x="1393" y="1"/>
                    <a:pt x="1106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2"/>
            <p:cNvSpPr/>
            <p:nvPr/>
          </p:nvSpPr>
          <p:spPr>
            <a:xfrm>
              <a:off x="4028100" y="3972375"/>
              <a:ext cx="224375" cy="256600"/>
            </a:xfrm>
            <a:custGeom>
              <a:avLst/>
              <a:gdLst/>
              <a:ahLst/>
              <a:cxnLst/>
              <a:rect l="l" t="t" r="r" b="b"/>
              <a:pathLst>
                <a:path w="8975" h="10264" extrusionOk="0">
                  <a:moveTo>
                    <a:pt x="1106" y="1"/>
                  </a:moveTo>
                  <a:cubicBezTo>
                    <a:pt x="889" y="1"/>
                    <a:pt x="671" y="73"/>
                    <a:pt x="490" y="223"/>
                  </a:cubicBezTo>
                  <a:cubicBezTo>
                    <a:pt x="68" y="578"/>
                    <a:pt x="0" y="1206"/>
                    <a:pt x="338" y="1642"/>
                  </a:cubicBezTo>
                  <a:lnTo>
                    <a:pt x="5468" y="8214"/>
                  </a:lnTo>
                  <a:lnTo>
                    <a:pt x="4964" y="8552"/>
                  </a:lnTo>
                  <a:cubicBezTo>
                    <a:pt x="4532" y="8836"/>
                    <a:pt x="4417" y="9417"/>
                    <a:pt x="4704" y="9846"/>
                  </a:cubicBezTo>
                  <a:cubicBezTo>
                    <a:pt x="4885" y="10117"/>
                    <a:pt x="5181" y="10264"/>
                    <a:pt x="5484" y="10264"/>
                  </a:cubicBezTo>
                  <a:cubicBezTo>
                    <a:pt x="5661" y="10264"/>
                    <a:pt x="5841" y="10213"/>
                    <a:pt x="6001" y="10106"/>
                  </a:cubicBezTo>
                  <a:lnTo>
                    <a:pt x="8431" y="8488"/>
                  </a:lnTo>
                  <a:cubicBezTo>
                    <a:pt x="8860" y="8201"/>
                    <a:pt x="8975" y="7620"/>
                    <a:pt x="8691" y="7190"/>
                  </a:cubicBezTo>
                  <a:cubicBezTo>
                    <a:pt x="8510" y="6920"/>
                    <a:pt x="8213" y="6775"/>
                    <a:pt x="7910" y="6775"/>
                  </a:cubicBezTo>
                  <a:cubicBezTo>
                    <a:pt x="7732" y="6775"/>
                    <a:pt x="7553" y="6825"/>
                    <a:pt x="7394" y="6930"/>
                  </a:cubicBezTo>
                  <a:lnTo>
                    <a:pt x="7123" y="7113"/>
                  </a:lnTo>
                  <a:cubicBezTo>
                    <a:pt x="7116" y="7106"/>
                    <a:pt x="7113" y="7096"/>
                    <a:pt x="7110" y="7089"/>
                  </a:cubicBezTo>
                  <a:lnTo>
                    <a:pt x="1869" y="375"/>
                  </a:lnTo>
                  <a:cubicBezTo>
                    <a:pt x="1678" y="129"/>
                    <a:pt x="1393" y="1"/>
                    <a:pt x="1106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2"/>
            <p:cNvSpPr/>
            <p:nvPr/>
          </p:nvSpPr>
          <p:spPr>
            <a:xfrm>
              <a:off x="2712500" y="3440525"/>
              <a:ext cx="965300" cy="965300"/>
            </a:xfrm>
            <a:custGeom>
              <a:avLst/>
              <a:gdLst/>
              <a:ahLst/>
              <a:cxnLst/>
              <a:rect l="l" t="t" r="r" b="b"/>
              <a:pathLst>
                <a:path w="38612" h="38612" extrusionOk="0">
                  <a:moveTo>
                    <a:pt x="19126" y="0"/>
                  </a:moveTo>
                  <a:lnTo>
                    <a:pt x="19126" y="18872"/>
                  </a:lnTo>
                  <a:lnTo>
                    <a:pt x="5786" y="5528"/>
                  </a:lnTo>
                  <a:lnTo>
                    <a:pt x="5529" y="5785"/>
                  </a:lnTo>
                  <a:lnTo>
                    <a:pt x="18872" y="19125"/>
                  </a:lnTo>
                  <a:lnTo>
                    <a:pt x="1" y="19125"/>
                  </a:lnTo>
                  <a:lnTo>
                    <a:pt x="1" y="19487"/>
                  </a:lnTo>
                  <a:lnTo>
                    <a:pt x="18869" y="19487"/>
                  </a:lnTo>
                  <a:lnTo>
                    <a:pt x="5529" y="32830"/>
                  </a:lnTo>
                  <a:lnTo>
                    <a:pt x="5786" y="33083"/>
                  </a:lnTo>
                  <a:lnTo>
                    <a:pt x="19126" y="19743"/>
                  </a:lnTo>
                  <a:lnTo>
                    <a:pt x="19126" y="38611"/>
                  </a:lnTo>
                  <a:lnTo>
                    <a:pt x="19487" y="38611"/>
                  </a:lnTo>
                  <a:lnTo>
                    <a:pt x="19487" y="19743"/>
                  </a:lnTo>
                  <a:lnTo>
                    <a:pt x="32831" y="33083"/>
                  </a:lnTo>
                  <a:lnTo>
                    <a:pt x="33084" y="32830"/>
                  </a:lnTo>
                  <a:lnTo>
                    <a:pt x="19744" y="19487"/>
                  </a:lnTo>
                  <a:lnTo>
                    <a:pt x="38612" y="19487"/>
                  </a:lnTo>
                  <a:lnTo>
                    <a:pt x="38612" y="19125"/>
                  </a:lnTo>
                  <a:lnTo>
                    <a:pt x="19744" y="19125"/>
                  </a:lnTo>
                  <a:lnTo>
                    <a:pt x="33084" y="5785"/>
                  </a:lnTo>
                  <a:lnTo>
                    <a:pt x="32831" y="5528"/>
                  </a:lnTo>
                  <a:lnTo>
                    <a:pt x="19487" y="18868"/>
                  </a:lnTo>
                  <a:lnTo>
                    <a:pt x="19487" y="0"/>
                  </a:ln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2"/>
            <p:cNvSpPr/>
            <p:nvPr/>
          </p:nvSpPr>
          <p:spPr>
            <a:xfrm>
              <a:off x="2744950" y="3472950"/>
              <a:ext cx="900425" cy="900425"/>
            </a:xfrm>
            <a:custGeom>
              <a:avLst/>
              <a:gdLst/>
              <a:ahLst/>
              <a:cxnLst/>
              <a:rect l="l" t="t" r="r" b="b"/>
              <a:pathLst>
                <a:path w="36017" h="36017" extrusionOk="0">
                  <a:moveTo>
                    <a:pt x="11049" y="1"/>
                  </a:moveTo>
                  <a:lnTo>
                    <a:pt x="10715" y="136"/>
                  </a:lnTo>
                  <a:lnTo>
                    <a:pt x="17679" y="17669"/>
                  </a:lnTo>
                  <a:lnTo>
                    <a:pt x="355" y="10198"/>
                  </a:lnTo>
                  <a:lnTo>
                    <a:pt x="210" y="10530"/>
                  </a:lnTo>
                  <a:lnTo>
                    <a:pt x="17537" y="18004"/>
                  </a:lnTo>
                  <a:lnTo>
                    <a:pt x="0" y="24968"/>
                  </a:lnTo>
                  <a:lnTo>
                    <a:pt x="136" y="25302"/>
                  </a:lnTo>
                  <a:lnTo>
                    <a:pt x="17669" y="18338"/>
                  </a:lnTo>
                  <a:lnTo>
                    <a:pt x="10198" y="35662"/>
                  </a:lnTo>
                  <a:lnTo>
                    <a:pt x="10529" y="35807"/>
                  </a:lnTo>
                  <a:lnTo>
                    <a:pt x="18003" y="18480"/>
                  </a:lnTo>
                  <a:lnTo>
                    <a:pt x="24967" y="36017"/>
                  </a:lnTo>
                  <a:lnTo>
                    <a:pt x="25305" y="35882"/>
                  </a:lnTo>
                  <a:lnTo>
                    <a:pt x="18338" y="18348"/>
                  </a:lnTo>
                  <a:lnTo>
                    <a:pt x="35662" y="25823"/>
                  </a:lnTo>
                  <a:lnTo>
                    <a:pt x="35807" y="25488"/>
                  </a:lnTo>
                  <a:lnTo>
                    <a:pt x="18480" y="18017"/>
                  </a:lnTo>
                  <a:lnTo>
                    <a:pt x="36016" y="11050"/>
                  </a:lnTo>
                  <a:lnTo>
                    <a:pt x="35881" y="10715"/>
                  </a:lnTo>
                  <a:lnTo>
                    <a:pt x="18348" y="17679"/>
                  </a:lnTo>
                  <a:lnTo>
                    <a:pt x="25819" y="356"/>
                  </a:lnTo>
                  <a:lnTo>
                    <a:pt x="25488" y="210"/>
                  </a:lnTo>
                  <a:lnTo>
                    <a:pt x="18017" y="17538"/>
                  </a:lnTo>
                  <a:lnTo>
                    <a:pt x="11049" y="1"/>
                  </a:ln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2"/>
            <p:cNvSpPr/>
            <p:nvPr/>
          </p:nvSpPr>
          <p:spPr>
            <a:xfrm>
              <a:off x="2692900" y="3426000"/>
              <a:ext cx="1012625" cy="1012525"/>
            </a:xfrm>
            <a:custGeom>
              <a:avLst/>
              <a:gdLst/>
              <a:ahLst/>
              <a:cxnLst/>
              <a:rect l="l" t="t" r="r" b="b"/>
              <a:pathLst>
                <a:path w="40505" h="40501" extrusionOk="0">
                  <a:moveTo>
                    <a:pt x="20251" y="1808"/>
                  </a:moveTo>
                  <a:cubicBezTo>
                    <a:pt x="30422" y="1808"/>
                    <a:pt x="38697" y="10080"/>
                    <a:pt x="38697" y="20250"/>
                  </a:cubicBezTo>
                  <a:cubicBezTo>
                    <a:pt x="38697" y="30421"/>
                    <a:pt x="30422" y="38692"/>
                    <a:pt x="20251" y="38692"/>
                  </a:cubicBezTo>
                  <a:cubicBezTo>
                    <a:pt x="10084" y="38692"/>
                    <a:pt x="1809" y="30421"/>
                    <a:pt x="1809" y="20250"/>
                  </a:cubicBezTo>
                  <a:cubicBezTo>
                    <a:pt x="1809" y="10080"/>
                    <a:pt x="10084" y="1808"/>
                    <a:pt x="20251" y="1808"/>
                  </a:cubicBezTo>
                  <a:close/>
                  <a:moveTo>
                    <a:pt x="20251" y="0"/>
                  </a:moveTo>
                  <a:cubicBezTo>
                    <a:pt x="9087" y="0"/>
                    <a:pt x="1" y="9086"/>
                    <a:pt x="1" y="20250"/>
                  </a:cubicBezTo>
                  <a:cubicBezTo>
                    <a:pt x="1" y="31417"/>
                    <a:pt x="9087" y="40500"/>
                    <a:pt x="20251" y="40500"/>
                  </a:cubicBezTo>
                  <a:cubicBezTo>
                    <a:pt x="31418" y="40500"/>
                    <a:pt x="40504" y="31417"/>
                    <a:pt x="40504" y="20250"/>
                  </a:cubicBezTo>
                  <a:cubicBezTo>
                    <a:pt x="40504" y="9086"/>
                    <a:pt x="31418" y="0"/>
                    <a:pt x="20251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2"/>
            <p:cNvSpPr/>
            <p:nvPr/>
          </p:nvSpPr>
          <p:spPr>
            <a:xfrm>
              <a:off x="3067375" y="3800450"/>
              <a:ext cx="273975" cy="263600"/>
            </a:xfrm>
            <a:custGeom>
              <a:avLst/>
              <a:gdLst/>
              <a:ahLst/>
              <a:cxnLst/>
              <a:rect l="l" t="t" r="r" b="b"/>
              <a:pathLst>
                <a:path w="10959" h="10544" extrusionOk="0">
                  <a:moveTo>
                    <a:pt x="5271" y="1"/>
                  </a:moveTo>
                  <a:cubicBezTo>
                    <a:pt x="4592" y="1"/>
                    <a:pt x="3907" y="132"/>
                    <a:pt x="3255" y="403"/>
                  </a:cubicBezTo>
                  <a:cubicBezTo>
                    <a:pt x="1285" y="1217"/>
                    <a:pt x="1" y="3140"/>
                    <a:pt x="4" y="5272"/>
                  </a:cubicBezTo>
                  <a:cubicBezTo>
                    <a:pt x="1" y="8181"/>
                    <a:pt x="2363" y="10543"/>
                    <a:pt x="5272" y="10543"/>
                  </a:cubicBezTo>
                  <a:cubicBezTo>
                    <a:pt x="7404" y="10543"/>
                    <a:pt x="9327" y="9259"/>
                    <a:pt x="10144" y="7289"/>
                  </a:cubicBezTo>
                  <a:cubicBezTo>
                    <a:pt x="10959" y="5319"/>
                    <a:pt x="10506" y="3052"/>
                    <a:pt x="8999" y="1545"/>
                  </a:cubicBezTo>
                  <a:cubicBezTo>
                    <a:pt x="7991" y="537"/>
                    <a:pt x="6643" y="1"/>
                    <a:pt x="5271" y="1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2"/>
            <p:cNvSpPr/>
            <p:nvPr/>
          </p:nvSpPr>
          <p:spPr>
            <a:xfrm>
              <a:off x="4200075" y="3440525"/>
              <a:ext cx="965225" cy="965300"/>
            </a:xfrm>
            <a:custGeom>
              <a:avLst/>
              <a:gdLst/>
              <a:ahLst/>
              <a:cxnLst/>
              <a:rect l="l" t="t" r="r" b="b"/>
              <a:pathLst>
                <a:path w="38609" h="38612" extrusionOk="0">
                  <a:moveTo>
                    <a:pt x="19126" y="0"/>
                  </a:moveTo>
                  <a:lnTo>
                    <a:pt x="19126" y="18872"/>
                  </a:lnTo>
                  <a:lnTo>
                    <a:pt x="5782" y="5528"/>
                  </a:lnTo>
                  <a:lnTo>
                    <a:pt x="5529" y="5785"/>
                  </a:lnTo>
                  <a:lnTo>
                    <a:pt x="18869" y="19125"/>
                  </a:lnTo>
                  <a:lnTo>
                    <a:pt x="1" y="19125"/>
                  </a:lnTo>
                  <a:lnTo>
                    <a:pt x="1" y="19487"/>
                  </a:lnTo>
                  <a:lnTo>
                    <a:pt x="18869" y="19487"/>
                  </a:lnTo>
                  <a:lnTo>
                    <a:pt x="5529" y="32830"/>
                  </a:lnTo>
                  <a:lnTo>
                    <a:pt x="5782" y="33083"/>
                  </a:lnTo>
                  <a:lnTo>
                    <a:pt x="19126" y="19743"/>
                  </a:lnTo>
                  <a:lnTo>
                    <a:pt x="19126" y="38611"/>
                  </a:lnTo>
                  <a:lnTo>
                    <a:pt x="19487" y="38611"/>
                  </a:lnTo>
                  <a:lnTo>
                    <a:pt x="19487" y="19743"/>
                  </a:lnTo>
                  <a:lnTo>
                    <a:pt x="32827" y="33083"/>
                  </a:lnTo>
                  <a:lnTo>
                    <a:pt x="33084" y="32830"/>
                  </a:lnTo>
                  <a:lnTo>
                    <a:pt x="19741" y="19487"/>
                  </a:lnTo>
                  <a:lnTo>
                    <a:pt x="38609" y="19487"/>
                  </a:lnTo>
                  <a:lnTo>
                    <a:pt x="38609" y="19125"/>
                  </a:lnTo>
                  <a:lnTo>
                    <a:pt x="19741" y="19125"/>
                  </a:lnTo>
                  <a:lnTo>
                    <a:pt x="33084" y="5785"/>
                  </a:lnTo>
                  <a:lnTo>
                    <a:pt x="32827" y="5528"/>
                  </a:lnTo>
                  <a:lnTo>
                    <a:pt x="19487" y="18868"/>
                  </a:lnTo>
                  <a:lnTo>
                    <a:pt x="19487" y="0"/>
                  </a:ln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2"/>
            <p:cNvSpPr/>
            <p:nvPr/>
          </p:nvSpPr>
          <p:spPr>
            <a:xfrm>
              <a:off x="4232525" y="3472950"/>
              <a:ext cx="900350" cy="900425"/>
            </a:xfrm>
            <a:custGeom>
              <a:avLst/>
              <a:gdLst/>
              <a:ahLst/>
              <a:cxnLst/>
              <a:rect l="l" t="t" r="r" b="b"/>
              <a:pathLst>
                <a:path w="36014" h="36017" extrusionOk="0">
                  <a:moveTo>
                    <a:pt x="11050" y="1"/>
                  </a:moveTo>
                  <a:lnTo>
                    <a:pt x="10712" y="136"/>
                  </a:lnTo>
                  <a:lnTo>
                    <a:pt x="17679" y="17669"/>
                  </a:lnTo>
                  <a:lnTo>
                    <a:pt x="17679" y="17669"/>
                  </a:lnTo>
                  <a:lnTo>
                    <a:pt x="352" y="10198"/>
                  </a:lnTo>
                  <a:lnTo>
                    <a:pt x="210" y="10530"/>
                  </a:lnTo>
                  <a:lnTo>
                    <a:pt x="17537" y="18004"/>
                  </a:lnTo>
                  <a:lnTo>
                    <a:pt x="0" y="24968"/>
                  </a:lnTo>
                  <a:lnTo>
                    <a:pt x="136" y="25302"/>
                  </a:lnTo>
                  <a:lnTo>
                    <a:pt x="17669" y="18338"/>
                  </a:lnTo>
                  <a:lnTo>
                    <a:pt x="10195" y="35662"/>
                  </a:lnTo>
                  <a:lnTo>
                    <a:pt x="10526" y="35807"/>
                  </a:lnTo>
                  <a:lnTo>
                    <a:pt x="18000" y="18480"/>
                  </a:lnTo>
                  <a:lnTo>
                    <a:pt x="24967" y="36017"/>
                  </a:lnTo>
                  <a:lnTo>
                    <a:pt x="25302" y="35882"/>
                  </a:lnTo>
                  <a:lnTo>
                    <a:pt x="18338" y="18348"/>
                  </a:lnTo>
                  <a:lnTo>
                    <a:pt x="35662" y="25823"/>
                  </a:lnTo>
                  <a:lnTo>
                    <a:pt x="35804" y="25488"/>
                  </a:lnTo>
                  <a:lnTo>
                    <a:pt x="18480" y="18017"/>
                  </a:lnTo>
                  <a:lnTo>
                    <a:pt x="36013" y="11050"/>
                  </a:lnTo>
                  <a:lnTo>
                    <a:pt x="35881" y="10715"/>
                  </a:lnTo>
                  <a:lnTo>
                    <a:pt x="18345" y="17679"/>
                  </a:lnTo>
                  <a:lnTo>
                    <a:pt x="25819" y="356"/>
                  </a:lnTo>
                  <a:lnTo>
                    <a:pt x="25488" y="210"/>
                  </a:lnTo>
                  <a:lnTo>
                    <a:pt x="18014" y="17538"/>
                  </a:lnTo>
                  <a:lnTo>
                    <a:pt x="11050" y="1"/>
                  </a:ln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2"/>
            <p:cNvSpPr/>
            <p:nvPr/>
          </p:nvSpPr>
          <p:spPr>
            <a:xfrm>
              <a:off x="4176675" y="3418975"/>
              <a:ext cx="1012525" cy="1012525"/>
            </a:xfrm>
            <a:custGeom>
              <a:avLst/>
              <a:gdLst/>
              <a:ahLst/>
              <a:cxnLst/>
              <a:rect l="l" t="t" r="r" b="b"/>
              <a:pathLst>
                <a:path w="40501" h="40501" extrusionOk="0">
                  <a:moveTo>
                    <a:pt x="20251" y="1808"/>
                  </a:moveTo>
                  <a:cubicBezTo>
                    <a:pt x="30422" y="1808"/>
                    <a:pt x="38693" y="10080"/>
                    <a:pt x="38693" y="20251"/>
                  </a:cubicBezTo>
                  <a:cubicBezTo>
                    <a:pt x="38693" y="30421"/>
                    <a:pt x="30422" y="38693"/>
                    <a:pt x="20251" y="38693"/>
                  </a:cubicBezTo>
                  <a:cubicBezTo>
                    <a:pt x="10080" y="38693"/>
                    <a:pt x="1805" y="30421"/>
                    <a:pt x="1805" y="20251"/>
                  </a:cubicBezTo>
                  <a:cubicBezTo>
                    <a:pt x="1805" y="10080"/>
                    <a:pt x="10080" y="1808"/>
                    <a:pt x="20251" y="1808"/>
                  </a:cubicBezTo>
                  <a:close/>
                  <a:moveTo>
                    <a:pt x="20251" y="1"/>
                  </a:moveTo>
                  <a:cubicBezTo>
                    <a:pt x="9084" y="1"/>
                    <a:pt x="1" y="9083"/>
                    <a:pt x="1" y="20251"/>
                  </a:cubicBezTo>
                  <a:cubicBezTo>
                    <a:pt x="1" y="31418"/>
                    <a:pt x="9084" y="40501"/>
                    <a:pt x="20251" y="40501"/>
                  </a:cubicBezTo>
                  <a:cubicBezTo>
                    <a:pt x="31418" y="40501"/>
                    <a:pt x="40501" y="31418"/>
                    <a:pt x="40501" y="20251"/>
                  </a:cubicBezTo>
                  <a:cubicBezTo>
                    <a:pt x="40501" y="9083"/>
                    <a:pt x="31418" y="1"/>
                    <a:pt x="20251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2"/>
            <p:cNvSpPr/>
            <p:nvPr/>
          </p:nvSpPr>
          <p:spPr>
            <a:xfrm>
              <a:off x="4551150" y="3793450"/>
              <a:ext cx="273975" cy="263575"/>
            </a:xfrm>
            <a:custGeom>
              <a:avLst/>
              <a:gdLst/>
              <a:ahLst/>
              <a:cxnLst/>
              <a:rect l="l" t="t" r="r" b="b"/>
              <a:pathLst>
                <a:path w="10959" h="10543" extrusionOk="0">
                  <a:moveTo>
                    <a:pt x="5271" y="0"/>
                  </a:moveTo>
                  <a:cubicBezTo>
                    <a:pt x="4592" y="0"/>
                    <a:pt x="3907" y="132"/>
                    <a:pt x="3255" y="403"/>
                  </a:cubicBezTo>
                  <a:cubicBezTo>
                    <a:pt x="1285" y="1217"/>
                    <a:pt x="1" y="3140"/>
                    <a:pt x="1" y="5272"/>
                  </a:cubicBezTo>
                  <a:cubicBezTo>
                    <a:pt x="1" y="8181"/>
                    <a:pt x="2359" y="10543"/>
                    <a:pt x="5272" y="10543"/>
                  </a:cubicBezTo>
                  <a:cubicBezTo>
                    <a:pt x="7404" y="10543"/>
                    <a:pt x="9327" y="9259"/>
                    <a:pt x="10141" y="7289"/>
                  </a:cubicBezTo>
                  <a:cubicBezTo>
                    <a:pt x="10959" y="5319"/>
                    <a:pt x="10506" y="3052"/>
                    <a:pt x="8999" y="1545"/>
                  </a:cubicBezTo>
                  <a:cubicBezTo>
                    <a:pt x="7991" y="537"/>
                    <a:pt x="6643" y="0"/>
                    <a:pt x="5271" y="0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2"/>
            <p:cNvSpPr/>
            <p:nvPr/>
          </p:nvSpPr>
          <p:spPr>
            <a:xfrm>
              <a:off x="4218425" y="3115175"/>
              <a:ext cx="254800" cy="110925"/>
            </a:xfrm>
            <a:custGeom>
              <a:avLst/>
              <a:gdLst/>
              <a:ahLst/>
              <a:cxnLst/>
              <a:rect l="l" t="t" r="r" b="b"/>
              <a:pathLst>
                <a:path w="10192" h="4437" extrusionOk="0">
                  <a:moveTo>
                    <a:pt x="7956" y="1"/>
                  </a:moveTo>
                  <a:cubicBezTo>
                    <a:pt x="7412" y="1"/>
                    <a:pt x="6860" y="88"/>
                    <a:pt x="6451" y="117"/>
                  </a:cubicBezTo>
                  <a:cubicBezTo>
                    <a:pt x="4927" y="229"/>
                    <a:pt x="3224" y="691"/>
                    <a:pt x="1960" y="1563"/>
                  </a:cubicBezTo>
                  <a:cubicBezTo>
                    <a:pt x="1396" y="1952"/>
                    <a:pt x="929" y="2546"/>
                    <a:pt x="466" y="3053"/>
                  </a:cubicBezTo>
                  <a:cubicBezTo>
                    <a:pt x="0" y="3560"/>
                    <a:pt x="940" y="3797"/>
                    <a:pt x="1315" y="3966"/>
                  </a:cubicBezTo>
                  <a:cubicBezTo>
                    <a:pt x="1649" y="4111"/>
                    <a:pt x="2001" y="4206"/>
                    <a:pt x="2362" y="4253"/>
                  </a:cubicBezTo>
                  <a:cubicBezTo>
                    <a:pt x="3095" y="4358"/>
                    <a:pt x="3931" y="4437"/>
                    <a:pt x="4782" y="4437"/>
                  </a:cubicBezTo>
                  <a:cubicBezTo>
                    <a:pt x="6137" y="4437"/>
                    <a:pt x="7528" y="4238"/>
                    <a:pt x="8596" y="3634"/>
                  </a:cubicBezTo>
                  <a:cubicBezTo>
                    <a:pt x="9299" y="3239"/>
                    <a:pt x="10191" y="2317"/>
                    <a:pt x="9911" y="1398"/>
                  </a:cubicBezTo>
                  <a:cubicBezTo>
                    <a:pt x="9833" y="1154"/>
                    <a:pt x="9796" y="891"/>
                    <a:pt x="9657" y="678"/>
                  </a:cubicBezTo>
                  <a:cubicBezTo>
                    <a:pt x="9289" y="134"/>
                    <a:pt x="8628" y="1"/>
                    <a:pt x="7956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2"/>
            <p:cNvSpPr/>
            <p:nvPr/>
          </p:nvSpPr>
          <p:spPr>
            <a:xfrm>
              <a:off x="3371575" y="2928525"/>
              <a:ext cx="108225" cy="78000"/>
            </a:xfrm>
            <a:custGeom>
              <a:avLst/>
              <a:gdLst/>
              <a:ahLst/>
              <a:cxnLst/>
              <a:rect l="l" t="t" r="r" b="b"/>
              <a:pathLst>
                <a:path w="4329" h="3120" extrusionOk="0">
                  <a:moveTo>
                    <a:pt x="2166" y="1"/>
                  </a:moveTo>
                  <a:cubicBezTo>
                    <a:pt x="970" y="1"/>
                    <a:pt x="0" y="700"/>
                    <a:pt x="0" y="1562"/>
                  </a:cubicBezTo>
                  <a:cubicBezTo>
                    <a:pt x="0" y="2423"/>
                    <a:pt x="970" y="3119"/>
                    <a:pt x="2166" y="3119"/>
                  </a:cubicBezTo>
                  <a:cubicBezTo>
                    <a:pt x="3359" y="3119"/>
                    <a:pt x="4329" y="2420"/>
                    <a:pt x="4329" y="1562"/>
                  </a:cubicBezTo>
                  <a:cubicBezTo>
                    <a:pt x="4329" y="700"/>
                    <a:pt x="3359" y="1"/>
                    <a:pt x="2166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2"/>
            <p:cNvSpPr/>
            <p:nvPr/>
          </p:nvSpPr>
          <p:spPr>
            <a:xfrm>
              <a:off x="3156925" y="2954200"/>
              <a:ext cx="449675" cy="1012450"/>
            </a:xfrm>
            <a:custGeom>
              <a:avLst/>
              <a:gdLst/>
              <a:ahLst/>
              <a:cxnLst/>
              <a:rect l="l" t="t" r="r" b="b"/>
              <a:pathLst>
                <a:path w="17987" h="40498" extrusionOk="0">
                  <a:moveTo>
                    <a:pt x="12269" y="1"/>
                  </a:moveTo>
                  <a:cubicBezTo>
                    <a:pt x="12269" y="1"/>
                    <a:pt x="10749" y="954"/>
                    <a:pt x="11252" y="1788"/>
                  </a:cubicBezTo>
                  <a:lnTo>
                    <a:pt x="15125" y="4039"/>
                  </a:lnTo>
                  <a:lnTo>
                    <a:pt x="1251" y="37453"/>
                  </a:lnTo>
                  <a:cubicBezTo>
                    <a:pt x="1251" y="37453"/>
                    <a:pt x="0" y="39869"/>
                    <a:pt x="1379" y="40450"/>
                  </a:cubicBezTo>
                  <a:cubicBezTo>
                    <a:pt x="1379" y="40450"/>
                    <a:pt x="1460" y="40498"/>
                    <a:pt x="1602" y="40498"/>
                  </a:cubicBezTo>
                  <a:cubicBezTo>
                    <a:pt x="1952" y="40498"/>
                    <a:pt x="2669" y="40207"/>
                    <a:pt x="3440" y="38193"/>
                  </a:cubicBezTo>
                  <a:lnTo>
                    <a:pt x="17486" y="4319"/>
                  </a:lnTo>
                  <a:cubicBezTo>
                    <a:pt x="17486" y="4319"/>
                    <a:pt x="17987" y="3221"/>
                    <a:pt x="16277" y="2278"/>
                  </a:cubicBezTo>
                  <a:lnTo>
                    <a:pt x="12269" y="1"/>
                  </a:ln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2"/>
            <p:cNvSpPr/>
            <p:nvPr/>
          </p:nvSpPr>
          <p:spPr>
            <a:xfrm>
              <a:off x="3492200" y="3170975"/>
              <a:ext cx="725575" cy="1008125"/>
            </a:xfrm>
            <a:custGeom>
              <a:avLst/>
              <a:gdLst/>
              <a:ahLst/>
              <a:cxnLst/>
              <a:rect l="l" t="t" r="r" b="b"/>
              <a:pathLst>
                <a:path w="29023" h="40325" extrusionOk="0">
                  <a:moveTo>
                    <a:pt x="2092" y="0"/>
                  </a:moveTo>
                  <a:lnTo>
                    <a:pt x="0" y="4589"/>
                  </a:lnTo>
                  <a:cubicBezTo>
                    <a:pt x="0" y="4589"/>
                    <a:pt x="6312" y="13999"/>
                    <a:pt x="10654" y="24271"/>
                  </a:cubicBezTo>
                  <a:cubicBezTo>
                    <a:pt x="10654" y="24271"/>
                    <a:pt x="15379" y="40325"/>
                    <a:pt x="21842" y="40325"/>
                  </a:cubicBezTo>
                  <a:cubicBezTo>
                    <a:pt x="22705" y="40325"/>
                    <a:pt x="23598" y="40039"/>
                    <a:pt x="24515" y="39392"/>
                  </a:cubicBezTo>
                  <a:cubicBezTo>
                    <a:pt x="24515" y="39392"/>
                    <a:pt x="29022" y="35959"/>
                    <a:pt x="23687" y="30120"/>
                  </a:cubicBezTo>
                  <a:cubicBezTo>
                    <a:pt x="23687" y="30120"/>
                    <a:pt x="16034" y="23964"/>
                    <a:pt x="12911" y="17591"/>
                  </a:cubicBezTo>
                  <a:cubicBezTo>
                    <a:pt x="12911" y="17591"/>
                    <a:pt x="7225" y="4700"/>
                    <a:pt x="2092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2"/>
            <p:cNvSpPr/>
            <p:nvPr/>
          </p:nvSpPr>
          <p:spPr>
            <a:xfrm>
              <a:off x="4015600" y="3146500"/>
              <a:ext cx="317725" cy="929700"/>
            </a:xfrm>
            <a:custGeom>
              <a:avLst/>
              <a:gdLst/>
              <a:ahLst/>
              <a:cxnLst/>
              <a:rect l="l" t="t" r="r" b="b"/>
              <a:pathLst>
                <a:path w="12709" h="37188" extrusionOk="0">
                  <a:moveTo>
                    <a:pt x="11071" y="0"/>
                  </a:moveTo>
                  <a:cubicBezTo>
                    <a:pt x="10424" y="0"/>
                    <a:pt x="9831" y="431"/>
                    <a:pt x="9651" y="1084"/>
                  </a:cubicBezTo>
                  <a:lnTo>
                    <a:pt x="237" y="35292"/>
                  </a:lnTo>
                  <a:cubicBezTo>
                    <a:pt x="0" y="36083"/>
                    <a:pt x="460" y="36914"/>
                    <a:pt x="1257" y="37134"/>
                  </a:cubicBezTo>
                  <a:cubicBezTo>
                    <a:pt x="1388" y="37170"/>
                    <a:pt x="1520" y="37187"/>
                    <a:pt x="1649" y="37187"/>
                  </a:cubicBezTo>
                  <a:cubicBezTo>
                    <a:pt x="2308" y="37187"/>
                    <a:pt x="2909" y="36742"/>
                    <a:pt x="3075" y="36073"/>
                  </a:cubicBezTo>
                  <a:lnTo>
                    <a:pt x="12492" y="1864"/>
                  </a:lnTo>
                  <a:cubicBezTo>
                    <a:pt x="12709" y="1081"/>
                    <a:pt x="12249" y="270"/>
                    <a:pt x="11462" y="53"/>
                  </a:cubicBezTo>
                  <a:cubicBezTo>
                    <a:pt x="11331" y="17"/>
                    <a:pt x="11200" y="0"/>
                    <a:pt x="11071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2"/>
            <p:cNvSpPr/>
            <p:nvPr/>
          </p:nvSpPr>
          <p:spPr>
            <a:xfrm>
              <a:off x="4234625" y="3425400"/>
              <a:ext cx="458725" cy="518775"/>
            </a:xfrm>
            <a:custGeom>
              <a:avLst/>
              <a:gdLst/>
              <a:ahLst/>
              <a:cxnLst/>
              <a:rect l="l" t="t" r="r" b="b"/>
              <a:pathLst>
                <a:path w="18349" h="20751" extrusionOk="0">
                  <a:moveTo>
                    <a:pt x="704" y="1"/>
                  </a:moveTo>
                  <a:lnTo>
                    <a:pt x="1" y="2271"/>
                  </a:lnTo>
                  <a:cubicBezTo>
                    <a:pt x="1" y="2271"/>
                    <a:pt x="11706" y="5998"/>
                    <a:pt x="17470" y="20230"/>
                  </a:cubicBezTo>
                  <a:lnTo>
                    <a:pt x="18349" y="20751"/>
                  </a:lnTo>
                  <a:cubicBezTo>
                    <a:pt x="18349" y="20751"/>
                    <a:pt x="15375" y="5961"/>
                    <a:pt x="704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2"/>
            <p:cNvSpPr/>
            <p:nvPr/>
          </p:nvSpPr>
          <p:spPr>
            <a:xfrm>
              <a:off x="4059775" y="3918850"/>
              <a:ext cx="645825" cy="109200"/>
            </a:xfrm>
            <a:custGeom>
              <a:avLst/>
              <a:gdLst/>
              <a:ahLst/>
              <a:cxnLst/>
              <a:rect l="l" t="t" r="r" b="b"/>
              <a:pathLst>
                <a:path w="25833" h="4368" extrusionOk="0">
                  <a:moveTo>
                    <a:pt x="24980" y="0"/>
                  </a:moveTo>
                  <a:cubicBezTo>
                    <a:pt x="24949" y="0"/>
                    <a:pt x="24918" y="2"/>
                    <a:pt x="24886" y="6"/>
                  </a:cubicBezTo>
                  <a:lnTo>
                    <a:pt x="741" y="2759"/>
                  </a:lnTo>
                  <a:cubicBezTo>
                    <a:pt x="308" y="2820"/>
                    <a:pt x="1" y="3216"/>
                    <a:pt x="51" y="3651"/>
                  </a:cubicBezTo>
                  <a:cubicBezTo>
                    <a:pt x="96" y="4062"/>
                    <a:pt x="446" y="4368"/>
                    <a:pt x="851" y="4368"/>
                  </a:cubicBezTo>
                  <a:cubicBezTo>
                    <a:pt x="876" y="4368"/>
                    <a:pt x="901" y="4367"/>
                    <a:pt x="926" y="4364"/>
                  </a:cubicBezTo>
                  <a:lnTo>
                    <a:pt x="25069" y="1611"/>
                  </a:lnTo>
                  <a:cubicBezTo>
                    <a:pt x="25515" y="1560"/>
                    <a:pt x="25833" y="1161"/>
                    <a:pt x="25782" y="719"/>
                  </a:cubicBezTo>
                  <a:cubicBezTo>
                    <a:pt x="25735" y="304"/>
                    <a:pt x="25387" y="0"/>
                    <a:pt x="24980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2"/>
            <p:cNvSpPr/>
            <p:nvPr/>
          </p:nvSpPr>
          <p:spPr>
            <a:xfrm>
              <a:off x="3838950" y="3844100"/>
              <a:ext cx="229800" cy="245150"/>
            </a:xfrm>
            <a:custGeom>
              <a:avLst/>
              <a:gdLst/>
              <a:ahLst/>
              <a:cxnLst/>
              <a:rect l="l" t="t" r="r" b="b"/>
              <a:pathLst>
                <a:path w="9192" h="9806" extrusionOk="0">
                  <a:moveTo>
                    <a:pt x="3841" y="1"/>
                  </a:moveTo>
                  <a:cubicBezTo>
                    <a:pt x="3750" y="1"/>
                    <a:pt x="3657" y="14"/>
                    <a:pt x="3566" y="42"/>
                  </a:cubicBezTo>
                  <a:lnTo>
                    <a:pt x="771" y="897"/>
                  </a:lnTo>
                  <a:cubicBezTo>
                    <a:pt x="278" y="1049"/>
                    <a:pt x="1" y="1573"/>
                    <a:pt x="153" y="2066"/>
                  </a:cubicBezTo>
                  <a:cubicBezTo>
                    <a:pt x="274" y="2468"/>
                    <a:pt x="644" y="2726"/>
                    <a:pt x="1043" y="2726"/>
                  </a:cubicBezTo>
                  <a:cubicBezTo>
                    <a:pt x="1134" y="2726"/>
                    <a:pt x="1227" y="2713"/>
                    <a:pt x="1319" y="2685"/>
                  </a:cubicBezTo>
                  <a:lnTo>
                    <a:pt x="1951" y="2492"/>
                  </a:lnTo>
                  <a:cubicBezTo>
                    <a:pt x="1984" y="2573"/>
                    <a:pt x="2028" y="2648"/>
                    <a:pt x="2082" y="2719"/>
                  </a:cubicBezTo>
                  <a:lnTo>
                    <a:pt x="7320" y="9429"/>
                  </a:lnTo>
                  <a:cubicBezTo>
                    <a:pt x="7509" y="9676"/>
                    <a:pt x="7793" y="9805"/>
                    <a:pt x="8082" y="9805"/>
                  </a:cubicBezTo>
                  <a:cubicBezTo>
                    <a:pt x="8298" y="9805"/>
                    <a:pt x="8517" y="9732"/>
                    <a:pt x="8698" y="9581"/>
                  </a:cubicBezTo>
                  <a:cubicBezTo>
                    <a:pt x="9121" y="9226"/>
                    <a:pt x="9192" y="8601"/>
                    <a:pt x="8854" y="8162"/>
                  </a:cubicBezTo>
                  <a:lnTo>
                    <a:pt x="3951" y="1881"/>
                  </a:lnTo>
                  <a:lnTo>
                    <a:pt x="4113" y="1830"/>
                  </a:lnTo>
                  <a:cubicBezTo>
                    <a:pt x="4606" y="1681"/>
                    <a:pt x="4884" y="1157"/>
                    <a:pt x="4731" y="664"/>
                  </a:cubicBezTo>
                  <a:cubicBezTo>
                    <a:pt x="4608" y="260"/>
                    <a:pt x="4240" y="1"/>
                    <a:pt x="3841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2"/>
            <p:cNvSpPr/>
            <p:nvPr/>
          </p:nvSpPr>
          <p:spPr>
            <a:xfrm>
              <a:off x="4531225" y="3384675"/>
              <a:ext cx="163050" cy="549900"/>
            </a:xfrm>
            <a:custGeom>
              <a:avLst/>
              <a:gdLst/>
              <a:ahLst/>
              <a:cxnLst/>
              <a:rect l="l" t="t" r="r" b="b"/>
              <a:pathLst>
                <a:path w="6522" h="21996" extrusionOk="0">
                  <a:moveTo>
                    <a:pt x="251" y="0"/>
                  </a:moveTo>
                  <a:cubicBezTo>
                    <a:pt x="231" y="0"/>
                    <a:pt x="212" y="3"/>
                    <a:pt x="193" y="8"/>
                  </a:cubicBezTo>
                  <a:cubicBezTo>
                    <a:pt x="75" y="35"/>
                    <a:pt x="0" y="150"/>
                    <a:pt x="31" y="268"/>
                  </a:cubicBezTo>
                  <a:lnTo>
                    <a:pt x="6055" y="21839"/>
                  </a:lnTo>
                  <a:cubicBezTo>
                    <a:pt x="6089" y="21935"/>
                    <a:pt x="6177" y="21995"/>
                    <a:pt x="6274" y="21995"/>
                  </a:cubicBezTo>
                  <a:cubicBezTo>
                    <a:pt x="6293" y="21995"/>
                    <a:pt x="6313" y="21993"/>
                    <a:pt x="6333" y="21988"/>
                  </a:cubicBezTo>
                  <a:cubicBezTo>
                    <a:pt x="6451" y="21964"/>
                    <a:pt x="6522" y="21846"/>
                    <a:pt x="6495" y="21727"/>
                  </a:cubicBezTo>
                  <a:lnTo>
                    <a:pt x="467" y="160"/>
                  </a:lnTo>
                  <a:cubicBezTo>
                    <a:pt x="436" y="61"/>
                    <a:pt x="346" y="0"/>
                    <a:pt x="251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2"/>
            <p:cNvSpPr/>
            <p:nvPr/>
          </p:nvSpPr>
          <p:spPr>
            <a:xfrm>
              <a:off x="4682000" y="3410300"/>
              <a:ext cx="238750" cy="523050"/>
            </a:xfrm>
            <a:custGeom>
              <a:avLst/>
              <a:gdLst/>
              <a:ahLst/>
              <a:cxnLst/>
              <a:rect l="l" t="t" r="r" b="b"/>
              <a:pathLst>
                <a:path w="9550" h="20922" extrusionOk="0">
                  <a:moveTo>
                    <a:pt x="9290" y="0"/>
                  </a:moveTo>
                  <a:cubicBezTo>
                    <a:pt x="9210" y="0"/>
                    <a:pt x="9133" y="45"/>
                    <a:pt x="9097" y="121"/>
                  </a:cubicBezTo>
                  <a:lnTo>
                    <a:pt x="45" y="20608"/>
                  </a:lnTo>
                  <a:cubicBezTo>
                    <a:pt x="1" y="20719"/>
                    <a:pt x="51" y="20848"/>
                    <a:pt x="163" y="20898"/>
                  </a:cubicBezTo>
                  <a:cubicBezTo>
                    <a:pt x="194" y="20914"/>
                    <a:pt x="227" y="20922"/>
                    <a:pt x="260" y="20922"/>
                  </a:cubicBezTo>
                  <a:cubicBezTo>
                    <a:pt x="339" y="20922"/>
                    <a:pt x="415" y="20877"/>
                    <a:pt x="454" y="20800"/>
                  </a:cubicBezTo>
                  <a:lnTo>
                    <a:pt x="9502" y="314"/>
                  </a:lnTo>
                  <a:cubicBezTo>
                    <a:pt x="9550" y="202"/>
                    <a:pt x="9496" y="74"/>
                    <a:pt x="9387" y="23"/>
                  </a:cubicBezTo>
                  <a:cubicBezTo>
                    <a:pt x="9356" y="8"/>
                    <a:pt x="9323" y="0"/>
                    <a:pt x="9290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2"/>
            <p:cNvSpPr/>
            <p:nvPr/>
          </p:nvSpPr>
          <p:spPr>
            <a:xfrm>
              <a:off x="4255225" y="3266975"/>
              <a:ext cx="216875" cy="95775"/>
            </a:xfrm>
            <a:custGeom>
              <a:avLst/>
              <a:gdLst/>
              <a:ahLst/>
              <a:cxnLst/>
              <a:rect l="l" t="t" r="r" b="b"/>
              <a:pathLst>
                <a:path w="8675" h="3831" extrusionOk="0">
                  <a:moveTo>
                    <a:pt x="5144" y="365"/>
                  </a:moveTo>
                  <a:cubicBezTo>
                    <a:pt x="5374" y="365"/>
                    <a:pt x="5620" y="447"/>
                    <a:pt x="5725" y="570"/>
                  </a:cubicBezTo>
                  <a:cubicBezTo>
                    <a:pt x="5860" y="725"/>
                    <a:pt x="5915" y="975"/>
                    <a:pt x="5871" y="1273"/>
                  </a:cubicBezTo>
                  <a:cubicBezTo>
                    <a:pt x="5817" y="1671"/>
                    <a:pt x="5597" y="2080"/>
                    <a:pt x="5350" y="2239"/>
                  </a:cubicBezTo>
                  <a:cubicBezTo>
                    <a:pt x="5158" y="2361"/>
                    <a:pt x="4897" y="2398"/>
                    <a:pt x="4610" y="2401"/>
                  </a:cubicBezTo>
                  <a:cubicBezTo>
                    <a:pt x="4580" y="2361"/>
                    <a:pt x="4556" y="2320"/>
                    <a:pt x="4536" y="2276"/>
                  </a:cubicBezTo>
                  <a:cubicBezTo>
                    <a:pt x="4313" y="1830"/>
                    <a:pt x="4360" y="1262"/>
                    <a:pt x="4671" y="587"/>
                  </a:cubicBezTo>
                  <a:cubicBezTo>
                    <a:pt x="4739" y="445"/>
                    <a:pt x="4897" y="391"/>
                    <a:pt x="5019" y="374"/>
                  </a:cubicBezTo>
                  <a:cubicBezTo>
                    <a:pt x="5059" y="368"/>
                    <a:pt x="5101" y="365"/>
                    <a:pt x="5144" y="365"/>
                  </a:cubicBezTo>
                  <a:close/>
                  <a:moveTo>
                    <a:pt x="5142" y="0"/>
                  </a:moveTo>
                  <a:cubicBezTo>
                    <a:pt x="5083" y="0"/>
                    <a:pt x="5023" y="4"/>
                    <a:pt x="4965" y="12"/>
                  </a:cubicBezTo>
                  <a:cubicBezTo>
                    <a:pt x="4668" y="56"/>
                    <a:pt x="4448" y="205"/>
                    <a:pt x="4343" y="431"/>
                  </a:cubicBezTo>
                  <a:cubicBezTo>
                    <a:pt x="3995" y="1185"/>
                    <a:pt x="3941" y="1837"/>
                    <a:pt x="4181" y="2374"/>
                  </a:cubicBezTo>
                  <a:cubicBezTo>
                    <a:pt x="3968" y="2350"/>
                    <a:pt x="3755" y="2317"/>
                    <a:pt x="3559" y="2286"/>
                  </a:cubicBezTo>
                  <a:cubicBezTo>
                    <a:pt x="3377" y="2259"/>
                    <a:pt x="3208" y="2229"/>
                    <a:pt x="3063" y="2215"/>
                  </a:cubicBezTo>
                  <a:cubicBezTo>
                    <a:pt x="2843" y="2194"/>
                    <a:pt x="2618" y="2179"/>
                    <a:pt x="2390" y="2179"/>
                  </a:cubicBezTo>
                  <a:cubicBezTo>
                    <a:pt x="1683" y="2179"/>
                    <a:pt x="936" y="2324"/>
                    <a:pt x="160" y="2878"/>
                  </a:cubicBezTo>
                  <a:cubicBezTo>
                    <a:pt x="0" y="2990"/>
                    <a:pt x="110" y="3209"/>
                    <a:pt x="264" y="3209"/>
                  </a:cubicBezTo>
                  <a:cubicBezTo>
                    <a:pt x="299" y="3209"/>
                    <a:pt x="336" y="3198"/>
                    <a:pt x="373" y="3171"/>
                  </a:cubicBezTo>
                  <a:cubicBezTo>
                    <a:pt x="1048" y="2691"/>
                    <a:pt x="1686" y="2540"/>
                    <a:pt x="2381" y="2540"/>
                  </a:cubicBezTo>
                  <a:cubicBezTo>
                    <a:pt x="2591" y="2540"/>
                    <a:pt x="2806" y="2554"/>
                    <a:pt x="3029" y="2577"/>
                  </a:cubicBezTo>
                  <a:cubicBezTo>
                    <a:pt x="3167" y="2590"/>
                    <a:pt x="3330" y="2617"/>
                    <a:pt x="3505" y="2644"/>
                  </a:cubicBezTo>
                  <a:cubicBezTo>
                    <a:pt x="3809" y="2698"/>
                    <a:pt x="4120" y="2736"/>
                    <a:pt x="4435" y="2759"/>
                  </a:cubicBezTo>
                  <a:cubicBezTo>
                    <a:pt x="4820" y="3192"/>
                    <a:pt x="5519" y="3553"/>
                    <a:pt x="6334" y="3729"/>
                  </a:cubicBezTo>
                  <a:cubicBezTo>
                    <a:pt x="6627" y="3797"/>
                    <a:pt x="6932" y="3830"/>
                    <a:pt x="7232" y="3830"/>
                  </a:cubicBezTo>
                  <a:cubicBezTo>
                    <a:pt x="7776" y="3830"/>
                    <a:pt x="8232" y="3705"/>
                    <a:pt x="8526" y="3462"/>
                  </a:cubicBezTo>
                  <a:cubicBezTo>
                    <a:pt x="8675" y="3341"/>
                    <a:pt x="8561" y="3138"/>
                    <a:pt x="8412" y="3138"/>
                  </a:cubicBezTo>
                  <a:cubicBezTo>
                    <a:pt x="8375" y="3138"/>
                    <a:pt x="8335" y="3151"/>
                    <a:pt x="8297" y="3182"/>
                  </a:cubicBezTo>
                  <a:cubicBezTo>
                    <a:pt x="8067" y="3370"/>
                    <a:pt x="7688" y="3468"/>
                    <a:pt x="7232" y="3468"/>
                  </a:cubicBezTo>
                  <a:cubicBezTo>
                    <a:pt x="6977" y="3468"/>
                    <a:pt x="6698" y="3437"/>
                    <a:pt x="6408" y="3374"/>
                  </a:cubicBezTo>
                  <a:cubicBezTo>
                    <a:pt x="5827" y="3246"/>
                    <a:pt x="5303" y="3016"/>
                    <a:pt x="4945" y="2739"/>
                  </a:cubicBezTo>
                  <a:cubicBezTo>
                    <a:pt x="5158" y="2719"/>
                    <a:pt x="5360" y="2651"/>
                    <a:pt x="5543" y="2540"/>
                  </a:cubicBezTo>
                  <a:cubicBezTo>
                    <a:pt x="5881" y="2320"/>
                    <a:pt x="6154" y="1830"/>
                    <a:pt x="6225" y="1320"/>
                  </a:cubicBezTo>
                  <a:cubicBezTo>
                    <a:pt x="6283" y="914"/>
                    <a:pt x="6205" y="566"/>
                    <a:pt x="5996" y="326"/>
                  </a:cubicBezTo>
                  <a:cubicBezTo>
                    <a:pt x="5818" y="125"/>
                    <a:pt x="5479" y="0"/>
                    <a:pt x="5142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2"/>
            <p:cNvSpPr/>
            <p:nvPr/>
          </p:nvSpPr>
          <p:spPr>
            <a:xfrm>
              <a:off x="4235650" y="3356000"/>
              <a:ext cx="241500" cy="68575"/>
            </a:xfrm>
            <a:custGeom>
              <a:avLst/>
              <a:gdLst/>
              <a:ahLst/>
              <a:cxnLst/>
              <a:rect l="l" t="t" r="r" b="b"/>
              <a:pathLst>
                <a:path w="9660" h="2743" extrusionOk="0">
                  <a:moveTo>
                    <a:pt x="9416" y="0"/>
                  </a:moveTo>
                  <a:cubicBezTo>
                    <a:pt x="9362" y="0"/>
                    <a:pt x="9308" y="25"/>
                    <a:pt x="9269" y="84"/>
                  </a:cubicBezTo>
                  <a:lnTo>
                    <a:pt x="9184" y="222"/>
                  </a:lnTo>
                  <a:cubicBezTo>
                    <a:pt x="8907" y="665"/>
                    <a:pt x="8644" y="1087"/>
                    <a:pt x="8174" y="1351"/>
                  </a:cubicBezTo>
                  <a:cubicBezTo>
                    <a:pt x="7813" y="1554"/>
                    <a:pt x="7427" y="1627"/>
                    <a:pt x="7029" y="1627"/>
                  </a:cubicBezTo>
                  <a:cubicBezTo>
                    <a:pt x="6502" y="1627"/>
                    <a:pt x="5954" y="1498"/>
                    <a:pt x="5417" y="1371"/>
                  </a:cubicBezTo>
                  <a:cubicBezTo>
                    <a:pt x="5194" y="1317"/>
                    <a:pt x="4974" y="1263"/>
                    <a:pt x="4758" y="1222"/>
                  </a:cubicBezTo>
                  <a:cubicBezTo>
                    <a:pt x="4311" y="1135"/>
                    <a:pt x="3647" y="1005"/>
                    <a:pt x="2985" y="1005"/>
                  </a:cubicBezTo>
                  <a:cubicBezTo>
                    <a:pt x="2467" y="1005"/>
                    <a:pt x="1949" y="1085"/>
                    <a:pt x="1538" y="1327"/>
                  </a:cubicBezTo>
                  <a:cubicBezTo>
                    <a:pt x="1156" y="1550"/>
                    <a:pt x="801" y="1824"/>
                    <a:pt x="460" y="2087"/>
                  </a:cubicBezTo>
                  <a:lnTo>
                    <a:pt x="207" y="2283"/>
                  </a:lnTo>
                  <a:cubicBezTo>
                    <a:pt x="159" y="2320"/>
                    <a:pt x="119" y="2364"/>
                    <a:pt x="85" y="2415"/>
                  </a:cubicBezTo>
                  <a:lnTo>
                    <a:pt x="61" y="2449"/>
                  </a:lnTo>
                  <a:cubicBezTo>
                    <a:pt x="0" y="2527"/>
                    <a:pt x="11" y="2641"/>
                    <a:pt x="92" y="2702"/>
                  </a:cubicBezTo>
                  <a:cubicBezTo>
                    <a:pt x="122" y="2729"/>
                    <a:pt x="163" y="2743"/>
                    <a:pt x="203" y="2743"/>
                  </a:cubicBezTo>
                  <a:cubicBezTo>
                    <a:pt x="257" y="2743"/>
                    <a:pt x="308" y="2719"/>
                    <a:pt x="342" y="2675"/>
                  </a:cubicBezTo>
                  <a:cubicBezTo>
                    <a:pt x="355" y="2658"/>
                    <a:pt x="369" y="2641"/>
                    <a:pt x="382" y="2621"/>
                  </a:cubicBezTo>
                  <a:cubicBezTo>
                    <a:pt x="392" y="2604"/>
                    <a:pt x="406" y="2587"/>
                    <a:pt x="419" y="2570"/>
                  </a:cubicBezTo>
                  <a:lnTo>
                    <a:pt x="680" y="2374"/>
                  </a:lnTo>
                  <a:cubicBezTo>
                    <a:pt x="1011" y="2118"/>
                    <a:pt x="1359" y="1851"/>
                    <a:pt x="1720" y="1638"/>
                  </a:cubicBezTo>
                  <a:cubicBezTo>
                    <a:pt x="2067" y="1433"/>
                    <a:pt x="2518" y="1364"/>
                    <a:pt x="2980" y="1364"/>
                  </a:cubicBezTo>
                  <a:cubicBezTo>
                    <a:pt x="3607" y="1364"/>
                    <a:pt x="4255" y="1491"/>
                    <a:pt x="4687" y="1577"/>
                  </a:cubicBezTo>
                  <a:cubicBezTo>
                    <a:pt x="4900" y="1618"/>
                    <a:pt x="5116" y="1668"/>
                    <a:pt x="5332" y="1722"/>
                  </a:cubicBezTo>
                  <a:cubicBezTo>
                    <a:pt x="5871" y="1849"/>
                    <a:pt x="6452" y="1987"/>
                    <a:pt x="7029" y="1987"/>
                  </a:cubicBezTo>
                  <a:cubicBezTo>
                    <a:pt x="7479" y="1987"/>
                    <a:pt x="7926" y="1903"/>
                    <a:pt x="8350" y="1665"/>
                  </a:cubicBezTo>
                  <a:cubicBezTo>
                    <a:pt x="8901" y="1357"/>
                    <a:pt x="9201" y="878"/>
                    <a:pt x="9492" y="411"/>
                  </a:cubicBezTo>
                  <a:lnTo>
                    <a:pt x="9576" y="276"/>
                  </a:lnTo>
                  <a:cubicBezTo>
                    <a:pt x="9659" y="134"/>
                    <a:pt x="9540" y="0"/>
                    <a:pt x="9416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2"/>
            <p:cNvSpPr/>
            <p:nvPr/>
          </p:nvSpPr>
          <p:spPr>
            <a:xfrm>
              <a:off x="4459075" y="3289575"/>
              <a:ext cx="571250" cy="130700"/>
            </a:xfrm>
            <a:custGeom>
              <a:avLst/>
              <a:gdLst/>
              <a:ahLst/>
              <a:cxnLst/>
              <a:rect l="l" t="t" r="r" b="b"/>
              <a:pathLst>
                <a:path w="22850" h="5228" extrusionOk="0">
                  <a:moveTo>
                    <a:pt x="1582" y="0"/>
                  </a:moveTo>
                  <a:cubicBezTo>
                    <a:pt x="707" y="0"/>
                    <a:pt x="1" y="706"/>
                    <a:pt x="4" y="1582"/>
                  </a:cubicBezTo>
                  <a:lnTo>
                    <a:pt x="4" y="3646"/>
                  </a:lnTo>
                  <a:cubicBezTo>
                    <a:pt x="1" y="4518"/>
                    <a:pt x="707" y="5227"/>
                    <a:pt x="1582" y="5227"/>
                  </a:cubicBezTo>
                  <a:lnTo>
                    <a:pt x="21271" y="5227"/>
                  </a:lnTo>
                  <a:cubicBezTo>
                    <a:pt x="22143" y="5227"/>
                    <a:pt x="22849" y="4518"/>
                    <a:pt x="22849" y="3646"/>
                  </a:cubicBezTo>
                  <a:lnTo>
                    <a:pt x="22849" y="1582"/>
                  </a:lnTo>
                  <a:cubicBezTo>
                    <a:pt x="22849" y="706"/>
                    <a:pt x="22143" y="0"/>
                    <a:pt x="21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2"/>
            <p:cNvSpPr/>
            <p:nvPr/>
          </p:nvSpPr>
          <p:spPr>
            <a:xfrm>
              <a:off x="4459075" y="3329775"/>
              <a:ext cx="571325" cy="93125"/>
            </a:xfrm>
            <a:custGeom>
              <a:avLst/>
              <a:gdLst/>
              <a:ahLst/>
              <a:cxnLst/>
              <a:rect l="l" t="t" r="r" b="b"/>
              <a:pathLst>
                <a:path w="22853" h="3725" extrusionOk="0">
                  <a:moveTo>
                    <a:pt x="18" y="1"/>
                  </a:moveTo>
                  <a:cubicBezTo>
                    <a:pt x="18" y="28"/>
                    <a:pt x="1" y="48"/>
                    <a:pt x="1" y="75"/>
                  </a:cubicBezTo>
                  <a:lnTo>
                    <a:pt x="1" y="2143"/>
                  </a:lnTo>
                  <a:cubicBezTo>
                    <a:pt x="1" y="3018"/>
                    <a:pt x="707" y="3724"/>
                    <a:pt x="1582" y="3724"/>
                  </a:cubicBezTo>
                  <a:lnTo>
                    <a:pt x="21271" y="3724"/>
                  </a:lnTo>
                  <a:cubicBezTo>
                    <a:pt x="22143" y="3724"/>
                    <a:pt x="22849" y="3018"/>
                    <a:pt x="22853" y="2143"/>
                  </a:cubicBezTo>
                  <a:lnTo>
                    <a:pt x="22853" y="75"/>
                  </a:lnTo>
                  <a:cubicBezTo>
                    <a:pt x="22853" y="48"/>
                    <a:pt x="22836" y="28"/>
                    <a:pt x="22832" y="1"/>
                  </a:cubicBezTo>
                  <a:cubicBezTo>
                    <a:pt x="22795" y="839"/>
                    <a:pt x="22106" y="1497"/>
                    <a:pt x="21268" y="1501"/>
                  </a:cubicBezTo>
                  <a:lnTo>
                    <a:pt x="1582" y="1501"/>
                  </a:lnTo>
                  <a:cubicBezTo>
                    <a:pt x="744" y="1497"/>
                    <a:pt x="55" y="839"/>
                    <a:pt x="18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2"/>
            <p:cNvSpPr/>
            <p:nvPr/>
          </p:nvSpPr>
          <p:spPr>
            <a:xfrm>
              <a:off x="4505975" y="3321825"/>
              <a:ext cx="30425" cy="12950"/>
            </a:xfrm>
            <a:custGeom>
              <a:avLst/>
              <a:gdLst/>
              <a:ahLst/>
              <a:cxnLst/>
              <a:rect l="l" t="t" r="r" b="b"/>
              <a:pathLst>
                <a:path w="1217" h="518" extrusionOk="0">
                  <a:moveTo>
                    <a:pt x="257" y="1"/>
                  </a:moveTo>
                  <a:cubicBezTo>
                    <a:pt x="115" y="1"/>
                    <a:pt x="0" y="116"/>
                    <a:pt x="0" y="261"/>
                  </a:cubicBezTo>
                  <a:cubicBezTo>
                    <a:pt x="0" y="403"/>
                    <a:pt x="115" y="518"/>
                    <a:pt x="257" y="518"/>
                  </a:cubicBezTo>
                  <a:lnTo>
                    <a:pt x="960" y="518"/>
                  </a:lnTo>
                  <a:cubicBezTo>
                    <a:pt x="1102" y="518"/>
                    <a:pt x="1216" y="403"/>
                    <a:pt x="1216" y="261"/>
                  </a:cubicBezTo>
                  <a:cubicBezTo>
                    <a:pt x="1216" y="116"/>
                    <a:pt x="1102" y="1"/>
                    <a:pt x="960" y="1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2"/>
            <p:cNvSpPr/>
            <p:nvPr/>
          </p:nvSpPr>
          <p:spPr>
            <a:xfrm>
              <a:off x="4563150" y="3320575"/>
              <a:ext cx="43625" cy="14800"/>
            </a:xfrm>
            <a:custGeom>
              <a:avLst/>
              <a:gdLst/>
              <a:ahLst/>
              <a:cxnLst/>
              <a:rect l="l" t="t" r="r" b="b"/>
              <a:pathLst>
                <a:path w="1745" h="592" extrusionOk="0">
                  <a:moveTo>
                    <a:pt x="298" y="0"/>
                  </a:moveTo>
                  <a:cubicBezTo>
                    <a:pt x="132" y="0"/>
                    <a:pt x="1" y="132"/>
                    <a:pt x="1" y="294"/>
                  </a:cubicBezTo>
                  <a:cubicBezTo>
                    <a:pt x="1" y="456"/>
                    <a:pt x="132" y="592"/>
                    <a:pt x="298" y="592"/>
                  </a:cubicBezTo>
                  <a:lnTo>
                    <a:pt x="1450" y="592"/>
                  </a:lnTo>
                  <a:cubicBezTo>
                    <a:pt x="1612" y="592"/>
                    <a:pt x="1744" y="456"/>
                    <a:pt x="1744" y="294"/>
                  </a:cubicBezTo>
                  <a:cubicBezTo>
                    <a:pt x="1744" y="132"/>
                    <a:pt x="1612" y="0"/>
                    <a:pt x="1450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2"/>
            <p:cNvSpPr/>
            <p:nvPr/>
          </p:nvSpPr>
          <p:spPr>
            <a:xfrm>
              <a:off x="3832200" y="2025875"/>
              <a:ext cx="330225" cy="397275"/>
            </a:xfrm>
            <a:custGeom>
              <a:avLst/>
              <a:gdLst/>
              <a:ahLst/>
              <a:cxnLst/>
              <a:rect l="l" t="t" r="r" b="b"/>
              <a:pathLst>
                <a:path w="13209" h="15891" extrusionOk="0">
                  <a:moveTo>
                    <a:pt x="4198" y="0"/>
                  </a:moveTo>
                  <a:cubicBezTo>
                    <a:pt x="3358" y="0"/>
                    <a:pt x="2570" y="185"/>
                    <a:pt x="2156" y="760"/>
                  </a:cubicBezTo>
                  <a:cubicBezTo>
                    <a:pt x="2156" y="760"/>
                    <a:pt x="1237" y="3064"/>
                    <a:pt x="1237" y="5406"/>
                  </a:cubicBezTo>
                  <a:cubicBezTo>
                    <a:pt x="1237" y="5406"/>
                    <a:pt x="747" y="6149"/>
                    <a:pt x="1" y="6524"/>
                  </a:cubicBezTo>
                  <a:cubicBezTo>
                    <a:pt x="1" y="6524"/>
                    <a:pt x="474" y="7017"/>
                    <a:pt x="1308" y="7183"/>
                  </a:cubicBezTo>
                  <a:cubicBezTo>
                    <a:pt x="1308" y="7183"/>
                    <a:pt x="1139" y="10542"/>
                    <a:pt x="3126" y="10626"/>
                  </a:cubicBezTo>
                  <a:cubicBezTo>
                    <a:pt x="3126" y="10626"/>
                    <a:pt x="3126" y="10626"/>
                    <a:pt x="3127" y="10626"/>
                  </a:cubicBezTo>
                  <a:cubicBezTo>
                    <a:pt x="3169" y="10626"/>
                    <a:pt x="4733" y="10636"/>
                    <a:pt x="6066" y="12096"/>
                  </a:cubicBezTo>
                  <a:cubicBezTo>
                    <a:pt x="6066" y="12096"/>
                    <a:pt x="7566" y="13748"/>
                    <a:pt x="7684" y="15891"/>
                  </a:cubicBezTo>
                  <a:lnTo>
                    <a:pt x="13209" y="11816"/>
                  </a:lnTo>
                  <a:cubicBezTo>
                    <a:pt x="13209" y="11816"/>
                    <a:pt x="10012" y="9288"/>
                    <a:pt x="9235" y="8119"/>
                  </a:cubicBezTo>
                  <a:cubicBezTo>
                    <a:pt x="9235" y="8119"/>
                    <a:pt x="10999" y="2064"/>
                    <a:pt x="7360" y="587"/>
                  </a:cubicBezTo>
                  <a:cubicBezTo>
                    <a:pt x="7362" y="587"/>
                    <a:pt x="5697" y="0"/>
                    <a:pt x="4198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2"/>
            <p:cNvSpPr/>
            <p:nvPr/>
          </p:nvSpPr>
          <p:spPr>
            <a:xfrm>
              <a:off x="3865325" y="1999550"/>
              <a:ext cx="770000" cy="319050"/>
            </a:xfrm>
            <a:custGeom>
              <a:avLst/>
              <a:gdLst/>
              <a:ahLst/>
              <a:cxnLst/>
              <a:rect l="l" t="t" r="r" b="b"/>
              <a:pathLst>
                <a:path w="30800" h="12762" extrusionOk="0">
                  <a:moveTo>
                    <a:pt x="3396" y="1"/>
                  </a:moveTo>
                  <a:cubicBezTo>
                    <a:pt x="1972" y="1"/>
                    <a:pt x="679" y="634"/>
                    <a:pt x="0" y="2532"/>
                  </a:cubicBezTo>
                  <a:cubicBezTo>
                    <a:pt x="0" y="2532"/>
                    <a:pt x="48" y="4043"/>
                    <a:pt x="1541" y="4043"/>
                  </a:cubicBezTo>
                  <a:cubicBezTo>
                    <a:pt x="1541" y="4043"/>
                    <a:pt x="5025" y="4462"/>
                    <a:pt x="5008" y="6638"/>
                  </a:cubicBezTo>
                  <a:cubicBezTo>
                    <a:pt x="5008" y="6638"/>
                    <a:pt x="5152" y="4908"/>
                    <a:pt x="6300" y="4908"/>
                  </a:cubicBezTo>
                  <a:cubicBezTo>
                    <a:pt x="6380" y="4908"/>
                    <a:pt x="6465" y="4917"/>
                    <a:pt x="6555" y="4935"/>
                  </a:cubicBezTo>
                  <a:cubicBezTo>
                    <a:pt x="6555" y="4935"/>
                    <a:pt x="7735" y="5300"/>
                    <a:pt x="7312" y="6716"/>
                  </a:cubicBezTo>
                  <a:cubicBezTo>
                    <a:pt x="7312" y="6716"/>
                    <a:pt x="6666" y="8279"/>
                    <a:pt x="5839" y="8279"/>
                  </a:cubicBezTo>
                  <a:cubicBezTo>
                    <a:pt x="5810" y="8279"/>
                    <a:pt x="5781" y="8277"/>
                    <a:pt x="5751" y="8273"/>
                  </a:cubicBezTo>
                  <a:lnTo>
                    <a:pt x="5751" y="8273"/>
                  </a:lnTo>
                  <a:cubicBezTo>
                    <a:pt x="5751" y="8273"/>
                    <a:pt x="5835" y="10532"/>
                    <a:pt x="8512" y="10532"/>
                  </a:cubicBezTo>
                  <a:cubicBezTo>
                    <a:pt x="8867" y="10532"/>
                    <a:pt x="9268" y="10492"/>
                    <a:pt x="9721" y="10402"/>
                  </a:cubicBezTo>
                  <a:cubicBezTo>
                    <a:pt x="9721" y="10402"/>
                    <a:pt x="10306" y="10208"/>
                    <a:pt x="11460" y="10208"/>
                  </a:cubicBezTo>
                  <a:cubicBezTo>
                    <a:pt x="12096" y="10208"/>
                    <a:pt x="12905" y="10267"/>
                    <a:pt x="13884" y="10449"/>
                  </a:cubicBezTo>
                  <a:cubicBezTo>
                    <a:pt x="15333" y="10721"/>
                    <a:pt x="16181" y="12762"/>
                    <a:pt x="19578" y="12762"/>
                  </a:cubicBezTo>
                  <a:cubicBezTo>
                    <a:pt x="19817" y="12762"/>
                    <a:pt x="20069" y="12752"/>
                    <a:pt x="20335" y="12730"/>
                  </a:cubicBezTo>
                  <a:cubicBezTo>
                    <a:pt x="25207" y="12341"/>
                    <a:pt x="24663" y="10094"/>
                    <a:pt x="26745" y="9165"/>
                  </a:cubicBezTo>
                  <a:cubicBezTo>
                    <a:pt x="27897" y="8652"/>
                    <a:pt x="28650" y="9267"/>
                    <a:pt x="29900" y="8067"/>
                  </a:cubicBezTo>
                  <a:cubicBezTo>
                    <a:pt x="30732" y="7266"/>
                    <a:pt x="30799" y="4935"/>
                    <a:pt x="28181" y="4766"/>
                  </a:cubicBezTo>
                  <a:cubicBezTo>
                    <a:pt x="28131" y="4763"/>
                    <a:pt x="28082" y="4761"/>
                    <a:pt x="28034" y="4761"/>
                  </a:cubicBezTo>
                  <a:cubicBezTo>
                    <a:pt x="27117" y="4761"/>
                    <a:pt x="26469" y="5335"/>
                    <a:pt x="25238" y="5335"/>
                  </a:cubicBezTo>
                  <a:cubicBezTo>
                    <a:pt x="24954" y="5335"/>
                    <a:pt x="24638" y="5304"/>
                    <a:pt x="24281" y="5229"/>
                  </a:cubicBezTo>
                  <a:cubicBezTo>
                    <a:pt x="22466" y="4845"/>
                    <a:pt x="22182" y="3128"/>
                    <a:pt x="19409" y="3128"/>
                  </a:cubicBezTo>
                  <a:cubicBezTo>
                    <a:pt x="19153" y="3128"/>
                    <a:pt x="18876" y="3143"/>
                    <a:pt x="18574" y="3174"/>
                  </a:cubicBezTo>
                  <a:cubicBezTo>
                    <a:pt x="15088" y="3538"/>
                    <a:pt x="13020" y="6923"/>
                    <a:pt x="10838" y="6923"/>
                  </a:cubicBezTo>
                  <a:cubicBezTo>
                    <a:pt x="10789" y="6923"/>
                    <a:pt x="10740" y="6922"/>
                    <a:pt x="10691" y="6918"/>
                  </a:cubicBezTo>
                  <a:cubicBezTo>
                    <a:pt x="8451" y="6759"/>
                    <a:pt x="10874" y="3445"/>
                    <a:pt x="9620" y="2536"/>
                  </a:cubicBezTo>
                  <a:cubicBezTo>
                    <a:pt x="9336" y="2329"/>
                    <a:pt x="6125" y="1"/>
                    <a:pt x="3396" y="1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2"/>
            <p:cNvSpPr/>
            <p:nvPr/>
          </p:nvSpPr>
          <p:spPr>
            <a:xfrm>
              <a:off x="3888200" y="2119975"/>
              <a:ext cx="56375" cy="28375"/>
            </a:xfrm>
            <a:custGeom>
              <a:avLst/>
              <a:gdLst/>
              <a:ahLst/>
              <a:cxnLst/>
              <a:rect l="l" t="t" r="r" b="b"/>
              <a:pathLst>
                <a:path w="2255" h="1135" extrusionOk="0">
                  <a:moveTo>
                    <a:pt x="1320" y="0"/>
                  </a:moveTo>
                  <a:cubicBezTo>
                    <a:pt x="1236" y="0"/>
                    <a:pt x="1150" y="6"/>
                    <a:pt x="1062" y="16"/>
                  </a:cubicBezTo>
                  <a:cubicBezTo>
                    <a:pt x="460" y="91"/>
                    <a:pt x="1" y="398"/>
                    <a:pt x="38" y="702"/>
                  </a:cubicBezTo>
                  <a:cubicBezTo>
                    <a:pt x="70" y="961"/>
                    <a:pt x="451" y="1134"/>
                    <a:pt x="935" y="1134"/>
                  </a:cubicBezTo>
                  <a:cubicBezTo>
                    <a:pt x="1020" y="1134"/>
                    <a:pt x="1107" y="1129"/>
                    <a:pt x="1197" y="1118"/>
                  </a:cubicBezTo>
                  <a:cubicBezTo>
                    <a:pt x="1795" y="1047"/>
                    <a:pt x="2255" y="740"/>
                    <a:pt x="2217" y="435"/>
                  </a:cubicBezTo>
                  <a:cubicBezTo>
                    <a:pt x="2186" y="176"/>
                    <a:pt x="1803" y="0"/>
                    <a:pt x="13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2"/>
            <p:cNvSpPr/>
            <p:nvPr/>
          </p:nvSpPr>
          <p:spPr>
            <a:xfrm>
              <a:off x="3878150" y="2123125"/>
              <a:ext cx="30850" cy="26425"/>
            </a:xfrm>
            <a:custGeom>
              <a:avLst/>
              <a:gdLst/>
              <a:ahLst/>
              <a:cxnLst/>
              <a:rect l="l" t="t" r="r" b="b"/>
              <a:pathLst>
                <a:path w="1234" h="1057" extrusionOk="0">
                  <a:moveTo>
                    <a:pt x="533" y="1"/>
                  </a:moveTo>
                  <a:cubicBezTo>
                    <a:pt x="262" y="1"/>
                    <a:pt x="1" y="212"/>
                    <a:pt x="1" y="529"/>
                  </a:cubicBezTo>
                  <a:cubicBezTo>
                    <a:pt x="1" y="820"/>
                    <a:pt x="237" y="1056"/>
                    <a:pt x="528" y="1056"/>
                  </a:cubicBezTo>
                  <a:cubicBezTo>
                    <a:pt x="529" y="1056"/>
                    <a:pt x="531" y="1056"/>
                    <a:pt x="532" y="1056"/>
                  </a:cubicBezTo>
                  <a:cubicBezTo>
                    <a:pt x="999" y="1056"/>
                    <a:pt x="1233" y="488"/>
                    <a:pt x="903" y="157"/>
                  </a:cubicBezTo>
                  <a:cubicBezTo>
                    <a:pt x="796" y="49"/>
                    <a:pt x="663" y="1"/>
                    <a:pt x="533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2"/>
            <p:cNvSpPr/>
            <p:nvPr/>
          </p:nvSpPr>
          <p:spPr>
            <a:xfrm>
              <a:off x="3891625" y="2217400"/>
              <a:ext cx="40125" cy="14325"/>
            </a:xfrm>
            <a:custGeom>
              <a:avLst/>
              <a:gdLst/>
              <a:ahLst/>
              <a:cxnLst/>
              <a:rect l="l" t="t" r="r" b="b"/>
              <a:pathLst>
                <a:path w="1605" h="573" extrusionOk="0">
                  <a:moveTo>
                    <a:pt x="1345" y="0"/>
                  </a:moveTo>
                  <a:cubicBezTo>
                    <a:pt x="1312" y="0"/>
                    <a:pt x="1277" y="10"/>
                    <a:pt x="1243" y="32"/>
                  </a:cubicBezTo>
                  <a:cubicBezTo>
                    <a:pt x="1044" y="167"/>
                    <a:pt x="866" y="208"/>
                    <a:pt x="721" y="208"/>
                  </a:cubicBezTo>
                  <a:cubicBezTo>
                    <a:pt x="503" y="208"/>
                    <a:pt x="363" y="115"/>
                    <a:pt x="350" y="107"/>
                  </a:cubicBezTo>
                  <a:cubicBezTo>
                    <a:pt x="318" y="87"/>
                    <a:pt x="286" y="78"/>
                    <a:pt x="255" y="78"/>
                  </a:cubicBezTo>
                  <a:cubicBezTo>
                    <a:pt x="107" y="78"/>
                    <a:pt x="1" y="280"/>
                    <a:pt x="141" y="397"/>
                  </a:cubicBezTo>
                  <a:cubicBezTo>
                    <a:pt x="313" y="512"/>
                    <a:pt x="519" y="573"/>
                    <a:pt x="726" y="573"/>
                  </a:cubicBezTo>
                  <a:cubicBezTo>
                    <a:pt x="932" y="573"/>
                    <a:pt x="1182" y="512"/>
                    <a:pt x="1449" y="330"/>
                  </a:cubicBezTo>
                  <a:cubicBezTo>
                    <a:pt x="1605" y="215"/>
                    <a:pt x="1499" y="0"/>
                    <a:pt x="1345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2"/>
            <p:cNvSpPr/>
            <p:nvPr/>
          </p:nvSpPr>
          <p:spPr>
            <a:xfrm>
              <a:off x="3925725" y="2163700"/>
              <a:ext cx="36600" cy="19050"/>
            </a:xfrm>
            <a:custGeom>
              <a:avLst/>
              <a:gdLst/>
              <a:ahLst/>
              <a:cxnLst/>
              <a:rect l="l" t="t" r="r" b="b"/>
              <a:pathLst>
                <a:path w="1464" h="762" extrusionOk="0">
                  <a:moveTo>
                    <a:pt x="733" y="1"/>
                  </a:moveTo>
                  <a:cubicBezTo>
                    <a:pt x="328" y="1"/>
                    <a:pt x="0" y="170"/>
                    <a:pt x="0" y="383"/>
                  </a:cubicBezTo>
                  <a:cubicBezTo>
                    <a:pt x="0" y="592"/>
                    <a:pt x="331" y="761"/>
                    <a:pt x="733" y="761"/>
                  </a:cubicBezTo>
                  <a:cubicBezTo>
                    <a:pt x="1135" y="761"/>
                    <a:pt x="1463" y="592"/>
                    <a:pt x="1463" y="383"/>
                  </a:cubicBezTo>
                  <a:cubicBezTo>
                    <a:pt x="1463" y="170"/>
                    <a:pt x="1135" y="1"/>
                    <a:pt x="733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2"/>
            <p:cNvSpPr/>
            <p:nvPr/>
          </p:nvSpPr>
          <p:spPr>
            <a:xfrm>
              <a:off x="4005200" y="2138275"/>
              <a:ext cx="29775" cy="47525"/>
            </a:xfrm>
            <a:custGeom>
              <a:avLst/>
              <a:gdLst/>
              <a:ahLst/>
              <a:cxnLst/>
              <a:rect l="l" t="t" r="r" b="b"/>
              <a:pathLst>
                <a:path w="1191" h="1901" extrusionOk="0">
                  <a:moveTo>
                    <a:pt x="782" y="1"/>
                  </a:moveTo>
                  <a:cubicBezTo>
                    <a:pt x="560" y="1"/>
                    <a:pt x="299" y="298"/>
                    <a:pt x="160" y="737"/>
                  </a:cubicBezTo>
                  <a:cubicBezTo>
                    <a:pt x="1" y="1251"/>
                    <a:pt x="65" y="1758"/>
                    <a:pt x="305" y="1876"/>
                  </a:cubicBezTo>
                  <a:cubicBezTo>
                    <a:pt x="338" y="1893"/>
                    <a:pt x="374" y="1901"/>
                    <a:pt x="410" y="1901"/>
                  </a:cubicBezTo>
                  <a:cubicBezTo>
                    <a:pt x="633" y="1901"/>
                    <a:pt x="892" y="1602"/>
                    <a:pt x="1031" y="1163"/>
                  </a:cubicBezTo>
                  <a:cubicBezTo>
                    <a:pt x="1190" y="650"/>
                    <a:pt x="1126" y="143"/>
                    <a:pt x="886" y="24"/>
                  </a:cubicBezTo>
                  <a:cubicBezTo>
                    <a:pt x="853" y="9"/>
                    <a:pt x="818" y="1"/>
                    <a:pt x="782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2"/>
            <p:cNvSpPr/>
            <p:nvPr/>
          </p:nvSpPr>
          <p:spPr>
            <a:xfrm>
              <a:off x="3859325" y="1924975"/>
              <a:ext cx="380325" cy="236725"/>
            </a:xfrm>
            <a:custGeom>
              <a:avLst/>
              <a:gdLst/>
              <a:ahLst/>
              <a:cxnLst/>
              <a:rect l="l" t="t" r="r" b="b"/>
              <a:pathLst>
                <a:path w="15213" h="9469" extrusionOk="0">
                  <a:moveTo>
                    <a:pt x="5553" y="1"/>
                  </a:moveTo>
                  <a:cubicBezTo>
                    <a:pt x="1086" y="1"/>
                    <a:pt x="0" y="4671"/>
                    <a:pt x="0" y="4671"/>
                  </a:cubicBezTo>
                  <a:cubicBezTo>
                    <a:pt x="4643" y="5934"/>
                    <a:pt x="11066" y="9469"/>
                    <a:pt x="11066" y="9469"/>
                  </a:cubicBezTo>
                  <a:cubicBezTo>
                    <a:pt x="15212" y="3214"/>
                    <a:pt x="8549" y="596"/>
                    <a:pt x="8549" y="596"/>
                  </a:cubicBezTo>
                  <a:cubicBezTo>
                    <a:pt x="7412" y="176"/>
                    <a:pt x="6419" y="1"/>
                    <a:pt x="5553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2"/>
            <p:cNvSpPr/>
            <p:nvPr/>
          </p:nvSpPr>
          <p:spPr>
            <a:xfrm>
              <a:off x="3798175" y="2031375"/>
              <a:ext cx="347450" cy="144200"/>
            </a:xfrm>
            <a:custGeom>
              <a:avLst/>
              <a:gdLst/>
              <a:ahLst/>
              <a:cxnLst/>
              <a:rect l="l" t="t" r="r" b="b"/>
              <a:pathLst>
                <a:path w="13898" h="5768" extrusionOk="0">
                  <a:moveTo>
                    <a:pt x="776" y="0"/>
                  </a:moveTo>
                  <a:cubicBezTo>
                    <a:pt x="0" y="0"/>
                    <a:pt x="206" y="601"/>
                    <a:pt x="206" y="601"/>
                  </a:cubicBezTo>
                  <a:cubicBezTo>
                    <a:pt x="419" y="1033"/>
                    <a:pt x="1216" y="1172"/>
                    <a:pt x="1216" y="1172"/>
                  </a:cubicBezTo>
                  <a:cubicBezTo>
                    <a:pt x="6393" y="1996"/>
                    <a:pt x="12911" y="5682"/>
                    <a:pt x="12911" y="5682"/>
                  </a:cubicBezTo>
                  <a:cubicBezTo>
                    <a:pt x="13008" y="5744"/>
                    <a:pt x="13102" y="5767"/>
                    <a:pt x="13187" y="5767"/>
                  </a:cubicBezTo>
                  <a:cubicBezTo>
                    <a:pt x="13447" y="5767"/>
                    <a:pt x="13631" y="5551"/>
                    <a:pt x="13631" y="5551"/>
                  </a:cubicBezTo>
                  <a:cubicBezTo>
                    <a:pt x="13898" y="5277"/>
                    <a:pt x="13614" y="5030"/>
                    <a:pt x="13614" y="5030"/>
                  </a:cubicBezTo>
                  <a:cubicBezTo>
                    <a:pt x="8366" y="2010"/>
                    <a:pt x="1254" y="57"/>
                    <a:pt x="1254" y="57"/>
                  </a:cubicBezTo>
                  <a:cubicBezTo>
                    <a:pt x="1063" y="17"/>
                    <a:pt x="906" y="0"/>
                    <a:pt x="776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2"/>
            <p:cNvSpPr/>
            <p:nvPr/>
          </p:nvSpPr>
          <p:spPr>
            <a:xfrm>
              <a:off x="4008675" y="1971925"/>
              <a:ext cx="22075" cy="18900"/>
            </a:xfrm>
            <a:custGeom>
              <a:avLst/>
              <a:gdLst/>
              <a:ahLst/>
              <a:cxnLst/>
              <a:rect l="l" t="t" r="r" b="b"/>
              <a:pathLst>
                <a:path w="883" h="756" extrusionOk="0">
                  <a:moveTo>
                    <a:pt x="381" y="1"/>
                  </a:moveTo>
                  <a:cubicBezTo>
                    <a:pt x="187" y="1"/>
                    <a:pt x="0" y="152"/>
                    <a:pt x="0" y="380"/>
                  </a:cubicBezTo>
                  <a:cubicBezTo>
                    <a:pt x="0" y="586"/>
                    <a:pt x="169" y="755"/>
                    <a:pt x="379" y="755"/>
                  </a:cubicBezTo>
                  <a:cubicBezTo>
                    <a:pt x="717" y="755"/>
                    <a:pt x="882" y="350"/>
                    <a:pt x="646" y="113"/>
                  </a:cubicBezTo>
                  <a:cubicBezTo>
                    <a:pt x="569" y="35"/>
                    <a:pt x="474" y="1"/>
                    <a:pt x="381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2"/>
            <p:cNvSpPr/>
            <p:nvPr/>
          </p:nvSpPr>
          <p:spPr>
            <a:xfrm>
              <a:off x="4079375" y="1999050"/>
              <a:ext cx="22150" cy="18975"/>
            </a:xfrm>
            <a:custGeom>
              <a:avLst/>
              <a:gdLst/>
              <a:ahLst/>
              <a:cxnLst/>
              <a:rect l="l" t="t" r="r" b="b"/>
              <a:pathLst>
                <a:path w="886" h="759" extrusionOk="0">
                  <a:moveTo>
                    <a:pt x="381" y="0"/>
                  </a:moveTo>
                  <a:cubicBezTo>
                    <a:pt x="187" y="0"/>
                    <a:pt x="0" y="151"/>
                    <a:pt x="0" y="380"/>
                  </a:cubicBezTo>
                  <a:cubicBezTo>
                    <a:pt x="0" y="589"/>
                    <a:pt x="169" y="758"/>
                    <a:pt x="379" y="758"/>
                  </a:cubicBezTo>
                  <a:cubicBezTo>
                    <a:pt x="717" y="758"/>
                    <a:pt x="886" y="349"/>
                    <a:pt x="646" y="113"/>
                  </a:cubicBezTo>
                  <a:cubicBezTo>
                    <a:pt x="569" y="35"/>
                    <a:pt x="474" y="0"/>
                    <a:pt x="381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4045250" y="1984675"/>
              <a:ext cx="21975" cy="18900"/>
            </a:xfrm>
            <a:custGeom>
              <a:avLst/>
              <a:gdLst/>
              <a:ahLst/>
              <a:cxnLst/>
              <a:rect l="l" t="t" r="r" b="b"/>
              <a:pathLst>
                <a:path w="879" h="756" extrusionOk="0">
                  <a:moveTo>
                    <a:pt x="379" y="1"/>
                  </a:moveTo>
                  <a:cubicBezTo>
                    <a:pt x="186" y="1"/>
                    <a:pt x="0" y="152"/>
                    <a:pt x="0" y="380"/>
                  </a:cubicBezTo>
                  <a:cubicBezTo>
                    <a:pt x="0" y="586"/>
                    <a:pt x="169" y="755"/>
                    <a:pt x="375" y="755"/>
                  </a:cubicBezTo>
                  <a:cubicBezTo>
                    <a:pt x="713" y="755"/>
                    <a:pt x="879" y="350"/>
                    <a:pt x="642" y="113"/>
                  </a:cubicBezTo>
                  <a:cubicBezTo>
                    <a:pt x="566" y="36"/>
                    <a:pt x="471" y="1"/>
                    <a:pt x="379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2"/>
            <p:cNvSpPr/>
            <p:nvPr/>
          </p:nvSpPr>
          <p:spPr>
            <a:xfrm>
              <a:off x="3938550" y="2105875"/>
              <a:ext cx="71675" cy="198175"/>
            </a:xfrm>
            <a:custGeom>
              <a:avLst/>
              <a:gdLst/>
              <a:ahLst/>
              <a:cxnLst/>
              <a:rect l="l" t="t" r="r" b="b"/>
              <a:pathLst>
                <a:path w="2867" h="7927" extrusionOk="0">
                  <a:moveTo>
                    <a:pt x="2370" y="0"/>
                  </a:moveTo>
                  <a:cubicBezTo>
                    <a:pt x="2356" y="0"/>
                    <a:pt x="2343" y="1"/>
                    <a:pt x="2329" y="3"/>
                  </a:cubicBezTo>
                  <a:cubicBezTo>
                    <a:pt x="2207" y="20"/>
                    <a:pt x="2075" y="232"/>
                    <a:pt x="2025" y="469"/>
                  </a:cubicBezTo>
                  <a:cubicBezTo>
                    <a:pt x="1984" y="675"/>
                    <a:pt x="1856" y="1324"/>
                    <a:pt x="1815" y="1530"/>
                  </a:cubicBezTo>
                  <a:cubicBezTo>
                    <a:pt x="1656" y="2331"/>
                    <a:pt x="1460" y="3118"/>
                    <a:pt x="1248" y="3909"/>
                  </a:cubicBezTo>
                  <a:cubicBezTo>
                    <a:pt x="1096" y="4483"/>
                    <a:pt x="947" y="5078"/>
                    <a:pt x="768" y="5645"/>
                  </a:cubicBezTo>
                  <a:cubicBezTo>
                    <a:pt x="592" y="6203"/>
                    <a:pt x="359" y="6750"/>
                    <a:pt x="200" y="7311"/>
                  </a:cubicBezTo>
                  <a:cubicBezTo>
                    <a:pt x="187" y="7365"/>
                    <a:pt x="1" y="7903"/>
                    <a:pt x="133" y="7926"/>
                  </a:cubicBezTo>
                  <a:cubicBezTo>
                    <a:pt x="135" y="7927"/>
                    <a:pt x="137" y="7927"/>
                    <a:pt x="139" y="7927"/>
                  </a:cubicBezTo>
                  <a:cubicBezTo>
                    <a:pt x="236" y="7927"/>
                    <a:pt x="431" y="7577"/>
                    <a:pt x="464" y="7521"/>
                  </a:cubicBezTo>
                  <a:cubicBezTo>
                    <a:pt x="666" y="7183"/>
                    <a:pt x="822" y="6838"/>
                    <a:pt x="1008" y="6375"/>
                  </a:cubicBezTo>
                  <a:cubicBezTo>
                    <a:pt x="1383" y="5429"/>
                    <a:pt x="1667" y="4544"/>
                    <a:pt x="1961" y="3574"/>
                  </a:cubicBezTo>
                  <a:cubicBezTo>
                    <a:pt x="2126" y="3030"/>
                    <a:pt x="2275" y="2483"/>
                    <a:pt x="2444" y="1939"/>
                  </a:cubicBezTo>
                  <a:cubicBezTo>
                    <a:pt x="2582" y="1489"/>
                    <a:pt x="2866" y="935"/>
                    <a:pt x="2819" y="452"/>
                  </a:cubicBezTo>
                  <a:cubicBezTo>
                    <a:pt x="2796" y="235"/>
                    <a:pt x="2599" y="0"/>
                    <a:pt x="2370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2"/>
            <p:cNvSpPr/>
            <p:nvPr/>
          </p:nvSpPr>
          <p:spPr>
            <a:xfrm>
              <a:off x="3410775" y="2563950"/>
              <a:ext cx="596650" cy="441950"/>
            </a:xfrm>
            <a:custGeom>
              <a:avLst/>
              <a:gdLst/>
              <a:ahLst/>
              <a:cxnLst/>
              <a:rect l="l" t="t" r="r" b="b"/>
              <a:pathLst>
                <a:path w="23866" h="17678" extrusionOk="0">
                  <a:moveTo>
                    <a:pt x="20578" y="0"/>
                  </a:moveTo>
                  <a:lnTo>
                    <a:pt x="18571" y="2359"/>
                  </a:lnTo>
                  <a:cubicBezTo>
                    <a:pt x="18571" y="2359"/>
                    <a:pt x="8181" y="10526"/>
                    <a:pt x="6251" y="11965"/>
                  </a:cubicBezTo>
                  <a:cubicBezTo>
                    <a:pt x="6251" y="11965"/>
                    <a:pt x="2805" y="12914"/>
                    <a:pt x="1396" y="14053"/>
                  </a:cubicBezTo>
                  <a:cubicBezTo>
                    <a:pt x="1396" y="14053"/>
                    <a:pt x="0" y="16077"/>
                    <a:pt x="2697" y="17628"/>
                  </a:cubicBezTo>
                  <a:cubicBezTo>
                    <a:pt x="2697" y="17628"/>
                    <a:pt x="2749" y="17678"/>
                    <a:pt x="2849" y="17678"/>
                  </a:cubicBezTo>
                  <a:cubicBezTo>
                    <a:pt x="2940" y="17678"/>
                    <a:pt x="3071" y="17636"/>
                    <a:pt x="3237" y="17476"/>
                  </a:cubicBezTo>
                  <a:cubicBezTo>
                    <a:pt x="3237" y="17476"/>
                    <a:pt x="3348" y="17509"/>
                    <a:pt x="3487" y="17509"/>
                  </a:cubicBezTo>
                  <a:cubicBezTo>
                    <a:pt x="3662" y="17509"/>
                    <a:pt x="3884" y="17457"/>
                    <a:pt x="3987" y="17219"/>
                  </a:cubicBezTo>
                  <a:cubicBezTo>
                    <a:pt x="3987" y="17219"/>
                    <a:pt x="4153" y="17292"/>
                    <a:pt x="4348" y="17292"/>
                  </a:cubicBezTo>
                  <a:cubicBezTo>
                    <a:pt x="4539" y="17292"/>
                    <a:pt x="4757" y="17222"/>
                    <a:pt x="4873" y="16942"/>
                  </a:cubicBezTo>
                  <a:cubicBezTo>
                    <a:pt x="4873" y="16942"/>
                    <a:pt x="4153" y="15435"/>
                    <a:pt x="4923" y="15114"/>
                  </a:cubicBezTo>
                  <a:cubicBezTo>
                    <a:pt x="4923" y="15114"/>
                    <a:pt x="5750" y="15781"/>
                    <a:pt x="6532" y="15781"/>
                  </a:cubicBezTo>
                  <a:cubicBezTo>
                    <a:pt x="6736" y="15781"/>
                    <a:pt x="6937" y="15736"/>
                    <a:pt x="7120" y="15621"/>
                  </a:cubicBezTo>
                  <a:cubicBezTo>
                    <a:pt x="7120" y="15621"/>
                    <a:pt x="7664" y="15036"/>
                    <a:pt x="7755" y="14668"/>
                  </a:cubicBezTo>
                  <a:cubicBezTo>
                    <a:pt x="7755" y="14668"/>
                    <a:pt x="17408" y="9191"/>
                    <a:pt x="20003" y="6805"/>
                  </a:cubicBezTo>
                  <a:cubicBezTo>
                    <a:pt x="20003" y="6805"/>
                    <a:pt x="23318" y="4315"/>
                    <a:pt x="23866" y="3481"/>
                  </a:cubicBezTo>
                  <a:lnTo>
                    <a:pt x="20578" y="0"/>
                  </a:ln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2"/>
            <p:cNvSpPr/>
            <p:nvPr/>
          </p:nvSpPr>
          <p:spPr>
            <a:xfrm>
              <a:off x="3464550" y="2970175"/>
              <a:ext cx="29775" cy="29925"/>
            </a:xfrm>
            <a:custGeom>
              <a:avLst/>
              <a:gdLst/>
              <a:ahLst/>
              <a:cxnLst/>
              <a:rect l="l" t="t" r="r" b="b"/>
              <a:pathLst>
                <a:path w="1191" h="1197" extrusionOk="0">
                  <a:moveTo>
                    <a:pt x="250" y="1"/>
                  </a:moveTo>
                  <a:cubicBezTo>
                    <a:pt x="125" y="1"/>
                    <a:pt x="0" y="135"/>
                    <a:pt x="93" y="281"/>
                  </a:cubicBezTo>
                  <a:cubicBezTo>
                    <a:pt x="130" y="345"/>
                    <a:pt x="485" y="940"/>
                    <a:pt x="846" y="1166"/>
                  </a:cubicBezTo>
                  <a:cubicBezTo>
                    <a:pt x="873" y="1186"/>
                    <a:pt x="907" y="1193"/>
                    <a:pt x="941" y="1193"/>
                  </a:cubicBezTo>
                  <a:lnTo>
                    <a:pt x="941" y="1197"/>
                  </a:lnTo>
                  <a:cubicBezTo>
                    <a:pt x="1120" y="1193"/>
                    <a:pt x="1191" y="960"/>
                    <a:pt x="1039" y="862"/>
                  </a:cubicBezTo>
                  <a:cubicBezTo>
                    <a:pt x="796" y="710"/>
                    <a:pt x="498" y="257"/>
                    <a:pt x="404" y="98"/>
                  </a:cubicBezTo>
                  <a:cubicBezTo>
                    <a:pt x="366" y="29"/>
                    <a:pt x="308" y="1"/>
                    <a:pt x="250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2"/>
            <p:cNvSpPr/>
            <p:nvPr/>
          </p:nvSpPr>
          <p:spPr>
            <a:xfrm>
              <a:off x="3486600" y="2970175"/>
              <a:ext cx="25725" cy="23000"/>
            </a:xfrm>
            <a:custGeom>
              <a:avLst/>
              <a:gdLst/>
              <a:ahLst/>
              <a:cxnLst/>
              <a:rect l="l" t="t" r="r" b="b"/>
              <a:pathLst>
                <a:path w="1029" h="920" extrusionOk="0">
                  <a:moveTo>
                    <a:pt x="245" y="1"/>
                  </a:moveTo>
                  <a:cubicBezTo>
                    <a:pt x="120" y="1"/>
                    <a:pt x="0" y="134"/>
                    <a:pt x="86" y="274"/>
                  </a:cubicBezTo>
                  <a:cubicBezTo>
                    <a:pt x="96" y="291"/>
                    <a:pt x="336" y="666"/>
                    <a:pt x="681" y="889"/>
                  </a:cubicBezTo>
                  <a:cubicBezTo>
                    <a:pt x="711" y="909"/>
                    <a:pt x="745" y="920"/>
                    <a:pt x="779" y="920"/>
                  </a:cubicBezTo>
                  <a:cubicBezTo>
                    <a:pt x="958" y="916"/>
                    <a:pt x="1029" y="683"/>
                    <a:pt x="877" y="585"/>
                  </a:cubicBezTo>
                  <a:cubicBezTo>
                    <a:pt x="600" y="406"/>
                    <a:pt x="390" y="85"/>
                    <a:pt x="390" y="82"/>
                  </a:cubicBezTo>
                  <a:cubicBezTo>
                    <a:pt x="351" y="24"/>
                    <a:pt x="297" y="1"/>
                    <a:pt x="245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2"/>
            <p:cNvSpPr/>
            <p:nvPr/>
          </p:nvSpPr>
          <p:spPr>
            <a:xfrm>
              <a:off x="4359650" y="2943300"/>
              <a:ext cx="157400" cy="177100"/>
            </a:xfrm>
            <a:custGeom>
              <a:avLst/>
              <a:gdLst/>
              <a:ahLst/>
              <a:cxnLst/>
              <a:rect l="l" t="t" r="r" b="b"/>
              <a:pathLst>
                <a:path w="6296" h="7084" extrusionOk="0">
                  <a:moveTo>
                    <a:pt x="5789" y="1"/>
                  </a:moveTo>
                  <a:lnTo>
                    <a:pt x="1" y="1954"/>
                  </a:lnTo>
                  <a:lnTo>
                    <a:pt x="3234" y="7083"/>
                  </a:lnTo>
                  <a:cubicBezTo>
                    <a:pt x="6296" y="4259"/>
                    <a:pt x="5789" y="1"/>
                    <a:pt x="5789" y="1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2"/>
            <p:cNvSpPr/>
            <p:nvPr/>
          </p:nvSpPr>
          <p:spPr>
            <a:xfrm>
              <a:off x="3992025" y="2317450"/>
              <a:ext cx="615075" cy="697700"/>
            </a:xfrm>
            <a:custGeom>
              <a:avLst/>
              <a:gdLst/>
              <a:ahLst/>
              <a:cxnLst/>
              <a:rect l="l" t="t" r="r" b="b"/>
              <a:pathLst>
                <a:path w="24603" h="27908" extrusionOk="0">
                  <a:moveTo>
                    <a:pt x="6481" y="1"/>
                  </a:moveTo>
                  <a:cubicBezTo>
                    <a:pt x="4876" y="2254"/>
                    <a:pt x="1156" y="3373"/>
                    <a:pt x="1156" y="3373"/>
                  </a:cubicBezTo>
                  <a:cubicBezTo>
                    <a:pt x="1" y="6836"/>
                    <a:pt x="1805" y="13814"/>
                    <a:pt x="1805" y="13814"/>
                  </a:cubicBezTo>
                  <a:cubicBezTo>
                    <a:pt x="3657" y="19048"/>
                    <a:pt x="6177" y="27444"/>
                    <a:pt x="6177" y="27444"/>
                  </a:cubicBezTo>
                  <a:cubicBezTo>
                    <a:pt x="7372" y="27787"/>
                    <a:pt x="8813" y="27907"/>
                    <a:pt x="10249" y="27907"/>
                  </a:cubicBezTo>
                  <a:cubicBezTo>
                    <a:pt x="13643" y="27907"/>
                    <a:pt x="17007" y="27235"/>
                    <a:pt x="17007" y="27235"/>
                  </a:cubicBezTo>
                  <a:cubicBezTo>
                    <a:pt x="20906" y="26089"/>
                    <a:pt x="24603" y="22457"/>
                    <a:pt x="24603" y="22457"/>
                  </a:cubicBezTo>
                  <a:cubicBezTo>
                    <a:pt x="19473" y="21335"/>
                    <a:pt x="12199" y="7579"/>
                    <a:pt x="12199" y="7579"/>
                  </a:cubicBezTo>
                  <a:cubicBezTo>
                    <a:pt x="9127" y="643"/>
                    <a:pt x="6481" y="1"/>
                    <a:pt x="6481" y="1"/>
                  </a:cubicBezTo>
                  <a:close/>
                </a:path>
              </a:pathLst>
            </a:custGeom>
            <a:solidFill>
              <a:srgbClr val="FB8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2"/>
            <p:cNvSpPr/>
            <p:nvPr/>
          </p:nvSpPr>
          <p:spPr>
            <a:xfrm>
              <a:off x="3901725" y="2355200"/>
              <a:ext cx="363675" cy="367325"/>
            </a:xfrm>
            <a:custGeom>
              <a:avLst/>
              <a:gdLst/>
              <a:ahLst/>
              <a:cxnLst/>
              <a:rect l="l" t="t" r="r" b="b"/>
              <a:pathLst>
                <a:path w="14547" h="14693" extrusionOk="0">
                  <a:moveTo>
                    <a:pt x="9617" y="1"/>
                  </a:moveTo>
                  <a:cubicBezTo>
                    <a:pt x="5809" y="1"/>
                    <a:pt x="1" y="9019"/>
                    <a:pt x="1" y="9019"/>
                  </a:cubicBezTo>
                  <a:cubicBezTo>
                    <a:pt x="1349" y="10857"/>
                    <a:pt x="4211" y="14692"/>
                    <a:pt x="4211" y="14692"/>
                  </a:cubicBezTo>
                  <a:lnTo>
                    <a:pt x="9431" y="9340"/>
                  </a:lnTo>
                  <a:cubicBezTo>
                    <a:pt x="14547" y="4417"/>
                    <a:pt x="11100" y="602"/>
                    <a:pt x="11100" y="602"/>
                  </a:cubicBezTo>
                  <a:cubicBezTo>
                    <a:pt x="10662" y="184"/>
                    <a:pt x="10160" y="1"/>
                    <a:pt x="9617" y="1"/>
                  </a:cubicBezTo>
                  <a:close/>
                </a:path>
              </a:pathLst>
            </a:custGeom>
            <a:solidFill>
              <a:srgbClr val="FB8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2"/>
            <p:cNvSpPr/>
            <p:nvPr/>
          </p:nvSpPr>
          <p:spPr>
            <a:xfrm>
              <a:off x="4092125" y="2400425"/>
              <a:ext cx="148375" cy="232975"/>
            </a:xfrm>
            <a:custGeom>
              <a:avLst/>
              <a:gdLst/>
              <a:ahLst/>
              <a:cxnLst/>
              <a:rect l="l" t="t" r="r" b="b"/>
              <a:pathLst>
                <a:path w="5935" h="9319" extrusionOk="0">
                  <a:moveTo>
                    <a:pt x="4281" y="1"/>
                  </a:moveTo>
                  <a:cubicBezTo>
                    <a:pt x="4171" y="1"/>
                    <a:pt x="4059" y="96"/>
                    <a:pt x="4103" y="236"/>
                  </a:cubicBezTo>
                  <a:cubicBezTo>
                    <a:pt x="4116" y="283"/>
                    <a:pt x="5505" y="5058"/>
                    <a:pt x="139" y="8994"/>
                  </a:cubicBezTo>
                  <a:cubicBezTo>
                    <a:pt x="1" y="9096"/>
                    <a:pt x="72" y="9319"/>
                    <a:pt x="247" y="9319"/>
                  </a:cubicBezTo>
                  <a:cubicBezTo>
                    <a:pt x="284" y="9319"/>
                    <a:pt x="322" y="9309"/>
                    <a:pt x="355" y="9285"/>
                  </a:cubicBezTo>
                  <a:cubicBezTo>
                    <a:pt x="5934" y="5193"/>
                    <a:pt x="4461" y="179"/>
                    <a:pt x="4447" y="128"/>
                  </a:cubicBezTo>
                  <a:cubicBezTo>
                    <a:pt x="4420" y="39"/>
                    <a:pt x="4351" y="1"/>
                    <a:pt x="4281" y="1"/>
                  </a:cubicBezTo>
                  <a:close/>
                </a:path>
              </a:pathLst>
            </a:custGeom>
            <a:solidFill>
              <a:srgbClr val="FB8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2"/>
            <p:cNvSpPr/>
            <p:nvPr/>
          </p:nvSpPr>
          <p:spPr>
            <a:xfrm>
              <a:off x="3511550" y="2922850"/>
              <a:ext cx="69025" cy="66450"/>
            </a:xfrm>
            <a:custGeom>
              <a:avLst/>
              <a:gdLst/>
              <a:ahLst/>
              <a:cxnLst/>
              <a:rect l="l" t="t" r="r" b="b"/>
              <a:pathLst>
                <a:path w="2761" h="2658" extrusionOk="0">
                  <a:moveTo>
                    <a:pt x="1332" y="1"/>
                  </a:moveTo>
                  <a:cubicBezTo>
                    <a:pt x="1160" y="1"/>
                    <a:pt x="987" y="34"/>
                    <a:pt x="821" y="103"/>
                  </a:cubicBezTo>
                  <a:cubicBezTo>
                    <a:pt x="325" y="309"/>
                    <a:pt x="0" y="792"/>
                    <a:pt x="4" y="1329"/>
                  </a:cubicBezTo>
                  <a:cubicBezTo>
                    <a:pt x="0" y="2062"/>
                    <a:pt x="595" y="2657"/>
                    <a:pt x="1332" y="2657"/>
                  </a:cubicBezTo>
                  <a:cubicBezTo>
                    <a:pt x="1865" y="2657"/>
                    <a:pt x="2352" y="2333"/>
                    <a:pt x="2558" y="1836"/>
                  </a:cubicBezTo>
                  <a:cubicBezTo>
                    <a:pt x="2761" y="1339"/>
                    <a:pt x="2649" y="768"/>
                    <a:pt x="2267" y="390"/>
                  </a:cubicBezTo>
                  <a:cubicBezTo>
                    <a:pt x="2015" y="135"/>
                    <a:pt x="1677" y="1"/>
                    <a:pt x="1332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2"/>
            <p:cNvSpPr/>
            <p:nvPr/>
          </p:nvSpPr>
          <p:spPr>
            <a:xfrm>
              <a:off x="3923675" y="3614725"/>
              <a:ext cx="114000" cy="84925"/>
            </a:xfrm>
            <a:custGeom>
              <a:avLst/>
              <a:gdLst/>
              <a:ahLst/>
              <a:cxnLst/>
              <a:rect l="l" t="t" r="r" b="b"/>
              <a:pathLst>
                <a:path w="4560" h="3397" extrusionOk="0">
                  <a:moveTo>
                    <a:pt x="3570" y="1"/>
                  </a:moveTo>
                  <a:cubicBezTo>
                    <a:pt x="3435" y="1"/>
                    <a:pt x="2820" y="354"/>
                    <a:pt x="2694" y="419"/>
                  </a:cubicBezTo>
                  <a:cubicBezTo>
                    <a:pt x="2055" y="736"/>
                    <a:pt x="1376" y="1142"/>
                    <a:pt x="690" y="1355"/>
                  </a:cubicBezTo>
                  <a:cubicBezTo>
                    <a:pt x="668" y="1362"/>
                    <a:pt x="642" y="1365"/>
                    <a:pt x="613" y="1365"/>
                  </a:cubicBezTo>
                  <a:cubicBezTo>
                    <a:pt x="460" y="1365"/>
                    <a:pt x="231" y="1282"/>
                    <a:pt x="104" y="1282"/>
                  </a:cubicBezTo>
                  <a:cubicBezTo>
                    <a:pt x="38" y="1282"/>
                    <a:pt x="0" y="1304"/>
                    <a:pt x="15" y="1372"/>
                  </a:cubicBezTo>
                  <a:cubicBezTo>
                    <a:pt x="129" y="1905"/>
                    <a:pt x="325" y="2422"/>
                    <a:pt x="484" y="2946"/>
                  </a:cubicBezTo>
                  <a:cubicBezTo>
                    <a:pt x="528" y="3088"/>
                    <a:pt x="525" y="3271"/>
                    <a:pt x="643" y="3358"/>
                  </a:cubicBezTo>
                  <a:cubicBezTo>
                    <a:pt x="681" y="3386"/>
                    <a:pt x="725" y="3396"/>
                    <a:pt x="774" y="3396"/>
                  </a:cubicBezTo>
                  <a:cubicBezTo>
                    <a:pt x="878" y="3396"/>
                    <a:pt x="1000" y="3351"/>
                    <a:pt x="1106" y="3341"/>
                  </a:cubicBezTo>
                  <a:cubicBezTo>
                    <a:pt x="1305" y="3328"/>
                    <a:pt x="1508" y="3308"/>
                    <a:pt x="1711" y="3294"/>
                  </a:cubicBezTo>
                  <a:cubicBezTo>
                    <a:pt x="1772" y="3291"/>
                    <a:pt x="1834" y="3290"/>
                    <a:pt x="1895" y="3290"/>
                  </a:cubicBezTo>
                  <a:cubicBezTo>
                    <a:pt x="1946" y="3290"/>
                    <a:pt x="1996" y="3290"/>
                    <a:pt x="2046" y="3290"/>
                  </a:cubicBezTo>
                  <a:cubicBezTo>
                    <a:pt x="2173" y="3290"/>
                    <a:pt x="2300" y="3287"/>
                    <a:pt x="2424" y="3264"/>
                  </a:cubicBezTo>
                  <a:cubicBezTo>
                    <a:pt x="2920" y="3166"/>
                    <a:pt x="3485" y="2852"/>
                    <a:pt x="3917" y="2595"/>
                  </a:cubicBezTo>
                  <a:cubicBezTo>
                    <a:pt x="4032" y="2527"/>
                    <a:pt x="4468" y="2291"/>
                    <a:pt x="4505" y="2101"/>
                  </a:cubicBezTo>
                  <a:cubicBezTo>
                    <a:pt x="4559" y="1838"/>
                    <a:pt x="4167" y="1436"/>
                    <a:pt x="4076" y="1196"/>
                  </a:cubicBezTo>
                  <a:cubicBezTo>
                    <a:pt x="3941" y="824"/>
                    <a:pt x="3765" y="453"/>
                    <a:pt x="3617" y="84"/>
                  </a:cubicBezTo>
                  <a:cubicBezTo>
                    <a:pt x="3606" y="57"/>
                    <a:pt x="3610" y="17"/>
                    <a:pt x="3586" y="3"/>
                  </a:cubicBezTo>
                  <a:cubicBezTo>
                    <a:pt x="3582" y="1"/>
                    <a:pt x="3577" y="1"/>
                    <a:pt x="3570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2"/>
            <p:cNvSpPr/>
            <p:nvPr/>
          </p:nvSpPr>
          <p:spPr>
            <a:xfrm>
              <a:off x="3786425" y="3761700"/>
              <a:ext cx="302850" cy="135525"/>
            </a:xfrm>
            <a:custGeom>
              <a:avLst/>
              <a:gdLst/>
              <a:ahLst/>
              <a:cxnLst/>
              <a:rect l="l" t="t" r="r" b="b"/>
              <a:pathLst>
                <a:path w="12114" h="5421" extrusionOk="0">
                  <a:moveTo>
                    <a:pt x="1974" y="4072"/>
                  </a:moveTo>
                  <a:lnTo>
                    <a:pt x="1858" y="4144"/>
                  </a:lnTo>
                  <a:lnTo>
                    <a:pt x="1858" y="4144"/>
                  </a:lnTo>
                  <a:cubicBezTo>
                    <a:pt x="1887" y="4129"/>
                    <a:pt x="1916" y="4114"/>
                    <a:pt x="1945" y="4099"/>
                  </a:cubicBezTo>
                  <a:lnTo>
                    <a:pt x="1945" y="4099"/>
                  </a:lnTo>
                  <a:cubicBezTo>
                    <a:pt x="1955" y="4090"/>
                    <a:pt x="1964" y="4081"/>
                    <a:pt x="1974" y="4072"/>
                  </a:cubicBezTo>
                  <a:close/>
                  <a:moveTo>
                    <a:pt x="1858" y="4144"/>
                  </a:moveTo>
                  <a:cubicBezTo>
                    <a:pt x="1748" y="4203"/>
                    <a:pt x="1642" y="4268"/>
                    <a:pt x="1541" y="4342"/>
                  </a:cubicBezTo>
                  <a:lnTo>
                    <a:pt x="1858" y="4144"/>
                  </a:lnTo>
                  <a:close/>
                  <a:moveTo>
                    <a:pt x="11703" y="1"/>
                  </a:moveTo>
                  <a:cubicBezTo>
                    <a:pt x="11682" y="1"/>
                    <a:pt x="11660" y="6"/>
                    <a:pt x="11637" y="17"/>
                  </a:cubicBezTo>
                  <a:cubicBezTo>
                    <a:pt x="10830" y="419"/>
                    <a:pt x="10110" y="993"/>
                    <a:pt x="9306" y="1409"/>
                  </a:cubicBezTo>
                  <a:cubicBezTo>
                    <a:pt x="8309" y="1923"/>
                    <a:pt x="7177" y="2237"/>
                    <a:pt x="6133" y="2636"/>
                  </a:cubicBezTo>
                  <a:cubicBezTo>
                    <a:pt x="5123" y="3021"/>
                    <a:pt x="4069" y="3369"/>
                    <a:pt x="3038" y="3697"/>
                  </a:cubicBezTo>
                  <a:cubicBezTo>
                    <a:pt x="2670" y="3814"/>
                    <a:pt x="2292" y="3927"/>
                    <a:pt x="1945" y="4099"/>
                  </a:cubicBezTo>
                  <a:lnTo>
                    <a:pt x="1945" y="4099"/>
                  </a:lnTo>
                  <a:cubicBezTo>
                    <a:pt x="1588" y="4426"/>
                    <a:pt x="917" y="4537"/>
                    <a:pt x="477" y="4639"/>
                  </a:cubicBezTo>
                  <a:cubicBezTo>
                    <a:pt x="321" y="4673"/>
                    <a:pt x="0" y="4690"/>
                    <a:pt x="44" y="4954"/>
                  </a:cubicBezTo>
                  <a:cubicBezTo>
                    <a:pt x="104" y="5312"/>
                    <a:pt x="344" y="5420"/>
                    <a:pt x="623" y="5420"/>
                  </a:cubicBezTo>
                  <a:cubicBezTo>
                    <a:pt x="741" y="5420"/>
                    <a:pt x="866" y="5401"/>
                    <a:pt x="987" y="5373"/>
                  </a:cubicBezTo>
                  <a:cubicBezTo>
                    <a:pt x="1663" y="5210"/>
                    <a:pt x="2261" y="4913"/>
                    <a:pt x="2903" y="4653"/>
                  </a:cubicBezTo>
                  <a:cubicBezTo>
                    <a:pt x="4221" y="4122"/>
                    <a:pt x="5592" y="3784"/>
                    <a:pt x="6971" y="3457"/>
                  </a:cubicBezTo>
                  <a:cubicBezTo>
                    <a:pt x="7924" y="3230"/>
                    <a:pt x="8802" y="3038"/>
                    <a:pt x="9708" y="2649"/>
                  </a:cubicBezTo>
                  <a:cubicBezTo>
                    <a:pt x="10357" y="2372"/>
                    <a:pt x="10975" y="2024"/>
                    <a:pt x="11549" y="1615"/>
                  </a:cubicBezTo>
                  <a:cubicBezTo>
                    <a:pt x="11678" y="1524"/>
                    <a:pt x="11837" y="1419"/>
                    <a:pt x="11938" y="1287"/>
                  </a:cubicBezTo>
                  <a:cubicBezTo>
                    <a:pt x="12114" y="1058"/>
                    <a:pt x="12036" y="517"/>
                    <a:pt x="11952" y="270"/>
                  </a:cubicBezTo>
                  <a:cubicBezTo>
                    <a:pt x="11923" y="175"/>
                    <a:pt x="11827" y="1"/>
                    <a:pt x="11703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2"/>
            <p:cNvSpPr/>
            <p:nvPr/>
          </p:nvSpPr>
          <p:spPr>
            <a:xfrm>
              <a:off x="3774250" y="3650075"/>
              <a:ext cx="312575" cy="235125"/>
            </a:xfrm>
            <a:custGeom>
              <a:avLst/>
              <a:gdLst/>
              <a:ahLst/>
              <a:cxnLst/>
              <a:rect l="l" t="t" r="r" b="b"/>
              <a:pathLst>
                <a:path w="12503" h="9405" extrusionOk="0">
                  <a:moveTo>
                    <a:pt x="10558" y="0"/>
                  </a:moveTo>
                  <a:cubicBezTo>
                    <a:pt x="10505" y="0"/>
                    <a:pt x="10454" y="19"/>
                    <a:pt x="10404" y="62"/>
                  </a:cubicBezTo>
                  <a:cubicBezTo>
                    <a:pt x="10077" y="350"/>
                    <a:pt x="9776" y="586"/>
                    <a:pt x="9387" y="752"/>
                  </a:cubicBezTo>
                  <a:cubicBezTo>
                    <a:pt x="8651" y="1069"/>
                    <a:pt x="7823" y="1238"/>
                    <a:pt x="7032" y="1373"/>
                  </a:cubicBezTo>
                  <a:cubicBezTo>
                    <a:pt x="6826" y="1407"/>
                    <a:pt x="6356" y="1404"/>
                    <a:pt x="6161" y="1546"/>
                  </a:cubicBezTo>
                  <a:cubicBezTo>
                    <a:pt x="5897" y="1738"/>
                    <a:pt x="5775" y="2188"/>
                    <a:pt x="5637" y="2468"/>
                  </a:cubicBezTo>
                  <a:cubicBezTo>
                    <a:pt x="5356" y="3026"/>
                    <a:pt x="4934" y="3688"/>
                    <a:pt x="4539" y="4154"/>
                  </a:cubicBezTo>
                  <a:cubicBezTo>
                    <a:pt x="3697" y="5141"/>
                    <a:pt x="2518" y="5904"/>
                    <a:pt x="1437" y="6604"/>
                  </a:cubicBezTo>
                  <a:cubicBezTo>
                    <a:pt x="1197" y="6759"/>
                    <a:pt x="467" y="6986"/>
                    <a:pt x="356" y="7192"/>
                  </a:cubicBezTo>
                  <a:cubicBezTo>
                    <a:pt x="65" y="7736"/>
                    <a:pt x="1" y="8719"/>
                    <a:pt x="437" y="9226"/>
                  </a:cubicBezTo>
                  <a:cubicBezTo>
                    <a:pt x="554" y="9363"/>
                    <a:pt x="686" y="9405"/>
                    <a:pt x="826" y="9405"/>
                  </a:cubicBezTo>
                  <a:cubicBezTo>
                    <a:pt x="992" y="9405"/>
                    <a:pt x="1168" y="9346"/>
                    <a:pt x="1342" y="9321"/>
                  </a:cubicBezTo>
                  <a:cubicBezTo>
                    <a:pt x="2160" y="9206"/>
                    <a:pt x="2917" y="8766"/>
                    <a:pt x="3677" y="8449"/>
                  </a:cubicBezTo>
                  <a:cubicBezTo>
                    <a:pt x="4616" y="8057"/>
                    <a:pt x="5559" y="7810"/>
                    <a:pt x="6539" y="7574"/>
                  </a:cubicBezTo>
                  <a:cubicBezTo>
                    <a:pt x="7874" y="7253"/>
                    <a:pt x="9229" y="7080"/>
                    <a:pt x="10448" y="6415"/>
                  </a:cubicBezTo>
                  <a:cubicBezTo>
                    <a:pt x="10925" y="6155"/>
                    <a:pt x="12185" y="5252"/>
                    <a:pt x="12374" y="4746"/>
                  </a:cubicBezTo>
                  <a:cubicBezTo>
                    <a:pt x="12503" y="4397"/>
                    <a:pt x="12361" y="3884"/>
                    <a:pt x="12263" y="3536"/>
                  </a:cubicBezTo>
                  <a:cubicBezTo>
                    <a:pt x="12009" y="2624"/>
                    <a:pt x="11692" y="1732"/>
                    <a:pt x="11310" y="867"/>
                  </a:cubicBezTo>
                  <a:cubicBezTo>
                    <a:pt x="11204" y="625"/>
                    <a:pt x="10862" y="0"/>
                    <a:pt x="10558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2"/>
            <p:cNvSpPr/>
            <p:nvPr/>
          </p:nvSpPr>
          <p:spPr>
            <a:xfrm>
              <a:off x="3855175" y="3758250"/>
              <a:ext cx="56875" cy="36150"/>
            </a:xfrm>
            <a:custGeom>
              <a:avLst/>
              <a:gdLst/>
              <a:ahLst/>
              <a:cxnLst/>
              <a:rect l="l" t="t" r="r" b="b"/>
              <a:pathLst>
                <a:path w="2275" h="1446" extrusionOk="0">
                  <a:moveTo>
                    <a:pt x="287" y="1"/>
                  </a:moveTo>
                  <a:cubicBezTo>
                    <a:pt x="271" y="1"/>
                    <a:pt x="256" y="2"/>
                    <a:pt x="241" y="3"/>
                  </a:cubicBezTo>
                  <a:cubicBezTo>
                    <a:pt x="0" y="16"/>
                    <a:pt x="22" y="366"/>
                    <a:pt x="243" y="366"/>
                  </a:cubicBezTo>
                  <a:cubicBezTo>
                    <a:pt x="252" y="366"/>
                    <a:pt x="262" y="366"/>
                    <a:pt x="271" y="364"/>
                  </a:cubicBezTo>
                  <a:cubicBezTo>
                    <a:pt x="277" y="364"/>
                    <a:pt x="283" y="363"/>
                    <a:pt x="289" y="363"/>
                  </a:cubicBezTo>
                  <a:cubicBezTo>
                    <a:pt x="364" y="363"/>
                    <a:pt x="462" y="420"/>
                    <a:pt x="562" y="476"/>
                  </a:cubicBezTo>
                  <a:cubicBezTo>
                    <a:pt x="616" y="510"/>
                    <a:pt x="673" y="540"/>
                    <a:pt x="734" y="571"/>
                  </a:cubicBezTo>
                  <a:cubicBezTo>
                    <a:pt x="1183" y="777"/>
                    <a:pt x="1592" y="1057"/>
                    <a:pt x="1950" y="1398"/>
                  </a:cubicBezTo>
                  <a:cubicBezTo>
                    <a:pt x="1984" y="1429"/>
                    <a:pt x="2028" y="1446"/>
                    <a:pt x="2072" y="1446"/>
                  </a:cubicBezTo>
                  <a:cubicBezTo>
                    <a:pt x="2123" y="1446"/>
                    <a:pt x="2170" y="1425"/>
                    <a:pt x="2207" y="1388"/>
                  </a:cubicBezTo>
                  <a:cubicBezTo>
                    <a:pt x="2275" y="1317"/>
                    <a:pt x="2271" y="1202"/>
                    <a:pt x="2197" y="1135"/>
                  </a:cubicBezTo>
                  <a:cubicBezTo>
                    <a:pt x="1812" y="767"/>
                    <a:pt x="1366" y="462"/>
                    <a:pt x="883" y="239"/>
                  </a:cubicBezTo>
                  <a:cubicBezTo>
                    <a:pt x="835" y="216"/>
                    <a:pt x="788" y="192"/>
                    <a:pt x="744" y="165"/>
                  </a:cubicBezTo>
                  <a:cubicBezTo>
                    <a:pt x="610" y="87"/>
                    <a:pt x="462" y="1"/>
                    <a:pt x="287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2"/>
            <p:cNvSpPr/>
            <p:nvPr/>
          </p:nvSpPr>
          <p:spPr>
            <a:xfrm>
              <a:off x="3871925" y="3735425"/>
              <a:ext cx="64200" cy="34900"/>
            </a:xfrm>
            <a:custGeom>
              <a:avLst/>
              <a:gdLst/>
              <a:ahLst/>
              <a:cxnLst/>
              <a:rect l="l" t="t" r="r" b="b"/>
              <a:pathLst>
                <a:path w="2568" h="1396" extrusionOk="0">
                  <a:moveTo>
                    <a:pt x="255" y="1"/>
                  </a:moveTo>
                  <a:cubicBezTo>
                    <a:pt x="71" y="1"/>
                    <a:pt x="1" y="294"/>
                    <a:pt x="213" y="355"/>
                  </a:cubicBezTo>
                  <a:cubicBezTo>
                    <a:pt x="311" y="385"/>
                    <a:pt x="412" y="409"/>
                    <a:pt x="513" y="429"/>
                  </a:cubicBezTo>
                  <a:cubicBezTo>
                    <a:pt x="628" y="446"/>
                    <a:pt x="740" y="473"/>
                    <a:pt x="845" y="514"/>
                  </a:cubicBezTo>
                  <a:cubicBezTo>
                    <a:pt x="1375" y="744"/>
                    <a:pt x="1835" y="1068"/>
                    <a:pt x="2213" y="1359"/>
                  </a:cubicBezTo>
                  <a:cubicBezTo>
                    <a:pt x="2243" y="1379"/>
                    <a:pt x="2284" y="1392"/>
                    <a:pt x="2321" y="1392"/>
                  </a:cubicBezTo>
                  <a:lnTo>
                    <a:pt x="2321" y="1396"/>
                  </a:lnTo>
                  <a:cubicBezTo>
                    <a:pt x="2493" y="1396"/>
                    <a:pt x="2568" y="1176"/>
                    <a:pt x="2433" y="1071"/>
                  </a:cubicBezTo>
                  <a:cubicBezTo>
                    <a:pt x="2034" y="767"/>
                    <a:pt x="1554" y="429"/>
                    <a:pt x="986" y="183"/>
                  </a:cubicBezTo>
                  <a:cubicBezTo>
                    <a:pt x="858" y="132"/>
                    <a:pt x="723" y="95"/>
                    <a:pt x="584" y="71"/>
                  </a:cubicBezTo>
                  <a:cubicBezTo>
                    <a:pt x="496" y="58"/>
                    <a:pt x="409" y="37"/>
                    <a:pt x="324" y="14"/>
                  </a:cubicBezTo>
                  <a:cubicBezTo>
                    <a:pt x="300" y="5"/>
                    <a:pt x="277" y="1"/>
                    <a:pt x="255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2"/>
            <p:cNvSpPr/>
            <p:nvPr/>
          </p:nvSpPr>
          <p:spPr>
            <a:xfrm>
              <a:off x="3892950" y="3707700"/>
              <a:ext cx="58650" cy="34850"/>
            </a:xfrm>
            <a:custGeom>
              <a:avLst/>
              <a:gdLst/>
              <a:ahLst/>
              <a:cxnLst/>
              <a:rect l="l" t="t" r="r" b="b"/>
              <a:pathLst>
                <a:path w="2346" h="1394" extrusionOk="0">
                  <a:moveTo>
                    <a:pt x="256" y="0"/>
                  </a:moveTo>
                  <a:cubicBezTo>
                    <a:pt x="108" y="0"/>
                    <a:pt x="0" y="202"/>
                    <a:pt x="142" y="322"/>
                  </a:cubicBezTo>
                  <a:cubicBezTo>
                    <a:pt x="213" y="383"/>
                    <a:pt x="311" y="396"/>
                    <a:pt x="433" y="406"/>
                  </a:cubicBezTo>
                  <a:lnTo>
                    <a:pt x="470" y="406"/>
                  </a:lnTo>
                  <a:cubicBezTo>
                    <a:pt x="635" y="471"/>
                    <a:pt x="798" y="548"/>
                    <a:pt x="956" y="636"/>
                  </a:cubicBezTo>
                  <a:lnTo>
                    <a:pt x="1034" y="677"/>
                  </a:lnTo>
                  <a:cubicBezTo>
                    <a:pt x="1389" y="859"/>
                    <a:pt x="1710" y="1119"/>
                    <a:pt x="1987" y="1349"/>
                  </a:cubicBezTo>
                  <a:cubicBezTo>
                    <a:pt x="2017" y="1376"/>
                    <a:pt x="2058" y="1390"/>
                    <a:pt x="2102" y="1390"/>
                  </a:cubicBezTo>
                  <a:lnTo>
                    <a:pt x="2098" y="1393"/>
                  </a:lnTo>
                  <a:cubicBezTo>
                    <a:pt x="2267" y="1393"/>
                    <a:pt x="2345" y="1180"/>
                    <a:pt x="2217" y="1072"/>
                  </a:cubicBezTo>
                  <a:cubicBezTo>
                    <a:pt x="1926" y="832"/>
                    <a:pt x="1585" y="558"/>
                    <a:pt x="1203" y="359"/>
                  </a:cubicBezTo>
                  <a:lnTo>
                    <a:pt x="1122" y="315"/>
                  </a:lnTo>
                  <a:cubicBezTo>
                    <a:pt x="950" y="221"/>
                    <a:pt x="771" y="136"/>
                    <a:pt x="588" y="65"/>
                  </a:cubicBezTo>
                  <a:cubicBezTo>
                    <a:pt x="548" y="55"/>
                    <a:pt x="507" y="48"/>
                    <a:pt x="466" y="48"/>
                  </a:cubicBezTo>
                  <a:cubicBezTo>
                    <a:pt x="429" y="45"/>
                    <a:pt x="392" y="38"/>
                    <a:pt x="355" y="31"/>
                  </a:cubicBezTo>
                  <a:cubicBezTo>
                    <a:pt x="321" y="10"/>
                    <a:pt x="288" y="0"/>
                    <a:pt x="256" y="0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2"/>
            <p:cNvSpPr/>
            <p:nvPr/>
          </p:nvSpPr>
          <p:spPr>
            <a:xfrm>
              <a:off x="3842600" y="3654750"/>
              <a:ext cx="70300" cy="71575"/>
            </a:xfrm>
            <a:custGeom>
              <a:avLst/>
              <a:gdLst/>
              <a:ahLst/>
              <a:cxnLst/>
              <a:rect l="l" t="t" r="r" b="b"/>
              <a:pathLst>
                <a:path w="2812" h="2863" extrusionOk="0">
                  <a:moveTo>
                    <a:pt x="1139" y="362"/>
                  </a:moveTo>
                  <a:cubicBezTo>
                    <a:pt x="1298" y="362"/>
                    <a:pt x="1477" y="622"/>
                    <a:pt x="1571" y="761"/>
                  </a:cubicBezTo>
                  <a:cubicBezTo>
                    <a:pt x="1822" y="1119"/>
                    <a:pt x="1977" y="1555"/>
                    <a:pt x="2126" y="1974"/>
                  </a:cubicBezTo>
                  <a:lnTo>
                    <a:pt x="2146" y="2028"/>
                  </a:lnTo>
                  <a:cubicBezTo>
                    <a:pt x="1855" y="1740"/>
                    <a:pt x="1517" y="1376"/>
                    <a:pt x="1332" y="1082"/>
                  </a:cubicBezTo>
                  <a:cubicBezTo>
                    <a:pt x="1014" y="575"/>
                    <a:pt x="1044" y="419"/>
                    <a:pt x="1055" y="392"/>
                  </a:cubicBezTo>
                  <a:cubicBezTo>
                    <a:pt x="1055" y="389"/>
                    <a:pt x="1058" y="379"/>
                    <a:pt x="1082" y="372"/>
                  </a:cubicBezTo>
                  <a:cubicBezTo>
                    <a:pt x="1102" y="365"/>
                    <a:pt x="1119" y="362"/>
                    <a:pt x="1139" y="362"/>
                  </a:cubicBezTo>
                  <a:close/>
                  <a:moveTo>
                    <a:pt x="548" y="1653"/>
                  </a:moveTo>
                  <a:cubicBezTo>
                    <a:pt x="608" y="1653"/>
                    <a:pt x="669" y="1659"/>
                    <a:pt x="730" y="1676"/>
                  </a:cubicBezTo>
                  <a:cubicBezTo>
                    <a:pt x="1058" y="1778"/>
                    <a:pt x="1348" y="2011"/>
                    <a:pt x="1632" y="2234"/>
                  </a:cubicBezTo>
                  <a:cubicBezTo>
                    <a:pt x="1700" y="2288"/>
                    <a:pt x="1767" y="2339"/>
                    <a:pt x="1835" y="2393"/>
                  </a:cubicBezTo>
                  <a:cubicBezTo>
                    <a:pt x="1872" y="2420"/>
                    <a:pt x="1926" y="2457"/>
                    <a:pt x="1987" y="2501"/>
                  </a:cubicBezTo>
                  <a:cubicBezTo>
                    <a:pt x="1781" y="2497"/>
                    <a:pt x="1734" y="2491"/>
                    <a:pt x="1730" y="2491"/>
                  </a:cubicBezTo>
                  <a:cubicBezTo>
                    <a:pt x="1159" y="2362"/>
                    <a:pt x="494" y="2061"/>
                    <a:pt x="379" y="1686"/>
                  </a:cubicBezTo>
                  <a:cubicBezTo>
                    <a:pt x="389" y="1676"/>
                    <a:pt x="443" y="1653"/>
                    <a:pt x="548" y="1653"/>
                  </a:cubicBezTo>
                  <a:close/>
                  <a:moveTo>
                    <a:pt x="1139" y="0"/>
                  </a:moveTo>
                  <a:cubicBezTo>
                    <a:pt x="1078" y="0"/>
                    <a:pt x="1017" y="10"/>
                    <a:pt x="963" y="31"/>
                  </a:cubicBezTo>
                  <a:cubicBezTo>
                    <a:pt x="845" y="68"/>
                    <a:pt x="754" y="159"/>
                    <a:pt x="713" y="274"/>
                  </a:cubicBezTo>
                  <a:cubicBezTo>
                    <a:pt x="636" y="494"/>
                    <a:pt x="734" y="801"/>
                    <a:pt x="1024" y="1271"/>
                  </a:cubicBezTo>
                  <a:cubicBezTo>
                    <a:pt x="1065" y="1335"/>
                    <a:pt x="1109" y="1399"/>
                    <a:pt x="1159" y="1467"/>
                  </a:cubicBezTo>
                  <a:cubicBezTo>
                    <a:pt x="1055" y="1409"/>
                    <a:pt x="946" y="1365"/>
                    <a:pt x="835" y="1332"/>
                  </a:cubicBezTo>
                  <a:cubicBezTo>
                    <a:pt x="744" y="1305"/>
                    <a:pt x="646" y="1291"/>
                    <a:pt x="548" y="1291"/>
                  </a:cubicBezTo>
                  <a:cubicBezTo>
                    <a:pt x="335" y="1291"/>
                    <a:pt x="173" y="1352"/>
                    <a:pt x="88" y="1470"/>
                  </a:cubicBezTo>
                  <a:cubicBezTo>
                    <a:pt x="17" y="1568"/>
                    <a:pt x="0" y="1697"/>
                    <a:pt x="44" y="1811"/>
                  </a:cubicBezTo>
                  <a:cubicBezTo>
                    <a:pt x="247" y="2494"/>
                    <a:pt x="1416" y="2791"/>
                    <a:pt x="1649" y="2845"/>
                  </a:cubicBezTo>
                  <a:cubicBezTo>
                    <a:pt x="1686" y="2852"/>
                    <a:pt x="1754" y="2862"/>
                    <a:pt x="2102" y="2862"/>
                  </a:cubicBezTo>
                  <a:cubicBezTo>
                    <a:pt x="2342" y="2862"/>
                    <a:pt x="2599" y="2856"/>
                    <a:pt x="2599" y="2856"/>
                  </a:cubicBezTo>
                  <a:cubicBezTo>
                    <a:pt x="2727" y="2856"/>
                    <a:pt x="2812" y="2724"/>
                    <a:pt x="2764" y="2609"/>
                  </a:cubicBezTo>
                  <a:cubicBezTo>
                    <a:pt x="2761" y="2605"/>
                    <a:pt x="2582" y="2163"/>
                    <a:pt x="2531" y="2028"/>
                  </a:cubicBezTo>
                  <a:lnTo>
                    <a:pt x="2467" y="1852"/>
                  </a:lnTo>
                  <a:cubicBezTo>
                    <a:pt x="2308" y="1409"/>
                    <a:pt x="2146" y="953"/>
                    <a:pt x="1872" y="558"/>
                  </a:cubicBezTo>
                  <a:cubicBezTo>
                    <a:pt x="1727" y="348"/>
                    <a:pt x="1487" y="0"/>
                    <a:pt x="1139" y="0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2"/>
            <p:cNvSpPr/>
            <p:nvPr/>
          </p:nvSpPr>
          <p:spPr>
            <a:xfrm>
              <a:off x="3709550" y="2970625"/>
              <a:ext cx="807425" cy="696975"/>
            </a:xfrm>
            <a:custGeom>
              <a:avLst/>
              <a:gdLst/>
              <a:ahLst/>
              <a:cxnLst/>
              <a:rect l="l" t="t" r="r" b="b"/>
              <a:pathLst>
                <a:path w="32297" h="27879" extrusionOk="0">
                  <a:moveTo>
                    <a:pt x="22953" y="0"/>
                  </a:moveTo>
                  <a:cubicBezTo>
                    <a:pt x="12325" y="0"/>
                    <a:pt x="3180" y="4993"/>
                    <a:pt x="3180" y="4993"/>
                  </a:cubicBezTo>
                  <a:cubicBezTo>
                    <a:pt x="0" y="6446"/>
                    <a:pt x="379" y="9893"/>
                    <a:pt x="379" y="9893"/>
                  </a:cubicBezTo>
                  <a:cubicBezTo>
                    <a:pt x="872" y="13738"/>
                    <a:pt x="6691" y="27879"/>
                    <a:pt x="6687" y="27879"/>
                  </a:cubicBezTo>
                  <a:cubicBezTo>
                    <a:pt x="9566" y="27470"/>
                    <a:pt x="13141" y="26004"/>
                    <a:pt x="13141" y="26004"/>
                  </a:cubicBezTo>
                  <a:cubicBezTo>
                    <a:pt x="12594" y="20266"/>
                    <a:pt x="8191" y="12360"/>
                    <a:pt x="8191" y="12360"/>
                  </a:cubicBezTo>
                  <a:lnTo>
                    <a:pt x="8458" y="11674"/>
                  </a:lnTo>
                  <a:lnTo>
                    <a:pt x="7995" y="11045"/>
                  </a:lnTo>
                  <a:lnTo>
                    <a:pt x="15746" y="10934"/>
                  </a:lnTo>
                  <a:cubicBezTo>
                    <a:pt x="26366" y="10900"/>
                    <a:pt x="29992" y="4946"/>
                    <a:pt x="29992" y="4946"/>
                  </a:cubicBezTo>
                  <a:cubicBezTo>
                    <a:pt x="32296" y="1571"/>
                    <a:pt x="28181" y="432"/>
                    <a:pt x="28181" y="432"/>
                  </a:cubicBezTo>
                  <a:cubicBezTo>
                    <a:pt x="26421" y="130"/>
                    <a:pt x="24668" y="0"/>
                    <a:pt x="22953" y="0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p42"/>
          <p:cNvSpPr txBox="1">
            <a:spLocks noGrp="1"/>
          </p:cNvSpPr>
          <p:nvPr>
            <p:ph type="title"/>
          </p:nvPr>
        </p:nvSpPr>
        <p:spPr>
          <a:xfrm>
            <a:off x="498335" y="388856"/>
            <a:ext cx="6261826" cy="71160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How will we travel </a:t>
            </a:r>
            <a:r>
              <a:rPr lang="en" sz="4000" dirty="0">
                <a:solidFill>
                  <a:srgbClr val="FCB238"/>
                </a:solidFill>
              </a:rPr>
              <a:t>in 2050?!</a:t>
            </a:r>
            <a:endParaRPr sz="4000" dirty="0">
              <a:solidFill>
                <a:srgbClr val="FCB238"/>
              </a:solidFill>
            </a:endParaRPr>
          </a:p>
        </p:txBody>
      </p:sp>
      <p:sp>
        <p:nvSpPr>
          <p:cNvPr id="39" name="Google Shape;1532;p45"/>
          <p:cNvSpPr txBox="1">
            <a:spLocks/>
          </p:cNvSpPr>
          <p:nvPr/>
        </p:nvSpPr>
        <p:spPr>
          <a:xfrm>
            <a:off x="498334" y="1090899"/>
            <a:ext cx="6383301" cy="19375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400" dirty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1. How will we go to school </a:t>
            </a:r>
            <a:r>
              <a:rPr lang="en-US" sz="2400" dirty="0">
                <a:solidFill>
                  <a:srgbClr val="FCB238"/>
                </a:solidFill>
                <a:latin typeface="Asap" panose="020B0604020202020204" charset="0"/>
                <a:cs typeface="Calibri" panose="020F0502020204030204" pitchFamily="34" charset="0"/>
              </a:rPr>
              <a:t>in 2050?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sz="2400" dirty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2. What transportation will we probably use to travel oversea? 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sz="2400" dirty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3. Which will transportation run on, </a:t>
            </a:r>
            <a:r>
              <a:rPr lang="en-US" sz="2400" dirty="0">
                <a:solidFill>
                  <a:srgbClr val="FCB238"/>
                </a:solidFill>
                <a:latin typeface="Asap" panose="020B0604020202020204" charset="0"/>
                <a:cs typeface="Calibri" panose="020F0502020204030204" pitchFamily="34" charset="0"/>
              </a:rPr>
              <a:t>fossil fuels or renewable energy? Why?</a:t>
            </a:r>
          </a:p>
        </p:txBody>
      </p:sp>
      <p:grpSp>
        <p:nvGrpSpPr>
          <p:cNvPr id="40" name="Google Shape;1428;p44"/>
          <p:cNvGrpSpPr/>
          <p:nvPr/>
        </p:nvGrpSpPr>
        <p:grpSpPr>
          <a:xfrm>
            <a:off x="4693921" y="2382810"/>
            <a:ext cx="2616724" cy="2841970"/>
            <a:chOff x="5202858" y="1256125"/>
            <a:chExt cx="3194795" cy="3469801"/>
          </a:xfrm>
        </p:grpSpPr>
        <p:sp>
          <p:nvSpPr>
            <p:cNvPr id="41" name="Google Shape;1429;p44"/>
            <p:cNvSpPr/>
            <p:nvPr/>
          </p:nvSpPr>
          <p:spPr>
            <a:xfrm>
              <a:off x="5380397" y="4321165"/>
              <a:ext cx="3017256" cy="404761"/>
            </a:xfrm>
            <a:custGeom>
              <a:avLst/>
              <a:gdLst/>
              <a:ahLst/>
              <a:cxnLst/>
              <a:rect l="l" t="t" r="r" b="b"/>
              <a:pathLst>
                <a:path w="8826" h="2220" extrusionOk="0">
                  <a:moveTo>
                    <a:pt x="4421" y="1"/>
                  </a:moveTo>
                  <a:cubicBezTo>
                    <a:pt x="1974" y="1"/>
                    <a:pt x="0" y="512"/>
                    <a:pt x="0" y="1108"/>
                  </a:cubicBezTo>
                  <a:cubicBezTo>
                    <a:pt x="0" y="1725"/>
                    <a:pt x="1974" y="2220"/>
                    <a:pt x="4421" y="2220"/>
                  </a:cubicBezTo>
                  <a:cubicBezTo>
                    <a:pt x="6852" y="2220"/>
                    <a:pt x="8826" y="1725"/>
                    <a:pt x="8826" y="1108"/>
                  </a:cubicBezTo>
                  <a:cubicBezTo>
                    <a:pt x="8826" y="512"/>
                    <a:pt x="6852" y="1"/>
                    <a:pt x="4421" y="1"/>
                  </a:cubicBezTo>
                  <a:close/>
                </a:path>
              </a:pathLst>
            </a:custGeom>
            <a:solidFill>
              <a:srgbClr val="8A407D">
                <a:alpha val="11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430;p44"/>
            <p:cNvSpPr/>
            <p:nvPr/>
          </p:nvSpPr>
          <p:spPr>
            <a:xfrm>
              <a:off x="5704759" y="1884866"/>
              <a:ext cx="2169111" cy="2686281"/>
            </a:xfrm>
            <a:custGeom>
              <a:avLst/>
              <a:gdLst/>
              <a:ahLst/>
              <a:cxnLst/>
              <a:rect l="l" t="t" r="r" b="b"/>
              <a:pathLst>
                <a:path w="43218" h="25413" extrusionOk="0">
                  <a:moveTo>
                    <a:pt x="25591" y="0"/>
                  </a:moveTo>
                  <a:cubicBezTo>
                    <a:pt x="23576" y="0"/>
                    <a:pt x="21405" y="163"/>
                    <a:pt x="19088" y="519"/>
                  </a:cubicBezTo>
                  <a:cubicBezTo>
                    <a:pt x="4489" y="2755"/>
                    <a:pt x="0" y="8106"/>
                    <a:pt x="512" y="14624"/>
                  </a:cubicBezTo>
                  <a:cubicBezTo>
                    <a:pt x="992" y="20807"/>
                    <a:pt x="11048" y="25413"/>
                    <a:pt x="20053" y="25413"/>
                  </a:cubicBezTo>
                  <a:cubicBezTo>
                    <a:pt x="20564" y="25413"/>
                    <a:pt x="21071" y="25398"/>
                    <a:pt x="21573" y="25368"/>
                  </a:cubicBezTo>
                  <a:cubicBezTo>
                    <a:pt x="37212" y="24434"/>
                    <a:pt x="42584" y="16120"/>
                    <a:pt x="42934" y="10152"/>
                  </a:cubicBezTo>
                  <a:cubicBezTo>
                    <a:pt x="43218" y="5100"/>
                    <a:pt x="36850" y="0"/>
                    <a:pt x="25591" y="0"/>
                  </a:cubicBezTo>
                  <a:close/>
                </a:path>
              </a:pathLst>
            </a:custGeom>
            <a:solidFill>
              <a:srgbClr val="FFAED6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31;p44"/>
            <p:cNvSpPr/>
            <p:nvPr/>
          </p:nvSpPr>
          <p:spPr>
            <a:xfrm>
              <a:off x="5344844" y="3046887"/>
              <a:ext cx="2782965" cy="1476644"/>
            </a:xfrm>
            <a:custGeom>
              <a:avLst/>
              <a:gdLst/>
              <a:ahLst/>
              <a:cxnLst/>
              <a:rect l="l" t="t" r="r" b="b"/>
              <a:pathLst>
                <a:path w="25767" h="13672" extrusionOk="0">
                  <a:moveTo>
                    <a:pt x="13439" y="1"/>
                  </a:moveTo>
                  <a:cubicBezTo>
                    <a:pt x="13331" y="1"/>
                    <a:pt x="13219" y="7"/>
                    <a:pt x="13103" y="20"/>
                  </a:cubicBezTo>
                  <a:cubicBezTo>
                    <a:pt x="9917" y="353"/>
                    <a:pt x="10990" y="6131"/>
                    <a:pt x="10990" y="6131"/>
                  </a:cubicBezTo>
                  <a:cubicBezTo>
                    <a:pt x="10990" y="6131"/>
                    <a:pt x="10011" y="2828"/>
                    <a:pt x="7946" y="2828"/>
                  </a:cubicBezTo>
                  <a:cubicBezTo>
                    <a:pt x="7661" y="2828"/>
                    <a:pt x="7356" y="2890"/>
                    <a:pt x="7030" y="3033"/>
                  </a:cubicBezTo>
                  <a:cubicBezTo>
                    <a:pt x="4333" y="4212"/>
                    <a:pt x="6113" y="9390"/>
                    <a:pt x="6113" y="9390"/>
                  </a:cubicBezTo>
                  <a:cubicBezTo>
                    <a:pt x="6113" y="9390"/>
                    <a:pt x="4771" y="7303"/>
                    <a:pt x="3090" y="7303"/>
                  </a:cubicBezTo>
                  <a:cubicBezTo>
                    <a:pt x="2769" y="7303"/>
                    <a:pt x="2436" y="7379"/>
                    <a:pt x="2097" y="7560"/>
                  </a:cubicBezTo>
                  <a:cubicBezTo>
                    <a:pt x="1" y="8684"/>
                    <a:pt x="2097" y="13477"/>
                    <a:pt x="2097" y="13477"/>
                  </a:cubicBezTo>
                  <a:cubicBezTo>
                    <a:pt x="2097" y="13477"/>
                    <a:pt x="5919" y="13671"/>
                    <a:pt x="11215" y="13671"/>
                  </a:cubicBezTo>
                  <a:cubicBezTo>
                    <a:pt x="15196" y="13671"/>
                    <a:pt x="20010" y="13562"/>
                    <a:pt x="24659" y="13177"/>
                  </a:cubicBezTo>
                  <a:cubicBezTo>
                    <a:pt x="24659" y="13177"/>
                    <a:pt x="25766" y="5742"/>
                    <a:pt x="23953" y="5320"/>
                  </a:cubicBezTo>
                  <a:cubicBezTo>
                    <a:pt x="23803" y="5286"/>
                    <a:pt x="23661" y="5271"/>
                    <a:pt x="23527" y="5271"/>
                  </a:cubicBezTo>
                  <a:cubicBezTo>
                    <a:pt x="22061" y="5271"/>
                    <a:pt x="21557" y="7116"/>
                    <a:pt x="21557" y="7116"/>
                  </a:cubicBezTo>
                  <a:cubicBezTo>
                    <a:pt x="21557" y="7116"/>
                    <a:pt x="22757" y="2065"/>
                    <a:pt x="20344" y="1482"/>
                  </a:cubicBezTo>
                  <a:cubicBezTo>
                    <a:pt x="20154" y="1437"/>
                    <a:pt x="19971" y="1416"/>
                    <a:pt x="19796" y="1416"/>
                  </a:cubicBezTo>
                  <a:cubicBezTo>
                    <a:pt x="17731" y="1416"/>
                    <a:pt x="16607" y="4301"/>
                    <a:pt x="16607" y="4301"/>
                  </a:cubicBezTo>
                  <a:cubicBezTo>
                    <a:pt x="16607" y="4301"/>
                    <a:pt x="16297" y="1"/>
                    <a:pt x="134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" name="Google Shape;1432;p44"/>
            <p:cNvGrpSpPr/>
            <p:nvPr/>
          </p:nvGrpSpPr>
          <p:grpSpPr>
            <a:xfrm>
              <a:off x="7330675" y="1256125"/>
              <a:ext cx="998325" cy="976149"/>
              <a:chOff x="5852375" y="2141000"/>
              <a:chExt cx="998325" cy="976149"/>
            </a:xfrm>
          </p:grpSpPr>
          <p:sp>
            <p:nvSpPr>
              <p:cNvPr id="129" name="Google Shape;1433;p44"/>
              <p:cNvSpPr/>
              <p:nvPr/>
            </p:nvSpPr>
            <p:spPr>
              <a:xfrm>
                <a:off x="6619166" y="2415357"/>
                <a:ext cx="34933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84" extrusionOk="0">
                    <a:moveTo>
                      <a:pt x="140" y="72"/>
                    </a:moveTo>
                    <a:cubicBezTo>
                      <a:pt x="195" y="72"/>
                      <a:pt x="228" y="106"/>
                      <a:pt x="228" y="140"/>
                    </a:cubicBezTo>
                    <a:cubicBezTo>
                      <a:pt x="228" y="178"/>
                      <a:pt x="195" y="211"/>
                      <a:pt x="140" y="211"/>
                    </a:cubicBezTo>
                    <a:cubicBezTo>
                      <a:pt x="106" y="211"/>
                      <a:pt x="68" y="178"/>
                      <a:pt x="68" y="140"/>
                    </a:cubicBezTo>
                    <a:cubicBezTo>
                      <a:pt x="68" y="106"/>
                      <a:pt x="106" y="72"/>
                      <a:pt x="140" y="72"/>
                    </a:cubicBezTo>
                    <a:close/>
                    <a:moveTo>
                      <a:pt x="140" y="0"/>
                    </a:moveTo>
                    <a:cubicBezTo>
                      <a:pt x="68" y="0"/>
                      <a:pt x="0" y="72"/>
                      <a:pt x="0" y="140"/>
                    </a:cubicBezTo>
                    <a:cubicBezTo>
                      <a:pt x="0" y="228"/>
                      <a:pt x="68" y="283"/>
                      <a:pt x="140" y="283"/>
                    </a:cubicBezTo>
                    <a:cubicBezTo>
                      <a:pt x="228" y="283"/>
                      <a:pt x="300" y="228"/>
                      <a:pt x="300" y="140"/>
                    </a:cubicBezTo>
                    <a:cubicBezTo>
                      <a:pt x="300" y="72"/>
                      <a:pt x="228" y="0"/>
                      <a:pt x="140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434;p44"/>
              <p:cNvSpPr/>
              <p:nvPr/>
            </p:nvSpPr>
            <p:spPr>
              <a:xfrm>
                <a:off x="6236989" y="2239648"/>
                <a:ext cx="32496" cy="32496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80" extrusionOk="0">
                    <a:moveTo>
                      <a:pt x="140" y="69"/>
                    </a:moveTo>
                    <a:cubicBezTo>
                      <a:pt x="174" y="69"/>
                      <a:pt x="212" y="85"/>
                      <a:pt x="212" y="140"/>
                    </a:cubicBezTo>
                    <a:cubicBezTo>
                      <a:pt x="212" y="174"/>
                      <a:pt x="174" y="212"/>
                      <a:pt x="140" y="212"/>
                    </a:cubicBezTo>
                    <a:cubicBezTo>
                      <a:pt x="106" y="212"/>
                      <a:pt x="68" y="174"/>
                      <a:pt x="68" y="140"/>
                    </a:cubicBezTo>
                    <a:cubicBezTo>
                      <a:pt x="68" y="85"/>
                      <a:pt x="106" y="69"/>
                      <a:pt x="140" y="69"/>
                    </a:cubicBezTo>
                    <a:close/>
                    <a:moveTo>
                      <a:pt x="140" y="1"/>
                    </a:moveTo>
                    <a:cubicBezTo>
                      <a:pt x="51" y="1"/>
                      <a:pt x="1" y="52"/>
                      <a:pt x="1" y="140"/>
                    </a:cubicBezTo>
                    <a:cubicBezTo>
                      <a:pt x="1" y="212"/>
                      <a:pt x="51" y="280"/>
                      <a:pt x="140" y="280"/>
                    </a:cubicBezTo>
                    <a:cubicBezTo>
                      <a:pt x="212" y="280"/>
                      <a:pt x="280" y="212"/>
                      <a:pt x="280" y="140"/>
                    </a:cubicBezTo>
                    <a:cubicBezTo>
                      <a:pt x="280" y="52"/>
                      <a:pt x="212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435;p44"/>
              <p:cNvSpPr/>
              <p:nvPr/>
            </p:nvSpPr>
            <p:spPr>
              <a:xfrm>
                <a:off x="5852375" y="2141000"/>
                <a:ext cx="94355" cy="114549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87" extrusionOk="0">
                    <a:moveTo>
                      <a:pt x="464" y="1"/>
                    </a:moveTo>
                    <a:cubicBezTo>
                      <a:pt x="375" y="1"/>
                      <a:pt x="293" y="47"/>
                      <a:pt x="229" y="111"/>
                    </a:cubicBezTo>
                    <a:cubicBezTo>
                      <a:pt x="145" y="217"/>
                      <a:pt x="107" y="323"/>
                      <a:pt x="56" y="445"/>
                    </a:cubicBezTo>
                    <a:cubicBezTo>
                      <a:pt x="39" y="534"/>
                      <a:pt x="1" y="640"/>
                      <a:pt x="1" y="724"/>
                    </a:cubicBezTo>
                    <a:cubicBezTo>
                      <a:pt x="1" y="830"/>
                      <a:pt x="56" y="935"/>
                      <a:pt x="145" y="974"/>
                    </a:cubicBezTo>
                    <a:cubicBezTo>
                      <a:pt x="166" y="983"/>
                      <a:pt x="189" y="987"/>
                      <a:pt x="213" y="987"/>
                    </a:cubicBezTo>
                    <a:cubicBezTo>
                      <a:pt x="320" y="987"/>
                      <a:pt x="436" y="900"/>
                      <a:pt x="495" y="813"/>
                    </a:cubicBezTo>
                    <a:cubicBezTo>
                      <a:pt x="567" y="690"/>
                      <a:pt x="601" y="551"/>
                      <a:pt x="673" y="445"/>
                    </a:cubicBezTo>
                    <a:cubicBezTo>
                      <a:pt x="812" y="268"/>
                      <a:pt x="673" y="56"/>
                      <a:pt x="567" y="23"/>
                    </a:cubicBezTo>
                    <a:cubicBezTo>
                      <a:pt x="532" y="7"/>
                      <a:pt x="497" y="1"/>
                      <a:pt x="4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436;p44"/>
              <p:cNvSpPr/>
              <p:nvPr/>
            </p:nvSpPr>
            <p:spPr>
              <a:xfrm>
                <a:off x="6512625" y="2732422"/>
                <a:ext cx="53154" cy="8530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35" extrusionOk="0">
                    <a:moveTo>
                      <a:pt x="301" y="0"/>
                    </a:moveTo>
                    <a:cubicBezTo>
                      <a:pt x="262" y="0"/>
                      <a:pt x="223" y="14"/>
                      <a:pt x="195" y="32"/>
                    </a:cubicBezTo>
                    <a:cubicBezTo>
                      <a:pt x="140" y="87"/>
                      <a:pt x="107" y="138"/>
                      <a:pt x="73" y="210"/>
                    </a:cubicBezTo>
                    <a:cubicBezTo>
                      <a:pt x="35" y="277"/>
                      <a:pt x="18" y="366"/>
                      <a:pt x="18" y="455"/>
                    </a:cubicBezTo>
                    <a:cubicBezTo>
                      <a:pt x="1" y="544"/>
                      <a:pt x="18" y="666"/>
                      <a:pt x="107" y="721"/>
                    </a:cubicBezTo>
                    <a:cubicBezTo>
                      <a:pt x="129" y="730"/>
                      <a:pt x="153" y="734"/>
                      <a:pt x="177" y="734"/>
                    </a:cubicBezTo>
                    <a:cubicBezTo>
                      <a:pt x="246" y="734"/>
                      <a:pt x="314" y="699"/>
                      <a:pt x="352" y="632"/>
                    </a:cubicBezTo>
                    <a:cubicBezTo>
                      <a:pt x="407" y="561"/>
                      <a:pt x="424" y="472"/>
                      <a:pt x="424" y="366"/>
                    </a:cubicBezTo>
                    <a:cubicBezTo>
                      <a:pt x="457" y="155"/>
                      <a:pt x="440" y="66"/>
                      <a:pt x="390" y="32"/>
                    </a:cubicBezTo>
                    <a:cubicBezTo>
                      <a:pt x="365" y="9"/>
                      <a:pt x="333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437;p44"/>
              <p:cNvSpPr/>
              <p:nvPr/>
            </p:nvSpPr>
            <p:spPr>
              <a:xfrm>
                <a:off x="6792787" y="3041132"/>
                <a:ext cx="57913" cy="76018"/>
              </a:xfrm>
              <a:custGeom>
                <a:avLst/>
                <a:gdLst/>
                <a:ahLst/>
                <a:cxnLst/>
                <a:rect l="l" t="t" r="r" b="b"/>
                <a:pathLst>
                  <a:path w="499" h="655" extrusionOk="0">
                    <a:moveTo>
                      <a:pt x="319" y="1"/>
                    </a:moveTo>
                    <a:cubicBezTo>
                      <a:pt x="292" y="1"/>
                      <a:pt x="266" y="6"/>
                      <a:pt x="245" y="14"/>
                    </a:cubicBezTo>
                    <a:cubicBezTo>
                      <a:pt x="157" y="48"/>
                      <a:pt x="106" y="137"/>
                      <a:pt x="72" y="225"/>
                    </a:cubicBezTo>
                    <a:cubicBezTo>
                      <a:pt x="34" y="297"/>
                      <a:pt x="0" y="365"/>
                      <a:pt x="0" y="437"/>
                    </a:cubicBezTo>
                    <a:cubicBezTo>
                      <a:pt x="0" y="508"/>
                      <a:pt x="17" y="576"/>
                      <a:pt x="89" y="631"/>
                    </a:cubicBezTo>
                    <a:cubicBezTo>
                      <a:pt x="117" y="647"/>
                      <a:pt x="149" y="655"/>
                      <a:pt x="181" y="655"/>
                    </a:cubicBezTo>
                    <a:cubicBezTo>
                      <a:pt x="250" y="655"/>
                      <a:pt x="322" y="620"/>
                      <a:pt x="368" y="559"/>
                    </a:cubicBezTo>
                    <a:cubicBezTo>
                      <a:pt x="440" y="470"/>
                      <a:pt x="457" y="348"/>
                      <a:pt x="457" y="242"/>
                    </a:cubicBezTo>
                    <a:cubicBezTo>
                      <a:pt x="499" y="55"/>
                      <a:pt x="405" y="1"/>
                      <a:pt x="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" name="Google Shape;1438;p44"/>
            <p:cNvGrpSpPr/>
            <p:nvPr/>
          </p:nvGrpSpPr>
          <p:grpSpPr>
            <a:xfrm>
              <a:off x="5202858" y="3397866"/>
              <a:ext cx="933774" cy="1125648"/>
              <a:chOff x="8433450" y="2024125"/>
              <a:chExt cx="319250" cy="384850"/>
            </a:xfrm>
          </p:grpSpPr>
          <p:sp>
            <p:nvSpPr>
              <p:cNvPr id="125" name="Google Shape;1439;p44"/>
              <p:cNvSpPr/>
              <p:nvPr/>
            </p:nvSpPr>
            <p:spPr>
              <a:xfrm>
                <a:off x="8433450" y="2024125"/>
                <a:ext cx="316075" cy="335075"/>
              </a:xfrm>
              <a:custGeom>
                <a:avLst/>
                <a:gdLst/>
                <a:ahLst/>
                <a:cxnLst/>
                <a:rect l="l" t="t" r="r" b="b"/>
                <a:pathLst>
                  <a:path w="12643" h="13403" extrusionOk="0">
                    <a:moveTo>
                      <a:pt x="2698" y="1"/>
                    </a:moveTo>
                    <a:cubicBezTo>
                      <a:pt x="2501" y="1"/>
                      <a:pt x="2305" y="29"/>
                      <a:pt x="2114" y="89"/>
                    </a:cubicBezTo>
                    <a:cubicBezTo>
                      <a:pt x="1057" y="439"/>
                      <a:pt x="512" y="1640"/>
                      <a:pt x="351" y="2747"/>
                    </a:cubicBezTo>
                    <a:cubicBezTo>
                      <a:pt x="1" y="5566"/>
                      <a:pt x="1497" y="8419"/>
                      <a:pt x="3699" y="10216"/>
                    </a:cubicBezTo>
                    <a:cubicBezTo>
                      <a:pt x="5901" y="12029"/>
                      <a:pt x="8716" y="12925"/>
                      <a:pt x="11518" y="13403"/>
                    </a:cubicBezTo>
                    <a:lnTo>
                      <a:pt x="12642" y="8347"/>
                    </a:lnTo>
                    <a:cubicBezTo>
                      <a:pt x="10107" y="7046"/>
                      <a:pt x="7888" y="5144"/>
                      <a:pt x="6235" y="2836"/>
                    </a:cubicBezTo>
                    <a:cubicBezTo>
                      <a:pt x="5723" y="2113"/>
                      <a:pt x="5246" y="1340"/>
                      <a:pt x="4578" y="773"/>
                    </a:cubicBezTo>
                    <a:cubicBezTo>
                      <a:pt x="4061" y="325"/>
                      <a:pt x="3374" y="1"/>
                      <a:pt x="26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440;p44"/>
              <p:cNvSpPr/>
              <p:nvPr/>
            </p:nvSpPr>
            <p:spPr>
              <a:xfrm>
                <a:off x="8517025" y="2133400"/>
                <a:ext cx="230800" cy="163250"/>
              </a:xfrm>
              <a:custGeom>
                <a:avLst/>
                <a:gdLst/>
                <a:ahLst/>
                <a:cxnLst/>
                <a:rect l="l" t="t" r="r" b="b"/>
                <a:pathLst>
                  <a:path w="9232" h="6530" extrusionOk="0">
                    <a:moveTo>
                      <a:pt x="45" y="0"/>
                    </a:moveTo>
                    <a:cubicBezTo>
                      <a:pt x="39" y="0"/>
                      <a:pt x="30" y="6"/>
                      <a:pt x="22" y="16"/>
                    </a:cubicBezTo>
                    <a:cubicBezTo>
                      <a:pt x="1" y="33"/>
                      <a:pt x="1" y="50"/>
                      <a:pt x="1" y="67"/>
                    </a:cubicBezTo>
                    <a:cubicBezTo>
                      <a:pt x="2431" y="3009"/>
                      <a:pt x="5601" y="5244"/>
                      <a:pt x="9177" y="6529"/>
                    </a:cubicBezTo>
                    <a:lnTo>
                      <a:pt x="9194" y="6529"/>
                    </a:lnTo>
                    <a:cubicBezTo>
                      <a:pt x="9215" y="6529"/>
                      <a:pt x="9232" y="6512"/>
                      <a:pt x="9232" y="6512"/>
                    </a:cubicBezTo>
                    <a:cubicBezTo>
                      <a:pt x="9232" y="6479"/>
                      <a:pt x="9232" y="6462"/>
                      <a:pt x="9215" y="6462"/>
                    </a:cubicBezTo>
                    <a:cubicBezTo>
                      <a:pt x="5639" y="5173"/>
                      <a:pt x="2469" y="2954"/>
                      <a:pt x="56" y="16"/>
                    </a:cubicBezTo>
                    <a:cubicBezTo>
                      <a:pt x="56" y="6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441;p44"/>
              <p:cNvSpPr/>
              <p:nvPr/>
            </p:nvSpPr>
            <p:spPr>
              <a:xfrm>
                <a:off x="8450575" y="2274550"/>
                <a:ext cx="297250" cy="134425"/>
              </a:xfrm>
              <a:custGeom>
                <a:avLst/>
                <a:gdLst/>
                <a:ahLst/>
                <a:cxnLst/>
                <a:rect l="l" t="t" r="r" b="b"/>
                <a:pathLst>
                  <a:path w="11890" h="5377" extrusionOk="0">
                    <a:moveTo>
                      <a:pt x="6126" y="0"/>
                    </a:moveTo>
                    <a:cubicBezTo>
                      <a:pt x="4778" y="0"/>
                      <a:pt x="3443" y="209"/>
                      <a:pt x="2186" y="689"/>
                    </a:cubicBezTo>
                    <a:cubicBezTo>
                      <a:pt x="1218" y="1061"/>
                      <a:pt x="212" y="1729"/>
                      <a:pt x="123" y="2735"/>
                    </a:cubicBezTo>
                    <a:cubicBezTo>
                      <a:pt x="0" y="3859"/>
                      <a:pt x="1074" y="4759"/>
                      <a:pt x="2131" y="5093"/>
                    </a:cubicBezTo>
                    <a:cubicBezTo>
                      <a:pt x="2761" y="5296"/>
                      <a:pt x="3411" y="5377"/>
                      <a:pt x="4066" y="5377"/>
                    </a:cubicBezTo>
                    <a:cubicBezTo>
                      <a:pt x="5059" y="5377"/>
                      <a:pt x="6064" y="5192"/>
                      <a:pt x="7029" y="4970"/>
                    </a:cubicBezTo>
                    <a:cubicBezTo>
                      <a:pt x="8648" y="4582"/>
                      <a:pt x="10250" y="4070"/>
                      <a:pt x="11890" y="4053"/>
                    </a:cubicBezTo>
                    <a:lnTo>
                      <a:pt x="11345" y="938"/>
                    </a:lnTo>
                    <a:cubicBezTo>
                      <a:pt x="9677" y="358"/>
                      <a:pt x="7890" y="0"/>
                      <a:pt x="61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442;p44"/>
              <p:cNvSpPr/>
              <p:nvPr/>
            </p:nvSpPr>
            <p:spPr>
              <a:xfrm>
                <a:off x="8516600" y="2324075"/>
                <a:ext cx="236100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9444" h="1282" extrusionOk="0">
                    <a:moveTo>
                      <a:pt x="6641" y="1"/>
                    </a:moveTo>
                    <a:cubicBezTo>
                      <a:pt x="4391" y="1"/>
                      <a:pt x="2149" y="410"/>
                      <a:pt x="39" y="1210"/>
                    </a:cubicBezTo>
                    <a:cubicBezTo>
                      <a:pt x="18" y="1227"/>
                      <a:pt x="1" y="1244"/>
                      <a:pt x="18" y="1265"/>
                    </a:cubicBezTo>
                    <a:cubicBezTo>
                      <a:pt x="18" y="1282"/>
                      <a:pt x="39" y="1282"/>
                      <a:pt x="56" y="1282"/>
                    </a:cubicBezTo>
                    <a:cubicBezTo>
                      <a:pt x="2170" y="480"/>
                      <a:pt x="4408" y="71"/>
                      <a:pt x="6651" y="71"/>
                    </a:cubicBezTo>
                    <a:cubicBezTo>
                      <a:pt x="7565" y="71"/>
                      <a:pt x="8480" y="139"/>
                      <a:pt x="9388" y="276"/>
                    </a:cubicBezTo>
                    <a:cubicBezTo>
                      <a:pt x="9422" y="276"/>
                      <a:pt x="9443" y="276"/>
                      <a:pt x="9443" y="242"/>
                    </a:cubicBezTo>
                    <a:cubicBezTo>
                      <a:pt x="9443" y="225"/>
                      <a:pt x="9422" y="208"/>
                      <a:pt x="9405" y="208"/>
                    </a:cubicBezTo>
                    <a:cubicBezTo>
                      <a:pt x="8488" y="69"/>
                      <a:pt x="7564" y="1"/>
                      <a:pt x="66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" name="Google Shape;1443;p44"/>
            <p:cNvGrpSpPr/>
            <p:nvPr/>
          </p:nvGrpSpPr>
          <p:grpSpPr>
            <a:xfrm>
              <a:off x="5479463" y="1959324"/>
              <a:ext cx="1847959" cy="2644054"/>
              <a:chOff x="7622746" y="2880942"/>
              <a:chExt cx="1386732" cy="1984132"/>
            </a:xfrm>
          </p:grpSpPr>
          <p:sp>
            <p:nvSpPr>
              <p:cNvPr id="81" name="Google Shape;1444;p44"/>
              <p:cNvSpPr/>
              <p:nvPr/>
            </p:nvSpPr>
            <p:spPr>
              <a:xfrm>
                <a:off x="8585114" y="3237920"/>
                <a:ext cx="424364" cy="436903"/>
              </a:xfrm>
              <a:custGeom>
                <a:avLst/>
                <a:gdLst/>
                <a:ahLst/>
                <a:cxnLst/>
                <a:rect l="l" t="t" r="r" b="b"/>
                <a:pathLst>
                  <a:path w="6430" h="6620" extrusionOk="0">
                    <a:moveTo>
                      <a:pt x="5073" y="1"/>
                    </a:moveTo>
                    <a:cubicBezTo>
                      <a:pt x="5005" y="1"/>
                      <a:pt x="4950" y="52"/>
                      <a:pt x="4933" y="90"/>
                    </a:cubicBezTo>
                    <a:cubicBezTo>
                      <a:pt x="4899" y="140"/>
                      <a:pt x="4899" y="195"/>
                      <a:pt x="4878" y="263"/>
                    </a:cubicBezTo>
                    <a:cubicBezTo>
                      <a:pt x="4827" y="635"/>
                      <a:pt x="4773" y="1024"/>
                      <a:pt x="4722" y="1391"/>
                    </a:cubicBezTo>
                    <a:lnTo>
                      <a:pt x="4388" y="1954"/>
                    </a:lnTo>
                    <a:cubicBezTo>
                      <a:pt x="3948" y="2714"/>
                      <a:pt x="3965" y="2820"/>
                      <a:pt x="3382" y="3771"/>
                    </a:cubicBezTo>
                    <a:cubicBezTo>
                      <a:pt x="3276" y="3961"/>
                      <a:pt x="3082" y="4194"/>
                      <a:pt x="2892" y="4299"/>
                    </a:cubicBezTo>
                    <a:cubicBezTo>
                      <a:pt x="2862" y="4311"/>
                      <a:pt x="2831" y="4316"/>
                      <a:pt x="2799" y="4316"/>
                    </a:cubicBezTo>
                    <a:cubicBezTo>
                      <a:pt x="2595" y="4316"/>
                      <a:pt x="2339" y="4107"/>
                      <a:pt x="2186" y="3910"/>
                    </a:cubicBezTo>
                    <a:lnTo>
                      <a:pt x="2046" y="3750"/>
                    </a:lnTo>
                    <a:cubicBezTo>
                      <a:pt x="2019" y="3716"/>
                      <a:pt x="1997" y="3703"/>
                      <a:pt x="1977" y="3703"/>
                    </a:cubicBezTo>
                    <a:cubicBezTo>
                      <a:pt x="1957" y="3703"/>
                      <a:pt x="1939" y="3716"/>
                      <a:pt x="1920" y="3733"/>
                    </a:cubicBezTo>
                    <a:cubicBezTo>
                      <a:pt x="1910" y="3742"/>
                      <a:pt x="1896" y="3758"/>
                      <a:pt x="1875" y="3758"/>
                    </a:cubicBezTo>
                    <a:cubicBezTo>
                      <a:pt x="1859" y="3758"/>
                      <a:pt x="1838" y="3748"/>
                      <a:pt x="1814" y="3716"/>
                    </a:cubicBezTo>
                    <a:lnTo>
                      <a:pt x="1" y="5123"/>
                    </a:lnTo>
                    <a:cubicBezTo>
                      <a:pt x="584" y="5779"/>
                      <a:pt x="1341" y="6269"/>
                      <a:pt x="2186" y="6497"/>
                    </a:cubicBezTo>
                    <a:cubicBezTo>
                      <a:pt x="2428" y="6571"/>
                      <a:pt x="2690" y="6620"/>
                      <a:pt x="2949" y="6620"/>
                    </a:cubicBezTo>
                    <a:cubicBezTo>
                      <a:pt x="3197" y="6620"/>
                      <a:pt x="3442" y="6575"/>
                      <a:pt x="3665" y="6463"/>
                    </a:cubicBezTo>
                    <a:cubicBezTo>
                      <a:pt x="4122" y="6252"/>
                      <a:pt x="4422" y="5796"/>
                      <a:pt x="4667" y="5356"/>
                    </a:cubicBezTo>
                    <a:cubicBezTo>
                      <a:pt x="5267" y="4278"/>
                      <a:pt x="5707" y="3099"/>
                      <a:pt x="5973" y="1886"/>
                    </a:cubicBezTo>
                    <a:cubicBezTo>
                      <a:pt x="6129" y="1637"/>
                      <a:pt x="6273" y="1463"/>
                      <a:pt x="6379" y="1286"/>
                    </a:cubicBezTo>
                    <a:cubicBezTo>
                      <a:pt x="6396" y="1252"/>
                      <a:pt x="6412" y="1214"/>
                      <a:pt x="6412" y="1180"/>
                    </a:cubicBezTo>
                    <a:cubicBezTo>
                      <a:pt x="6429" y="1146"/>
                      <a:pt x="6412" y="1108"/>
                      <a:pt x="6379" y="1091"/>
                    </a:cubicBezTo>
                    <a:cubicBezTo>
                      <a:pt x="6369" y="1087"/>
                      <a:pt x="6358" y="1085"/>
                      <a:pt x="6346" y="1085"/>
                    </a:cubicBezTo>
                    <a:cubicBezTo>
                      <a:pt x="6315" y="1085"/>
                      <a:pt x="6280" y="1101"/>
                      <a:pt x="6252" y="1129"/>
                    </a:cubicBezTo>
                    <a:cubicBezTo>
                      <a:pt x="6129" y="1214"/>
                      <a:pt x="6024" y="1320"/>
                      <a:pt x="5956" y="1446"/>
                    </a:cubicBezTo>
                    <a:cubicBezTo>
                      <a:pt x="6062" y="1129"/>
                      <a:pt x="6167" y="812"/>
                      <a:pt x="6235" y="495"/>
                    </a:cubicBezTo>
                    <a:cubicBezTo>
                      <a:pt x="6235" y="440"/>
                      <a:pt x="6252" y="369"/>
                      <a:pt x="6235" y="318"/>
                    </a:cubicBezTo>
                    <a:cubicBezTo>
                      <a:pt x="6220" y="270"/>
                      <a:pt x="6180" y="226"/>
                      <a:pt x="6134" y="226"/>
                    </a:cubicBezTo>
                    <a:cubicBezTo>
                      <a:pt x="6127" y="226"/>
                      <a:pt x="6120" y="227"/>
                      <a:pt x="6112" y="229"/>
                    </a:cubicBezTo>
                    <a:cubicBezTo>
                      <a:pt x="6062" y="229"/>
                      <a:pt x="6024" y="284"/>
                      <a:pt x="5990" y="335"/>
                    </a:cubicBezTo>
                    <a:cubicBezTo>
                      <a:pt x="5812" y="618"/>
                      <a:pt x="5690" y="952"/>
                      <a:pt x="5601" y="1269"/>
                    </a:cubicBezTo>
                    <a:cubicBezTo>
                      <a:pt x="5639" y="969"/>
                      <a:pt x="5690" y="707"/>
                      <a:pt x="5745" y="423"/>
                    </a:cubicBezTo>
                    <a:cubicBezTo>
                      <a:pt x="5762" y="352"/>
                      <a:pt x="5778" y="301"/>
                      <a:pt x="5762" y="229"/>
                    </a:cubicBezTo>
                    <a:cubicBezTo>
                      <a:pt x="5745" y="178"/>
                      <a:pt x="5707" y="106"/>
                      <a:pt x="5639" y="106"/>
                    </a:cubicBezTo>
                    <a:cubicBezTo>
                      <a:pt x="5631" y="105"/>
                      <a:pt x="5624" y="105"/>
                      <a:pt x="5617" y="105"/>
                    </a:cubicBezTo>
                    <a:cubicBezTo>
                      <a:pt x="5523" y="105"/>
                      <a:pt x="5459" y="203"/>
                      <a:pt x="5428" y="301"/>
                    </a:cubicBezTo>
                    <a:cubicBezTo>
                      <a:pt x="5322" y="580"/>
                      <a:pt x="5233" y="880"/>
                      <a:pt x="5161" y="1180"/>
                    </a:cubicBezTo>
                    <a:cubicBezTo>
                      <a:pt x="5195" y="880"/>
                      <a:pt x="5216" y="580"/>
                      <a:pt x="5216" y="284"/>
                    </a:cubicBezTo>
                    <a:cubicBezTo>
                      <a:pt x="5216" y="212"/>
                      <a:pt x="5216" y="157"/>
                      <a:pt x="5195" y="106"/>
                    </a:cubicBezTo>
                    <a:cubicBezTo>
                      <a:pt x="5161" y="52"/>
                      <a:pt x="5128" y="18"/>
                      <a:pt x="5073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445;p44"/>
              <p:cNvSpPr/>
              <p:nvPr/>
            </p:nvSpPr>
            <p:spPr>
              <a:xfrm>
                <a:off x="8585114" y="3519132"/>
                <a:ext cx="247755" cy="145392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2203" extrusionOk="0">
                    <a:moveTo>
                      <a:pt x="3665" y="2202"/>
                    </a:moveTo>
                    <a:lnTo>
                      <a:pt x="3665" y="2202"/>
                    </a:lnTo>
                    <a:lnTo>
                      <a:pt x="3665" y="2202"/>
                    </a:lnTo>
                    <a:close/>
                    <a:moveTo>
                      <a:pt x="3682" y="2202"/>
                    </a:moveTo>
                    <a:lnTo>
                      <a:pt x="3665" y="2202"/>
                    </a:lnTo>
                    <a:lnTo>
                      <a:pt x="3682" y="2202"/>
                    </a:lnTo>
                    <a:close/>
                    <a:moveTo>
                      <a:pt x="3682" y="2202"/>
                    </a:moveTo>
                    <a:lnTo>
                      <a:pt x="3682" y="2202"/>
                    </a:lnTo>
                    <a:lnTo>
                      <a:pt x="3682" y="2202"/>
                    </a:lnTo>
                    <a:close/>
                    <a:moveTo>
                      <a:pt x="3682" y="2202"/>
                    </a:moveTo>
                    <a:lnTo>
                      <a:pt x="3682" y="2202"/>
                    </a:lnTo>
                    <a:lnTo>
                      <a:pt x="3682" y="2202"/>
                    </a:lnTo>
                    <a:close/>
                    <a:moveTo>
                      <a:pt x="3699" y="2185"/>
                    </a:moveTo>
                    <a:cubicBezTo>
                      <a:pt x="3699" y="2185"/>
                      <a:pt x="3699" y="2202"/>
                      <a:pt x="3682" y="2202"/>
                    </a:cubicBezTo>
                    <a:cubicBezTo>
                      <a:pt x="3699" y="2202"/>
                      <a:pt x="3699" y="2185"/>
                      <a:pt x="3699" y="2185"/>
                    </a:cubicBezTo>
                    <a:close/>
                    <a:moveTo>
                      <a:pt x="3699" y="2185"/>
                    </a:moveTo>
                    <a:lnTo>
                      <a:pt x="3699" y="2185"/>
                    </a:lnTo>
                    <a:lnTo>
                      <a:pt x="3699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54" y="2169"/>
                    </a:moveTo>
                    <a:lnTo>
                      <a:pt x="3754" y="2169"/>
                    </a:lnTo>
                    <a:lnTo>
                      <a:pt x="3754" y="2169"/>
                    </a:lnTo>
                    <a:close/>
                    <a:moveTo>
                      <a:pt x="1112" y="0"/>
                    </a:moveTo>
                    <a:lnTo>
                      <a:pt x="1" y="862"/>
                    </a:lnTo>
                    <a:lnTo>
                      <a:pt x="1" y="862"/>
                    </a:lnTo>
                    <a:lnTo>
                      <a:pt x="1112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446;p44"/>
              <p:cNvSpPr/>
              <p:nvPr/>
            </p:nvSpPr>
            <p:spPr>
              <a:xfrm>
                <a:off x="8585114" y="3519132"/>
                <a:ext cx="285967" cy="155952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363" extrusionOk="0">
                    <a:moveTo>
                      <a:pt x="1112" y="0"/>
                    </a:moveTo>
                    <a:lnTo>
                      <a:pt x="1" y="862"/>
                    </a:lnTo>
                    <a:cubicBezTo>
                      <a:pt x="584" y="1518"/>
                      <a:pt x="1341" y="2008"/>
                      <a:pt x="2186" y="2236"/>
                    </a:cubicBezTo>
                    <a:cubicBezTo>
                      <a:pt x="2431" y="2308"/>
                      <a:pt x="2697" y="2363"/>
                      <a:pt x="2959" y="2363"/>
                    </a:cubicBezTo>
                    <a:cubicBezTo>
                      <a:pt x="3209" y="2363"/>
                      <a:pt x="3437" y="2308"/>
                      <a:pt x="3665" y="2202"/>
                    </a:cubicBezTo>
                    <a:lnTo>
                      <a:pt x="3682" y="2202"/>
                    </a:lnTo>
                    <a:cubicBezTo>
                      <a:pt x="3699" y="2202"/>
                      <a:pt x="3699" y="2185"/>
                      <a:pt x="3699" y="2185"/>
                    </a:cubicBezTo>
                    <a:lnTo>
                      <a:pt x="3716" y="2185"/>
                    </a:lnTo>
                    <a:cubicBezTo>
                      <a:pt x="3737" y="2185"/>
                      <a:pt x="3737" y="2185"/>
                      <a:pt x="3737" y="2169"/>
                    </a:cubicBezTo>
                    <a:lnTo>
                      <a:pt x="3754" y="2169"/>
                    </a:lnTo>
                    <a:cubicBezTo>
                      <a:pt x="3982" y="2025"/>
                      <a:pt x="4177" y="1835"/>
                      <a:pt x="4333" y="1623"/>
                    </a:cubicBezTo>
                    <a:lnTo>
                      <a:pt x="4333" y="1623"/>
                    </a:lnTo>
                    <a:cubicBezTo>
                      <a:pt x="3927" y="1746"/>
                      <a:pt x="3560" y="1780"/>
                      <a:pt x="3243" y="1780"/>
                    </a:cubicBezTo>
                    <a:cubicBezTo>
                      <a:pt x="2046" y="1780"/>
                      <a:pt x="1463" y="1112"/>
                      <a:pt x="1463" y="1112"/>
                    </a:cubicBezTo>
                    <a:cubicBezTo>
                      <a:pt x="1374" y="778"/>
                      <a:pt x="1252" y="389"/>
                      <a:pt x="1112" y="0"/>
                    </a:cubicBez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447;p44"/>
              <p:cNvSpPr/>
              <p:nvPr/>
            </p:nvSpPr>
            <p:spPr>
              <a:xfrm>
                <a:off x="8867713" y="3286955"/>
                <a:ext cx="69759" cy="79923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211" extrusionOk="0">
                    <a:moveTo>
                      <a:pt x="95" y="1"/>
                    </a:moveTo>
                    <a:cubicBezTo>
                      <a:pt x="81" y="1"/>
                      <a:pt x="66" y="5"/>
                      <a:pt x="51" y="14"/>
                    </a:cubicBezTo>
                    <a:cubicBezTo>
                      <a:pt x="0" y="31"/>
                      <a:pt x="0" y="103"/>
                      <a:pt x="0" y="175"/>
                    </a:cubicBezTo>
                    <a:cubicBezTo>
                      <a:pt x="34" y="526"/>
                      <a:pt x="123" y="860"/>
                      <a:pt x="106" y="1211"/>
                    </a:cubicBezTo>
                    <a:lnTo>
                      <a:pt x="1040" y="1037"/>
                    </a:lnTo>
                    <a:cubicBezTo>
                      <a:pt x="1057" y="860"/>
                      <a:pt x="934" y="665"/>
                      <a:pt x="757" y="631"/>
                    </a:cubicBezTo>
                    <a:cubicBezTo>
                      <a:pt x="668" y="615"/>
                      <a:pt x="562" y="631"/>
                      <a:pt x="491" y="577"/>
                    </a:cubicBezTo>
                    <a:cubicBezTo>
                      <a:pt x="423" y="526"/>
                      <a:pt x="406" y="437"/>
                      <a:pt x="368" y="348"/>
                    </a:cubicBezTo>
                    <a:cubicBezTo>
                      <a:pt x="334" y="243"/>
                      <a:pt x="279" y="137"/>
                      <a:pt x="195" y="69"/>
                    </a:cubicBezTo>
                    <a:cubicBezTo>
                      <a:pt x="167" y="30"/>
                      <a:pt x="133" y="1"/>
                      <a:pt x="95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448;p44"/>
              <p:cNvSpPr/>
              <p:nvPr/>
            </p:nvSpPr>
            <p:spPr>
              <a:xfrm>
                <a:off x="8865205" y="3284513"/>
                <a:ext cx="73389" cy="84873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286" extrusionOk="0">
                    <a:moveTo>
                      <a:pt x="127" y="1"/>
                    </a:moveTo>
                    <a:cubicBezTo>
                      <a:pt x="106" y="1"/>
                      <a:pt x="89" y="1"/>
                      <a:pt x="72" y="18"/>
                    </a:cubicBezTo>
                    <a:cubicBezTo>
                      <a:pt x="55" y="34"/>
                      <a:pt x="21" y="51"/>
                      <a:pt x="21" y="85"/>
                    </a:cubicBezTo>
                    <a:cubicBezTo>
                      <a:pt x="0" y="106"/>
                      <a:pt x="0" y="140"/>
                      <a:pt x="0" y="174"/>
                    </a:cubicBezTo>
                    <a:lnTo>
                      <a:pt x="0" y="212"/>
                    </a:lnTo>
                    <a:cubicBezTo>
                      <a:pt x="38" y="529"/>
                      <a:pt x="106" y="846"/>
                      <a:pt x="106" y="1142"/>
                    </a:cubicBezTo>
                    <a:lnTo>
                      <a:pt x="106" y="1248"/>
                    </a:lnTo>
                    <a:cubicBezTo>
                      <a:pt x="106" y="1269"/>
                      <a:pt x="127" y="1286"/>
                      <a:pt x="144" y="1286"/>
                    </a:cubicBezTo>
                    <a:cubicBezTo>
                      <a:pt x="161" y="1286"/>
                      <a:pt x="178" y="1269"/>
                      <a:pt x="178" y="1248"/>
                    </a:cubicBezTo>
                    <a:lnTo>
                      <a:pt x="178" y="1142"/>
                    </a:lnTo>
                    <a:cubicBezTo>
                      <a:pt x="178" y="825"/>
                      <a:pt x="106" y="508"/>
                      <a:pt x="72" y="212"/>
                    </a:cubicBezTo>
                    <a:lnTo>
                      <a:pt x="72" y="174"/>
                    </a:lnTo>
                    <a:lnTo>
                      <a:pt x="72" y="106"/>
                    </a:lnTo>
                    <a:lnTo>
                      <a:pt x="106" y="68"/>
                    </a:lnTo>
                    <a:lnTo>
                      <a:pt x="127" y="68"/>
                    </a:lnTo>
                    <a:cubicBezTo>
                      <a:pt x="144" y="68"/>
                      <a:pt x="178" y="85"/>
                      <a:pt x="212" y="123"/>
                    </a:cubicBezTo>
                    <a:cubicBezTo>
                      <a:pt x="283" y="191"/>
                      <a:pt x="355" y="297"/>
                      <a:pt x="389" y="402"/>
                    </a:cubicBezTo>
                    <a:cubicBezTo>
                      <a:pt x="389" y="440"/>
                      <a:pt x="406" y="474"/>
                      <a:pt x="423" y="529"/>
                    </a:cubicBezTo>
                    <a:cubicBezTo>
                      <a:pt x="444" y="563"/>
                      <a:pt x="461" y="614"/>
                      <a:pt x="512" y="635"/>
                    </a:cubicBezTo>
                    <a:cubicBezTo>
                      <a:pt x="550" y="668"/>
                      <a:pt x="600" y="685"/>
                      <a:pt x="655" y="685"/>
                    </a:cubicBezTo>
                    <a:cubicBezTo>
                      <a:pt x="689" y="702"/>
                      <a:pt x="740" y="702"/>
                      <a:pt x="778" y="702"/>
                    </a:cubicBezTo>
                    <a:cubicBezTo>
                      <a:pt x="846" y="719"/>
                      <a:pt x="917" y="757"/>
                      <a:pt x="972" y="825"/>
                    </a:cubicBezTo>
                    <a:cubicBezTo>
                      <a:pt x="1006" y="880"/>
                      <a:pt x="1040" y="952"/>
                      <a:pt x="1040" y="1019"/>
                    </a:cubicBezTo>
                    <a:lnTo>
                      <a:pt x="1040" y="1074"/>
                    </a:lnTo>
                    <a:cubicBezTo>
                      <a:pt x="1040" y="1091"/>
                      <a:pt x="1057" y="1108"/>
                      <a:pt x="1078" y="1108"/>
                    </a:cubicBezTo>
                    <a:cubicBezTo>
                      <a:pt x="1095" y="1108"/>
                      <a:pt x="1112" y="1091"/>
                      <a:pt x="1112" y="1074"/>
                    </a:cubicBezTo>
                    <a:lnTo>
                      <a:pt x="1112" y="1019"/>
                    </a:lnTo>
                    <a:cubicBezTo>
                      <a:pt x="1112" y="931"/>
                      <a:pt x="1078" y="846"/>
                      <a:pt x="1023" y="774"/>
                    </a:cubicBezTo>
                    <a:cubicBezTo>
                      <a:pt x="972" y="702"/>
                      <a:pt x="884" y="652"/>
                      <a:pt x="795" y="635"/>
                    </a:cubicBezTo>
                    <a:cubicBezTo>
                      <a:pt x="740" y="635"/>
                      <a:pt x="689" y="635"/>
                      <a:pt x="655" y="614"/>
                    </a:cubicBezTo>
                    <a:cubicBezTo>
                      <a:pt x="617" y="614"/>
                      <a:pt x="583" y="597"/>
                      <a:pt x="550" y="580"/>
                    </a:cubicBezTo>
                    <a:cubicBezTo>
                      <a:pt x="512" y="563"/>
                      <a:pt x="495" y="529"/>
                      <a:pt x="495" y="491"/>
                    </a:cubicBezTo>
                    <a:cubicBezTo>
                      <a:pt x="478" y="457"/>
                      <a:pt x="461" y="423"/>
                      <a:pt x="444" y="368"/>
                    </a:cubicBezTo>
                    <a:cubicBezTo>
                      <a:pt x="406" y="263"/>
                      <a:pt x="355" y="157"/>
                      <a:pt x="266" y="68"/>
                    </a:cubicBezTo>
                    <a:cubicBezTo>
                      <a:pt x="233" y="34"/>
                      <a:pt x="178" y="1"/>
                      <a:pt x="127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449;p44"/>
              <p:cNvSpPr/>
              <p:nvPr/>
            </p:nvSpPr>
            <p:spPr>
              <a:xfrm>
                <a:off x="8048163" y="4777958"/>
                <a:ext cx="132589" cy="50092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759" extrusionOk="0">
                    <a:moveTo>
                      <a:pt x="72" y="1"/>
                    </a:moveTo>
                    <a:lnTo>
                      <a:pt x="72" y="1"/>
                    </a:lnTo>
                    <a:cubicBezTo>
                      <a:pt x="144" y="195"/>
                      <a:pt x="106" y="407"/>
                      <a:pt x="0" y="563"/>
                    </a:cubicBezTo>
                    <a:cubicBezTo>
                      <a:pt x="0" y="563"/>
                      <a:pt x="603" y="758"/>
                      <a:pt x="1188" y="758"/>
                    </a:cubicBezTo>
                    <a:cubicBezTo>
                      <a:pt x="1481" y="758"/>
                      <a:pt x="1769" y="710"/>
                      <a:pt x="1974" y="563"/>
                    </a:cubicBezTo>
                    <a:cubicBezTo>
                      <a:pt x="1974" y="457"/>
                      <a:pt x="1991" y="352"/>
                      <a:pt x="2008" y="246"/>
                    </a:cubicBez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450;p44"/>
              <p:cNvSpPr/>
              <p:nvPr/>
            </p:nvSpPr>
            <p:spPr>
              <a:xfrm>
                <a:off x="8276050" y="4781324"/>
                <a:ext cx="131467" cy="52798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800" extrusionOk="0">
                    <a:moveTo>
                      <a:pt x="1919" y="1"/>
                    </a:moveTo>
                    <a:lnTo>
                      <a:pt x="1" y="390"/>
                    </a:lnTo>
                    <a:cubicBezTo>
                      <a:pt x="17" y="423"/>
                      <a:pt x="17" y="461"/>
                      <a:pt x="17" y="495"/>
                    </a:cubicBezTo>
                    <a:cubicBezTo>
                      <a:pt x="17" y="495"/>
                      <a:pt x="401" y="800"/>
                      <a:pt x="986" y="800"/>
                    </a:cubicBezTo>
                    <a:cubicBezTo>
                      <a:pt x="1278" y="800"/>
                      <a:pt x="1621" y="723"/>
                      <a:pt x="1991" y="495"/>
                    </a:cubicBezTo>
                    <a:cubicBezTo>
                      <a:pt x="1903" y="356"/>
                      <a:pt x="1848" y="161"/>
                      <a:pt x="1919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451;p44"/>
              <p:cNvSpPr/>
              <p:nvPr/>
            </p:nvSpPr>
            <p:spPr>
              <a:xfrm>
                <a:off x="7972530" y="3891223"/>
                <a:ext cx="483762" cy="915847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13877" extrusionOk="0">
                    <a:moveTo>
                      <a:pt x="356" y="1"/>
                    </a:moveTo>
                    <a:cubicBezTo>
                      <a:pt x="1" y="4544"/>
                      <a:pt x="56" y="9105"/>
                      <a:pt x="635" y="13560"/>
                    </a:cubicBezTo>
                    <a:cubicBezTo>
                      <a:pt x="1330" y="13648"/>
                      <a:pt x="2037" y="13686"/>
                      <a:pt x="2745" y="13686"/>
                    </a:cubicBezTo>
                    <a:cubicBezTo>
                      <a:pt x="2881" y="13686"/>
                      <a:pt x="3018" y="13685"/>
                      <a:pt x="3154" y="13682"/>
                    </a:cubicBezTo>
                    <a:cubicBezTo>
                      <a:pt x="3365" y="11446"/>
                      <a:pt x="3509" y="9193"/>
                      <a:pt x="3594" y="6953"/>
                    </a:cubicBezTo>
                    <a:cubicBezTo>
                      <a:pt x="3877" y="9261"/>
                      <a:pt x="4194" y="11569"/>
                      <a:pt x="4600" y="13877"/>
                    </a:cubicBezTo>
                    <a:cubicBezTo>
                      <a:pt x="5445" y="13843"/>
                      <a:pt x="6273" y="13737"/>
                      <a:pt x="7102" y="13560"/>
                    </a:cubicBezTo>
                    <a:cubicBezTo>
                      <a:pt x="7330" y="9067"/>
                      <a:pt x="7152" y="4472"/>
                      <a:pt x="6747" y="51"/>
                    </a:cubicBezTo>
                    <a:lnTo>
                      <a:pt x="35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452;p44"/>
              <p:cNvSpPr/>
              <p:nvPr/>
            </p:nvSpPr>
            <p:spPr>
              <a:xfrm>
                <a:off x="8207414" y="3919140"/>
                <a:ext cx="53656" cy="433538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69" extrusionOk="0">
                    <a:moveTo>
                      <a:pt x="774" y="0"/>
                    </a:moveTo>
                    <a:cubicBezTo>
                      <a:pt x="757" y="0"/>
                      <a:pt x="740" y="17"/>
                      <a:pt x="740" y="34"/>
                    </a:cubicBezTo>
                    <a:lnTo>
                      <a:pt x="740" y="1124"/>
                    </a:lnTo>
                    <a:cubicBezTo>
                      <a:pt x="740" y="1302"/>
                      <a:pt x="740" y="1513"/>
                      <a:pt x="652" y="1691"/>
                    </a:cubicBezTo>
                    <a:cubicBezTo>
                      <a:pt x="584" y="1775"/>
                      <a:pt x="495" y="1847"/>
                      <a:pt x="390" y="1864"/>
                    </a:cubicBezTo>
                    <a:cubicBezTo>
                      <a:pt x="367" y="1871"/>
                      <a:pt x="342" y="1875"/>
                      <a:pt x="314" y="1875"/>
                    </a:cubicBezTo>
                    <a:cubicBezTo>
                      <a:pt x="275" y="1875"/>
                      <a:pt x="230" y="1867"/>
                      <a:pt x="178" y="1847"/>
                    </a:cubicBezTo>
                    <a:cubicBezTo>
                      <a:pt x="178" y="1839"/>
                      <a:pt x="174" y="1835"/>
                      <a:pt x="167" y="1835"/>
                    </a:cubicBezTo>
                    <a:cubicBezTo>
                      <a:pt x="160" y="1835"/>
                      <a:pt x="151" y="1839"/>
                      <a:pt x="140" y="1847"/>
                    </a:cubicBezTo>
                    <a:lnTo>
                      <a:pt x="123" y="1864"/>
                    </a:lnTo>
                    <a:cubicBezTo>
                      <a:pt x="106" y="3487"/>
                      <a:pt x="73" y="5051"/>
                      <a:pt x="1" y="6530"/>
                    </a:cubicBezTo>
                    <a:cubicBezTo>
                      <a:pt x="1" y="6551"/>
                      <a:pt x="18" y="6568"/>
                      <a:pt x="35" y="6568"/>
                    </a:cubicBezTo>
                    <a:cubicBezTo>
                      <a:pt x="56" y="6568"/>
                      <a:pt x="73" y="6551"/>
                      <a:pt x="73" y="6530"/>
                    </a:cubicBezTo>
                    <a:cubicBezTo>
                      <a:pt x="140" y="5072"/>
                      <a:pt x="178" y="3521"/>
                      <a:pt x="195" y="1936"/>
                    </a:cubicBezTo>
                    <a:cubicBezTo>
                      <a:pt x="231" y="1944"/>
                      <a:pt x="266" y="1949"/>
                      <a:pt x="301" y="1949"/>
                    </a:cubicBezTo>
                    <a:cubicBezTo>
                      <a:pt x="336" y="1949"/>
                      <a:pt x="371" y="1944"/>
                      <a:pt x="407" y="1936"/>
                    </a:cubicBezTo>
                    <a:cubicBezTo>
                      <a:pt x="529" y="1919"/>
                      <a:pt x="635" y="1830"/>
                      <a:pt x="707" y="1725"/>
                    </a:cubicBezTo>
                    <a:cubicBezTo>
                      <a:pt x="812" y="1530"/>
                      <a:pt x="812" y="1302"/>
                      <a:pt x="812" y="1124"/>
                    </a:cubicBezTo>
                    <a:lnTo>
                      <a:pt x="812" y="34"/>
                    </a:lnTo>
                    <a:cubicBezTo>
                      <a:pt x="812" y="17"/>
                      <a:pt x="795" y="0"/>
                      <a:pt x="77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453;p44"/>
              <p:cNvSpPr/>
              <p:nvPr/>
            </p:nvSpPr>
            <p:spPr>
              <a:xfrm>
                <a:off x="7989030" y="4815114"/>
                <a:ext cx="189479" cy="49960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757" extrusionOk="0">
                    <a:moveTo>
                      <a:pt x="896" y="0"/>
                    </a:moveTo>
                    <a:cubicBezTo>
                      <a:pt x="880" y="0"/>
                      <a:pt x="880" y="17"/>
                      <a:pt x="880" y="17"/>
                    </a:cubicBezTo>
                    <a:cubicBezTo>
                      <a:pt x="740" y="195"/>
                      <a:pt x="563" y="283"/>
                      <a:pt x="351" y="351"/>
                    </a:cubicBezTo>
                    <a:cubicBezTo>
                      <a:pt x="279" y="372"/>
                      <a:pt x="195" y="389"/>
                      <a:pt x="123" y="440"/>
                    </a:cubicBezTo>
                    <a:cubicBezTo>
                      <a:pt x="51" y="478"/>
                      <a:pt x="0" y="583"/>
                      <a:pt x="34" y="651"/>
                    </a:cubicBezTo>
                    <a:cubicBezTo>
                      <a:pt x="89" y="740"/>
                      <a:pt x="195" y="757"/>
                      <a:pt x="300" y="757"/>
                    </a:cubicBezTo>
                    <a:cubicBezTo>
                      <a:pt x="1125" y="740"/>
                      <a:pt x="2836" y="668"/>
                      <a:pt x="2836" y="668"/>
                    </a:cubicBezTo>
                    <a:cubicBezTo>
                      <a:pt x="2836" y="528"/>
                      <a:pt x="2853" y="123"/>
                      <a:pt x="28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454;p44"/>
              <p:cNvSpPr/>
              <p:nvPr/>
            </p:nvSpPr>
            <p:spPr>
              <a:xfrm>
                <a:off x="8277172" y="4813992"/>
                <a:ext cx="194231" cy="4897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42" extrusionOk="0">
                    <a:moveTo>
                      <a:pt x="0" y="0"/>
                    </a:moveTo>
                    <a:cubicBezTo>
                      <a:pt x="34" y="212"/>
                      <a:pt x="89" y="495"/>
                      <a:pt x="123" y="706"/>
                    </a:cubicBezTo>
                    <a:cubicBezTo>
                      <a:pt x="123" y="706"/>
                      <a:pt x="1026" y="742"/>
                      <a:pt x="1844" y="742"/>
                    </a:cubicBezTo>
                    <a:cubicBezTo>
                      <a:pt x="2151" y="742"/>
                      <a:pt x="2445" y="737"/>
                      <a:pt x="2676" y="723"/>
                    </a:cubicBezTo>
                    <a:cubicBezTo>
                      <a:pt x="2765" y="706"/>
                      <a:pt x="2870" y="723"/>
                      <a:pt x="2908" y="634"/>
                    </a:cubicBezTo>
                    <a:cubicBezTo>
                      <a:pt x="2942" y="562"/>
                      <a:pt x="2887" y="474"/>
                      <a:pt x="2820" y="423"/>
                    </a:cubicBezTo>
                    <a:cubicBezTo>
                      <a:pt x="2748" y="389"/>
                      <a:pt x="2659" y="368"/>
                      <a:pt x="2570" y="351"/>
                    </a:cubicBezTo>
                    <a:cubicBezTo>
                      <a:pt x="2380" y="317"/>
                      <a:pt x="2169" y="228"/>
                      <a:pt x="2025" y="72"/>
                    </a:cubicBezTo>
                    <a:cubicBezTo>
                      <a:pt x="2008" y="51"/>
                      <a:pt x="1991" y="34"/>
                      <a:pt x="19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455;p44"/>
              <p:cNvSpPr/>
              <p:nvPr/>
            </p:nvSpPr>
            <p:spPr>
              <a:xfrm>
                <a:off x="8400455" y="3328599"/>
                <a:ext cx="346223" cy="326556"/>
              </a:xfrm>
              <a:custGeom>
                <a:avLst/>
                <a:gdLst/>
                <a:ahLst/>
                <a:cxnLst/>
                <a:rect l="l" t="t" r="r" b="b"/>
                <a:pathLst>
                  <a:path w="5246" h="4948" extrusionOk="0">
                    <a:moveTo>
                      <a:pt x="335" y="0"/>
                    </a:moveTo>
                    <a:lnTo>
                      <a:pt x="1" y="4772"/>
                    </a:lnTo>
                    <a:cubicBezTo>
                      <a:pt x="640" y="4891"/>
                      <a:pt x="1290" y="4948"/>
                      <a:pt x="1943" y="4948"/>
                    </a:cubicBezTo>
                    <a:cubicBezTo>
                      <a:pt x="2545" y="4948"/>
                      <a:pt x="3149" y="4899"/>
                      <a:pt x="3750" y="4806"/>
                    </a:cubicBezTo>
                    <a:cubicBezTo>
                      <a:pt x="4489" y="4066"/>
                      <a:pt x="4984" y="3137"/>
                      <a:pt x="5246" y="2148"/>
                    </a:cubicBezTo>
                    <a:cubicBezTo>
                      <a:pt x="3788" y="1163"/>
                      <a:pt x="2097" y="457"/>
                      <a:pt x="3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456;p44"/>
              <p:cNvSpPr/>
              <p:nvPr/>
            </p:nvSpPr>
            <p:spPr>
              <a:xfrm>
                <a:off x="8559771" y="3423965"/>
                <a:ext cx="186905" cy="231321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3505" extrusionOk="0">
                    <a:moveTo>
                      <a:pt x="1691" y="1"/>
                    </a:moveTo>
                    <a:cubicBezTo>
                      <a:pt x="1230" y="1214"/>
                      <a:pt x="668" y="2393"/>
                      <a:pt x="0" y="3505"/>
                    </a:cubicBezTo>
                    <a:cubicBezTo>
                      <a:pt x="440" y="3488"/>
                      <a:pt x="879" y="3433"/>
                      <a:pt x="1336" y="3361"/>
                    </a:cubicBezTo>
                    <a:cubicBezTo>
                      <a:pt x="2075" y="2621"/>
                      <a:pt x="2570" y="1692"/>
                      <a:pt x="2832" y="703"/>
                    </a:cubicBezTo>
                    <a:cubicBezTo>
                      <a:pt x="2464" y="457"/>
                      <a:pt x="2075" y="212"/>
                      <a:pt x="1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457;p44"/>
              <p:cNvSpPr/>
              <p:nvPr/>
            </p:nvSpPr>
            <p:spPr>
              <a:xfrm>
                <a:off x="7628620" y="3375193"/>
                <a:ext cx="209278" cy="22769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3450" extrusionOk="0">
                    <a:moveTo>
                      <a:pt x="2025" y="0"/>
                    </a:moveTo>
                    <a:cubicBezTo>
                      <a:pt x="1814" y="123"/>
                      <a:pt x="1602" y="262"/>
                      <a:pt x="1408" y="402"/>
                    </a:cubicBezTo>
                    <a:cubicBezTo>
                      <a:pt x="706" y="951"/>
                      <a:pt x="178" y="1742"/>
                      <a:pt x="1" y="2604"/>
                    </a:cubicBezTo>
                    <a:cubicBezTo>
                      <a:pt x="334" y="2959"/>
                      <a:pt x="1057" y="3432"/>
                      <a:pt x="2486" y="3449"/>
                    </a:cubicBezTo>
                    <a:cubicBezTo>
                      <a:pt x="2520" y="3010"/>
                      <a:pt x="2820" y="2642"/>
                      <a:pt x="3171" y="2376"/>
                    </a:cubicBezTo>
                    <a:lnTo>
                      <a:pt x="2025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458;p44"/>
              <p:cNvSpPr/>
              <p:nvPr/>
            </p:nvSpPr>
            <p:spPr>
              <a:xfrm>
                <a:off x="7762264" y="3307678"/>
                <a:ext cx="263924" cy="306888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4650" extrusionOk="0">
                    <a:moveTo>
                      <a:pt x="3999" y="0"/>
                    </a:moveTo>
                    <a:cubicBezTo>
                      <a:pt x="3682" y="51"/>
                      <a:pt x="3381" y="89"/>
                      <a:pt x="3081" y="123"/>
                    </a:cubicBezTo>
                    <a:cubicBezTo>
                      <a:pt x="2008" y="263"/>
                      <a:pt x="934" y="495"/>
                      <a:pt x="0" y="1023"/>
                    </a:cubicBezTo>
                    <a:cubicBezTo>
                      <a:pt x="249" y="2359"/>
                      <a:pt x="829" y="3644"/>
                      <a:pt x="1657" y="4650"/>
                    </a:cubicBezTo>
                    <a:cubicBezTo>
                      <a:pt x="2414" y="4510"/>
                      <a:pt x="3153" y="4244"/>
                      <a:pt x="3842" y="3876"/>
                    </a:cubicBezTo>
                    <a:lnTo>
                      <a:pt x="39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459;p44"/>
              <p:cNvSpPr/>
              <p:nvPr/>
            </p:nvSpPr>
            <p:spPr>
              <a:xfrm>
                <a:off x="7762264" y="3350642"/>
                <a:ext cx="172121" cy="263924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3999" extrusionOk="0">
                    <a:moveTo>
                      <a:pt x="812" y="0"/>
                    </a:moveTo>
                    <a:cubicBezTo>
                      <a:pt x="528" y="106"/>
                      <a:pt x="266" y="229"/>
                      <a:pt x="0" y="372"/>
                    </a:cubicBezTo>
                    <a:cubicBezTo>
                      <a:pt x="249" y="1708"/>
                      <a:pt x="829" y="2993"/>
                      <a:pt x="1657" y="3999"/>
                    </a:cubicBezTo>
                    <a:cubicBezTo>
                      <a:pt x="1974" y="3944"/>
                      <a:pt x="2291" y="3859"/>
                      <a:pt x="2608" y="3754"/>
                    </a:cubicBezTo>
                    <a:cubicBezTo>
                      <a:pt x="1885" y="2570"/>
                      <a:pt x="1285" y="1302"/>
                      <a:pt x="8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460;p44"/>
              <p:cNvSpPr/>
              <p:nvPr/>
            </p:nvSpPr>
            <p:spPr>
              <a:xfrm>
                <a:off x="8015824" y="3493724"/>
                <a:ext cx="2244" cy="69825"/>
              </a:xfrm>
              <a:custGeom>
                <a:avLst/>
                <a:gdLst/>
                <a:ahLst/>
                <a:cxnLst/>
                <a:rect l="l" t="t" r="r" b="b"/>
                <a:pathLst>
                  <a:path w="34" h="1058" extrusionOk="0">
                    <a:moveTo>
                      <a:pt x="34" y="1"/>
                    </a:moveTo>
                    <a:lnTo>
                      <a:pt x="0" y="105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461;p44"/>
              <p:cNvSpPr/>
              <p:nvPr/>
            </p:nvSpPr>
            <p:spPr>
              <a:xfrm>
                <a:off x="7872677" y="3492338"/>
                <a:ext cx="145392" cy="122227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52" extrusionOk="0">
                    <a:moveTo>
                      <a:pt x="2025" y="0"/>
                    </a:moveTo>
                    <a:cubicBezTo>
                      <a:pt x="1992" y="0"/>
                      <a:pt x="1958" y="0"/>
                      <a:pt x="1903" y="22"/>
                    </a:cubicBezTo>
                    <a:cubicBezTo>
                      <a:pt x="1358" y="55"/>
                      <a:pt x="757" y="233"/>
                      <a:pt x="267" y="423"/>
                    </a:cubicBezTo>
                    <a:cubicBezTo>
                      <a:pt x="478" y="829"/>
                      <a:pt x="707" y="1218"/>
                      <a:pt x="935" y="1607"/>
                    </a:cubicBezTo>
                    <a:cubicBezTo>
                      <a:pt x="618" y="1712"/>
                      <a:pt x="318" y="1780"/>
                      <a:pt x="1" y="1852"/>
                    </a:cubicBezTo>
                    <a:cubicBezTo>
                      <a:pt x="757" y="1712"/>
                      <a:pt x="1480" y="1446"/>
                      <a:pt x="2169" y="1078"/>
                    </a:cubicBezTo>
                    <a:lnTo>
                      <a:pt x="2203" y="22"/>
                    </a:lnTo>
                    <a:cubicBezTo>
                      <a:pt x="2148" y="22"/>
                      <a:pt x="2080" y="0"/>
                      <a:pt x="2025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462;p44"/>
              <p:cNvSpPr/>
              <p:nvPr/>
            </p:nvSpPr>
            <p:spPr>
              <a:xfrm>
                <a:off x="7869377" y="3612254"/>
                <a:ext cx="1188" cy="1188"/>
              </a:xfrm>
              <a:custGeom>
                <a:avLst/>
                <a:gdLst/>
                <a:ahLst/>
                <a:cxnLst/>
                <a:rect l="l" t="t" r="r" b="b"/>
                <a:pathLst>
                  <a:path w="18" h="18" extrusionOk="0">
                    <a:moveTo>
                      <a:pt x="17" y="18"/>
                    </a:moveTo>
                    <a:lnTo>
                      <a:pt x="17" y="18"/>
                    </a:lnTo>
                    <a:lnTo>
                      <a:pt x="17" y="18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463;p44"/>
              <p:cNvSpPr/>
              <p:nvPr/>
            </p:nvSpPr>
            <p:spPr>
              <a:xfrm>
                <a:off x="7827535" y="3520254"/>
                <a:ext cx="106850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429" extrusionOk="0">
                    <a:moveTo>
                      <a:pt x="951" y="0"/>
                    </a:moveTo>
                    <a:cubicBezTo>
                      <a:pt x="490" y="195"/>
                      <a:pt x="140" y="389"/>
                      <a:pt x="0" y="461"/>
                    </a:cubicBezTo>
                    <a:cubicBezTo>
                      <a:pt x="190" y="795"/>
                      <a:pt x="402" y="1112"/>
                      <a:pt x="634" y="1395"/>
                    </a:cubicBezTo>
                    <a:lnTo>
                      <a:pt x="651" y="1412"/>
                    </a:lnTo>
                    <a:lnTo>
                      <a:pt x="668" y="1429"/>
                    </a:lnTo>
                    <a:lnTo>
                      <a:pt x="685" y="1429"/>
                    </a:lnTo>
                    <a:cubicBezTo>
                      <a:pt x="1002" y="1357"/>
                      <a:pt x="1302" y="1289"/>
                      <a:pt x="1619" y="1184"/>
                    </a:cubicBezTo>
                    <a:cubicBezTo>
                      <a:pt x="1391" y="795"/>
                      <a:pt x="1162" y="406"/>
                      <a:pt x="951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464;p44"/>
              <p:cNvSpPr/>
              <p:nvPr/>
            </p:nvSpPr>
            <p:spPr>
              <a:xfrm>
                <a:off x="7939070" y="3711051"/>
                <a:ext cx="58078" cy="33791"/>
              </a:xfrm>
              <a:custGeom>
                <a:avLst/>
                <a:gdLst/>
                <a:ahLst/>
                <a:cxnLst/>
                <a:rect l="l" t="t" r="r" b="b"/>
                <a:pathLst>
                  <a:path w="880" h="512" extrusionOk="0">
                    <a:moveTo>
                      <a:pt x="880" y="0"/>
                    </a:moveTo>
                    <a:cubicBezTo>
                      <a:pt x="580" y="0"/>
                      <a:pt x="280" y="34"/>
                      <a:pt x="1" y="89"/>
                    </a:cubicBezTo>
                    <a:lnTo>
                      <a:pt x="740" y="512"/>
                    </a:lnTo>
                    <a:lnTo>
                      <a:pt x="880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465;p44"/>
              <p:cNvSpPr/>
              <p:nvPr/>
            </p:nvSpPr>
            <p:spPr>
              <a:xfrm>
                <a:off x="7971474" y="3294677"/>
                <a:ext cx="483762" cy="650933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9863" extrusionOk="0">
                    <a:moveTo>
                      <a:pt x="3233" y="0"/>
                    </a:moveTo>
                    <a:cubicBezTo>
                      <a:pt x="2438" y="0"/>
                      <a:pt x="1589" y="105"/>
                      <a:pt x="829" y="197"/>
                    </a:cubicBezTo>
                    <a:lnTo>
                      <a:pt x="406" y="3017"/>
                    </a:lnTo>
                    <a:cubicBezTo>
                      <a:pt x="144" y="5236"/>
                      <a:pt x="0" y="7471"/>
                      <a:pt x="38" y="9441"/>
                    </a:cubicBezTo>
                    <a:cubicBezTo>
                      <a:pt x="1146" y="9717"/>
                      <a:pt x="2278" y="9863"/>
                      <a:pt x="3415" y="9863"/>
                    </a:cubicBezTo>
                    <a:cubicBezTo>
                      <a:pt x="4680" y="9863"/>
                      <a:pt x="5951" y="9682"/>
                      <a:pt x="7202" y="9302"/>
                    </a:cubicBezTo>
                    <a:cubicBezTo>
                      <a:pt x="7329" y="7628"/>
                      <a:pt x="7329" y="5954"/>
                      <a:pt x="7202" y="4302"/>
                    </a:cubicBezTo>
                    <a:lnTo>
                      <a:pt x="6835" y="514"/>
                    </a:lnTo>
                    <a:cubicBezTo>
                      <a:pt x="5934" y="286"/>
                      <a:pt x="4899" y="126"/>
                      <a:pt x="3982" y="37"/>
                    </a:cubicBezTo>
                    <a:cubicBezTo>
                      <a:pt x="3741" y="11"/>
                      <a:pt x="3490" y="0"/>
                      <a:pt x="3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466;p44"/>
              <p:cNvSpPr/>
              <p:nvPr/>
            </p:nvSpPr>
            <p:spPr>
              <a:xfrm>
                <a:off x="7973982" y="3836578"/>
                <a:ext cx="476502" cy="109028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1652" extrusionOk="0">
                    <a:moveTo>
                      <a:pt x="0" y="0"/>
                    </a:moveTo>
                    <a:lnTo>
                      <a:pt x="0" y="1230"/>
                    </a:lnTo>
                    <a:cubicBezTo>
                      <a:pt x="1108" y="1506"/>
                      <a:pt x="2240" y="1652"/>
                      <a:pt x="3377" y="1652"/>
                    </a:cubicBezTo>
                    <a:cubicBezTo>
                      <a:pt x="4642" y="1652"/>
                      <a:pt x="5913" y="1471"/>
                      <a:pt x="7164" y="1091"/>
                    </a:cubicBezTo>
                    <a:cubicBezTo>
                      <a:pt x="7185" y="740"/>
                      <a:pt x="7202" y="406"/>
                      <a:pt x="7219" y="68"/>
                    </a:cubicBezTo>
                    <a:lnTo>
                      <a:pt x="7219" y="68"/>
                    </a:lnTo>
                    <a:cubicBezTo>
                      <a:pt x="6079" y="297"/>
                      <a:pt x="4920" y="412"/>
                      <a:pt x="3761" y="412"/>
                    </a:cubicBezTo>
                    <a:cubicBezTo>
                      <a:pt x="2499" y="412"/>
                      <a:pt x="1238" y="275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467;p44"/>
              <p:cNvSpPr/>
              <p:nvPr/>
            </p:nvSpPr>
            <p:spPr>
              <a:xfrm>
                <a:off x="8064596" y="3294545"/>
                <a:ext cx="304446" cy="148296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2247" extrusionOk="0">
                    <a:moveTo>
                      <a:pt x="1786" y="1"/>
                    </a:moveTo>
                    <a:cubicBezTo>
                      <a:pt x="1199" y="1"/>
                      <a:pt x="580" y="55"/>
                      <a:pt x="1" y="128"/>
                    </a:cubicBezTo>
                    <a:cubicBezTo>
                      <a:pt x="68" y="850"/>
                      <a:pt x="474" y="1518"/>
                      <a:pt x="1091" y="1907"/>
                    </a:cubicBezTo>
                    <a:cubicBezTo>
                      <a:pt x="1460" y="2131"/>
                      <a:pt x="1893" y="2247"/>
                      <a:pt x="2326" y="2247"/>
                    </a:cubicBezTo>
                    <a:cubicBezTo>
                      <a:pt x="2678" y="2247"/>
                      <a:pt x="3029" y="2170"/>
                      <a:pt x="3344" y="2013"/>
                    </a:cubicBezTo>
                    <a:cubicBezTo>
                      <a:pt x="3995" y="1696"/>
                      <a:pt x="4489" y="1062"/>
                      <a:pt x="4612" y="339"/>
                    </a:cubicBezTo>
                    <a:cubicBezTo>
                      <a:pt x="3944" y="199"/>
                      <a:pt x="3221" y="111"/>
                      <a:pt x="2571" y="39"/>
                    </a:cubicBezTo>
                    <a:cubicBezTo>
                      <a:pt x="2320" y="12"/>
                      <a:pt x="2057" y="1"/>
                      <a:pt x="17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468;p44"/>
              <p:cNvSpPr/>
              <p:nvPr/>
            </p:nvSpPr>
            <p:spPr>
              <a:xfrm>
                <a:off x="8112048" y="3295073"/>
                <a:ext cx="209278" cy="91539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1387" extrusionOk="0">
                    <a:moveTo>
                      <a:pt x="1108" y="1"/>
                    </a:moveTo>
                    <a:cubicBezTo>
                      <a:pt x="746" y="1"/>
                      <a:pt x="373" y="20"/>
                      <a:pt x="0" y="52"/>
                    </a:cubicBezTo>
                    <a:cubicBezTo>
                      <a:pt x="127" y="475"/>
                      <a:pt x="389" y="859"/>
                      <a:pt x="778" y="1109"/>
                    </a:cubicBezTo>
                    <a:cubicBezTo>
                      <a:pt x="1047" y="1289"/>
                      <a:pt x="1375" y="1387"/>
                      <a:pt x="1702" y="1387"/>
                    </a:cubicBezTo>
                    <a:cubicBezTo>
                      <a:pt x="1910" y="1387"/>
                      <a:pt x="2117" y="1347"/>
                      <a:pt x="2308" y="1265"/>
                    </a:cubicBezTo>
                    <a:cubicBezTo>
                      <a:pt x="2748" y="1071"/>
                      <a:pt x="3065" y="665"/>
                      <a:pt x="3170" y="208"/>
                    </a:cubicBezTo>
                    <a:cubicBezTo>
                      <a:pt x="2714" y="137"/>
                      <a:pt x="2274" y="69"/>
                      <a:pt x="1852" y="31"/>
                    </a:cubicBezTo>
                    <a:cubicBezTo>
                      <a:pt x="1611" y="10"/>
                      <a:pt x="1362" y="1"/>
                      <a:pt x="1108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469;p44"/>
              <p:cNvSpPr/>
              <p:nvPr/>
            </p:nvSpPr>
            <p:spPr>
              <a:xfrm>
                <a:off x="8439789" y="3530814"/>
                <a:ext cx="17621" cy="380014"/>
              </a:xfrm>
              <a:custGeom>
                <a:avLst/>
                <a:gdLst/>
                <a:ahLst/>
                <a:cxnLst/>
                <a:rect l="l" t="t" r="r" b="b"/>
                <a:pathLst>
                  <a:path w="267" h="5758" extrusionOk="0">
                    <a:moveTo>
                      <a:pt x="39" y="1"/>
                    </a:moveTo>
                    <a:cubicBezTo>
                      <a:pt x="22" y="1"/>
                      <a:pt x="1" y="18"/>
                      <a:pt x="1" y="35"/>
                    </a:cubicBezTo>
                    <a:lnTo>
                      <a:pt x="72" y="724"/>
                    </a:lnTo>
                    <a:cubicBezTo>
                      <a:pt x="195" y="2376"/>
                      <a:pt x="195" y="4067"/>
                      <a:pt x="72" y="5707"/>
                    </a:cubicBezTo>
                    <a:cubicBezTo>
                      <a:pt x="72" y="5724"/>
                      <a:pt x="89" y="5741"/>
                      <a:pt x="106" y="5757"/>
                    </a:cubicBezTo>
                    <a:cubicBezTo>
                      <a:pt x="127" y="5757"/>
                      <a:pt x="144" y="5741"/>
                      <a:pt x="144" y="5724"/>
                    </a:cubicBezTo>
                    <a:cubicBezTo>
                      <a:pt x="267" y="4067"/>
                      <a:pt x="267" y="2376"/>
                      <a:pt x="144" y="724"/>
                    </a:cubicBezTo>
                    <a:lnTo>
                      <a:pt x="72" y="18"/>
                    </a:lnTo>
                    <a:cubicBezTo>
                      <a:pt x="72" y="1"/>
                      <a:pt x="56" y="1"/>
                      <a:pt x="3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470;p44"/>
              <p:cNvSpPr/>
              <p:nvPr/>
            </p:nvSpPr>
            <p:spPr>
              <a:xfrm>
                <a:off x="7977282" y="3490754"/>
                <a:ext cx="23231" cy="20974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3178" extrusionOk="0">
                    <a:moveTo>
                      <a:pt x="309" y="1"/>
                    </a:moveTo>
                    <a:cubicBezTo>
                      <a:pt x="292" y="1"/>
                      <a:pt x="284" y="13"/>
                      <a:pt x="284" y="24"/>
                    </a:cubicBezTo>
                    <a:cubicBezTo>
                      <a:pt x="161" y="1064"/>
                      <a:pt x="56" y="2121"/>
                      <a:pt x="1" y="3144"/>
                    </a:cubicBezTo>
                    <a:cubicBezTo>
                      <a:pt x="1" y="3161"/>
                      <a:pt x="18" y="3178"/>
                      <a:pt x="35" y="3178"/>
                    </a:cubicBezTo>
                    <a:cubicBezTo>
                      <a:pt x="56" y="3178"/>
                      <a:pt x="73" y="3161"/>
                      <a:pt x="73" y="3144"/>
                    </a:cubicBezTo>
                    <a:cubicBezTo>
                      <a:pt x="123" y="2121"/>
                      <a:pt x="229" y="1081"/>
                      <a:pt x="352" y="46"/>
                    </a:cubicBezTo>
                    <a:cubicBezTo>
                      <a:pt x="352" y="24"/>
                      <a:pt x="352" y="8"/>
                      <a:pt x="335" y="8"/>
                    </a:cubicBezTo>
                    <a:cubicBezTo>
                      <a:pt x="325" y="3"/>
                      <a:pt x="316" y="1"/>
                      <a:pt x="30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471;p44"/>
              <p:cNvSpPr/>
              <p:nvPr/>
            </p:nvSpPr>
            <p:spPr>
              <a:xfrm>
                <a:off x="7622746" y="3542561"/>
                <a:ext cx="422120" cy="296857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4498" extrusionOk="0">
                    <a:moveTo>
                      <a:pt x="588" y="0"/>
                    </a:moveTo>
                    <a:cubicBezTo>
                      <a:pt x="278" y="0"/>
                      <a:pt x="90" y="68"/>
                      <a:pt x="90" y="68"/>
                    </a:cubicBezTo>
                    <a:cubicBezTo>
                      <a:pt x="1" y="491"/>
                      <a:pt x="1" y="930"/>
                      <a:pt x="106" y="1353"/>
                    </a:cubicBezTo>
                    <a:cubicBezTo>
                      <a:pt x="373" y="2304"/>
                      <a:pt x="1146" y="3043"/>
                      <a:pt x="2008" y="3504"/>
                    </a:cubicBezTo>
                    <a:cubicBezTo>
                      <a:pt x="2892" y="3961"/>
                      <a:pt x="3877" y="4155"/>
                      <a:pt x="4756" y="4383"/>
                    </a:cubicBezTo>
                    <a:cubicBezTo>
                      <a:pt x="4987" y="4442"/>
                      <a:pt x="5219" y="4498"/>
                      <a:pt x="5457" y="4498"/>
                    </a:cubicBezTo>
                    <a:cubicBezTo>
                      <a:pt x="5510" y="4498"/>
                      <a:pt x="5564" y="4495"/>
                      <a:pt x="5618" y="4489"/>
                    </a:cubicBezTo>
                    <a:cubicBezTo>
                      <a:pt x="5673" y="4472"/>
                      <a:pt x="5762" y="4455"/>
                      <a:pt x="5779" y="4383"/>
                    </a:cubicBezTo>
                    <a:cubicBezTo>
                      <a:pt x="5779" y="4311"/>
                      <a:pt x="5707" y="4261"/>
                      <a:pt x="5639" y="4244"/>
                    </a:cubicBezTo>
                    <a:cubicBezTo>
                      <a:pt x="5512" y="4189"/>
                      <a:pt x="5373" y="4155"/>
                      <a:pt x="5233" y="4121"/>
                    </a:cubicBezTo>
                    <a:lnTo>
                      <a:pt x="5233" y="4121"/>
                    </a:lnTo>
                    <a:cubicBezTo>
                      <a:pt x="5273" y="4124"/>
                      <a:pt x="5313" y="4125"/>
                      <a:pt x="5352" y="4125"/>
                    </a:cubicBezTo>
                    <a:cubicBezTo>
                      <a:pt x="5575" y="4125"/>
                      <a:pt x="5799" y="4084"/>
                      <a:pt x="6007" y="3994"/>
                    </a:cubicBezTo>
                    <a:cubicBezTo>
                      <a:pt x="6062" y="3978"/>
                      <a:pt x="6113" y="3944"/>
                      <a:pt x="6113" y="3889"/>
                    </a:cubicBezTo>
                    <a:cubicBezTo>
                      <a:pt x="6113" y="3855"/>
                      <a:pt x="6096" y="3821"/>
                      <a:pt x="6062" y="3804"/>
                    </a:cubicBezTo>
                    <a:cubicBezTo>
                      <a:pt x="6024" y="3783"/>
                      <a:pt x="5990" y="3783"/>
                      <a:pt x="5956" y="3783"/>
                    </a:cubicBezTo>
                    <a:cubicBezTo>
                      <a:pt x="5707" y="3749"/>
                      <a:pt x="5462" y="3732"/>
                      <a:pt x="5178" y="3699"/>
                    </a:cubicBezTo>
                    <a:lnTo>
                      <a:pt x="5178" y="3699"/>
                    </a:lnTo>
                    <a:cubicBezTo>
                      <a:pt x="5266" y="3703"/>
                      <a:pt x="5354" y="3705"/>
                      <a:pt x="5443" y="3705"/>
                    </a:cubicBezTo>
                    <a:cubicBezTo>
                      <a:pt x="5690" y="3705"/>
                      <a:pt x="5938" y="3689"/>
                      <a:pt x="6184" y="3661"/>
                    </a:cubicBezTo>
                    <a:cubicBezTo>
                      <a:pt x="6235" y="3644"/>
                      <a:pt x="6290" y="3644"/>
                      <a:pt x="6324" y="3627"/>
                    </a:cubicBezTo>
                    <a:cubicBezTo>
                      <a:pt x="6358" y="3593"/>
                      <a:pt x="6396" y="3555"/>
                      <a:pt x="6396" y="3521"/>
                    </a:cubicBezTo>
                    <a:cubicBezTo>
                      <a:pt x="6379" y="3466"/>
                      <a:pt x="6341" y="3432"/>
                      <a:pt x="6307" y="3415"/>
                    </a:cubicBezTo>
                    <a:cubicBezTo>
                      <a:pt x="6273" y="3398"/>
                      <a:pt x="6218" y="3382"/>
                      <a:pt x="6184" y="3382"/>
                    </a:cubicBezTo>
                    <a:cubicBezTo>
                      <a:pt x="5867" y="3360"/>
                      <a:pt x="5567" y="3344"/>
                      <a:pt x="5233" y="3310"/>
                    </a:cubicBezTo>
                    <a:cubicBezTo>
                      <a:pt x="5567" y="3310"/>
                      <a:pt x="5901" y="3293"/>
                      <a:pt x="6201" y="3170"/>
                    </a:cubicBezTo>
                    <a:cubicBezTo>
                      <a:pt x="6252" y="3149"/>
                      <a:pt x="6307" y="3115"/>
                      <a:pt x="6324" y="3065"/>
                    </a:cubicBezTo>
                    <a:cubicBezTo>
                      <a:pt x="6324" y="3027"/>
                      <a:pt x="6290" y="2993"/>
                      <a:pt x="6273" y="2976"/>
                    </a:cubicBezTo>
                    <a:cubicBezTo>
                      <a:pt x="6235" y="2959"/>
                      <a:pt x="6201" y="2959"/>
                      <a:pt x="6167" y="2959"/>
                    </a:cubicBezTo>
                    <a:cubicBezTo>
                      <a:pt x="5918" y="2904"/>
                      <a:pt x="5656" y="2904"/>
                      <a:pt x="5407" y="2904"/>
                    </a:cubicBezTo>
                    <a:lnTo>
                      <a:pt x="4794" y="2642"/>
                    </a:lnTo>
                    <a:cubicBezTo>
                      <a:pt x="4282" y="2553"/>
                      <a:pt x="3771" y="2447"/>
                      <a:pt x="3348" y="2198"/>
                    </a:cubicBezTo>
                    <a:cubicBezTo>
                      <a:pt x="2909" y="1936"/>
                      <a:pt x="2554" y="1425"/>
                      <a:pt x="2575" y="913"/>
                    </a:cubicBezTo>
                    <a:cubicBezTo>
                      <a:pt x="1791" y="152"/>
                      <a:pt x="1053" y="0"/>
                      <a:pt x="588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472;p44"/>
              <p:cNvSpPr/>
              <p:nvPr/>
            </p:nvSpPr>
            <p:spPr>
              <a:xfrm>
                <a:off x="7934318" y="3731972"/>
                <a:ext cx="112790" cy="109094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653" extrusionOk="0">
                    <a:moveTo>
                      <a:pt x="724" y="0"/>
                    </a:moveTo>
                    <a:cubicBezTo>
                      <a:pt x="707" y="0"/>
                      <a:pt x="686" y="17"/>
                      <a:pt x="686" y="34"/>
                    </a:cubicBezTo>
                    <a:cubicBezTo>
                      <a:pt x="686" y="51"/>
                      <a:pt x="707" y="68"/>
                      <a:pt x="724" y="68"/>
                    </a:cubicBezTo>
                    <a:lnTo>
                      <a:pt x="812" y="68"/>
                    </a:lnTo>
                    <a:cubicBezTo>
                      <a:pt x="1024" y="68"/>
                      <a:pt x="1235" y="89"/>
                      <a:pt x="1425" y="106"/>
                    </a:cubicBezTo>
                    <a:cubicBezTo>
                      <a:pt x="1463" y="123"/>
                      <a:pt x="1497" y="123"/>
                      <a:pt x="1531" y="140"/>
                    </a:cubicBezTo>
                    <a:lnTo>
                      <a:pt x="1552" y="157"/>
                    </a:lnTo>
                    <a:cubicBezTo>
                      <a:pt x="1552" y="173"/>
                      <a:pt x="1569" y="173"/>
                      <a:pt x="1569" y="195"/>
                    </a:cubicBezTo>
                    <a:cubicBezTo>
                      <a:pt x="1569" y="211"/>
                      <a:pt x="1552" y="211"/>
                      <a:pt x="1531" y="228"/>
                    </a:cubicBezTo>
                    <a:cubicBezTo>
                      <a:pt x="1514" y="245"/>
                      <a:pt x="1497" y="262"/>
                      <a:pt x="1480" y="262"/>
                    </a:cubicBezTo>
                    <a:cubicBezTo>
                      <a:pt x="1180" y="385"/>
                      <a:pt x="846" y="406"/>
                      <a:pt x="512" y="406"/>
                    </a:cubicBezTo>
                    <a:cubicBezTo>
                      <a:pt x="495" y="406"/>
                      <a:pt x="474" y="423"/>
                      <a:pt x="474" y="440"/>
                    </a:cubicBezTo>
                    <a:cubicBezTo>
                      <a:pt x="474" y="457"/>
                      <a:pt x="495" y="474"/>
                      <a:pt x="512" y="474"/>
                    </a:cubicBezTo>
                    <a:cubicBezTo>
                      <a:pt x="829" y="512"/>
                      <a:pt x="1146" y="528"/>
                      <a:pt x="1446" y="545"/>
                    </a:cubicBezTo>
                    <a:cubicBezTo>
                      <a:pt x="1497" y="545"/>
                      <a:pt x="1531" y="562"/>
                      <a:pt x="1569" y="579"/>
                    </a:cubicBezTo>
                    <a:cubicBezTo>
                      <a:pt x="1586" y="579"/>
                      <a:pt x="1603" y="596"/>
                      <a:pt x="1620" y="596"/>
                    </a:cubicBezTo>
                    <a:cubicBezTo>
                      <a:pt x="1620" y="617"/>
                      <a:pt x="1637" y="634"/>
                      <a:pt x="1637" y="651"/>
                    </a:cubicBezTo>
                    <a:cubicBezTo>
                      <a:pt x="1637" y="668"/>
                      <a:pt x="1620" y="668"/>
                      <a:pt x="1620" y="685"/>
                    </a:cubicBezTo>
                    <a:cubicBezTo>
                      <a:pt x="1603" y="702"/>
                      <a:pt x="1603" y="702"/>
                      <a:pt x="1586" y="723"/>
                    </a:cubicBezTo>
                    <a:cubicBezTo>
                      <a:pt x="1552" y="740"/>
                      <a:pt x="1514" y="740"/>
                      <a:pt x="1463" y="757"/>
                    </a:cubicBezTo>
                    <a:cubicBezTo>
                      <a:pt x="1214" y="791"/>
                      <a:pt x="969" y="807"/>
                      <a:pt x="741" y="807"/>
                    </a:cubicBezTo>
                    <a:cubicBezTo>
                      <a:pt x="678" y="807"/>
                      <a:pt x="621" y="807"/>
                      <a:pt x="567" y="804"/>
                    </a:cubicBezTo>
                    <a:lnTo>
                      <a:pt x="567" y="804"/>
                    </a:lnTo>
                    <a:cubicBezTo>
                      <a:pt x="532" y="800"/>
                      <a:pt x="495" y="795"/>
                      <a:pt x="457" y="791"/>
                    </a:cubicBezTo>
                    <a:cubicBezTo>
                      <a:pt x="441" y="791"/>
                      <a:pt x="424" y="807"/>
                      <a:pt x="424" y="829"/>
                    </a:cubicBezTo>
                    <a:cubicBezTo>
                      <a:pt x="424" y="845"/>
                      <a:pt x="441" y="862"/>
                      <a:pt x="457" y="862"/>
                    </a:cubicBezTo>
                    <a:cubicBezTo>
                      <a:pt x="457" y="862"/>
                      <a:pt x="457" y="862"/>
                      <a:pt x="457" y="862"/>
                    </a:cubicBezTo>
                    <a:lnTo>
                      <a:pt x="457" y="862"/>
                    </a:lnTo>
                    <a:cubicBezTo>
                      <a:pt x="499" y="870"/>
                      <a:pt x="541" y="875"/>
                      <a:pt x="584" y="877"/>
                    </a:cubicBezTo>
                    <a:lnTo>
                      <a:pt x="584" y="877"/>
                    </a:lnTo>
                    <a:cubicBezTo>
                      <a:pt x="815" y="902"/>
                      <a:pt x="1024" y="919"/>
                      <a:pt x="1235" y="951"/>
                    </a:cubicBezTo>
                    <a:cubicBezTo>
                      <a:pt x="1269" y="951"/>
                      <a:pt x="1303" y="951"/>
                      <a:pt x="1320" y="968"/>
                    </a:cubicBezTo>
                    <a:lnTo>
                      <a:pt x="1341" y="985"/>
                    </a:lnTo>
                    <a:cubicBezTo>
                      <a:pt x="1358" y="1002"/>
                      <a:pt x="1358" y="1002"/>
                      <a:pt x="1358" y="1019"/>
                    </a:cubicBezTo>
                    <a:cubicBezTo>
                      <a:pt x="1358" y="1040"/>
                      <a:pt x="1358" y="1057"/>
                      <a:pt x="1341" y="1057"/>
                    </a:cubicBezTo>
                    <a:cubicBezTo>
                      <a:pt x="1320" y="1074"/>
                      <a:pt x="1303" y="1091"/>
                      <a:pt x="1269" y="1091"/>
                    </a:cubicBezTo>
                    <a:cubicBezTo>
                      <a:pt x="1075" y="1179"/>
                      <a:pt x="880" y="1213"/>
                      <a:pt x="669" y="1213"/>
                    </a:cubicBezTo>
                    <a:lnTo>
                      <a:pt x="512" y="1213"/>
                    </a:lnTo>
                    <a:cubicBezTo>
                      <a:pt x="495" y="1213"/>
                      <a:pt x="474" y="1213"/>
                      <a:pt x="474" y="1230"/>
                    </a:cubicBezTo>
                    <a:cubicBezTo>
                      <a:pt x="474" y="1251"/>
                      <a:pt x="474" y="1268"/>
                      <a:pt x="495" y="1285"/>
                    </a:cubicBezTo>
                    <a:cubicBezTo>
                      <a:pt x="635" y="1319"/>
                      <a:pt x="774" y="1357"/>
                      <a:pt x="918" y="1408"/>
                    </a:cubicBezTo>
                    <a:cubicBezTo>
                      <a:pt x="935" y="1408"/>
                      <a:pt x="969" y="1425"/>
                      <a:pt x="986" y="1441"/>
                    </a:cubicBezTo>
                    <a:cubicBezTo>
                      <a:pt x="1003" y="1463"/>
                      <a:pt x="1024" y="1479"/>
                      <a:pt x="1024" y="1496"/>
                    </a:cubicBezTo>
                    <a:lnTo>
                      <a:pt x="1024" y="1513"/>
                    </a:lnTo>
                    <a:cubicBezTo>
                      <a:pt x="1003" y="1530"/>
                      <a:pt x="1003" y="1547"/>
                      <a:pt x="969" y="1547"/>
                    </a:cubicBezTo>
                    <a:cubicBezTo>
                      <a:pt x="952" y="1568"/>
                      <a:pt x="918" y="1585"/>
                      <a:pt x="880" y="1585"/>
                    </a:cubicBezTo>
                    <a:lnTo>
                      <a:pt x="741" y="1585"/>
                    </a:lnTo>
                    <a:cubicBezTo>
                      <a:pt x="512" y="1585"/>
                      <a:pt x="263" y="1530"/>
                      <a:pt x="35" y="1479"/>
                    </a:cubicBezTo>
                    <a:cubicBezTo>
                      <a:pt x="18" y="1479"/>
                      <a:pt x="1" y="1479"/>
                      <a:pt x="1" y="1496"/>
                    </a:cubicBezTo>
                    <a:cubicBezTo>
                      <a:pt x="1" y="1513"/>
                      <a:pt x="1" y="1547"/>
                      <a:pt x="18" y="1547"/>
                    </a:cubicBezTo>
                    <a:cubicBezTo>
                      <a:pt x="246" y="1602"/>
                      <a:pt x="495" y="1653"/>
                      <a:pt x="741" y="1653"/>
                    </a:cubicBezTo>
                    <a:lnTo>
                      <a:pt x="897" y="1653"/>
                    </a:lnTo>
                    <a:cubicBezTo>
                      <a:pt x="935" y="1653"/>
                      <a:pt x="969" y="1636"/>
                      <a:pt x="1003" y="1619"/>
                    </a:cubicBezTo>
                    <a:cubicBezTo>
                      <a:pt x="1041" y="1602"/>
                      <a:pt x="1075" y="1568"/>
                      <a:pt x="1091" y="1513"/>
                    </a:cubicBezTo>
                    <a:lnTo>
                      <a:pt x="1091" y="1496"/>
                    </a:lnTo>
                    <a:cubicBezTo>
                      <a:pt x="1091" y="1463"/>
                      <a:pt x="1058" y="1425"/>
                      <a:pt x="1041" y="1391"/>
                    </a:cubicBezTo>
                    <a:cubicBezTo>
                      <a:pt x="1003" y="1374"/>
                      <a:pt x="969" y="1357"/>
                      <a:pt x="935" y="1336"/>
                    </a:cubicBezTo>
                    <a:cubicBezTo>
                      <a:pt x="879" y="1316"/>
                      <a:pt x="823" y="1299"/>
                      <a:pt x="767" y="1283"/>
                    </a:cubicBezTo>
                    <a:lnTo>
                      <a:pt x="767" y="1283"/>
                    </a:lnTo>
                    <a:cubicBezTo>
                      <a:pt x="946" y="1273"/>
                      <a:pt x="1124" y="1237"/>
                      <a:pt x="1303" y="1162"/>
                    </a:cubicBezTo>
                    <a:cubicBezTo>
                      <a:pt x="1320" y="1146"/>
                      <a:pt x="1358" y="1124"/>
                      <a:pt x="1375" y="1108"/>
                    </a:cubicBezTo>
                    <a:cubicBezTo>
                      <a:pt x="1408" y="1091"/>
                      <a:pt x="1425" y="1057"/>
                      <a:pt x="1425" y="1019"/>
                    </a:cubicBezTo>
                    <a:cubicBezTo>
                      <a:pt x="1425" y="1002"/>
                      <a:pt x="1408" y="968"/>
                      <a:pt x="1408" y="951"/>
                    </a:cubicBezTo>
                    <a:cubicBezTo>
                      <a:pt x="1392" y="934"/>
                      <a:pt x="1375" y="913"/>
                      <a:pt x="1358" y="913"/>
                    </a:cubicBezTo>
                    <a:cubicBezTo>
                      <a:pt x="1320" y="879"/>
                      <a:pt x="1269" y="879"/>
                      <a:pt x="1235" y="879"/>
                    </a:cubicBezTo>
                    <a:cubicBezTo>
                      <a:pt x="1199" y="874"/>
                      <a:pt x="1163" y="870"/>
                      <a:pt x="1127" y="865"/>
                    </a:cubicBezTo>
                    <a:lnTo>
                      <a:pt x="1127" y="865"/>
                    </a:lnTo>
                    <a:cubicBezTo>
                      <a:pt x="1245" y="857"/>
                      <a:pt x="1363" y="845"/>
                      <a:pt x="1480" y="829"/>
                    </a:cubicBezTo>
                    <a:cubicBezTo>
                      <a:pt x="1514" y="807"/>
                      <a:pt x="1569" y="807"/>
                      <a:pt x="1620" y="774"/>
                    </a:cubicBezTo>
                    <a:cubicBezTo>
                      <a:pt x="1637" y="774"/>
                      <a:pt x="1658" y="757"/>
                      <a:pt x="1675" y="723"/>
                    </a:cubicBezTo>
                    <a:cubicBezTo>
                      <a:pt x="1692" y="702"/>
                      <a:pt x="1709" y="668"/>
                      <a:pt x="1709" y="651"/>
                    </a:cubicBezTo>
                    <a:cubicBezTo>
                      <a:pt x="1709" y="617"/>
                      <a:pt x="1692" y="579"/>
                      <a:pt x="1675" y="562"/>
                    </a:cubicBezTo>
                    <a:cubicBezTo>
                      <a:pt x="1658" y="545"/>
                      <a:pt x="1620" y="528"/>
                      <a:pt x="1603" y="512"/>
                    </a:cubicBezTo>
                    <a:cubicBezTo>
                      <a:pt x="1552" y="490"/>
                      <a:pt x="1497" y="474"/>
                      <a:pt x="1463" y="474"/>
                    </a:cubicBezTo>
                    <a:cubicBezTo>
                      <a:pt x="1315" y="466"/>
                      <a:pt x="1171" y="458"/>
                      <a:pt x="1025" y="448"/>
                    </a:cubicBezTo>
                    <a:lnTo>
                      <a:pt x="1025" y="448"/>
                    </a:lnTo>
                    <a:cubicBezTo>
                      <a:pt x="1185" y="428"/>
                      <a:pt x="1343" y="394"/>
                      <a:pt x="1497" y="334"/>
                    </a:cubicBezTo>
                    <a:cubicBezTo>
                      <a:pt x="1531" y="317"/>
                      <a:pt x="1552" y="317"/>
                      <a:pt x="1586" y="279"/>
                    </a:cubicBezTo>
                    <a:cubicBezTo>
                      <a:pt x="1603" y="262"/>
                      <a:pt x="1637" y="228"/>
                      <a:pt x="1637" y="195"/>
                    </a:cubicBezTo>
                    <a:cubicBezTo>
                      <a:pt x="1637" y="157"/>
                      <a:pt x="1620" y="140"/>
                      <a:pt x="1603" y="123"/>
                    </a:cubicBezTo>
                    <a:cubicBezTo>
                      <a:pt x="1603" y="106"/>
                      <a:pt x="1586" y="89"/>
                      <a:pt x="1569" y="68"/>
                    </a:cubicBezTo>
                    <a:cubicBezTo>
                      <a:pt x="1514" y="51"/>
                      <a:pt x="1480" y="51"/>
                      <a:pt x="1446" y="51"/>
                    </a:cubicBezTo>
                    <a:cubicBezTo>
                      <a:pt x="1235" y="17"/>
                      <a:pt x="1024" y="0"/>
                      <a:pt x="812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473;p44"/>
              <p:cNvSpPr/>
              <p:nvPr/>
            </p:nvSpPr>
            <p:spPr>
              <a:xfrm>
                <a:off x="7646175" y="3613376"/>
                <a:ext cx="19601" cy="36101"/>
              </a:xfrm>
              <a:custGeom>
                <a:avLst/>
                <a:gdLst/>
                <a:ahLst/>
                <a:cxnLst/>
                <a:rect l="l" t="t" r="r" b="b"/>
                <a:pathLst>
                  <a:path w="297" h="547" extrusionOk="0">
                    <a:moveTo>
                      <a:pt x="123" y="1"/>
                    </a:moveTo>
                    <a:cubicBezTo>
                      <a:pt x="106" y="1"/>
                      <a:pt x="85" y="1"/>
                      <a:pt x="68" y="18"/>
                    </a:cubicBezTo>
                    <a:cubicBezTo>
                      <a:pt x="68" y="18"/>
                      <a:pt x="1" y="123"/>
                      <a:pt x="1" y="246"/>
                    </a:cubicBezTo>
                    <a:cubicBezTo>
                      <a:pt x="1" y="301"/>
                      <a:pt x="1" y="369"/>
                      <a:pt x="52" y="424"/>
                    </a:cubicBezTo>
                    <a:cubicBezTo>
                      <a:pt x="85" y="457"/>
                      <a:pt x="157" y="512"/>
                      <a:pt x="246" y="546"/>
                    </a:cubicBezTo>
                    <a:cubicBezTo>
                      <a:pt x="263" y="546"/>
                      <a:pt x="280" y="529"/>
                      <a:pt x="280" y="512"/>
                    </a:cubicBezTo>
                    <a:cubicBezTo>
                      <a:pt x="297" y="491"/>
                      <a:pt x="280" y="474"/>
                      <a:pt x="263" y="474"/>
                    </a:cubicBezTo>
                    <a:cubicBezTo>
                      <a:pt x="174" y="440"/>
                      <a:pt x="140" y="407"/>
                      <a:pt x="106" y="369"/>
                    </a:cubicBezTo>
                    <a:cubicBezTo>
                      <a:pt x="68" y="335"/>
                      <a:pt x="68" y="301"/>
                      <a:pt x="68" y="246"/>
                    </a:cubicBezTo>
                    <a:cubicBezTo>
                      <a:pt x="68" y="195"/>
                      <a:pt x="85" y="157"/>
                      <a:pt x="85" y="123"/>
                    </a:cubicBezTo>
                    <a:cubicBezTo>
                      <a:pt x="106" y="107"/>
                      <a:pt x="106" y="90"/>
                      <a:pt x="123" y="68"/>
                    </a:cubicBezTo>
                    <a:lnTo>
                      <a:pt x="123" y="52"/>
                    </a:lnTo>
                    <a:cubicBezTo>
                      <a:pt x="140" y="35"/>
                      <a:pt x="140" y="18"/>
                      <a:pt x="123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474;p44"/>
              <p:cNvSpPr/>
              <p:nvPr/>
            </p:nvSpPr>
            <p:spPr>
              <a:xfrm>
                <a:off x="8033116" y="2880942"/>
                <a:ext cx="417368" cy="278641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4222" extrusionOk="0">
                    <a:moveTo>
                      <a:pt x="2818" y="1"/>
                    </a:moveTo>
                    <a:cubicBezTo>
                      <a:pt x="2640" y="1"/>
                      <a:pt x="2462" y="24"/>
                      <a:pt x="2291" y="72"/>
                    </a:cubicBezTo>
                    <a:cubicBezTo>
                      <a:pt x="1725" y="249"/>
                      <a:pt x="1251" y="672"/>
                      <a:pt x="1057" y="1217"/>
                    </a:cubicBezTo>
                    <a:cubicBezTo>
                      <a:pt x="1023" y="1078"/>
                      <a:pt x="968" y="938"/>
                      <a:pt x="862" y="832"/>
                    </a:cubicBezTo>
                    <a:cubicBezTo>
                      <a:pt x="706" y="972"/>
                      <a:pt x="651" y="1217"/>
                      <a:pt x="740" y="1428"/>
                    </a:cubicBezTo>
                    <a:cubicBezTo>
                      <a:pt x="406" y="1572"/>
                      <a:pt x="178" y="1834"/>
                      <a:pt x="89" y="2151"/>
                    </a:cubicBezTo>
                    <a:cubicBezTo>
                      <a:pt x="0" y="2468"/>
                      <a:pt x="72" y="2840"/>
                      <a:pt x="266" y="3102"/>
                    </a:cubicBezTo>
                    <a:cubicBezTo>
                      <a:pt x="668" y="3664"/>
                      <a:pt x="1340" y="3736"/>
                      <a:pt x="1851" y="3947"/>
                    </a:cubicBezTo>
                    <a:cubicBezTo>
                      <a:pt x="2245" y="4111"/>
                      <a:pt x="2674" y="4222"/>
                      <a:pt x="3101" y="4222"/>
                    </a:cubicBezTo>
                    <a:cubicBezTo>
                      <a:pt x="3224" y="4222"/>
                      <a:pt x="3348" y="4212"/>
                      <a:pt x="3470" y="4193"/>
                    </a:cubicBezTo>
                    <a:cubicBezTo>
                      <a:pt x="3698" y="4142"/>
                      <a:pt x="3944" y="4053"/>
                      <a:pt x="4155" y="3914"/>
                    </a:cubicBezTo>
                    <a:cubicBezTo>
                      <a:pt x="4366" y="3753"/>
                      <a:pt x="4510" y="3525"/>
                      <a:pt x="4683" y="3313"/>
                    </a:cubicBezTo>
                    <a:cubicBezTo>
                      <a:pt x="5021" y="2925"/>
                      <a:pt x="5461" y="2629"/>
                      <a:pt x="5778" y="2223"/>
                    </a:cubicBezTo>
                    <a:cubicBezTo>
                      <a:pt x="6112" y="1834"/>
                      <a:pt x="6323" y="1272"/>
                      <a:pt x="6146" y="794"/>
                    </a:cubicBezTo>
                    <a:cubicBezTo>
                      <a:pt x="5989" y="389"/>
                      <a:pt x="5600" y="127"/>
                      <a:pt x="5178" y="72"/>
                    </a:cubicBezTo>
                    <a:cubicBezTo>
                      <a:pt x="5105" y="60"/>
                      <a:pt x="5032" y="54"/>
                      <a:pt x="4959" y="54"/>
                    </a:cubicBezTo>
                    <a:cubicBezTo>
                      <a:pt x="4611" y="54"/>
                      <a:pt x="4269" y="180"/>
                      <a:pt x="3965" y="355"/>
                    </a:cubicBezTo>
                    <a:cubicBezTo>
                      <a:pt x="3633" y="123"/>
                      <a:pt x="3225" y="1"/>
                      <a:pt x="2818" y="1"/>
                    </a:cubicBezTo>
                    <a:close/>
                  </a:path>
                </a:pathLst>
              </a:custGeom>
              <a:solidFill>
                <a:srgbClr val="5A0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475;p44"/>
              <p:cNvSpPr/>
              <p:nvPr/>
            </p:nvSpPr>
            <p:spPr>
              <a:xfrm>
                <a:off x="8181741" y="3236798"/>
                <a:ext cx="68703" cy="7682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164" extrusionOk="0">
                    <a:moveTo>
                      <a:pt x="107" y="1"/>
                    </a:moveTo>
                    <a:cubicBezTo>
                      <a:pt x="39" y="369"/>
                      <a:pt x="1" y="741"/>
                      <a:pt x="1" y="1125"/>
                    </a:cubicBezTo>
                    <a:lnTo>
                      <a:pt x="1041" y="1163"/>
                    </a:lnTo>
                    <a:lnTo>
                      <a:pt x="973" y="52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476;p44"/>
              <p:cNvSpPr/>
              <p:nvPr/>
            </p:nvSpPr>
            <p:spPr>
              <a:xfrm>
                <a:off x="8183193" y="3236798"/>
                <a:ext cx="65008" cy="44152"/>
              </a:xfrm>
              <a:custGeom>
                <a:avLst/>
                <a:gdLst/>
                <a:ahLst/>
                <a:cxnLst/>
                <a:rect l="l" t="t" r="r" b="b"/>
                <a:pathLst>
                  <a:path w="985" h="669" extrusionOk="0">
                    <a:moveTo>
                      <a:pt x="85" y="1"/>
                    </a:moveTo>
                    <a:cubicBezTo>
                      <a:pt x="51" y="212"/>
                      <a:pt x="17" y="424"/>
                      <a:pt x="0" y="635"/>
                    </a:cubicBezTo>
                    <a:cubicBezTo>
                      <a:pt x="140" y="652"/>
                      <a:pt x="317" y="669"/>
                      <a:pt x="490" y="669"/>
                    </a:cubicBezTo>
                    <a:cubicBezTo>
                      <a:pt x="668" y="669"/>
                      <a:pt x="824" y="652"/>
                      <a:pt x="985" y="618"/>
                    </a:cubicBezTo>
                    <a:lnTo>
                      <a:pt x="951" y="52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477;p44"/>
              <p:cNvSpPr/>
              <p:nvPr/>
            </p:nvSpPr>
            <p:spPr>
              <a:xfrm>
                <a:off x="8331818" y="3092858"/>
                <a:ext cx="60652" cy="109160"/>
              </a:xfrm>
              <a:custGeom>
                <a:avLst/>
                <a:gdLst/>
                <a:ahLst/>
                <a:cxnLst/>
                <a:rect l="l" t="t" r="r" b="b"/>
                <a:pathLst>
                  <a:path w="919" h="1654" extrusionOk="0">
                    <a:moveTo>
                      <a:pt x="548" y="0"/>
                    </a:moveTo>
                    <a:cubicBezTo>
                      <a:pt x="492" y="0"/>
                      <a:pt x="437" y="16"/>
                      <a:pt x="390" y="52"/>
                    </a:cubicBezTo>
                    <a:lnTo>
                      <a:pt x="1" y="1654"/>
                    </a:lnTo>
                    <a:cubicBezTo>
                      <a:pt x="440" y="1493"/>
                      <a:pt x="791" y="1108"/>
                      <a:pt x="897" y="631"/>
                    </a:cubicBezTo>
                    <a:cubicBezTo>
                      <a:pt x="918" y="474"/>
                      <a:pt x="918" y="297"/>
                      <a:pt x="829" y="157"/>
                    </a:cubicBezTo>
                    <a:cubicBezTo>
                      <a:pt x="770" y="62"/>
                      <a:pt x="658" y="0"/>
                      <a:pt x="548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478;p44"/>
              <p:cNvSpPr/>
              <p:nvPr/>
            </p:nvSpPr>
            <p:spPr>
              <a:xfrm>
                <a:off x="8331818" y="3092594"/>
                <a:ext cx="47782" cy="109424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658" extrusionOk="0">
                    <a:moveTo>
                      <a:pt x="546" y="1"/>
                    </a:moveTo>
                    <a:cubicBezTo>
                      <a:pt x="495" y="1"/>
                      <a:pt x="457" y="18"/>
                      <a:pt x="424" y="35"/>
                    </a:cubicBezTo>
                    <a:lnTo>
                      <a:pt x="407" y="35"/>
                    </a:lnTo>
                    <a:cubicBezTo>
                      <a:pt x="407" y="35"/>
                      <a:pt x="407" y="56"/>
                      <a:pt x="390" y="56"/>
                    </a:cubicBezTo>
                    <a:lnTo>
                      <a:pt x="1" y="1658"/>
                    </a:lnTo>
                    <a:cubicBezTo>
                      <a:pt x="246" y="1569"/>
                      <a:pt x="457" y="1429"/>
                      <a:pt x="618" y="1218"/>
                    </a:cubicBezTo>
                    <a:cubicBezTo>
                      <a:pt x="724" y="812"/>
                      <a:pt x="724" y="352"/>
                      <a:pt x="707" y="35"/>
                    </a:cubicBezTo>
                    <a:cubicBezTo>
                      <a:pt x="652" y="18"/>
                      <a:pt x="601" y="1"/>
                      <a:pt x="546" y="1"/>
                    </a:cubicBez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479;p44"/>
              <p:cNvSpPr/>
              <p:nvPr/>
            </p:nvSpPr>
            <p:spPr>
              <a:xfrm>
                <a:off x="8036745" y="3025079"/>
                <a:ext cx="339227" cy="238911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3620" extrusionOk="0">
                    <a:moveTo>
                      <a:pt x="2498" y="1"/>
                    </a:moveTo>
                    <a:cubicBezTo>
                      <a:pt x="2198" y="212"/>
                      <a:pt x="1902" y="479"/>
                      <a:pt x="1530" y="601"/>
                    </a:cubicBezTo>
                    <a:cubicBezTo>
                      <a:pt x="1619" y="707"/>
                      <a:pt x="1602" y="812"/>
                      <a:pt x="1547" y="884"/>
                    </a:cubicBezTo>
                    <a:cubicBezTo>
                      <a:pt x="1509" y="935"/>
                      <a:pt x="1449" y="960"/>
                      <a:pt x="1384" y="960"/>
                    </a:cubicBezTo>
                    <a:cubicBezTo>
                      <a:pt x="1363" y="960"/>
                      <a:pt x="1341" y="957"/>
                      <a:pt x="1319" y="952"/>
                    </a:cubicBezTo>
                    <a:cubicBezTo>
                      <a:pt x="1196" y="901"/>
                      <a:pt x="1141" y="741"/>
                      <a:pt x="1036" y="635"/>
                    </a:cubicBezTo>
                    <a:cubicBezTo>
                      <a:pt x="958" y="573"/>
                      <a:pt x="852" y="536"/>
                      <a:pt x="747" y="536"/>
                    </a:cubicBezTo>
                    <a:cubicBezTo>
                      <a:pt x="709" y="536"/>
                      <a:pt x="671" y="540"/>
                      <a:pt x="634" y="550"/>
                    </a:cubicBezTo>
                    <a:cubicBezTo>
                      <a:pt x="490" y="584"/>
                      <a:pt x="385" y="673"/>
                      <a:pt x="279" y="779"/>
                    </a:cubicBezTo>
                    <a:cubicBezTo>
                      <a:pt x="0" y="1129"/>
                      <a:pt x="17" y="1658"/>
                      <a:pt x="279" y="2009"/>
                    </a:cubicBezTo>
                    <a:cubicBezTo>
                      <a:pt x="514" y="2328"/>
                      <a:pt x="767" y="2391"/>
                      <a:pt x="931" y="2391"/>
                    </a:cubicBezTo>
                    <a:cubicBezTo>
                      <a:pt x="1039" y="2391"/>
                      <a:pt x="1107" y="2364"/>
                      <a:pt x="1107" y="2364"/>
                    </a:cubicBezTo>
                    <a:cubicBezTo>
                      <a:pt x="1124" y="2643"/>
                      <a:pt x="1213" y="2875"/>
                      <a:pt x="1374" y="3086"/>
                    </a:cubicBezTo>
                    <a:cubicBezTo>
                      <a:pt x="1636" y="3437"/>
                      <a:pt x="2075" y="3594"/>
                      <a:pt x="2498" y="3615"/>
                    </a:cubicBezTo>
                    <a:cubicBezTo>
                      <a:pt x="2548" y="3618"/>
                      <a:pt x="2599" y="3620"/>
                      <a:pt x="2649" y="3620"/>
                    </a:cubicBezTo>
                    <a:cubicBezTo>
                      <a:pt x="3357" y="3620"/>
                      <a:pt x="4064" y="3291"/>
                      <a:pt x="4506" y="2731"/>
                    </a:cubicBezTo>
                    <a:cubicBezTo>
                      <a:pt x="4983" y="2135"/>
                      <a:pt x="5140" y="1307"/>
                      <a:pt x="4928" y="567"/>
                    </a:cubicBezTo>
                    <a:lnTo>
                      <a:pt x="4928" y="567"/>
                    </a:lnTo>
                    <a:cubicBezTo>
                      <a:pt x="4888" y="580"/>
                      <a:pt x="4845" y="587"/>
                      <a:pt x="4800" y="587"/>
                    </a:cubicBezTo>
                    <a:cubicBezTo>
                      <a:pt x="4673" y="587"/>
                      <a:pt x="4536" y="535"/>
                      <a:pt x="4417" y="445"/>
                    </a:cubicBezTo>
                    <a:cubicBezTo>
                      <a:pt x="4261" y="339"/>
                      <a:pt x="4155" y="178"/>
                      <a:pt x="4049" y="22"/>
                    </a:cubicBezTo>
                    <a:cubicBezTo>
                      <a:pt x="3855" y="145"/>
                      <a:pt x="3749" y="267"/>
                      <a:pt x="3610" y="373"/>
                    </a:cubicBezTo>
                    <a:cubicBezTo>
                      <a:pt x="3481" y="452"/>
                      <a:pt x="3328" y="515"/>
                      <a:pt x="3170" y="515"/>
                    </a:cubicBezTo>
                    <a:cubicBezTo>
                      <a:pt x="3152" y="515"/>
                      <a:pt x="3134" y="514"/>
                      <a:pt x="3115" y="512"/>
                    </a:cubicBezTo>
                    <a:cubicBezTo>
                      <a:pt x="2853" y="462"/>
                      <a:pt x="2659" y="233"/>
                      <a:pt x="2498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480;p44"/>
              <p:cNvSpPr/>
              <p:nvPr/>
            </p:nvSpPr>
            <p:spPr>
              <a:xfrm>
                <a:off x="8069084" y="3100712"/>
                <a:ext cx="34913" cy="40522"/>
              </a:xfrm>
              <a:custGeom>
                <a:avLst/>
                <a:gdLst/>
                <a:ahLst/>
                <a:cxnLst/>
                <a:rect l="l" t="t" r="r" b="b"/>
                <a:pathLst>
                  <a:path w="529" h="614" extrusionOk="0">
                    <a:moveTo>
                      <a:pt x="478" y="0"/>
                    </a:moveTo>
                    <a:cubicBezTo>
                      <a:pt x="317" y="38"/>
                      <a:pt x="178" y="89"/>
                      <a:pt x="38" y="123"/>
                    </a:cubicBezTo>
                    <a:cubicBezTo>
                      <a:pt x="0" y="123"/>
                      <a:pt x="0" y="161"/>
                      <a:pt x="0" y="178"/>
                    </a:cubicBezTo>
                    <a:cubicBezTo>
                      <a:pt x="0" y="195"/>
                      <a:pt x="38" y="195"/>
                      <a:pt x="55" y="195"/>
                    </a:cubicBezTo>
                    <a:cubicBezTo>
                      <a:pt x="163" y="169"/>
                      <a:pt x="271" y="130"/>
                      <a:pt x="388" y="98"/>
                    </a:cubicBezTo>
                    <a:lnTo>
                      <a:pt x="388" y="98"/>
                    </a:lnTo>
                    <a:cubicBezTo>
                      <a:pt x="344" y="153"/>
                      <a:pt x="306" y="215"/>
                      <a:pt x="284" y="284"/>
                    </a:cubicBezTo>
                    <a:cubicBezTo>
                      <a:pt x="267" y="317"/>
                      <a:pt x="250" y="372"/>
                      <a:pt x="250" y="423"/>
                    </a:cubicBezTo>
                    <a:cubicBezTo>
                      <a:pt x="250" y="478"/>
                      <a:pt x="284" y="546"/>
                      <a:pt x="317" y="600"/>
                    </a:cubicBezTo>
                    <a:cubicBezTo>
                      <a:pt x="326" y="609"/>
                      <a:pt x="335" y="613"/>
                      <a:pt x="345" y="613"/>
                    </a:cubicBezTo>
                    <a:cubicBezTo>
                      <a:pt x="354" y="613"/>
                      <a:pt x="364" y="609"/>
                      <a:pt x="372" y="600"/>
                    </a:cubicBezTo>
                    <a:cubicBezTo>
                      <a:pt x="389" y="600"/>
                      <a:pt x="389" y="584"/>
                      <a:pt x="372" y="567"/>
                    </a:cubicBezTo>
                    <a:cubicBezTo>
                      <a:pt x="334" y="512"/>
                      <a:pt x="317" y="478"/>
                      <a:pt x="317" y="423"/>
                    </a:cubicBezTo>
                    <a:cubicBezTo>
                      <a:pt x="317" y="372"/>
                      <a:pt x="334" y="334"/>
                      <a:pt x="355" y="300"/>
                    </a:cubicBezTo>
                    <a:cubicBezTo>
                      <a:pt x="372" y="212"/>
                      <a:pt x="440" y="144"/>
                      <a:pt x="512" y="55"/>
                    </a:cubicBezTo>
                    <a:cubicBezTo>
                      <a:pt x="529" y="55"/>
                      <a:pt x="529" y="38"/>
                      <a:pt x="512" y="17"/>
                    </a:cubicBezTo>
                    <a:cubicBezTo>
                      <a:pt x="512" y="0"/>
                      <a:pt x="495" y="0"/>
                      <a:pt x="478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481;p44"/>
              <p:cNvSpPr/>
              <p:nvPr/>
            </p:nvSpPr>
            <p:spPr>
              <a:xfrm>
                <a:off x="8186493" y="3083223"/>
                <a:ext cx="43030" cy="23429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55" extrusionOk="0">
                    <a:moveTo>
                      <a:pt x="460" y="1"/>
                    </a:moveTo>
                    <a:cubicBezTo>
                      <a:pt x="421" y="1"/>
                      <a:pt x="383" y="10"/>
                      <a:pt x="352" y="20"/>
                    </a:cubicBezTo>
                    <a:cubicBezTo>
                      <a:pt x="267" y="37"/>
                      <a:pt x="178" y="54"/>
                      <a:pt x="106" y="109"/>
                    </a:cubicBezTo>
                    <a:cubicBezTo>
                      <a:pt x="56" y="126"/>
                      <a:pt x="1" y="177"/>
                      <a:pt x="1" y="248"/>
                    </a:cubicBezTo>
                    <a:cubicBezTo>
                      <a:pt x="1" y="303"/>
                      <a:pt x="56" y="337"/>
                      <a:pt x="123" y="354"/>
                    </a:cubicBezTo>
                    <a:cubicBezTo>
                      <a:pt x="178" y="354"/>
                      <a:pt x="229" y="337"/>
                      <a:pt x="284" y="320"/>
                    </a:cubicBezTo>
                    <a:cubicBezTo>
                      <a:pt x="352" y="303"/>
                      <a:pt x="407" y="265"/>
                      <a:pt x="457" y="265"/>
                    </a:cubicBezTo>
                    <a:cubicBezTo>
                      <a:pt x="469" y="268"/>
                      <a:pt x="481" y="269"/>
                      <a:pt x="492" y="269"/>
                    </a:cubicBezTo>
                    <a:cubicBezTo>
                      <a:pt x="568" y="269"/>
                      <a:pt x="635" y="222"/>
                      <a:pt x="635" y="160"/>
                    </a:cubicBezTo>
                    <a:cubicBezTo>
                      <a:pt x="652" y="109"/>
                      <a:pt x="601" y="37"/>
                      <a:pt x="546" y="20"/>
                    </a:cubicBezTo>
                    <a:cubicBezTo>
                      <a:pt x="517" y="6"/>
                      <a:pt x="488" y="1"/>
                      <a:pt x="46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482;p44"/>
              <p:cNvSpPr/>
              <p:nvPr/>
            </p:nvSpPr>
            <p:spPr>
              <a:xfrm>
                <a:off x="8205236" y="3118267"/>
                <a:ext cx="16235" cy="20987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8" extrusionOk="0">
                    <a:moveTo>
                      <a:pt x="123" y="1"/>
                    </a:moveTo>
                    <a:cubicBezTo>
                      <a:pt x="51" y="1"/>
                      <a:pt x="0" y="68"/>
                      <a:pt x="0" y="157"/>
                    </a:cubicBezTo>
                    <a:cubicBezTo>
                      <a:pt x="0" y="246"/>
                      <a:pt x="68" y="318"/>
                      <a:pt x="123" y="318"/>
                    </a:cubicBezTo>
                    <a:cubicBezTo>
                      <a:pt x="194" y="318"/>
                      <a:pt x="245" y="246"/>
                      <a:pt x="245" y="157"/>
                    </a:cubicBezTo>
                    <a:cubicBezTo>
                      <a:pt x="228" y="68"/>
                      <a:pt x="173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483;p44"/>
              <p:cNvSpPr/>
              <p:nvPr/>
            </p:nvSpPr>
            <p:spPr>
              <a:xfrm>
                <a:off x="8334062" y="3083157"/>
                <a:ext cx="37487" cy="2349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6" extrusionOk="0">
                    <a:moveTo>
                      <a:pt x="187" y="0"/>
                    </a:moveTo>
                    <a:cubicBezTo>
                      <a:pt x="160" y="0"/>
                      <a:pt x="134" y="4"/>
                      <a:pt x="106" y="21"/>
                    </a:cubicBezTo>
                    <a:cubicBezTo>
                      <a:pt x="56" y="38"/>
                      <a:pt x="1" y="93"/>
                      <a:pt x="18" y="161"/>
                    </a:cubicBezTo>
                    <a:cubicBezTo>
                      <a:pt x="18" y="216"/>
                      <a:pt x="89" y="266"/>
                      <a:pt x="161" y="266"/>
                    </a:cubicBezTo>
                    <a:cubicBezTo>
                      <a:pt x="212" y="266"/>
                      <a:pt x="267" y="283"/>
                      <a:pt x="318" y="321"/>
                    </a:cubicBezTo>
                    <a:cubicBezTo>
                      <a:pt x="356" y="338"/>
                      <a:pt x="406" y="355"/>
                      <a:pt x="461" y="355"/>
                    </a:cubicBezTo>
                    <a:cubicBezTo>
                      <a:pt x="512" y="355"/>
                      <a:pt x="567" y="304"/>
                      <a:pt x="567" y="249"/>
                    </a:cubicBezTo>
                    <a:cubicBezTo>
                      <a:pt x="567" y="178"/>
                      <a:pt x="512" y="144"/>
                      <a:pt x="478" y="110"/>
                    </a:cubicBezTo>
                    <a:cubicBezTo>
                      <a:pt x="406" y="55"/>
                      <a:pt x="335" y="38"/>
                      <a:pt x="267" y="4"/>
                    </a:cubicBezTo>
                    <a:cubicBezTo>
                      <a:pt x="240" y="4"/>
                      <a:pt x="213" y="0"/>
                      <a:pt x="187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484;p44"/>
              <p:cNvSpPr/>
              <p:nvPr/>
            </p:nvSpPr>
            <p:spPr>
              <a:xfrm>
                <a:off x="8342179" y="3118267"/>
                <a:ext cx="15377" cy="2006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304" extrusionOk="0">
                    <a:moveTo>
                      <a:pt x="127" y="1"/>
                    </a:moveTo>
                    <a:cubicBezTo>
                      <a:pt x="55" y="1"/>
                      <a:pt x="0" y="68"/>
                      <a:pt x="0" y="140"/>
                    </a:cubicBezTo>
                    <a:cubicBezTo>
                      <a:pt x="0" y="229"/>
                      <a:pt x="38" y="301"/>
                      <a:pt x="106" y="301"/>
                    </a:cubicBezTo>
                    <a:cubicBezTo>
                      <a:pt x="113" y="302"/>
                      <a:pt x="120" y="303"/>
                      <a:pt x="127" y="303"/>
                    </a:cubicBezTo>
                    <a:cubicBezTo>
                      <a:pt x="188" y="303"/>
                      <a:pt x="233" y="237"/>
                      <a:pt x="233" y="157"/>
                    </a:cubicBezTo>
                    <a:cubicBezTo>
                      <a:pt x="233" y="68"/>
                      <a:pt x="195" y="1"/>
                      <a:pt x="12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485;p44"/>
              <p:cNvSpPr/>
              <p:nvPr/>
            </p:nvSpPr>
            <p:spPr>
              <a:xfrm>
                <a:off x="8295850" y="3117145"/>
                <a:ext cx="7062" cy="2369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59" extrusionOk="0">
                    <a:moveTo>
                      <a:pt x="18" y="1"/>
                    </a:moveTo>
                    <a:cubicBezTo>
                      <a:pt x="1" y="18"/>
                      <a:pt x="1" y="35"/>
                      <a:pt x="1" y="51"/>
                    </a:cubicBezTo>
                    <a:cubicBezTo>
                      <a:pt x="18" y="106"/>
                      <a:pt x="34" y="174"/>
                      <a:pt x="34" y="246"/>
                    </a:cubicBezTo>
                    <a:lnTo>
                      <a:pt x="34" y="318"/>
                    </a:lnTo>
                    <a:cubicBezTo>
                      <a:pt x="34" y="335"/>
                      <a:pt x="34" y="351"/>
                      <a:pt x="68" y="351"/>
                    </a:cubicBezTo>
                    <a:cubicBezTo>
                      <a:pt x="74" y="356"/>
                      <a:pt x="80" y="359"/>
                      <a:pt x="85" y="359"/>
                    </a:cubicBezTo>
                    <a:cubicBezTo>
                      <a:pt x="98" y="359"/>
                      <a:pt x="106" y="347"/>
                      <a:pt x="106" y="335"/>
                    </a:cubicBezTo>
                    <a:lnTo>
                      <a:pt x="106" y="246"/>
                    </a:lnTo>
                    <a:cubicBezTo>
                      <a:pt x="106" y="174"/>
                      <a:pt x="89" y="85"/>
                      <a:pt x="68" y="18"/>
                    </a:cubicBezTo>
                    <a:cubicBezTo>
                      <a:pt x="51" y="1"/>
                      <a:pt x="34" y="1"/>
                      <a:pt x="18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486;p44"/>
              <p:cNvSpPr/>
              <p:nvPr/>
            </p:nvSpPr>
            <p:spPr>
              <a:xfrm>
                <a:off x="8124851" y="3136284"/>
                <a:ext cx="75699" cy="7048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68" extrusionOk="0">
                    <a:moveTo>
                      <a:pt x="534" y="1"/>
                    </a:moveTo>
                    <a:cubicBezTo>
                      <a:pt x="509" y="1"/>
                      <a:pt x="485" y="3"/>
                      <a:pt x="461" y="7"/>
                    </a:cubicBezTo>
                    <a:cubicBezTo>
                      <a:pt x="250" y="45"/>
                      <a:pt x="56" y="239"/>
                      <a:pt x="18" y="450"/>
                    </a:cubicBezTo>
                    <a:cubicBezTo>
                      <a:pt x="1" y="679"/>
                      <a:pt x="106" y="907"/>
                      <a:pt x="301" y="1012"/>
                    </a:cubicBezTo>
                    <a:cubicBezTo>
                      <a:pt x="371" y="1050"/>
                      <a:pt x="449" y="1068"/>
                      <a:pt x="529" y="1068"/>
                    </a:cubicBezTo>
                    <a:cubicBezTo>
                      <a:pt x="671" y="1068"/>
                      <a:pt x="815" y="1013"/>
                      <a:pt x="918" y="924"/>
                    </a:cubicBezTo>
                    <a:cubicBezTo>
                      <a:pt x="1074" y="767"/>
                      <a:pt x="1146" y="501"/>
                      <a:pt x="1024" y="273"/>
                    </a:cubicBezTo>
                    <a:cubicBezTo>
                      <a:pt x="930" y="115"/>
                      <a:pt x="726" y="1"/>
                      <a:pt x="534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487;p44"/>
              <p:cNvSpPr/>
              <p:nvPr/>
            </p:nvSpPr>
            <p:spPr>
              <a:xfrm>
                <a:off x="8242326" y="3163739"/>
                <a:ext cx="68637" cy="11484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74" extrusionOk="0">
                    <a:moveTo>
                      <a:pt x="26" y="1"/>
                    </a:moveTo>
                    <a:cubicBezTo>
                      <a:pt x="17" y="1"/>
                      <a:pt x="9" y="5"/>
                      <a:pt x="0" y="13"/>
                    </a:cubicBezTo>
                    <a:cubicBezTo>
                      <a:pt x="0" y="34"/>
                      <a:pt x="0" y="68"/>
                      <a:pt x="17" y="68"/>
                    </a:cubicBezTo>
                    <a:cubicBezTo>
                      <a:pt x="34" y="68"/>
                      <a:pt x="211" y="174"/>
                      <a:pt x="706" y="174"/>
                    </a:cubicBezTo>
                    <a:cubicBezTo>
                      <a:pt x="795" y="174"/>
                      <a:pt x="900" y="157"/>
                      <a:pt x="1006" y="157"/>
                    </a:cubicBezTo>
                    <a:cubicBezTo>
                      <a:pt x="1023" y="157"/>
                      <a:pt x="1040" y="140"/>
                      <a:pt x="1040" y="119"/>
                    </a:cubicBezTo>
                    <a:cubicBezTo>
                      <a:pt x="1040" y="102"/>
                      <a:pt x="1023" y="85"/>
                      <a:pt x="1006" y="85"/>
                    </a:cubicBezTo>
                    <a:cubicBezTo>
                      <a:pt x="909" y="90"/>
                      <a:pt x="820" y="92"/>
                      <a:pt x="740" y="92"/>
                    </a:cubicBezTo>
                    <a:cubicBezTo>
                      <a:pt x="237" y="92"/>
                      <a:pt x="55" y="13"/>
                      <a:pt x="55" y="13"/>
                    </a:cubicBezTo>
                    <a:cubicBezTo>
                      <a:pt x="45" y="5"/>
                      <a:pt x="35" y="1"/>
                      <a:pt x="2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" name="Google Shape;1488;p44"/>
            <p:cNvGrpSpPr/>
            <p:nvPr/>
          </p:nvGrpSpPr>
          <p:grpSpPr>
            <a:xfrm>
              <a:off x="6524088" y="1780445"/>
              <a:ext cx="1575057" cy="2822940"/>
              <a:chOff x="986836" y="2746709"/>
              <a:chExt cx="1181943" cy="2118370"/>
            </a:xfrm>
          </p:grpSpPr>
          <p:sp>
            <p:nvSpPr>
              <p:cNvPr id="48" name="Google Shape;1489;p44"/>
              <p:cNvSpPr/>
              <p:nvPr/>
            </p:nvSpPr>
            <p:spPr>
              <a:xfrm>
                <a:off x="1398261" y="4688075"/>
                <a:ext cx="155754" cy="1356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55" extrusionOk="0">
                    <a:moveTo>
                      <a:pt x="34" y="1"/>
                    </a:moveTo>
                    <a:cubicBezTo>
                      <a:pt x="34" y="529"/>
                      <a:pt x="34" y="1074"/>
                      <a:pt x="1" y="1675"/>
                    </a:cubicBezTo>
                    <a:cubicBezTo>
                      <a:pt x="1" y="1675"/>
                      <a:pt x="637" y="2054"/>
                      <a:pt x="1338" y="2054"/>
                    </a:cubicBezTo>
                    <a:cubicBezTo>
                      <a:pt x="1659" y="2054"/>
                      <a:pt x="1994" y="1975"/>
                      <a:pt x="2287" y="1742"/>
                    </a:cubicBezTo>
                    <a:cubicBezTo>
                      <a:pt x="2325" y="1197"/>
                      <a:pt x="2342" y="652"/>
                      <a:pt x="2359" y="107"/>
                    </a:cubicBez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490;p44"/>
              <p:cNvSpPr/>
              <p:nvPr/>
            </p:nvSpPr>
            <p:spPr>
              <a:xfrm>
                <a:off x="1688648" y="4668276"/>
                <a:ext cx="164070" cy="138991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2106" extrusionOk="0">
                    <a:moveTo>
                      <a:pt x="2308" y="1"/>
                    </a:moveTo>
                    <a:lnTo>
                      <a:pt x="1" y="563"/>
                    </a:lnTo>
                    <a:cubicBezTo>
                      <a:pt x="55" y="1024"/>
                      <a:pt x="123" y="1497"/>
                      <a:pt x="178" y="1953"/>
                    </a:cubicBezTo>
                    <a:cubicBezTo>
                      <a:pt x="178" y="1953"/>
                      <a:pt x="667" y="2106"/>
                      <a:pt x="1264" y="2106"/>
                    </a:cubicBezTo>
                    <a:cubicBezTo>
                      <a:pt x="1661" y="2106"/>
                      <a:pt x="2106" y="2039"/>
                      <a:pt x="2486" y="1814"/>
                    </a:cubicBezTo>
                    <a:cubicBezTo>
                      <a:pt x="2431" y="1214"/>
                      <a:pt x="2380" y="601"/>
                      <a:pt x="2308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491;p44"/>
              <p:cNvSpPr/>
              <p:nvPr/>
            </p:nvSpPr>
            <p:spPr>
              <a:xfrm>
                <a:off x="1336620" y="4798554"/>
                <a:ext cx="212644" cy="66525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1008" extrusionOk="0">
                    <a:moveTo>
                      <a:pt x="935" y="1"/>
                    </a:moveTo>
                    <a:cubicBezTo>
                      <a:pt x="913" y="68"/>
                      <a:pt x="913" y="140"/>
                      <a:pt x="913" y="212"/>
                    </a:cubicBezTo>
                    <a:cubicBezTo>
                      <a:pt x="651" y="296"/>
                      <a:pt x="385" y="423"/>
                      <a:pt x="157" y="580"/>
                    </a:cubicBezTo>
                    <a:cubicBezTo>
                      <a:pt x="89" y="635"/>
                      <a:pt x="1" y="702"/>
                      <a:pt x="17" y="808"/>
                    </a:cubicBezTo>
                    <a:cubicBezTo>
                      <a:pt x="34" y="952"/>
                      <a:pt x="195" y="985"/>
                      <a:pt x="318" y="985"/>
                    </a:cubicBezTo>
                    <a:cubicBezTo>
                      <a:pt x="661" y="997"/>
                      <a:pt x="1004" y="1007"/>
                      <a:pt x="1346" y="1007"/>
                    </a:cubicBezTo>
                    <a:cubicBezTo>
                      <a:pt x="1968" y="1007"/>
                      <a:pt x="2585" y="975"/>
                      <a:pt x="3187" y="863"/>
                    </a:cubicBezTo>
                    <a:cubicBezTo>
                      <a:pt x="3204" y="597"/>
                      <a:pt x="3221" y="335"/>
                      <a:pt x="3221" y="68"/>
                    </a:cubicBezTo>
                    <a:lnTo>
                      <a:pt x="9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492;p44"/>
              <p:cNvSpPr/>
              <p:nvPr/>
            </p:nvSpPr>
            <p:spPr>
              <a:xfrm>
                <a:off x="1700395" y="4787994"/>
                <a:ext cx="215086" cy="73257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1110" extrusionOk="0">
                    <a:moveTo>
                      <a:pt x="2308" y="0"/>
                    </a:moveTo>
                    <a:lnTo>
                      <a:pt x="0" y="139"/>
                    </a:lnTo>
                    <a:cubicBezTo>
                      <a:pt x="51" y="456"/>
                      <a:pt x="89" y="773"/>
                      <a:pt x="140" y="1090"/>
                    </a:cubicBezTo>
                    <a:cubicBezTo>
                      <a:pt x="389" y="1103"/>
                      <a:pt x="639" y="1110"/>
                      <a:pt x="888" y="1110"/>
                    </a:cubicBezTo>
                    <a:cubicBezTo>
                      <a:pt x="1397" y="1110"/>
                      <a:pt x="1906" y="1082"/>
                      <a:pt x="2413" y="1023"/>
                    </a:cubicBezTo>
                    <a:cubicBezTo>
                      <a:pt x="2692" y="1006"/>
                      <a:pt x="2976" y="951"/>
                      <a:pt x="3187" y="757"/>
                    </a:cubicBezTo>
                    <a:cubicBezTo>
                      <a:pt x="3221" y="723"/>
                      <a:pt x="3259" y="651"/>
                      <a:pt x="3242" y="600"/>
                    </a:cubicBezTo>
                    <a:cubicBezTo>
                      <a:pt x="3242" y="545"/>
                      <a:pt x="3187" y="528"/>
                      <a:pt x="3136" y="511"/>
                    </a:cubicBezTo>
                    <a:cubicBezTo>
                      <a:pt x="2870" y="406"/>
                      <a:pt x="2570" y="351"/>
                      <a:pt x="2325" y="228"/>
                    </a:cubicBezTo>
                    <a:cubicBezTo>
                      <a:pt x="2325" y="161"/>
                      <a:pt x="2325" y="89"/>
                      <a:pt x="23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493;p44"/>
              <p:cNvSpPr/>
              <p:nvPr/>
            </p:nvSpPr>
            <p:spPr>
              <a:xfrm>
                <a:off x="1324938" y="3736069"/>
                <a:ext cx="561573" cy="974519"/>
              </a:xfrm>
              <a:custGeom>
                <a:avLst/>
                <a:gdLst/>
                <a:ahLst/>
                <a:cxnLst/>
                <a:rect l="l" t="t" r="r" b="b"/>
                <a:pathLst>
                  <a:path w="8509" h="14766" extrusionOk="0">
                    <a:moveTo>
                      <a:pt x="723" y="0"/>
                    </a:moveTo>
                    <a:cubicBezTo>
                      <a:pt x="211" y="4827"/>
                      <a:pt x="0" y="9688"/>
                      <a:pt x="283" y="14599"/>
                    </a:cubicBezTo>
                    <a:cubicBezTo>
                      <a:pt x="726" y="14643"/>
                      <a:pt x="1171" y="14666"/>
                      <a:pt x="1618" y="14666"/>
                    </a:cubicBezTo>
                    <a:cubicBezTo>
                      <a:pt x="2236" y="14666"/>
                      <a:pt x="2856" y="14622"/>
                      <a:pt x="3470" y="14532"/>
                    </a:cubicBezTo>
                    <a:cubicBezTo>
                      <a:pt x="3626" y="10901"/>
                      <a:pt x="3787" y="7258"/>
                      <a:pt x="3943" y="3631"/>
                    </a:cubicBezTo>
                    <a:cubicBezTo>
                      <a:pt x="4015" y="3648"/>
                      <a:pt x="4087" y="3665"/>
                      <a:pt x="4176" y="3682"/>
                    </a:cubicBezTo>
                    <a:cubicBezTo>
                      <a:pt x="4599" y="7329"/>
                      <a:pt x="5021" y="10973"/>
                      <a:pt x="5512" y="14688"/>
                    </a:cubicBezTo>
                    <a:cubicBezTo>
                      <a:pt x="5914" y="14739"/>
                      <a:pt x="6320" y="14766"/>
                      <a:pt x="6732" y="14766"/>
                    </a:cubicBezTo>
                    <a:cubicBezTo>
                      <a:pt x="7311" y="14766"/>
                      <a:pt x="7901" y="14713"/>
                      <a:pt x="8508" y="14599"/>
                    </a:cubicBezTo>
                    <a:cubicBezTo>
                      <a:pt x="8403" y="9777"/>
                      <a:pt x="8048" y="4950"/>
                      <a:pt x="7452" y="178"/>
                    </a:cubicBezTo>
                    <a:lnTo>
                      <a:pt x="7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494;p44"/>
              <p:cNvSpPr/>
              <p:nvPr/>
            </p:nvSpPr>
            <p:spPr>
              <a:xfrm>
                <a:off x="1737485" y="3829257"/>
                <a:ext cx="58342" cy="7312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108" extrusionOk="0">
                    <a:moveTo>
                      <a:pt x="55" y="0"/>
                    </a:moveTo>
                    <a:cubicBezTo>
                      <a:pt x="17" y="17"/>
                      <a:pt x="0" y="34"/>
                      <a:pt x="17" y="68"/>
                    </a:cubicBezTo>
                    <a:cubicBezTo>
                      <a:pt x="106" y="507"/>
                      <a:pt x="406" y="913"/>
                      <a:pt x="812" y="1091"/>
                    </a:cubicBezTo>
                    <a:lnTo>
                      <a:pt x="829" y="1107"/>
                    </a:lnTo>
                    <a:cubicBezTo>
                      <a:pt x="846" y="1107"/>
                      <a:pt x="862" y="1091"/>
                      <a:pt x="862" y="1074"/>
                    </a:cubicBezTo>
                    <a:cubicBezTo>
                      <a:pt x="884" y="1057"/>
                      <a:pt x="862" y="1019"/>
                      <a:pt x="846" y="1002"/>
                    </a:cubicBezTo>
                    <a:cubicBezTo>
                      <a:pt x="478" y="845"/>
                      <a:pt x="195" y="457"/>
                      <a:pt x="106" y="34"/>
                    </a:cubicBezTo>
                    <a:cubicBezTo>
                      <a:pt x="89" y="17"/>
                      <a:pt x="72" y="0"/>
                      <a:pt x="55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495;p44"/>
              <p:cNvSpPr/>
              <p:nvPr/>
            </p:nvSpPr>
            <p:spPr>
              <a:xfrm>
                <a:off x="1364536" y="3831435"/>
                <a:ext cx="58078" cy="101042"/>
              </a:xfrm>
              <a:custGeom>
                <a:avLst/>
                <a:gdLst/>
                <a:ahLst/>
                <a:cxnLst/>
                <a:rect l="l" t="t" r="r" b="b"/>
                <a:pathLst>
                  <a:path w="880" h="1531" extrusionOk="0">
                    <a:moveTo>
                      <a:pt x="846" y="1"/>
                    </a:moveTo>
                    <a:cubicBezTo>
                      <a:pt x="807" y="1"/>
                      <a:pt x="791" y="18"/>
                      <a:pt x="791" y="35"/>
                    </a:cubicBezTo>
                    <a:cubicBezTo>
                      <a:pt x="740" y="601"/>
                      <a:pt x="440" y="1129"/>
                      <a:pt x="17" y="1446"/>
                    </a:cubicBezTo>
                    <a:cubicBezTo>
                      <a:pt x="0" y="1463"/>
                      <a:pt x="0" y="1497"/>
                      <a:pt x="0" y="1514"/>
                    </a:cubicBezTo>
                    <a:cubicBezTo>
                      <a:pt x="17" y="1531"/>
                      <a:pt x="34" y="1531"/>
                      <a:pt x="34" y="1531"/>
                    </a:cubicBezTo>
                    <a:lnTo>
                      <a:pt x="68" y="1531"/>
                    </a:lnTo>
                    <a:cubicBezTo>
                      <a:pt x="529" y="1197"/>
                      <a:pt x="829" y="635"/>
                      <a:pt x="879" y="52"/>
                    </a:cubicBezTo>
                    <a:cubicBezTo>
                      <a:pt x="879" y="18"/>
                      <a:pt x="862" y="1"/>
                      <a:pt x="84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496;p44"/>
              <p:cNvSpPr/>
              <p:nvPr/>
            </p:nvSpPr>
            <p:spPr>
              <a:xfrm>
                <a:off x="1582920" y="3972074"/>
                <a:ext cx="109424" cy="736994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1167" extrusionOk="0">
                    <a:moveTo>
                      <a:pt x="56" y="0"/>
                    </a:moveTo>
                    <a:cubicBezTo>
                      <a:pt x="34" y="0"/>
                      <a:pt x="1" y="17"/>
                      <a:pt x="1" y="34"/>
                    </a:cubicBezTo>
                    <a:cubicBezTo>
                      <a:pt x="1" y="55"/>
                      <a:pt x="1" y="89"/>
                      <a:pt x="34" y="89"/>
                    </a:cubicBezTo>
                    <a:cubicBezTo>
                      <a:pt x="89" y="106"/>
                      <a:pt x="161" y="123"/>
                      <a:pt x="212" y="140"/>
                    </a:cubicBezTo>
                    <a:cubicBezTo>
                      <a:pt x="635" y="3715"/>
                      <a:pt x="1074" y="7397"/>
                      <a:pt x="1552" y="11112"/>
                    </a:cubicBezTo>
                    <a:cubicBezTo>
                      <a:pt x="1569" y="11150"/>
                      <a:pt x="1586" y="11167"/>
                      <a:pt x="1603" y="11167"/>
                    </a:cubicBezTo>
                    <a:cubicBezTo>
                      <a:pt x="1641" y="11167"/>
                      <a:pt x="1657" y="11129"/>
                      <a:pt x="1641" y="11112"/>
                    </a:cubicBezTo>
                    <a:cubicBezTo>
                      <a:pt x="1163" y="7380"/>
                      <a:pt x="723" y="3682"/>
                      <a:pt x="301" y="106"/>
                    </a:cubicBezTo>
                    <a:cubicBezTo>
                      <a:pt x="301" y="89"/>
                      <a:pt x="284" y="72"/>
                      <a:pt x="267" y="55"/>
                    </a:cubicBezTo>
                    <a:cubicBezTo>
                      <a:pt x="195" y="34"/>
                      <a:pt x="123" y="17"/>
                      <a:pt x="56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497;p44"/>
              <p:cNvSpPr/>
              <p:nvPr/>
            </p:nvSpPr>
            <p:spPr>
              <a:xfrm>
                <a:off x="1786257" y="3148037"/>
                <a:ext cx="382522" cy="423770"/>
              </a:xfrm>
              <a:custGeom>
                <a:avLst/>
                <a:gdLst/>
                <a:ahLst/>
                <a:cxnLst/>
                <a:rect l="l" t="t" r="r" b="b"/>
                <a:pathLst>
                  <a:path w="5796" h="6421" extrusionOk="0">
                    <a:moveTo>
                      <a:pt x="4650" y="1"/>
                    </a:moveTo>
                    <a:cubicBezTo>
                      <a:pt x="4583" y="1"/>
                      <a:pt x="4544" y="89"/>
                      <a:pt x="4528" y="157"/>
                    </a:cubicBezTo>
                    <a:cubicBezTo>
                      <a:pt x="4456" y="495"/>
                      <a:pt x="4371" y="846"/>
                      <a:pt x="4299" y="1180"/>
                    </a:cubicBezTo>
                    <a:lnTo>
                      <a:pt x="3927" y="1658"/>
                    </a:lnTo>
                    <a:cubicBezTo>
                      <a:pt x="3648" y="2503"/>
                      <a:pt x="3226" y="3310"/>
                      <a:pt x="2659" y="4016"/>
                    </a:cubicBezTo>
                    <a:cubicBezTo>
                      <a:pt x="2454" y="4270"/>
                      <a:pt x="2186" y="4528"/>
                      <a:pt x="1865" y="4528"/>
                    </a:cubicBezTo>
                    <a:cubicBezTo>
                      <a:pt x="1855" y="4528"/>
                      <a:pt x="1845" y="4528"/>
                      <a:pt x="1835" y="4527"/>
                    </a:cubicBezTo>
                    <a:cubicBezTo>
                      <a:pt x="1463" y="4489"/>
                      <a:pt x="1218" y="4105"/>
                      <a:pt x="1096" y="3750"/>
                    </a:cubicBezTo>
                    <a:cubicBezTo>
                      <a:pt x="901" y="3171"/>
                      <a:pt x="863" y="2520"/>
                      <a:pt x="584" y="1991"/>
                    </a:cubicBezTo>
                    <a:cubicBezTo>
                      <a:pt x="440" y="1742"/>
                      <a:pt x="229" y="1531"/>
                      <a:pt x="1" y="1357"/>
                    </a:cubicBezTo>
                    <a:lnTo>
                      <a:pt x="1" y="1357"/>
                    </a:lnTo>
                    <a:lnTo>
                      <a:pt x="90" y="5495"/>
                    </a:lnTo>
                    <a:cubicBezTo>
                      <a:pt x="440" y="5901"/>
                      <a:pt x="901" y="6218"/>
                      <a:pt x="1413" y="6358"/>
                    </a:cubicBezTo>
                    <a:cubicBezTo>
                      <a:pt x="1585" y="6399"/>
                      <a:pt x="1764" y="6421"/>
                      <a:pt x="1944" y="6421"/>
                    </a:cubicBezTo>
                    <a:cubicBezTo>
                      <a:pt x="2294" y="6421"/>
                      <a:pt x="2647" y="6339"/>
                      <a:pt x="2960" y="6163"/>
                    </a:cubicBezTo>
                    <a:cubicBezTo>
                      <a:pt x="3437" y="5884"/>
                      <a:pt x="3754" y="5423"/>
                      <a:pt x="4033" y="4950"/>
                    </a:cubicBezTo>
                    <a:cubicBezTo>
                      <a:pt x="4650" y="3927"/>
                      <a:pt x="5111" y="2820"/>
                      <a:pt x="5373" y="1658"/>
                    </a:cubicBezTo>
                    <a:cubicBezTo>
                      <a:pt x="5567" y="1446"/>
                      <a:pt x="5656" y="1286"/>
                      <a:pt x="5762" y="1129"/>
                    </a:cubicBezTo>
                    <a:cubicBezTo>
                      <a:pt x="5779" y="1091"/>
                      <a:pt x="5796" y="1057"/>
                      <a:pt x="5796" y="1024"/>
                    </a:cubicBezTo>
                    <a:cubicBezTo>
                      <a:pt x="5796" y="969"/>
                      <a:pt x="5779" y="935"/>
                      <a:pt x="5745" y="918"/>
                    </a:cubicBezTo>
                    <a:cubicBezTo>
                      <a:pt x="5737" y="914"/>
                      <a:pt x="5729" y="912"/>
                      <a:pt x="5721" y="912"/>
                    </a:cubicBezTo>
                    <a:cubicBezTo>
                      <a:pt x="5687" y="912"/>
                      <a:pt x="5648" y="942"/>
                      <a:pt x="5618" y="969"/>
                    </a:cubicBezTo>
                    <a:cubicBezTo>
                      <a:pt x="5512" y="1074"/>
                      <a:pt x="5428" y="1180"/>
                      <a:pt x="5322" y="1286"/>
                    </a:cubicBezTo>
                    <a:cubicBezTo>
                      <a:pt x="5390" y="1129"/>
                      <a:pt x="5479" y="952"/>
                      <a:pt x="5567" y="774"/>
                    </a:cubicBezTo>
                    <a:cubicBezTo>
                      <a:pt x="5601" y="723"/>
                      <a:pt x="5618" y="669"/>
                      <a:pt x="5618" y="618"/>
                    </a:cubicBezTo>
                    <a:cubicBezTo>
                      <a:pt x="5618" y="563"/>
                      <a:pt x="5584" y="512"/>
                      <a:pt x="5534" y="495"/>
                    </a:cubicBezTo>
                    <a:cubicBezTo>
                      <a:pt x="5479" y="495"/>
                      <a:pt x="5428" y="546"/>
                      <a:pt x="5390" y="601"/>
                    </a:cubicBezTo>
                    <a:cubicBezTo>
                      <a:pt x="5267" y="757"/>
                      <a:pt x="5162" y="935"/>
                      <a:pt x="5056" y="1108"/>
                    </a:cubicBezTo>
                    <a:cubicBezTo>
                      <a:pt x="5145" y="829"/>
                      <a:pt x="5195" y="563"/>
                      <a:pt x="5217" y="301"/>
                    </a:cubicBezTo>
                    <a:cubicBezTo>
                      <a:pt x="5217" y="263"/>
                      <a:pt x="5233" y="229"/>
                      <a:pt x="5217" y="195"/>
                    </a:cubicBezTo>
                    <a:cubicBezTo>
                      <a:pt x="5217" y="157"/>
                      <a:pt x="5178" y="123"/>
                      <a:pt x="5145" y="123"/>
                    </a:cubicBezTo>
                    <a:cubicBezTo>
                      <a:pt x="5135" y="118"/>
                      <a:pt x="5125" y="116"/>
                      <a:pt x="5115" y="116"/>
                    </a:cubicBezTo>
                    <a:cubicBezTo>
                      <a:pt x="5090" y="116"/>
                      <a:pt x="5068" y="128"/>
                      <a:pt x="5056" y="140"/>
                    </a:cubicBezTo>
                    <a:cubicBezTo>
                      <a:pt x="5022" y="157"/>
                      <a:pt x="5005" y="195"/>
                      <a:pt x="4984" y="229"/>
                    </a:cubicBezTo>
                    <a:cubicBezTo>
                      <a:pt x="4878" y="457"/>
                      <a:pt x="4794" y="685"/>
                      <a:pt x="4722" y="918"/>
                    </a:cubicBezTo>
                    <a:cubicBezTo>
                      <a:pt x="4722" y="669"/>
                      <a:pt x="4756" y="423"/>
                      <a:pt x="4756" y="178"/>
                    </a:cubicBezTo>
                    <a:cubicBezTo>
                      <a:pt x="4756" y="140"/>
                      <a:pt x="4756" y="106"/>
                      <a:pt x="4739" y="73"/>
                    </a:cubicBezTo>
                    <a:cubicBezTo>
                      <a:pt x="4722" y="35"/>
                      <a:pt x="4688" y="1"/>
                      <a:pt x="4650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498;p44"/>
              <p:cNvSpPr/>
              <p:nvPr/>
            </p:nvSpPr>
            <p:spPr>
              <a:xfrm>
                <a:off x="2045427" y="3175755"/>
                <a:ext cx="58342" cy="8170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238" extrusionOk="0">
                    <a:moveTo>
                      <a:pt x="183" y="1"/>
                    </a:moveTo>
                    <a:cubicBezTo>
                      <a:pt x="176" y="1"/>
                      <a:pt x="169" y="2"/>
                      <a:pt x="161" y="3"/>
                    </a:cubicBezTo>
                    <a:cubicBezTo>
                      <a:pt x="106" y="20"/>
                      <a:pt x="106" y="75"/>
                      <a:pt x="89" y="126"/>
                    </a:cubicBezTo>
                    <a:lnTo>
                      <a:pt x="0" y="1238"/>
                    </a:lnTo>
                    <a:lnTo>
                      <a:pt x="884" y="1060"/>
                    </a:lnTo>
                    <a:cubicBezTo>
                      <a:pt x="829" y="832"/>
                      <a:pt x="634" y="654"/>
                      <a:pt x="406" y="637"/>
                    </a:cubicBezTo>
                    <a:cubicBezTo>
                      <a:pt x="406" y="460"/>
                      <a:pt x="355" y="287"/>
                      <a:pt x="300" y="126"/>
                    </a:cubicBezTo>
                    <a:cubicBezTo>
                      <a:pt x="285" y="62"/>
                      <a:pt x="243" y="1"/>
                      <a:pt x="183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499;p44"/>
              <p:cNvSpPr/>
              <p:nvPr/>
            </p:nvSpPr>
            <p:spPr>
              <a:xfrm>
                <a:off x="2043183" y="3173709"/>
                <a:ext cx="62830" cy="8599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303" extrusionOk="0">
                    <a:moveTo>
                      <a:pt x="195" y="1"/>
                    </a:moveTo>
                    <a:cubicBezTo>
                      <a:pt x="161" y="17"/>
                      <a:pt x="123" y="34"/>
                      <a:pt x="123" y="68"/>
                    </a:cubicBezTo>
                    <a:cubicBezTo>
                      <a:pt x="106" y="106"/>
                      <a:pt x="106" y="140"/>
                      <a:pt x="89" y="157"/>
                    </a:cubicBezTo>
                    <a:lnTo>
                      <a:pt x="1" y="1269"/>
                    </a:lnTo>
                    <a:cubicBezTo>
                      <a:pt x="1" y="1285"/>
                      <a:pt x="17" y="1302"/>
                      <a:pt x="34" y="1302"/>
                    </a:cubicBezTo>
                    <a:cubicBezTo>
                      <a:pt x="56" y="1302"/>
                      <a:pt x="72" y="1285"/>
                      <a:pt x="72" y="1269"/>
                    </a:cubicBezTo>
                    <a:lnTo>
                      <a:pt x="161" y="174"/>
                    </a:lnTo>
                    <a:cubicBezTo>
                      <a:pt x="178" y="140"/>
                      <a:pt x="178" y="123"/>
                      <a:pt x="178" y="106"/>
                    </a:cubicBezTo>
                    <a:cubicBezTo>
                      <a:pt x="195" y="85"/>
                      <a:pt x="195" y="68"/>
                      <a:pt x="212" y="68"/>
                    </a:cubicBezTo>
                    <a:lnTo>
                      <a:pt x="246" y="68"/>
                    </a:lnTo>
                    <a:cubicBezTo>
                      <a:pt x="267" y="85"/>
                      <a:pt x="284" y="123"/>
                      <a:pt x="301" y="157"/>
                    </a:cubicBezTo>
                    <a:cubicBezTo>
                      <a:pt x="351" y="318"/>
                      <a:pt x="406" y="491"/>
                      <a:pt x="406" y="668"/>
                    </a:cubicBezTo>
                    <a:cubicBezTo>
                      <a:pt x="406" y="685"/>
                      <a:pt x="423" y="702"/>
                      <a:pt x="440" y="702"/>
                    </a:cubicBezTo>
                    <a:cubicBezTo>
                      <a:pt x="651" y="719"/>
                      <a:pt x="846" y="897"/>
                      <a:pt x="880" y="1108"/>
                    </a:cubicBezTo>
                    <a:cubicBezTo>
                      <a:pt x="901" y="1125"/>
                      <a:pt x="918" y="1125"/>
                      <a:pt x="935" y="1125"/>
                    </a:cubicBezTo>
                    <a:cubicBezTo>
                      <a:pt x="952" y="1125"/>
                      <a:pt x="952" y="1108"/>
                      <a:pt x="952" y="1091"/>
                    </a:cubicBezTo>
                    <a:cubicBezTo>
                      <a:pt x="903" y="858"/>
                      <a:pt x="711" y="671"/>
                      <a:pt x="478" y="638"/>
                    </a:cubicBezTo>
                    <a:lnTo>
                      <a:pt x="478" y="638"/>
                    </a:lnTo>
                    <a:cubicBezTo>
                      <a:pt x="473" y="456"/>
                      <a:pt x="421" y="288"/>
                      <a:pt x="373" y="140"/>
                    </a:cubicBezTo>
                    <a:cubicBezTo>
                      <a:pt x="351" y="106"/>
                      <a:pt x="334" y="68"/>
                      <a:pt x="318" y="51"/>
                    </a:cubicBezTo>
                    <a:cubicBezTo>
                      <a:pt x="301" y="34"/>
                      <a:pt x="301" y="17"/>
                      <a:pt x="284" y="17"/>
                    </a:cubicBezTo>
                    <a:cubicBezTo>
                      <a:pt x="267" y="1"/>
                      <a:pt x="246" y="1"/>
                      <a:pt x="212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500;p44"/>
              <p:cNvSpPr/>
              <p:nvPr/>
            </p:nvSpPr>
            <p:spPr>
              <a:xfrm>
                <a:off x="1332990" y="3196544"/>
                <a:ext cx="503297" cy="622884"/>
              </a:xfrm>
              <a:custGeom>
                <a:avLst/>
                <a:gdLst/>
                <a:ahLst/>
                <a:cxnLst/>
                <a:rect l="l" t="t" r="r" b="b"/>
                <a:pathLst>
                  <a:path w="7626" h="9438" extrusionOk="0">
                    <a:moveTo>
                      <a:pt x="4857" y="0"/>
                    </a:moveTo>
                    <a:cubicBezTo>
                      <a:pt x="4332" y="0"/>
                      <a:pt x="3792" y="88"/>
                      <a:pt x="3293" y="234"/>
                    </a:cubicBezTo>
                    <a:cubicBezTo>
                      <a:pt x="2325" y="517"/>
                      <a:pt x="1497" y="851"/>
                      <a:pt x="778" y="1345"/>
                    </a:cubicBezTo>
                    <a:cubicBezTo>
                      <a:pt x="778" y="1345"/>
                      <a:pt x="1" y="7030"/>
                      <a:pt x="373" y="9427"/>
                    </a:cubicBezTo>
                    <a:cubicBezTo>
                      <a:pt x="702" y="9434"/>
                      <a:pt x="1031" y="9438"/>
                      <a:pt x="1362" y="9438"/>
                    </a:cubicBezTo>
                    <a:cubicBezTo>
                      <a:pt x="3402" y="9438"/>
                      <a:pt x="5476" y="9294"/>
                      <a:pt x="7625" y="9021"/>
                    </a:cubicBezTo>
                    <a:cubicBezTo>
                      <a:pt x="7469" y="6240"/>
                      <a:pt x="7224" y="3387"/>
                      <a:pt x="6869" y="622"/>
                    </a:cubicBezTo>
                    <a:cubicBezTo>
                      <a:pt x="6484" y="339"/>
                      <a:pt x="6007" y="145"/>
                      <a:pt x="5550" y="56"/>
                    </a:cubicBezTo>
                    <a:cubicBezTo>
                      <a:pt x="5326" y="18"/>
                      <a:pt x="5093" y="0"/>
                      <a:pt x="48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501;p44"/>
              <p:cNvSpPr/>
              <p:nvPr/>
            </p:nvSpPr>
            <p:spPr>
              <a:xfrm>
                <a:off x="1430599" y="3197996"/>
                <a:ext cx="283789" cy="243003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3682" extrusionOk="0">
                    <a:moveTo>
                      <a:pt x="3788" y="0"/>
                    </a:moveTo>
                    <a:cubicBezTo>
                      <a:pt x="3219" y="673"/>
                      <a:pt x="1948" y="792"/>
                      <a:pt x="1113" y="792"/>
                    </a:cubicBezTo>
                    <a:cubicBezTo>
                      <a:pt x="657" y="792"/>
                      <a:pt x="331" y="757"/>
                      <a:pt x="318" y="757"/>
                    </a:cubicBezTo>
                    <a:cubicBezTo>
                      <a:pt x="212" y="795"/>
                      <a:pt x="107" y="846"/>
                      <a:pt x="1" y="901"/>
                    </a:cubicBezTo>
                    <a:cubicBezTo>
                      <a:pt x="546" y="2063"/>
                      <a:pt x="1480" y="3048"/>
                      <a:pt x="2697" y="3682"/>
                    </a:cubicBezTo>
                    <a:cubicBezTo>
                      <a:pt x="3437" y="2591"/>
                      <a:pt x="3982" y="1374"/>
                      <a:pt x="4299" y="89"/>
                    </a:cubicBezTo>
                    <a:cubicBezTo>
                      <a:pt x="4228" y="72"/>
                      <a:pt x="4160" y="55"/>
                      <a:pt x="4071" y="34"/>
                    </a:cubicBezTo>
                    <a:cubicBezTo>
                      <a:pt x="3982" y="17"/>
                      <a:pt x="3894" y="17"/>
                      <a:pt x="38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502;p44"/>
              <p:cNvSpPr/>
              <p:nvPr/>
            </p:nvSpPr>
            <p:spPr>
              <a:xfrm>
                <a:off x="1450398" y="3196478"/>
                <a:ext cx="230199" cy="210796"/>
              </a:xfrm>
              <a:custGeom>
                <a:avLst/>
                <a:gdLst/>
                <a:ahLst/>
                <a:cxnLst/>
                <a:rect l="l" t="t" r="r" b="b"/>
                <a:pathLst>
                  <a:path w="3488" h="3194" extrusionOk="0">
                    <a:moveTo>
                      <a:pt x="3059" y="1"/>
                    </a:moveTo>
                    <a:cubicBezTo>
                      <a:pt x="2536" y="1"/>
                      <a:pt x="1998" y="95"/>
                      <a:pt x="1514" y="235"/>
                    </a:cubicBezTo>
                    <a:cubicBezTo>
                      <a:pt x="969" y="395"/>
                      <a:pt x="479" y="569"/>
                      <a:pt x="1" y="780"/>
                    </a:cubicBezTo>
                    <a:cubicBezTo>
                      <a:pt x="479" y="1748"/>
                      <a:pt x="1252" y="2614"/>
                      <a:pt x="2237" y="3193"/>
                    </a:cubicBezTo>
                    <a:cubicBezTo>
                      <a:pt x="2854" y="2225"/>
                      <a:pt x="3277" y="1152"/>
                      <a:pt x="3488" y="23"/>
                    </a:cubicBezTo>
                    <a:cubicBezTo>
                      <a:pt x="3347" y="8"/>
                      <a:pt x="3204" y="1"/>
                      <a:pt x="3059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503;p44"/>
              <p:cNvSpPr/>
              <p:nvPr/>
            </p:nvSpPr>
            <p:spPr>
              <a:xfrm>
                <a:off x="1324938" y="2746709"/>
                <a:ext cx="412616" cy="352031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5334" extrusionOk="0">
                    <a:moveTo>
                      <a:pt x="3895" y="1"/>
                    </a:moveTo>
                    <a:cubicBezTo>
                      <a:pt x="3419" y="1"/>
                      <a:pt x="2937" y="180"/>
                      <a:pt x="2591" y="515"/>
                    </a:cubicBezTo>
                    <a:cubicBezTo>
                      <a:pt x="2540" y="512"/>
                      <a:pt x="2490" y="511"/>
                      <a:pt x="2440" y="511"/>
                    </a:cubicBezTo>
                    <a:cubicBezTo>
                      <a:pt x="1610" y="511"/>
                      <a:pt x="944" y="904"/>
                      <a:pt x="545" y="1466"/>
                    </a:cubicBezTo>
                    <a:cubicBezTo>
                      <a:pt x="123" y="2083"/>
                      <a:pt x="34" y="2912"/>
                      <a:pt x="300" y="3596"/>
                    </a:cubicBezTo>
                    <a:cubicBezTo>
                      <a:pt x="17" y="3913"/>
                      <a:pt x="0" y="4319"/>
                      <a:pt x="161" y="4619"/>
                    </a:cubicBezTo>
                    <a:cubicBezTo>
                      <a:pt x="300" y="4936"/>
                      <a:pt x="583" y="5148"/>
                      <a:pt x="985" y="5325"/>
                    </a:cubicBezTo>
                    <a:cubicBezTo>
                      <a:pt x="1138" y="5330"/>
                      <a:pt x="1291" y="5333"/>
                      <a:pt x="1443" y="5333"/>
                    </a:cubicBezTo>
                    <a:cubicBezTo>
                      <a:pt x="2749" y="5333"/>
                      <a:pt x="4040" y="5141"/>
                      <a:pt x="5300" y="4797"/>
                    </a:cubicBezTo>
                    <a:lnTo>
                      <a:pt x="5761" y="4691"/>
                    </a:lnTo>
                    <a:cubicBezTo>
                      <a:pt x="6078" y="4319"/>
                      <a:pt x="6251" y="3829"/>
                      <a:pt x="6234" y="3351"/>
                    </a:cubicBezTo>
                    <a:cubicBezTo>
                      <a:pt x="6217" y="2857"/>
                      <a:pt x="6023" y="2383"/>
                      <a:pt x="5689" y="2033"/>
                    </a:cubicBezTo>
                    <a:cubicBezTo>
                      <a:pt x="5795" y="1293"/>
                      <a:pt x="5355" y="515"/>
                      <a:pt x="4683" y="181"/>
                    </a:cubicBezTo>
                    <a:cubicBezTo>
                      <a:pt x="4440" y="60"/>
                      <a:pt x="4168" y="1"/>
                      <a:pt x="3895" y="1"/>
                    </a:cubicBezTo>
                    <a:close/>
                  </a:path>
                </a:pathLst>
              </a:custGeom>
              <a:solidFill>
                <a:srgbClr val="8119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504;p44"/>
              <p:cNvSpPr/>
              <p:nvPr/>
            </p:nvSpPr>
            <p:spPr>
              <a:xfrm>
                <a:off x="1527153" y="3153910"/>
                <a:ext cx="73389" cy="94046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425" extrusionOk="0">
                    <a:moveTo>
                      <a:pt x="901" y="0"/>
                    </a:moveTo>
                    <a:lnTo>
                      <a:pt x="0" y="106"/>
                    </a:lnTo>
                    <a:cubicBezTo>
                      <a:pt x="34" y="546"/>
                      <a:pt x="89" y="985"/>
                      <a:pt x="123" y="1425"/>
                    </a:cubicBezTo>
                    <a:cubicBezTo>
                      <a:pt x="123" y="1408"/>
                      <a:pt x="140" y="1391"/>
                      <a:pt x="140" y="1374"/>
                    </a:cubicBezTo>
                    <a:lnTo>
                      <a:pt x="1112" y="1230"/>
                    </a:lnTo>
                    <a:lnTo>
                      <a:pt x="901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505;p44"/>
              <p:cNvSpPr/>
              <p:nvPr/>
            </p:nvSpPr>
            <p:spPr>
              <a:xfrm>
                <a:off x="1527153" y="3153910"/>
                <a:ext cx="66459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41" extrusionOk="0">
                    <a:moveTo>
                      <a:pt x="0" y="106"/>
                    </a:moveTo>
                    <a:cubicBezTo>
                      <a:pt x="17" y="317"/>
                      <a:pt x="34" y="529"/>
                      <a:pt x="55" y="740"/>
                    </a:cubicBezTo>
                    <a:lnTo>
                      <a:pt x="55" y="740"/>
                    </a:lnTo>
                    <a:cubicBezTo>
                      <a:pt x="34" y="529"/>
                      <a:pt x="17" y="317"/>
                      <a:pt x="0" y="106"/>
                    </a:cubicBezTo>
                    <a:close/>
                    <a:moveTo>
                      <a:pt x="901" y="0"/>
                    </a:moveTo>
                    <a:lnTo>
                      <a:pt x="0" y="106"/>
                    </a:lnTo>
                    <a:lnTo>
                      <a:pt x="0" y="106"/>
                    </a:lnTo>
                    <a:lnTo>
                      <a:pt x="901" y="0"/>
                    </a:lnTo>
                    <a:lnTo>
                      <a:pt x="1006" y="529"/>
                    </a:lnTo>
                    <a:lnTo>
                      <a:pt x="1006" y="529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506;p44"/>
              <p:cNvSpPr/>
              <p:nvPr/>
            </p:nvSpPr>
            <p:spPr>
              <a:xfrm>
                <a:off x="1527153" y="3153910"/>
                <a:ext cx="66459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41" extrusionOk="0">
                    <a:moveTo>
                      <a:pt x="901" y="0"/>
                    </a:moveTo>
                    <a:lnTo>
                      <a:pt x="0" y="106"/>
                    </a:lnTo>
                    <a:cubicBezTo>
                      <a:pt x="17" y="317"/>
                      <a:pt x="34" y="529"/>
                      <a:pt x="55" y="740"/>
                    </a:cubicBezTo>
                    <a:lnTo>
                      <a:pt x="106" y="740"/>
                    </a:lnTo>
                    <a:cubicBezTo>
                      <a:pt x="372" y="740"/>
                      <a:pt x="723" y="702"/>
                      <a:pt x="1006" y="529"/>
                    </a:cubicBezTo>
                    <a:lnTo>
                      <a:pt x="901" y="0"/>
                    </a:ln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507;p44"/>
              <p:cNvSpPr/>
              <p:nvPr/>
            </p:nvSpPr>
            <p:spPr>
              <a:xfrm>
                <a:off x="1356419" y="3041056"/>
                <a:ext cx="9299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529" extrusionOk="0">
                    <a:moveTo>
                      <a:pt x="810" y="1"/>
                    </a:moveTo>
                    <a:cubicBezTo>
                      <a:pt x="623" y="1"/>
                      <a:pt x="436" y="67"/>
                      <a:pt x="296" y="193"/>
                    </a:cubicBezTo>
                    <a:cubicBezTo>
                      <a:pt x="85" y="388"/>
                      <a:pt x="1" y="688"/>
                      <a:pt x="68" y="971"/>
                    </a:cubicBezTo>
                    <a:cubicBezTo>
                      <a:pt x="140" y="1233"/>
                      <a:pt x="368" y="1461"/>
                      <a:pt x="652" y="1516"/>
                    </a:cubicBezTo>
                    <a:cubicBezTo>
                      <a:pt x="698" y="1525"/>
                      <a:pt x="745" y="1529"/>
                      <a:pt x="792" y="1529"/>
                    </a:cubicBezTo>
                    <a:cubicBezTo>
                      <a:pt x="1027" y="1529"/>
                      <a:pt x="1260" y="1426"/>
                      <a:pt x="1408" y="1250"/>
                    </a:cubicBezTo>
                    <a:lnTo>
                      <a:pt x="1091" y="54"/>
                    </a:lnTo>
                    <a:cubicBezTo>
                      <a:pt x="1001" y="18"/>
                      <a:pt x="905" y="1"/>
                      <a:pt x="810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508;p44"/>
              <p:cNvSpPr/>
              <p:nvPr/>
            </p:nvSpPr>
            <p:spPr>
              <a:xfrm>
                <a:off x="1384335" y="3069104"/>
                <a:ext cx="30161" cy="3827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80" extrusionOk="0">
                    <a:moveTo>
                      <a:pt x="423" y="1"/>
                    </a:moveTo>
                    <a:cubicBezTo>
                      <a:pt x="279" y="17"/>
                      <a:pt x="157" y="68"/>
                      <a:pt x="34" y="140"/>
                    </a:cubicBezTo>
                    <a:cubicBezTo>
                      <a:pt x="17" y="157"/>
                      <a:pt x="0" y="174"/>
                      <a:pt x="17" y="191"/>
                    </a:cubicBezTo>
                    <a:cubicBezTo>
                      <a:pt x="17" y="212"/>
                      <a:pt x="51" y="212"/>
                      <a:pt x="68" y="212"/>
                    </a:cubicBezTo>
                    <a:cubicBezTo>
                      <a:pt x="147" y="158"/>
                      <a:pt x="235" y="114"/>
                      <a:pt x="334" y="88"/>
                    </a:cubicBezTo>
                    <a:lnTo>
                      <a:pt x="334" y="88"/>
                    </a:lnTo>
                    <a:cubicBezTo>
                      <a:pt x="307" y="119"/>
                      <a:pt x="281" y="153"/>
                      <a:pt x="262" y="191"/>
                    </a:cubicBezTo>
                    <a:cubicBezTo>
                      <a:pt x="229" y="246"/>
                      <a:pt x="212" y="296"/>
                      <a:pt x="212" y="351"/>
                    </a:cubicBezTo>
                    <a:cubicBezTo>
                      <a:pt x="212" y="385"/>
                      <a:pt x="229" y="423"/>
                      <a:pt x="229" y="440"/>
                    </a:cubicBezTo>
                    <a:cubicBezTo>
                      <a:pt x="245" y="474"/>
                      <a:pt x="262" y="508"/>
                      <a:pt x="296" y="546"/>
                    </a:cubicBezTo>
                    <a:cubicBezTo>
                      <a:pt x="334" y="563"/>
                      <a:pt x="368" y="580"/>
                      <a:pt x="423" y="580"/>
                    </a:cubicBezTo>
                    <a:cubicBezTo>
                      <a:pt x="457" y="580"/>
                      <a:pt x="457" y="563"/>
                      <a:pt x="457" y="546"/>
                    </a:cubicBezTo>
                    <a:cubicBezTo>
                      <a:pt x="457" y="529"/>
                      <a:pt x="440" y="508"/>
                      <a:pt x="423" y="508"/>
                    </a:cubicBezTo>
                    <a:cubicBezTo>
                      <a:pt x="385" y="508"/>
                      <a:pt x="368" y="508"/>
                      <a:pt x="351" y="491"/>
                    </a:cubicBezTo>
                    <a:cubicBezTo>
                      <a:pt x="317" y="474"/>
                      <a:pt x="296" y="440"/>
                      <a:pt x="296" y="423"/>
                    </a:cubicBezTo>
                    <a:cubicBezTo>
                      <a:pt x="296" y="402"/>
                      <a:pt x="279" y="385"/>
                      <a:pt x="279" y="351"/>
                    </a:cubicBezTo>
                    <a:cubicBezTo>
                      <a:pt x="279" y="318"/>
                      <a:pt x="296" y="263"/>
                      <a:pt x="317" y="229"/>
                    </a:cubicBezTo>
                    <a:cubicBezTo>
                      <a:pt x="351" y="174"/>
                      <a:pt x="402" y="123"/>
                      <a:pt x="457" y="68"/>
                    </a:cubicBezTo>
                    <a:lnTo>
                      <a:pt x="457" y="17"/>
                    </a:lnTo>
                    <a:cubicBezTo>
                      <a:pt x="457" y="17"/>
                      <a:pt x="440" y="1"/>
                      <a:pt x="423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509;p44"/>
              <p:cNvSpPr/>
              <p:nvPr/>
            </p:nvSpPr>
            <p:spPr>
              <a:xfrm>
                <a:off x="1417796" y="2963113"/>
                <a:ext cx="322266" cy="212248"/>
              </a:xfrm>
              <a:custGeom>
                <a:avLst/>
                <a:gdLst/>
                <a:ahLst/>
                <a:cxnLst/>
                <a:rect l="l" t="t" r="r" b="b"/>
                <a:pathLst>
                  <a:path w="4883" h="3216" extrusionOk="0">
                    <a:moveTo>
                      <a:pt x="951" y="0"/>
                    </a:moveTo>
                    <a:cubicBezTo>
                      <a:pt x="846" y="423"/>
                      <a:pt x="478" y="761"/>
                      <a:pt x="106" y="918"/>
                    </a:cubicBezTo>
                    <a:cubicBezTo>
                      <a:pt x="0" y="1340"/>
                      <a:pt x="55" y="1818"/>
                      <a:pt x="250" y="2203"/>
                    </a:cubicBezTo>
                    <a:cubicBezTo>
                      <a:pt x="461" y="2591"/>
                      <a:pt x="795" y="2908"/>
                      <a:pt x="1201" y="3086"/>
                    </a:cubicBezTo>
                    <a:cubicBezTo>
                      <a:pt x="1412" y="3170"/>
                      <a:pt x="1643" y="3216"/>
                      <a:pt x="1870" y="3216"/>
                    </a:cubicBezTo>
                    <a:cubicBezTo>
                      <a:pt x="2020" y="3216"/>
                      <a:pt x="2169" y="3196"/>
                      <a:pt x="2308" y="3154"/>
                    </a:cubicBezTo>
                    <a:cubicBezTo>
                      <a:pt x="2680" y="3065"/>
                      <a:pt x="2997" y="2853"/>
                      <a:pt x="3225" y="2558"/>
                    </a:cubicBezTo>
                    <a:cubicBezTo>
                      <a:pt x="3297" y="2469"/>
                      <a:pt x="3365" y="2363"/>
                      <a:pt x="3420" y="2241"/>
                    </a:cubicBezTo>
                    <a:cubicBezTo>
                      <a:pt x="3420" y="2241"/>
                      <a:pt x="3605" y="2375"/>
                      <a:pt x="3885" y="2375"/>
                    </a:cubicBezTo>
                    <a:cubicBezTo>
                      <a:pt x="4007" y="2375"/>
                      <a:pt x="4148" y="2349"/>
                      <a:pt x="4299" y="2274"/>
                    </a:cubicBezTo>
                    <a:cubicBezTo>
                      <a:pt x="4582" y="2135"/>
                      <a:pt x="4793" y="1886"/>
                      <a:pt x="4844" y="1585"/>
                    </a:cubicBezTo>
                    <a:cubicBezTo>
                      <a:pt x="4882" y="1268"/>
                      <a:pt x="4739" y="951"/>
                      <a:pt x="4493" y="778"/>
                    </a:cubicBezTo>
                    <a:cubicBezTo>
                      <a:pt x="4367" y="694"/>
                      <a:pt x="4217" y="653"/>
                      <a:pt x="4068" y="653"/>
                    </a:cubicBezTo>
                    <a:cubicBezTo>
                      <a:pt x="3905" y="653"/>
                      <a:pt x="3743" y="702"/>
                      <a:pt x="3614" y="795"/>
                    </a:cubicBezTo>
                    <a:cubicBezTo>
                      <a:pt x="3631" y="867"/>
                      <a:pt x="3631" y="935"/>
                      <a:pt x="3614" y="1006"/>
                    </a:cubicBezTo>
                    <a:cubicBezTo>
                      <a:pt x="3593" y="1078"/>
                      <a:pt x="3542" y="1129"/>
                      <a:pt x="3471" y="1146"/>
                    </a:cubicBezTo>
                    <a:cubicBezTo>
                      <a:pt x="3464" y="1147"/>
                      <a:pt x="3457" y="1147"/>
                      <a:pt x="3450" y="1147"/>
                    </a:cubicBezTo>
                    <a:cubicBezTo>
                      <a:pt x="3338" y="1147"/>
                      <a:pt x="3259" y="1016"/>
                      <a:pt x="3259" y="901"/>
                    </a:cubicBezTo>
                    <a:cubicBezTo>
                      <a:pt x="3242" y="778"/>
                      <a:pt x="3276" y="634"/>
                      <a:pt x="3154" y="478"/>
                    </a:cubicBezTo>
                    <a:cubicBezTo>
                      <a:pt x="3077" y="612"/>
                      <a:pt x="2939" y="697"/>
                      <a:pt x="2789" y="697"/>
                    </a:cubicBezTo>
                    <a:cubicBezTo>
                      <a:pt x="2764" y="697"/>
                      <a:pt x="2739" y="694"/>
                      <a:pt x="2714" y="689"/>
                    </a:cubicBezTo>
                    <a:cubicBezTo>
                      <a:pt x="2536" y="673"/>
                      <a:pt x="2380" y="529"/>
                      <a:pt x="2346" y="301"/>
                    </a:cubicBezTo>
                    <a:cubicBezTo>
                      <a:pt x="2203" y="461"/>
                      <a:pt x="2063" y="618"/>
                      <a:pt x="1869" y="706"/>
                    </a:cubicBezTo>
                    <a:cubicBezTo>
                      <a:pt x="1767" y="753"/>
                      <a:pt x="1657" y="779"/>
                      <a:pt x="1549" y="779"/>
                    </a:cubicBezTo>
                    <a:cubicBezTo>
                      <a:pt x="1450" y="779"/>
                      <a:pt x="1353" y="757"/>
                      <a:pt x="1268" y="706"/>
                    </a:cubicBezTo>
                    <a:cubicBezTo>
                      <a:pt x="1163" y="634"/>
                      <a:pt x="1078" y="512"/>
                      <a:pt x="1040" y="389"/>
                    </a:cubicBezTo>
                    <a:cubicBezTo>
                      <a:pt x="1006" y="267"/>
                      <a:pt x="1006" y="127"/>
                      <a:pt x="951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510;p44"/>
              <p:cNvSpPr/>
              <p:nvPr/>
            </p:nvSpPr>
            <p:spPr>
              <a:xfrm>
                <a:off x="1593546" y="3074846"/>
                <a:ext cx="70881" cy="65206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88" extrusionOk="0">
                    <a:moveTo>
                      <a:pt x="527" y="0"/>
                    </a:moveTo>
                    <a:cubicBezTo>
                      <a:pt x="434" y="0"/>
                      <a:pt x="341" y="23"/>
                      <a:pt x="262" y="70"/>
                    </a:cubicBezTo>
                    <a:cubicBezTo>
                      <a:pt x="85" y="193"/>
                      <a:pt x="0" y="421"/>
                      <a:pt x="51" y="615"/>
                    </a:cubicBezTo>
                    <a:cubicBezTo>
                      <a:pt x="106" y="810"/>
                      <a:pt x="262" y="949"/>
                      <a:pt x="440" y="987"/>
                    </a:cubicBezTo>
                    <a:cubicBezTo>
                      <a:pt x="491" y="949"/>
                      <a:pt x="529" y="915"/>
                      <a:pt x="562" y="865"/>
                    </a:cubicBezTo>
                    <a:cubicBezTo>
                      <a:pt x="634" y="776"/>
                      <a:pt x="702" y="670"/>
                      <a:pt x="757" y="548"/>
                    </a:cubicBezTo>
                    <a:cubicBezTo>
                      <a:pt x="757" y="548"/>
                      <a:pt x="862" y="615"/>
                      <a:pt x="1019" y="653"/>
                    </a:cubicBezTo>
                    <a:cubicBezTo>
                      <a:pt x="1074" y="476"/>
                      <a:pt x="1036" y="247"/>
                      <a:pt x="862" y="104"/>
                    </a:cubicBezTo>
                    <a:cubicBezTo>
                      <a:pt x="764" y="36"/>
                      <a:pt x="644" y="0"/>
                      <a:pt x="527" y="0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511;p44"/>
              <p:cNvSpPr/>
              <p:nvPr/>
            </p:nvSpPr>
            <p:spPr>
              <a:xfrm>
                <a:off x="1433107" y="3085076"/>
                <a:ext cx="67317" cy="65272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89" extrusionOk="0">
                    <a:moveTo>
                      <a:pt x="487" y="0"/>
                    </a:moveTo>
                    <a:cubicBezTo>
                      <a:pt x="390" y="0"/>
                      <a:pt x="293" y="26"/>
                      <a:pt x="212" y="76"/>
                    </a:cubicBezTo>
                    <a:cubicBezTo>
                      <a:pt x="107" y="126"/>
                      <a:pt x="52" y="215"/>
                      <a:pt x="1" y="321"/>
                    </a:cubicBezTo>
                    <a:cubicBezTo>
                      <a:pt x="18" y="338"/>
                      <a:pt x="18" y="338"/>
                      <a:pt x="18" y="355"/>
                    </a:cubicBezTo>
                    <a:cubicBezTo>
                      <a:pt x="157" y="604"/>
                      <a:pt x="335" y="832"/>
                      <a:pt x="563" y="989"/>
                    </a:cubicBezTo>
                    <a:cubicBezTo>
                      <a:pt x="719" y="955"/>
                      <a:pt x="863" y="849"/>
                      <a:pt x="931" y="710"/>
                    </a:cubicBezTo>
                    <a:cubicBezTo>
                      <a:pt x="1020" y="515"/>
                      <a:pt x="986" y="249"/>
                      <a:pt x="791" y="109"/>
                    </a:cubicBezTo>
                    <a:cubicBezTo>
                      <a:pt x="708" y="35"/>
                      <a:pt x="598" y="0"/>
                      <a:pt x="487" y="0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512;p44"/>
              <p:cNvSpPr/>
              <p:nvPr/>
            </p:nvSpPr>
            <p:spPr>
              <a:xfrm>
                <a:off x="1672478" y="3038680"/>
                <a:ext cx="31283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474" h="741" extrusionOk="0">
                    <a:moveTo>
                      <a:pt x="440" y="1"/>
                    </a:moveTo>
                    <a:cubicBezTo>
                      <a:pt x="284" y="56"/>
                      <a:pt x="123" y="145"/>
                      <a:pt x="17" y="250"/>
                    </a:cubicBezTo>
                    <a:cubicBezTo>
                      <a:pt x="0" y="267"/>
                      <a:pt x="0" y="284"/>
                      <a:pt x="0" y="301"/>
                    </a:cubicBezTo>
                    <a:cubicBezTo>
                      <a:pt x="9" y="309"/>
                      <a:pt x="17" y="314"/>
                      <a:pt x="26" y="314"/>
                    </a:cubicBezTo>
                    <a:cubicBezTo>
                      <a:pt x="34" y="314"/>
                      <a:pt x="43" y="309"/>
                      <a:pt x="51" y="301"/>
                    </a:cubicBezTo>
                    <a:cubicBezTo>
                      <a:pt x="89" y="301"/>
                      <a:pt x="106" y="284"/>
                      <a:pt x="140" y="284"/>
                    </a:cubicBezTo>
                    <a:cubicBezTo>
                      <a:pt x="195" y="284"/>
                      <a:pt x="246" y="301"/>
                      <a:pt x="284" y="335"/>
                    </a:cubicBezTo>
                    <a:cubicBezTo>
                      <a:pt x="317" y="373"/>
                      <a:pt x="351" y="424"/>
                      <a:pt x="351" y="478"/>
                    </a:cubicBezTo>
                    <a:cubicBezTo>
                      <a:pt x="351" y="512"/>
                      <a:pt x="334" y="546"/>
                      <a:pt x="317" y="584"/>
                    </a:cubicBezTo>
                    <a:cubicBezTo>
                      <a:pt x="284" y="635"/>
                      <a:pt x="212" y="673"/>
                      <a:pt x="140" y="673"/>
                    </a:cubicBezTo>
                    <a:lnTo>
                      <a:pt x="89" y="673"/>
                    </a:lnTo>
                    <a:cubicBezTo>
                      <a:pt x="72" y="673"/>
                      <a:pt x="51" y="673"/>
                      <a:pt x="51" y="690"/>
                    </a:cubicBezTo>
                    <a:cubicBezTo>
                      <a:pt x="51" y="707"/>
                      <a:pt x="51" y="741"/>
                      <a:pt x="72" y="741"/>
                    </a:cubicBezTo>
                    <a:lnTo>
                      <a:pt x="140" y="741"/>
                    </a:lnTo>
                    <a:cubicBezTo>
                      <a:pt x="246" y="741"/>
                      <a:pt x="334" y="707"/>
                      <a:pt x="389" y="618"/>
                    </a:cubicBezTo>
                    <a:cubicBezTo>
                      <a:pt x="406" y="584"/>
                      <a:pt x="423" y="529"/>
                      <a:pt x="423" y="478"/>
                    </a:cubicBezTo>
                    <a:cubicBezTo>
                      <a:pt x="423" y="407"/>
                      <a:pt x="389" y="335"/>
                      <a:pt x="334" y="301"/>
                    </a:cubicBezTo>
                    <a:cubicBezTo>
                      <a:pt x="290" y="256"/>
                      <a:pt x="229" y="222"/>
                      <a:pt x="166" y="214"/>
                    </a:cubicBezTo>
                    <a:lnTo>
                      <a:pt x="166" y="214"/>
                    </a:lnTo>
                    <a:cubicBezTo>
                      <a:pt x="255" y="154"/>
                      <a:pt x="348" y="108"/>
                      <a:pt x="457" y="73"/>
                    </a:cubicBezTo>
                    <a:cubicBezTo>
                      <a:pt x="474" y="73"/>
                      <a:pt x="474" y="56"/>
                      <a:pt x="474" y="39"/>
                    </a:cubicBezTo>
                    <a:cubicBezTo>
                      <a:pt x="474" y="18"/>
                      <a:pt x="457" y="1"/>
                      <a:pt x="440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513;p44"/>
              <p:cNvSpPr/>
              <p:nvPr/>
            </p:nvSpPr>
            <p:spPr>
              <a:xfrm>
                <a:off x="1515405" y="3036040"/>
                <a:ext cx="7062" cy="24089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65" extrusionOk="0">
                    <a:moveTo>
                      <a:pt x="41" y="0"/>
                    </a:moveTo>
                    <a:cubicBezTo>
                      <a:pt x="30" y="0"/>
                      <a:pt x="22" y="12"/>
                      <a:pt x="22" y="24"/>
                    </a:cubicBezTo>
                    <a:cubicBezTo>
                      <a:pt x="1" y="58"/>
                      <a:pt x="1" y="96"/>
                      <a:pt x="1" y="147"/>
                    </a:cubicBezTo>
                    <a:cubicBezTo>
                      <a:pt x="1" y="218"/>
                      <a:pt x="22" y="290"/>
                      <a:pt x="39" y="341"/>
                    </a:cubicBezTo>
                    <a:cubicBezTo>
                      <a:pt x="51" y="353"/>
                      <a:pt x="63" y="365"/>
                      <a:pt x="75" y="365"/>
                    </a:cubicBezTo>
                    <a:cubicBezTo>
                      <a:pt x="80" y="365"/>
                      <a:pt x="85" y="363"/>
                      <a:pt x="90" y="358"/>
                    </a:cubicBezTo>
                    <a:cubicBezTo>
                      <a:pt x="106" y="358"/>
                      <a:pt x="106" y="341"/>
                      <a:pt x="106" y="324"/>
                    </a:cubicBezTo>
                    <a:cubicBezTo>
                      <a:pt x="90" y="269"/>
                      <a:pt x="73" y="201"/>
                      <a:pt x="73" y="147"/>
                    </a:cubicBezTo>
                    <a:cubicBezTo>
                      <a:pt x="73" y="113"/>
                      <a:pt x="73" y="79"/>
                      <a:pt x="90" y="41"/>
                    </a:cubicBezTo>
                    <a:cubicBezTo>
                      <a:pt x="90" y="24"/>
                      <a:pt x="73" y="7"/>
                      <a:pt x="56" y="7"/>
                    </a:cubicBezTo>
                    <a:cubicBezTo>
                      <a:pt x="51" y="2"/>
                      <a:pt x="46" y="0"/>
                      <a:pt x="41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514;p44"/>
              <p:cNvSpPr/>
              <p:nvPr/>
            </p:nvSpPr>
            <p:spPr>
              <a:xfrm>
                <a:off x="1510984" y="3067718"/>
                <a:ext cx="62830" cy="22373"/>
              </a:xfrm>
              <a:custGeom>
                <a:avLst/>
                <a:gdLst/>
                <a:ahLst/>
                <a:cxnLst/>
                <a:rect l="l" t="t" r="r" b="b"/>
                <a:pathLst>
                  <a:path w="952" h="339" extrusionOk="0">
                    <a:moveTo>
                      <a:pt x="879" y="0"/>
                    </a:moveTo>
                    <a:cubicBezTo>
                      <a:pt x="679" y="171"/>
                      <a:pt x="411" y="273"/>
                      <a:pt x="146" y="273"/>
                    </a:cubicBezTo>
                    <a:cubicBezTo>
                      <a:pt x="109" y="273"/>
                      <a:pt x="71" y="271"/>
                      <a:pt x="34" y="267"/>
                    </a:cubicBezTo>
                    <a:cubicBezTo>
                      <a:pt x="17" y="267"/>
                      <a:pt x="0" y="284"/>
                      <a:pt x="0" y="301"/>
                    </a:cubicBezTo>
                    <a:cubicBezTo>
                      <a:pt x="0" y="317"/>
                      <a:pt x="0" y="339"/>
                      <a:pt x="17" y="339"/>
                    </a:cubicBezTo>
                    <a:lnTo>
                      <a:pt x="157" y="339"/>
                    </a:lnTo>
                    <a:cubicBezTo>
                      <a:pt x="440" y="339"/>
                      <a:pt x="723" y="250"/>
                      <a:pt x="934" y="55"/>
                    </a:cubicBezTo>
                    <a:cubicBezTo>
                      <a:pt x="951" y="55"/>
                      <a:pt x="951" y="22"/>
                      <a:pt x="934" y="22"/>
                    </a:cubicBezTo>
                    <a:cubicBezTo>
                      <a:pt x="934" y="0"/>
                      <a:pt x="896" y="0"/>
                      <a:pt x="879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515;p44"/>
              <p:cNvSpPr/>
              <p:nvPr/>
            </p:nvSpPr>
            <p:spPr>
              <a:xfrm>
                <a:off x="1441225" y="3016373"/>
                <a:ext cx="38279" cy="26465"/>
              </a:xfrm>
              <a:custGeom>
                <a:avLst/>
                <a:gdLst/>
                <a:ahLst/>
                <a:cxnLst/>
                <a:rect l="l" t="t" r="r" b="b"/>
                <a:pathLst>
                  <a:path w="580" h="401" extrusionOk="0">
                    <a:moveTo>
                      <a:pt x="484" y="1"/>
                    </a:moveTo>
                    <a:cubicBezTo>
                      <a:pt x="462" y="1"/>
                      <a:pt x="440" y="5"/>
                      <a:pt x="423" y="5"/>
                    </a:cubicBezTo>
                    <a:cubicBezTo>
                      <a:pt x="301" y="60"/>
                      <a:pt x="174" y="111"/>
                      <a:pt x="68" y="199"/>
                    </a:cubicBezTo>
                    <a:cubicBezTo>
                      <a:pt x="51" y="216"/>
                      <a:pt x="34" y="233"/>
                      <a:pt x="17" y="271"/>
                    </a:cubicBezTo>
                    <a:cubicBezTo>
                      <a:pt x="1" y="288"/>
                      <a:pt x="1" y="322"/>
                      <a:pt x="17" y="356"/>
                    </a:cubicBezTo>
                    <a:cubicBezTo>
                      <a:pt x="30" y="384"/>
                      <a:pt x="63" y="400"/>
                      <a:pt x="100" y="400"/>
                    </a:cubicBezTo>
                    <a:cubicBezTo>
                      <a:pt x="113" y="400"/>
                      <a:pt x="127" y="398"/>
                      <a:pt x="140" y="394"/>
                    </a:cubicBezTo>
                    <a:cubicBezTo>
                      <a:pt x="263" y="394"/>
                      <a:pt x="385" y="339"/>
                      <a:pt x="474" y="250"/>
                    </a:cubicBezTo>
                    <a:cubicBezTo>
                      <a:pt x="529" y="199"/>
                      <a:pt x="546" y="166"/>
                      <a:pt x="563" y="128"/>
                    </a:cubicBezTo>
                    <a:cubicBezTo>
                      <a:pt x="580" y="94"/>
                      <a:pt x="580" y="39"/>
                      <a:pt x="546" y="22"/>
                    </a:cubicBezTo>
                    <a:cubicBezTo>
                      <a:pt x="529" y="5"/>
                      <a:pt x="507" y="1"/>
                      <a:pt x="484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516;p44"/>
              <p:cNvSpPr/>
              <p:nvPr/>
            </p:nvSpPr>
            <p:spPr>
              <a:xfrm>
                <a:off x="1464390" y="3058479"/>
                <a:ext cx="16235" cy="15179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30" extrusionOk="0">
                    <a:moveTo>
                      <a:pt x="123" y="1"/>
                    </a:moveTo>
                    <a:cubicBezTo>
                      <a:pt x="55" y="1"/>
                      <a:pt x="0" y="56"/>
                      <a:pt x="0" y="107"/>
                    </a:cubicBezTo>
                    <a:cubicBezTo>
                      <a:pt x="0" y="178"/>
                      <a:pt x="55" y="229"/>
                      <a:pt x="123" y="229"/>
                    </a:cubicBezTo>
                    <a:cubicBezTo>
                      <a:pt x="195" y="229"/>
                      <a:pt x="245" y="178"/>
                      <a:pt x="245" y="107"/>
                    </a:cubicBezTo>
                    <a:cubicBezTo>
                      <a:pt x="245" y="56"/>
                      <a:pt x="195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517;p44"/>
              <p:cNvSpPr/>
              <p:nvPr/>
            </p:nvSpPr>
            <p:spPr>
              <a:xfrm>
                <a:off x="1572625" y="3005417"/>
                <a:ext cx="40522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36" extrusionOk="0">
                    <a:moveTo>
                      <a:pt x="88" y="0"/>
                    </a:moveTo>
                    <a:cubicBezTo>
                      <a:pt x="63" y="0"/>
                      <a:pt x="37" y="10"/>
                      <a:pt x="17" y="32"/>
                    </a:cubicBezTo>
                    <a:cubicBezTo>
                      <a:pt x="0" y="65"/>
                      <a:pt x="0" y="120"/>
                      <a:pt x="34" y="154"/>
                    </a:cubicBezTo>
                    <a:cubicBezTo>
                      <a:pt x="51" y="188"/>
                      <a:pt x="85" y="226"/>
                      <a:pt x="140" y="260"/>
                    </a:cubicBezTo>
                    <a:cubicBezTo>
                      <a:pt x="228" y="302"/>
                      <a:pt x="328" y="336"/>
                      <a:pt x="430" y="336"/>
                    </a:cubicBezTo>
                    <a:cubicBezTo>
                      <a:pt x="450" y="336"/>
                      <a:pt x="470" y="334"/>
                      <a:pt x="491" y="332"/>
                    </a:cubicBezTo>
                    <a:cubicBezTo>
                      <a:pt x="545" y="332"/>
                      <a:pt x="596" y="310"/>
                      <a:pt x="613" y="260"/>
                    </a:cubicBezTo>
                    <a:cubicBezTo>
                      <a:pt x="613" y="243"/>
                      <a:pt x="613" y="205"/>
                      <a:pt x="596" y="188"/>
                    </a:cubicBezTo>
                    <a:cubicBezTo>
                      <a:pt x="579" y="154"/>
                      <a:pt x="545" y="137"/>
                      <a:pt x="529" y="137"/>
                    </a:cubicBezTo>
                    <a:cubicBezTo>
                      <a:pt x="402" y="65"/>
                      <a:pt x="279" y="15"/>
                      <a:pt x="140" y="15"/>
                    </a:cubicBezTo>
                    <a:cubicBezTo>
                      <a:pt x="125" y="6"/>
                      <a:pt x="107" y="0"/>
                      <a:pt x="88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518;p44"/>
              <p:cNvSpPr/>
              <p:nvPr/>
            </p:nvSpPr>
            <p:spPr>
              <a:xfrm>
                <a:off x="1585164" y="3048183"/>
                <a:ext cx="15377" cy="1511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29" extrusionOk="0">
                    <a:moveTo>
                      <a:pt x="127" y="1"/>
                    </a:moveTo>
                    <a:cubicBezTo>
                      <a:pt x="55" y="1"/>
                      <a:pt x="0" y="51"/>
                      <a:pt x="0" y="123"/>
                    </a:cubicBezTo>
                    <a:cubicBezTo>
                      <a:pt x="0" y="174"/>
                      <a:pt x="55" y="229"/>
                      <a:pt x="127" y="229"/>
                    </a:cubicBezTo>
                    <a:cubicBezTo>
                      <a:pt x="178" y="229"/>
                      <a:pt x="233" y="174"/>
                      <a:pt x="233" y="123"/>
                    </a:cubicBezTo>
                    <a:cubicBezTo>
                      <a:pt x="233" y="51"/>
                      <a:pt x="178" y="1"/>
                      <a:pt x="12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519;p44"/>
              <p:cNvSpPr/>
              <p:nvPr/>
            </p:nvSpPr>
            <p:spPr>
              <a:xfrm>
                <a:off x="1306195" y="3697857"/>
                <a:ext cx="50290" cy="3603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46" extrusionOk="0">
                    <a:moveTo>
                      <a:pt x="673" y="0"/>
                    </a:moveTo>
                    <a:cubicBezTo>
                      <a:pt x="390" y="0"/>
                      <a:pt x="301" y="51"/>
                      <a:pt x="1" y="106"/>
                    </a:cubicBezTo>
                    <a:lnTo>
                      <a:pt x="762" y="546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520;p44"/>
              <p:cNvSpPr/>
              <p:nvPr/>
            </p:nvSpPr>
            <p:spPr>
              <a:xfrm>
                <a:off x="986836" y="3285310"/>
                <a:ext cx="425420" cy="542169"/>
              </a:xfrm>
              <a:custGeom>
                <a:avLst/>
                <a:gdLst/>
                <a:ahLst/>
                <a:cxnLst/>
                <a:rect l="l" t="t" r="r" b="b"/>
                <a:pathLst>
                  <a:path w="6446" h="8215" extrusionOk="0">
                    <a:moveTo>
                      <a:pt x="6023" y="0"/>
                    </a:moveTo>
                    <a:lnTo>
                      <a:pt x="6023" y="0"/>
                    </a:lnTo>
                    <a:cubicBezTo>
                      <a:pt x="5791" y="123"/>
                      <a:pt x="4612" y="402"/>
                      <a:pt x="2870" y="1441"/>
                    </a:cubicBezTo>
                    <a:cubicBezTo>
                      <a:pt x="1497" y="2236"/>
                      <a:pt x="1002" y="2392"/>
                      <a:pt x="508" y="3360"/>
                    </a:cubicBezTo>
                    <a:cubicBezTo>
                      <a:pt x="106" y="4189"/>
                      <a:pt x="0" y="4472"/>
                      <a:pt x="296" y="5440"/>
                    </a:cubicBezTo>
                    <a:cubicBezTo>
                      <a:pt x="579" y="6391"/>
                      <a:pt x="1196" y="6780"/>
                      <a:pt x="2076" y="7219"/>
                    </a:cubicBezTo>
                    <a:cubicBezTo>
                      <a:pt x="2959" y="7676"/>
                      <a:pt x="3927" y="7870"/>
                      <a:pt x="4823" y="8098"/>
                    </a:cubicBezTo>
                    <a:cubicBezTo>
                      <a:pt x="5052" y="8157"/>
                      <a:pt x="5281" y="8215"/>
                      <a:pt x="5508" y="8215"/>
                    </a:cubicBezTo>
                    <a:cubicBezTo>
                      <a:pt x="5561" y="8215"/>
                      <a:pt x="5615" y="8211"/>
                      <a:pt x="5668" y="8204"/>
                    </a:cubicBezTo>
                    <a:cubicBezTo>
                      <a:pt x="5740" y="8204"/>
                      <a:pt x="5829" y="8170"/>
                      <a:pt x="5829" y="8098"/>
                    </a:cubicBezTo>
                    <a:cubicBezTo>
                      <a:pt x="5846" y="8031"/>
                      <a:pt x="5774" y="7993"/>
                      <a:pt x="5706" y="7959"/>
                    </a:cubicBezTo>
                    <a:cubicBezTo>
                      <a:pt x="5579" y="7904"/>
                      <a:pt x="5440" y="7870"/>
                      <a:pt x="5284" y="7836"/>
                    </a:cubicBezTo>
                    <a:lnTo>
                      <a:pt x="5284" y="7836"/>
                    </a:lnTo>
                    <a:cubicBezTo>
                      <a:pt x="5329" y="7839"/>
                      <a:pt x="5373" y="7841"/>
                      <a:pt x="5418" y="7841"/>
                    </a:cubicBezTo>
                    <a:cubicBezTo>
                      <a:pt x="5648" y="7841"/>
                      <a:pt x="5868" y="7802"/>
                      <a:pt x="6074" y="7714"/>
                    </a:cubicBezTo>
                    <a:cubicBezTo>
                      <a:pt x="6129" y="7693"/>
                      <a:pt x="6180" y="7659"/>
                      <a:pt x="6180" y="7608"/>
                    </a:cubicBezTo>
                    <a:cubicBezTo>
                      <a:pt x="6180" y="7570"/>
                      <a:pt x="6146" y="7553"/>
                      <a:pt x="6129" y="7536"/>
                    </a:cubicBezTo>
                    <a:cubicBezTo>
                      <a:pt x="6091" y="7519"/>
                      <a:pt x="6057" y="7502"/>
                      <a:pt x="6023" y="7502"/>
                    </a:cubicBezTo>
                    <a:cubicBezTo>
                      <a:pt x="5774" y="7464"/>
                      <a:pt x="5529" y="7448"/>
                      <a:pt x="5246" y="7414"/>
                    </a:cubicBezTo>
                    <a:lnTo>
                      <a:pt x="5246" y="7414"/>
                    </a:lnTo>
                    <a:cubicBezTo>
                      <a:pt x="5365" y="7420"/>
                      <a:pt x="5484" y="7424"/>
                      <a:pt x="5604" y="7424"/>
                    </a:cubicBezTo>
                    <a:cubicBezTo>
                      <a:pt x="5820" y="7424"/>
                      <a:pt x="6037" y="7411"/>
                      <a:pt x="6252" y="7376"/>
                    </a:cubicBezTo>
                    <a:cubicBezTo>
                      <a:pt x="6302" y="7376"/>
                      <a:pt x="6340" y="7359"/>
                      <a:pt x="6391" y="7342"/>
                    </a:cubicBezTo>
                    <a:cubicBezTo>
                      <a:pt x="6425" y="7325"/>
                      <a:pt x="6446" y="7270"/>
                      <a:pt x="6446" y="7236"/>
                    </a:cubicBezTo>
                    <a:cubicBezTo>
                      <a:pt x="6446" y="7185"/>
                      <a:pt x="6408" y="7147"/>
                      <a:pt x="6374" y="7131"/>
                    </a:cubicBezTo>
                    <a:cubicBezTo>
                      <a:pt x="6340" y="7114"/>
                      <a:pt x="6285" y="7114"/>
                      <a:pt x="6235" y="7114"/>
                    </a:cubicBezTo>
                    <a:cubicBezTo>
                      <a:pt x="5935" y="7080"/>
                      <a:pt x="5618" y="7059"/>
                      <a:pt x="5301" y="7042"/>
                    </a:cubicBezTo>
                    <a:cubicBezTo>
                      <a:pt x="5634" y="7025"/>
                      <a:pt x="5968" y="7008"/>
                      <a:pt x="6268" y="6885"/>
                    </a:cubicBezTo>
                    <a:cubicBezTo>
                      <a:pt x="6319" y="6868"/>
                      <a:pt x="6374" y="6830"/>
                      <a:pt x="6374" y="6780"/>
                    </a:cubicBezTo>
                    <a:cubicBezTo>
                      <a:pt x="6374" y="6742"/>
                      <a:pt x="6357" y="6708"/>
                      <a:pt x="6319" y="6691"/>
                    </a:cubicBezTo>
                    <a:cubicBezTo>
                      <a:pt x="6302" y="6674"/>
                      <a:pt x="6268" y="6674"/>
                      <a:pt x="6235" y="6674"/>
                    </a:cubicBezTo>
                    <a:cubicBezTo>
                      <a:pt x="5968" y="6636"/>
                      <a:pt x="5723" y="6619"/>
                      <a:pt x="5474" y="6619"/>
                    </a:cubicBezTo>
                    <a:lnTo>
                      <a:pt x="4840" y="6357"/>
                    </a:lnTo>
                    <a:cubicBezTo>
                      <a:pt x="4350" y="6268"/>
                      <a:pt x="3838" y="6163"/>
                      <a:pt x="3415" y="5917"/>
                    </a:cubicBezTo>
                    <a:cubicBezTo>
                      <a:pt x="2976" y="5651"/>
                      <a:pt x="1196" y="4861"/>
                      <a:pt x="2815" y="3627"/>
                    </a:cubicBezTo>
                    <a:cubicBezTo>
                      <a:pt x="5000" y="1953"/>
                      <a:pt x="5034" y="2181"/>
                      <a:pt x="5791" y="1847"/>
                    </a:cubicBezTo>
                    <a:lnTo>
                      <a:pt x="6023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521;p44"/>
              <p:cNvSpPr/>
              <p:nvPr/>
            </p:nvSpPr>
            <p:spPr>
              <a:xfrm>
                <a:off x="1033100" y="3601633"/>
                <a:ext cx="19931" cy="3577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542" extrusionOk="0">
                    <a:moveTo>
                      <a:pt x="98" y="0"/>
                    </a:moveTo>
                    <a:cubicBezTo>
                      <a:pt x="90" y="0"/>
                      <a:pt x="81" y="4"/>
                      <a:pt x="73" y="13"/>
                    </a:cubicBezTo>
                    <a:cubicBezTo>
                      <a:pt x="73" y="13"/>
                      <a:pt x="1" y="119"/>
                      <a:pt x="1" y="258"/>
                    </a:cubicBezTo>
                    <a:cubicBezTo>
                      <a:pt x="1" y="313"/>
                      <a:pt x="18" y="364"/>
                      <a:pt x="56" y="419"/>
                    </a:cubicBezTo>
                    <a:cubicBezTo>
                      <a:pt x="90" y="469"/>
                      <a:pt x="162" y="507"/>
                      <a:pt x="250" y="541"/>
                    </a:cubicBezTo>
                    <a:cubicBezTo>
                      <a:pt x="267" y="541"/>
                      <a:pt x="284" y="541"/>
                      <a:pt x="301" y="524"/>
                    </a:cubicBezTo>
                    <a:cubicBezTo>
                      <a:pt x="301" y="507"/>
                      <a:pt x="301" y="469"/>
                      <a:pt x="284" y="469"/>
                    </a:cubicBezTo>
                    <a:cubicBezTo>
                      <a:pt x="195" y="452"/>
                      <a:pt x="145" y="419"/>
                      <a:pt x="107" y="364"/>
                    </a:cubicBezTo>
                    <a:cubicBezTo>
                      <a:pt x="90" y="330"/>
                      <a:pt x="73" y="296"/>
                      <a:pt x="73" y="258"/>
                    </a:cubicBezTo>
                    <a:cubicBezTo>
                      <a:pt x="73" y="207"/>
                      <a:pt x="90" y="152"/>
                      <a:pt x="107" y="119"/>
                    </a:cubicBezTo>
                    <a:cubicBezTo>
                      <a:pt x="107" y="102"/>
                      <a:pt x="124" y="85"/>
                      <a:pt x="124" y="68"/>
                    </a:cubicBezTo>
                    <a:lnTo>
                      <a:pt x="145" y="68"/>
                    </a:lnTo>
                    <a:lnTo>
                      <a:pt x="145" y="47"/>
                    </a:lnTo>
                    <a:cubicBezTo>
                      <a:pt x="145" y="47"/>
                      <a:pt x="145" y="13"/>
                      <a:pt x="124" y="13"/>
                    </a:cubicBezTo>
                    <a:cubicBezTo>
                      <a:pt x="115" y="4"/>
                      <a:pt x="107" y="0"/>
                      <a:pt x="98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3 Minute Countdown Timer -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37121" y="274537"/>
            <a:ext cx="1373564" cy="772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07" grpId="0" animBg="1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p42"/>
          <p:cNvSpPr txBox="1">
            <a:spLocks noGrp="1"/>
          </p:cNvSpPr>
          <p:nvPr>
            <p:ph type="title"/>
          </p:nvPr>
        </p:nvSpPr>
        <p:spPr>
          <a:xfrm>
            <a:off x="498335" y="388856"/>
            <a:ext cx="6261826" cy="71160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How will we travel </a:t>
            </a:r>
            <a:r>
              <a:rPr lang="en" sz="4000" dirty="0">
                <a:solidFill>
                  <a:srgbClr val="FCB238"/>
                </a:solidFill>
              </a:rPr>
              <a:t>in 2050?!</a:t>
            </a:r>
            <a:endParaRPr sz="4000" dirty="0">
              <a:solidFill>
                <a:srgbClr val="FCB238"/>
              </a:solidFill>
            </a:endParaRPr>
          </a:p>
        </p:txBody>
      </p:sp>
      <p:sp>
        <p:nvSpPr>
          <p:cNvPr id="39" name="Google Shape;1532;p45"/>
          <p:cNvSpPr txBox="1">
            <a:spLocks/>
          </p:cNvSpPr>
          <p:nvPr/>
        </p:nvSpPr>
        <p:spPr>
          <a:xfrm>
            <a:off x="498335" y="1090899"/>
            <a:ext cx="8039382" cy="19375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200" b="1" dirty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Suggested answers: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sz="2200" dirty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1. We will go to school by </a:t>
            </a:r>
            <a:r>
              <a:rPr lang="en-US" sz="2200" dirty="0">
                <a:solidFill>
                  <a:srgbClr val="FCB238"/>
                </a:solidFill>
                <a:latin typeface="Asap" panose="020B0604020202020204" charset="0"/>
                <a:cs typeface="Calibri" panose="020F0502020204030204" pitchFamily="34" charset="0"/>
              </a:rPr>
              <a:t>bamboo-copter.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sz="2200" dirty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2. We will probably use the </a:t>
            </a:r>
            <a:r>
              <a:rPr lang="en-US" sz="2200" dirty="0">
                <a:solidFill>
                  <a:srgbClr val="FCB238"/>
                </a:solidFill>
                <a:latin typeface="Asap" panose="020B0604020202020204" charset="0"/>
                <a:cs typeface="Calibri" panose="020F0502020204030204" pitchFamily="34" charset="0"/>
              </a:rPr>
              <a:t>teleporter</a:t>
            </a:r>
            <a:r>
              <a:rPr lang="en-US" sz="2200" dirty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 to travel oversea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sz="2200" dirty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3. Renewable energy because </a:t>
            </a:r>
            <a:r>
              <a:rPr lang="en-US" sz="2200" dirty="0">
                <a:solidFill>
                  <a:srgbClr val="FCB238"/>
                </a:solidFill>
                <a:latin typeface="Asap" panose="020B0604020202020204" charset="0"/>
                <a:cs typeface="Calibri" panose="020F0502020204030204" pitchFamily="34" charset="0"/>
              </a:rPr>
              <a:t>fossil fuels will run out</a:t>
            </a:r>
            <a:endParaRPr lang="en-US" sz="2200" dirty="0">
              <a:solidFill>
                <a:schemeClr val="tx1"/>
              </a:solidFill>
              <a:latin typeface="Asap" panose="020B0604020202020204" charset="0"/>
              <a:cs typeface="Calibri" panose="020F0502020204030204" pitchFamily="34" charset="0"/>
            </a:endParaRPr>
          </a:p>
        </p:txBody>
      </p:sp>
      <p:grpSp>
        <p:nvGrpSpPr>
          <p:cNvPr id="40" name="Google Shape;1428;p44"/>
          <p:cNvGrpSpPr/>
          <p:nvPr/>
        </p:nvGrpSpPr>
        <p:grpSpPr>
          <a:xfrm>
            <a:off x="6350001" y="2392970"/>
            <a:ext cx="2616724" cy="2841970"/>
            <a:chOff x="5202858" y="1256125"/>
            <a:chExt cx="3194795" cy="3469801"/>
          </a:xfrm>
        </p:grpSpPr>
        <p:sp>
          <p:nvSpPr>
            <p:cNvPr id="41" name="Google Shape;1429;p44"/>
            <p:cNvSpPr/>
            <p:nvPr/>
          </p:nvSpPr>
          <p:spPr>
            <a:xfrm>
              <a:off x="5380397" y="4321165"/>
              <a:ext cx="3017256" cy="404761"/>
            </a:xfrm>
            <a:custGeom>
              <a:avLst/>
              <a:gdLst/>
              <a:ahLst/>
              <a:cxnLst/>
              <a:rect l="l" t="t" r="r" b="b"/>
              <a:pathLst>
                <a:path w="8826" h="2220" extrusionOk="0">
                  <a:moveTo>
                    <a:pt x="4421" y="1"/>
                  </a:moveTo>
                  <a:cubicBezTo>
                    <a:pt x="1974" y="1"/>
                    <a:pt x="0" y="512"/>
                    <a:pt x="0" y="1108"/>
                  </a:cubicBezTo>
                  <a:cubicBezTo>
                    <a:pt x="0" y="1725"/>
                    <a:pt x="1974" y="2220"/>
                    <a:pt x="4421" y="2220"/>
                  </a:cubicBezTo>
                  <a:cubicBezTo>
                    <a:pt x="6852" y="2220"/>
                    <a:pt x="8826" y="1725"/>
                    <a:pt x="8826" y="1108"/>
                  </a:cubicBezTo>
                  <a:cubicBezTo>
                    <a:pt x="8826" y="512"/>
                    <a:pt x="6852" y="1"/>
                    <a:pt x="4421" y="1"/>
                  </a:cubicBezTo>
                  <a:close/>
                </a:path>
              </a:pathLst>
            </a:custGeom>
            <a:solidFill>
              <a:srgbClr val="8A407D">
                <a:alpha val="11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430;p44"/>
            <p:cNvSpPr/>
            <p:nvPr/>
          </p:nvSpPr>
          <p:spPr>
            <a:xfrm>
              <a:off x="5704759" y="1884866"/>
              <a:ext cx="2169111" cy="2686281"/>
            </a:xfrm>
            <a:custGeom>
              <a:avLst/>
              <a:gdLst/>
              <a:ahLst/>
              <a:cxnLst/>
              <a:rect l="l" t="t" r="r" b="b"/>
              <a:pathLst>
                <a:path w="43218" h="25413" extrusionOk="0">
                  <a:moveTo>
                    <a:pt x="25591" y="0"/>
                  </a:moveTo>
                  <a:cubicBezTo>
                    <a:pt x="23576" y="0"/>
                    <a:pt x="21405" y="163"/>
                    <a:pt x="19088" y="519"/>
                  </a:cubicBezTo>
                  <a:cubicBezTo>
                    <a:pt x="4489" y="2755"/>
                    <a:pt x="0" y="8106"/>
                    <a:pt x="512" y="14624"/>
                  </a:cubicBezTo>
                  <a:cubicBezTo>
                    <a:pt x="992" y="20807"/>
                    <a:pt x="11048" y="25413"/>
                    <a:pt x="20053" y="25413"/>
                  </a:cubicBezTo>
                  <a:cubicBezTo>
                    <a:pt x="20564" y="25413"/>
                    <a:pt x="21071" y="25398"/>
                    <a:pt x="21573" y="25368"/>
                  </a:cubicBezTo>
                  <a:cubicBezTo>
                    <a:pt x="37212" y="24434"/>
                    <a:pt x="42584" y="16120"/>
                    <a:pt x="42934" y="10152"/>
                  </a:cubicBezTo>
                  <a:cubicBezTo>
                    <a:pt x="43218" y="5100"/>
                    <a:pt x="36850" y="0"/>
                    <a:pt x="25591" y="0"/>
                  </a:cubicBezTo>
                  <a:close/>
                </a:path>
              </a:pathLst>
            </a:custGeom>
            <a:solidFill>
              <a:srgbClr val="FFAED6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31;p44"/>
            <p:cNvSpPr/>
            <p:nvPr/>
          </p:nvSpPr>
          <p:spPr>
            <a:xfrm>
              <a:off x="5344844" y="3046887"/>
              <a:ext cx="2782965" cy="1476644"/>
            </a:xfrm>
            <a:custGeom>
              <a:avLst/>
              <a:gdLst/>
              <a:ahLst/>
              <a:cxnLst/>
              <a:rect l="l" t="t" r="r" b="b"/>
              <a:pathLst>
                <a:path w="25767" h="13672" extrusionOk="0">
                  <a:moveTo>
                    <a:pt x="13439" y="1"/>
                  </a:moveTo>
                  <a:cubicBezTo>
                    <a:pt x="13331" y="1"/>
                    <a:pt x="13219" y="7"/>
                    <a:pt x="13103" y="20"/>
                  </a:cubicBezTo>
                  <a:cubicBezTo>
                    <a:pt x="9917" y="353"/>
                    <a:pt x="10990" y="6131"/>
                    <a:pt x="10990" y="6131"/>
                  </a:cubicBezTo>
                  <a:cubicBezTo>
                    <a:pt x="10990" y="6131"/>
                    <a:pt x="10011" y="2828"/>
                    <a:pt x="7946" y="2828"/>
                  </a:cubicBezTo>
                  <a:cubicBezTo>
                    <a:pt x="7661" y="2828"/>
                    <a:pt x="7356" y="2890"/>
                    <a:pt x="7030" y="3033"/>
                  </a:cubicBezTo>
                  <a:cubicBezTo>
                    <a:pt x="4333" y="4212"/>
                    <a:pt x="6113" y="9390"/>
                    <a:pt x="6113" y="9390"/>
                  </a:cubicBezTo>
                  <a:cubicBezTo>
                    <a:pt x="6113" y="9390"/>
                    <a:pt x="4771" y="7303"/>
                    <a:pt x="3090" y="7303"/>
                  </a:cubicBezTo>
                  <a:cubicBezTo>
                    <a:pt x="2769" y="7303"/>
                    <a:pt x="2436" y="7379"/>
                    <a:pt x="2097" y="7560"/>
                  </a:cubicBezTo>
                  <a:cubicBezTo>
                    <a:pt x="1" y="8684"/>
                    <a:pt x="2097" y="13477"/>
                    <a:pt x="2097" y="13477"/>
                  </a:cubicBezTo>
                  <a:cubicBezTo>
                    <a:pt x="2097" y="13477"/>
                    <a:pt x="5919" y="13671"/>
                    <a:pt x="11215" y="13671"/>
                  </a:cubicBezTo>
                  <a:cubicBezTo>
                    <a:pt x="15196" y="13671"/>
                    <a:pt x="20010" y="13562"/>
                    <a:pt x="24659" y="13177"/>
                  </a:cubicBezTo>
                  <a:cubicBezTo>
                    <a:pt x="24659" y="13177"/>
                    <a:pt x="25766" y="5742"/>
                    <a:pt x="23953" y="5320"/>
                  </a:cubicBezTo>
                  <a:cubicBezTo>
                    <a:pt x="23803" y="5286"/>
                    <a:pt x="23661" y="5271"/>
                    <a:pt x="23527" y="5271"/>
                  </a:cubicBezTo>
                  <a:cubicBezTo>
                    <a:pt x="22061" y="5271"/>
                    <a:pt x="21557" y="7116"/>
                    <a:pt x="21557" y="7116"/>
                  </a:cubicBezTo>
                  <a:cubicBezTo>
                    <a:pt x="21557" y="7116"/>
                    <a:pt x="22757" y="2065"/>
                    <a:pt x="20344" y="1482"/>
                  </a:cubicBezTo>
                  <a:cubicBezTo>
                    <a:pt x="20154" y="1437"/>
                    <a:pt x="19971" y="1416"/>
                    <a:pt x="19796" y="1416"/>
                  </a:cubicBezTo>
                  <a:cubicBezTo>
                    <a:pt x="17731" y="1416"/>
                    <a:pt x="16607" y="4301"/>
                    <a:pt x="16607" y="4301"/>
                  </a:cubicBezTo>
                  <a:cubicBezTo>
                    <a:pt x="16607" y="4301"/>
                    <a:pt x="16297" y="1"/>
                    <a:pt x="134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" name="Google Shape;1432;p44"/>
            <p:cNvGrpSpPr/>
            <p:nvPr/>
          </p:nvGrpSpPr>
          <p:grpSpPr>
            <a:xfrm>
              <a:off x="7330675" y="1256125"/>
              <a:ext cx="998325" cy="976149"/>
              <a:chOff x="5852375" y="2141000"/>
              <a:chExt cx="998325" cy="976149"/>
            </a:xfrm>
          </p:grpSpPr>
          <p:sp>
            <p:nvSpPr>
              <p:cNvPr id="129" name="Google Shape;1433;p44"/>
              <p:cNvSpPr/>
              <p:nvPr/>
            </p:nvSpPr>
            <p:spPr>
              <a:xfrm>
                <a:off x="6619166" y="2415357"/>
                <a:ext cx="34933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84" extrusionOk="0">
                    <a:moveTo>
                      <a:pt x="140" y="72"/>
                    </a:moveTo>
                    <a:cubicBezTo>
                      <a:pt x="195" y="72"/>
                      <a:pt x="228" y="106"/>
                      <a:pt x="228" y="140"/>
                    </a:cubicBezTo>
                    <a:cubicBezTo>
                      <a:pt x="228" y="178"/>
                      <a:pt x="195" y="211"/>
                      <a:pt x="140" y="211"/>
                    </a:cubicBezTo>
                    <a:cubicBezTo>
                      <a:pt x="106" y="211"/>
                      <a:pt x="68" y="178"/>
                      <a:pt x="68" y="140"/>
                    </a:cubicBezTo>
                    <a:cubicBezTo>
                      <a:pt x="68" y="106"/>
                      <a:pt x="106" y="72"/>
                      <a:pt x="140" y="72"/>
                    </a:cubicBezTo>
                    <a:close/>
                    <a:moveTo>
                      <a:pt x="140" y="0"/>
                    </a:moveTo>
                    <a:cubicBezTo>
                      <a:pt x="68" y="0"/>
                      <a:pt x="0" y="72"/>
                      <a:pt x="0" y="140"/>
                    </a:cubicBezTo>
                    <a:cubicBezTo>
                      <a:pt x="0" y="228"/>
                      <a:pt x="68" y="283"/>
                      <a:pt x="140" y="283"/>
                    </a:cubicBezTo>
                    <a:cubicBezTo>
                      <a:pt x="228" y="283"/>
                      <a:pt x="300" y="228"/>
                      <a:pt x="300" y="140"/>
                    </a:cubicBezTo>
                    <a:cubicBezTo>
                      <a:pt x="300" y="72"/>
                      <a:pt x="228" y="0"/>
                      <a:pt x="140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434;p44"/>
              <p:cNvSpPr/>
              <p:nvPr/>
            </p:nvSpPr>
            <p:spPr>
              <a:xfrm>
                <a:off x="6236989" y="2239648"/>
                <a:ext cx="32496" cy="32496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80" extrusionOk="0">
                    <a:moveTo>
                      <a:pt x="140" y="69"/>
                    </a:moveTo>
                    <a:cubicBezTo>
                      <a:pt x="174" y="69"/>
                      <a:pt x="212" y="85"/>
                      <a:pt x="212" y="140"/>
                    </a:cubicBezTo>
                    <a:cubicBezTo>
                      <a:pt x="212" y="174"/>
                      <a:pt x="174" y="212"/>
                      <a:pt x="140" y="212"/>
                    </a:cubicBezTo>
                    <a:cubicBezTo>
                      <a:pt x="106" y="212"/>
                      <a:pt x="68" y="174"/>
                      <a:pt x="68" y="140"/>
                    </a:cubicBezTo>
                    <a:cubicBezTo>
                      <a:pt x="68" y="85"/>
                      <a:pt x="106" y="69"/>
                      <a:pt x="140" y="69"/>
                    </a:cubicBezTo>
                    <a:close/>
                    <a:moveTo>
                      <a:pt x="140" y="1"/>
                    </a:moveTo>
                    <a:cubicBezTo>
                      <a:pt x="51" y="1"/>
                      <a:pt x="1" y="52"/>
                      <a:pt x="1" y="140"/>
                    </a:cubicBezTo>
                    <a:cubicBezTo>
                      <a:pt x="1" y="212"/>
                      <a:pt x="51" y="280"/>
                      <a:pt x="140" y="280"/>
                    </a:cubicBezTo>
                    <a:cubicBezTo>
                      <a:pt x="212" y="280"/>
                      <a:pt x="280" y="212"/>
                      <a:pt x="280" y="140"/>
                    </a:cubicBezTo>
                    <a:cubicBezTo>
                      <a:pt x="280" y="52"/>
                      <a:pt x="212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435;p44"/>
              <p:cNvSpPr/>
              <p:nvPr/>
            </p:nvSpPr>
            <p:spPr>
              <a:xfrm>
                <a:off x="5852375" y="2141000"/>
                <a:ext cx="94355" cy="114549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87" extrusionOk="0">
                    <a:moveTo>
                      <a:pt x="464" y="1"/>
                    </a:moveTo>
                    <a:cubicBezTo>
                      <a:pt x="375" y="1"/>
                      <a:pt x="293" y="47"/>
                      <a:pt x="229" y="111"/>
                    </a:cubicBezTo>
                    <a:cubicBezTo>
                      <a:pt x="145" y="217"/>
                      <a:pt x="107" y="323"/>
                      <a:pt x="56" y="445"/>
                    </a:cubicBezTo>
                    <a:cubicBezTo>
                      <a:pt x="39" y="534"/>
                      <a:pt x="1" y="640"/>
                      <a:pt x="1" y="724"/>
                    </a:cubicBezTo>
                    <a:cubicBezTo>
                      <a:pt x="1" y="830"/>
                      <a:pt x="56" y="935"/>
                      <a:pt x="145" y="974"/>
                    </a:cubicBezTo>
                    <a:cubicBezTo>
                      <a:pt x="166" y="983"/>
                      <a:pt x="189" y="987"/>
                      <a:pt x="213" y="987"/>
                    </a:cubicBezTo>
                    <a:cubicBezTo>
                      <a:pt x="320" y="987"/>
                      <a:pt x="436" y="900"/>
                      <a:pt x="495" y="813"/>
                    </a:cubicBezTo>
                    <a:cubicBezTo>
                      <a:pt x="567" y="690"/>
                      <a:pt x="601" y="551"/>
                      <a:pt x="673" y="445"/>
                    </a:cubicBezTo>
                    <a:cubicBezTo>
                      <a:pt x="812" y="268"/>
                      <a:pt x="673" y="56"/>
                      <a:pt x="567" y="23"/>
                    </a:cubicBezTo>
                    <a:cubicBezTo>
                      <a:pt x="532" y="7"/>
                      <a:pt x="497" y="1"/>
                      <a:pt x="4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436;p44"/>
              <p:cNvSpPr/>
              <p:nvPr/>
            </p:nvSpPr>
            <p:spPr>
              <a:xfrm>
                <a:off x="6512625" y="2732422"/>
                <a:ext cx="53154" cy="8530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35" extrusionOk="0">
                    <a:moveTo>
                      <a:pt x="301" y="0"/>
                    </a:moveTo>
                    <a:cubicBezTo>
                      <a:pt x="262" y="0"/>
                      <a:pt x="223" y="14"/>
                      <a:pt x="195" y="32"/>
                    </a:cubicBezTo>
                    <a:cubicBezTo>
                      <a:pt x="140" y="87"/>
                      <a:pt x="107" y="138"/>
                      <a:pt x="73" y="210"/>
                    </a:cubicBezTo>
                    <a:cubicBezTo>
                      <a:pt x="35" y="277"/>
                      <a:pt x="18" y="366"/>
                      <a:pt x="18" y="455"/>
                    </a:cubicBezTo>
                    <a:cubicBezTo>
                      <a:pt x="1" y="544"/>
                      <a:pt x="18" y="666"/>
                      <a:pt x="107" y="721"/>
                    </a:cubicBezTo>
                    <a:cubicBezTo>
                      <a:pt x="129" y="730"/>
                      <a:pt x="153" y="734"/>
                      <a:pt x="177" y="734"/>
                    </a:cubicBezTo>
                    <a:cubicBezTo>
                      <a:pt x="246" y="734"/>
                      <a:pt x="314" y="699"/>
                      <a:pt x="352" y="632"/>
                    </a:cubicBezTo>
                    <a:cubicBezTo>
                      <a:pt x="407" y="561"/>
                      <a:pt x="424" y="472"/>
                      <a:pt x="424" y="366"/>
                    </a:cubicBezTo>
                    <a:cubicBezTo>
                      <a:pt x="457" y="155"/>
                      <a:pt x="440" y="66"/>
                      <a:pt x="390" y="32"/>
                    </a:cubicBezTo>
                    <a:cubicBezTo>
                      <a:pt x="365" y="9"/>
                      <a:pt x="333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437;p44"/>
              <p:cNvSpPr/>
              <p:nvPr/>
            </p:nvSpPr>
            <p:spPr>
              <a:xfrm>
                <a:off x="6792787" y="3041132"/>
                <a:ext cx="57913" cy="76018"/>
              </a:xfrm>
              <a:custGeom>
                <a:avLst/>
                <a:gdLst/>
                <a:ahLst/>
                <a:cxnLst/>
                <a:rect l="l" t="t" r="r" b="b"/>
                <a:pathLst>
                  <a:path w="499" h="655" extrusionOk="0">
                    <a:moveTo>
                      <a:pt x="319" y="1"/>
                    </a:moveTo>
                    <a:cubicBezTo>
                      <a:pt x="292" y="1"/>
                      <a:pt x="266" y="6"/>
                      <a:pt x="245" y="14"/>
                    </a:cubicBezTo>
                    <a:cubicBezTo>
                      <a:pt x="157" y="48"/>
                      <a:pt x="106" y="137"/>
                      <a:pt x="72" y="225"/>
                    </a:cubicBezTo>
                    <a:cubicBezTo>
                      <a:pt x="34" y="297"/>
                      <a:pt x="0" y="365"/>
                      <a:pt x="0" y="437"/>
                    </a:cubicBezTo>
                    <a:cubicBezTo>
                      <a:pt x="0" y="508"/>
                      <a:pt x="17" y="576"/>
                      <a:pt x="89" y="631"/>
                    </a:cubicBezTo>
                    <a:cubicBezTo>
                      <a:pt x="117" y="647"/>
                      <a:pt x="149" y="655"/>
                      <a:pt x="181" y="655"/>
                    </a:cubicBezTo>
                    <a:cubicBezTo>
                      <a:pt x="250" y="655"/>
                      <a:pt x="322" y="620"/>
                      <a:pt x="368" y="559"/>
                    </a:cubicBezTo>
                    <a:cubicBezTo>
                      <a:pt x="440" y="470"/>
                      <a:pt x="457" y="348"/>
                      <a:pt x="457" y="242"/>
                    </a:cubicBezTo>
                    <a:cubicBezTo>
                      <a:pt x="499" y="55"/>
                      <a:pt x="405" y="1"/>
                      <a:pt x="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" name="Google Shape;1438;p44"/>
            <p:cNvGrpSpPr/>
            <p:nvPr/>
          </p:nvGrpSpPr>
          <p:grpSpPr>
            <a:xfrm>
              <a:off x="5202858" y="3397866"/>
              <a:ext cx="933774" cy="1125648"/>
              <a:chOff x="8433450" y="2024125"/>
              <a:chExt cx="319250" cy="384850"/>
            </a:xfrm>
          </p:grpSpPr>
          <p:sp>
            <p:nvSpPr>
              <p:cNvPr id="125" name="Google Shape;1439;p44"/>
              <p:cNvSpPr/>
              <p:nvPr/>
            </p:nvSpPr>
            <p:spPr>
              <a:xfrm>
                <a:off x="8433450" y="2024125"/>
                <a:ext cx="316075" cy="335075"/>
              </a:xfrm>
              <a:custGeom>
                <a:avLst/>
                <a:gdLst/>
                <a:ahLst/>
                <a:cxnLst/>
                <a:rect l="l" t="t" r="r" b="b"/>
                <a:pathLst>
                  <a:path w="12643" h="13403" extrusionOk="0">
                    <a:moveTo>
                      <a:pt x="2698" y="1"/>
                    </a:moveTo>
                    <a:cubicBezTo>
                      <a:pt x="2501" y="1"/>
                      <a:pt x="2305" y="29"/>
                      <a:pt x="2114" y="89"/>
                    </a:cubicBezTo>
                    <a:cubicBezTo>
                      <a:pt x="1057" y="439"/>
                      <a:pt x="512" y="1640"/>
                      <a:pt x="351" y="2747"/>
                    </a:cubicBezTo>
                    <a:cubicBezTo>
                      <a:pt x="1" y="5566"/>
                      <a:pt x="1497" y="8419"/>
                      <a:pt x="3699" y="10216"/>
                    </a:cubicBezTo>
                    <a:cubicBezTo>
                      <a:pt x="5901" y="12029"/>
                      <a:pt x="8716" y="12925"/>
                      <a:pt x="11518" y="13403"/>
                    </a:cubicBezTo>
                    <a:lnTo>
                      <a:pt x="12642" y="8347"/>
                    </a:lnTo>
                    <a:cubicBezTo>
                      <a:pt x="10107" y="7046"/>
                      <a:pt x="7888" y="5144"/>
                      <a:pt x="6235" y="2836"/>
                    </a:cubicBezTo>
                    <a:cubicBezTo>
                      <a:pt x="5723" y="2113"/>
                      <a:pt x="5246" y="1340"/>
                      <a:pt x="4578" y="773"/>
                    </a:cubicBezTo>
                    <a:cubicBezTo>
                      <a:pt x="4061" y="325"/>
                      <a:pt x="3374" y="1"/>
                      <a:pt x="26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440;p44"/>
              <p:cNvSpPr/>
              <p:nvPr/>
            </p:nvSpPr>
            <p:spPr>
              <a:xfrm>
                <a:off x="8517025" y="2133400"/>
                <a:ext cx="230800" cy="163250"/>
              </a:xfrm>
              <a:custGeom>
                <a:avLst/>
                <a:gdLst/>
                <a:ahLst/>
                <a:cxnLst/>
                <a:rect l="l" t="t" r="r" b="b"/>
                <a:pathLst>
                  <a:path w="9232" h="6530" extrusionOk="0">
                    <a:moveTo>
                      <a:pt x="45" y="0"/>
                    </a:moveTo>
                    <a:cubicBezTo>
                      <a:pt x="39" y="0"/>
                      <a:pt x="30" y="6"/>
                      <a:pt x="22" y="16"/>
                    </a:cubicBezTo>
                    <a:cubicBezTo>
                      <a:pt x="1" y="33"/>
                      <a:pt x="1" y="50"/>
                      <a:pt x="1" y="67"/>
                    </a:cubicBezTo>
                    <a:cubicBezTo>
                      <a:pt x="2431" y="3009"/>
                      <a:pt x="5601" y="5244"/>
                      <a:pt x="9177" y="6529"/>
                    </a:cubicBezTo>
                    <a:lnTo>
                      <a:pt x="9194" y="6529"/>
                    </a:lnTo>
                    <a:cubicBezTo>
                      <a:pt x="9215" y="6529"/>
                      <a:pt x="9232" y="6512"/>
                      <a:pt x="9232" y="6512"/>
                    </a:cubicBezTo>
                    <a:cubicBezTo>
                      <a:pt x="9232" y="6479"/>
                      <a:pt x="9232" y="6462"/>
                      <a:pt x="9215" y="6462"/>
                    </a:cubicBezTo>
                    <a:cubicBezTo>
                      <a:pt x="5639" y="5173"/>
                      <a:pt x="2469" y="2954"/>
                      <a:pt x="56" y="16"/>
                    </a:cubicBezTo>
                    <a:cubicBezTo>
                      <a:pt x="56" y="6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441;p44"/>
              <p:cNvSpPr/>
              <p:nvPr/>
            </p:nvSpPr>
            <p:spPr>
              <a:xfrm>
                <a:off x="8450575" y="2274550"/>
                <a:ext cx="297250" cy="134425"/>
              </a:xfrm>
              <a:custGeom>
                <a:avLst/>
                <a:gdLst/>
                <a:ahLst/>
                <a:cxnLst/>
                <a:rect l="l" t="t" r="r" b="b"/>
                <a:pathLst>
                  <a:path w="11890" h="5377" extrusionOk="0">
                    <a:moveTo>
                      <a:pt x="6126" y="0"/>
                    </a:moveTo>
                    <a:cubicBezTo>
                      <a:pt x="4778" y="0"/>
                      <a:pt x="3443" y="209"/>
                      <a:pt x="2186" y="689"/>
                    </a:cubicBezTo>
                    <a:cubicBezTo>
                      <a:pt x="1218" y="1061"/>
                      <a:pt x="212" y="1729"/>
                      <a:pt x="123" y="2735"/>
                    </a:cubicBezTo>
                    <a:cubicBezTo>
                      <a:pt x="0" y="3859"/>
                      <a:pt x="1074" y="4759"/>
                      <a:pt x="2131" y="5093"/>
                    </a:cubicBezTo>
                    <a:cubicBezTo>
                      <a:pt x="2761" y="5296"/>
                      <a:pt x="3411" y="5377"/>
                      <a:pt x="4066" y="5377"/>
                    </a:cubicBezTo>
                    <a:cubicBezTo>
                      <a:pt x="5059" y="5377"/>
                      <a:pt x="6064" y="5192"/>
                      <a:pt x="7029" y="4970"/>
                    </a:cubicBezTo>
                    <a:cubicBezTo>
                      <a:pt x="8648" y="4582"/>
                      <a:pt x="10250" y="4070"/>
                      <a:pt x="11890" y="4053"/>
                    </a:cubicBezTo>
                    <a:lnTo>
                      <a:pt x="11345" y="938"/>
                    </a:lnTo>
                    <a:cubicBezTo>
                      <a:pt x="9677" y="358"/>
                      <a:pt x="7890" y="0"/>
                      <a:pt x="61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442;p44"/>
              <p:cNvSpPr/>
              <p:nvPr/>
            </p:nvSpPr>
            <p:spPr>
              <a:xfrm>
                <a:off x="8516600" y="2324075"/>
                <a:ext cx="236100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9444" h="1282" extrusionOk="0">
                    <a:moveTo>
                      <a:pt x="6641" y="1"/>
                    </a:moveTo>
                    <a:cubicBezTo>
                      <a:pt x="4391" y="1"/>
                      <a:pt x="2149" y="410"/>
                      <a:pt x="39" y="1210"/>
                    </a:cubicBezTo>
                    <a:cubicBezTo>
                      <a:pt x="18" y="1227"/>
                      <a:pt x="1" y="1244"/>
                      <a:pt x="18" y="1265"/>
                    </a:cubicBezTo>
                    <a:cubicBezTo>
                      <a:pt x="18" y="1282"/>
                      <a:pt x="39" y="1282"/>
                      <a:pt x="56" y="1282"/>
                    </a:cubicBezTo>
                    <a:cubicBezTo>
                      <a:pt x="2170" y="480"/>
                      <a:pt x="4408" y="71"/>
                      <a:pt x="6651" y="71"/>
                    </a:cubicBezTo>
                    <a:cubicBezTo>
                      <a:pt x="7565" y="71"/>
                      <a:pt x="8480" y="139"/>
                      <a:pt x="9388" y="276"/>
                    </a:cubicBezTo>
                    <a:cubicBezTo>
                      <a:pt x="9422" y="276"/>
                      <a:pt x="9443" y="276"/>
                      <a:pt x="9443" y="242"/>
                    </a:cubicBezTo>
                    <a:cubicBezTo>
                      <a:pt x="9443" y="225"/>
                      <a:pt x="9422" y="208"/>
                      <a:pt x="9405" y="208"/>
                    </a:cubicBezTo>
                    <a:cubicBezTo>
                      <a:pt x="8488" y="69"/>
                      <a:pt x="7564" y="1"/>
                      <a:pt x="66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" name="Google Shape;1443;p44"/>
            <p:cNvGrpSpPr/>
            <p:nvPr/>
          </p:nvGrpSpPr>
          <p:grpSpPr>
            <a:xfrm>
              <a:off x="5479463" y="1959324"/>
              <a:ext cx="1847959" cy="2644054"/>
              <a:chOff x="7622746" y="2880942"/>
              <a:chExt cx="1386732" cy="1984132"/>
            </a:xfrm>
          </p:grpSpPr>
          <p:sp>
            <p:nvSpPr>
              <p:cNvPr id="81" name="Google Shape;1444;p44"/>
              <p:cNvSpPr/>
              <p:nvPr/>
            </p:nvSpPr>
            <p:spPr>
              <a:xfrm>
                <a:off x="8585114" y="3237920"/>
                <a:ext cx="424364" cy="436903"/>
              </a:xfrm>
              <a:custGeom>
                <a:avLst/>
                <a:gdLst/>
                <a:ahLst/>
                <a:cxnLst/>
                <a:rect l="l" t="t" r="r" b="b"/>
                <a:pathLst>
                  <a:path w="6430" h="6620" extrusionOk="0">
                    <a:moveTo>
                      <a:pt x="5073" y="1"/>
                    </a:moveTo>
                    <a:cubicBezTo>
                      <a:pt x="5005" y="1"/>
                      <a:pt x="4950" y="52"/>
                      <a:pt x="4933" y="90"/>
                    </a:cubicBezTo>
                    <a:cubicBezTo>
                      <a:pt x="4899" y="140"/>
                      <a:pt x="4899" y="195"/>
                      <a:pt x="4878" y="263"/>
                    </a:cubicBezTo>
                    <a:cubicBezTo>
                      <a:pt x="4827" y="635"/>
                      <a:pt x="4773" y="1024"/>
                      <a:pt x="4722" y="1391"/>
                    </a:cubicBezTo>
                    <a:lnTo>
                      <a:pt x="4388" y="1954"/>
                    </a:lnTo>
                    <a:cubicBezTo>
                      <a:pt x="3948" y="2714"/>
                      <a:pt x="3965" y="2820"/>
                      <a:pt x="3382" y="3771"/>
                    </a:cubicBezTo>
                    <a:cubicBezTo>
                      <a:pt x="3276" y="3961"/>
                      <a:pt x="3082" y="4194"/>
                      <a:pt x="2892" y="4299"/>
                    </a:cubicBezTo>
                    <a:cubicBezTo>
                      <a:pt x="2862" y="4311"/>
                      <a:pt x="2831" y="4316"/>
                      <a:pt x="2799" y="4316"/>
                    </a:cubicBezTo>
                    <a:cubicBezTo>
                      <a:pt x="2595" y="4316"/>
                      <a:pt x="2339" y="4107"/>
                      <a:pt x="2186" y="3910"/>
                    </a:cubicBezTo>
                    <a:lnTo>
                      <a:pt x="2046" y="3750"/>
                    </a:lnTo>
                    <a:cubicBezTo>
                      <a:pt x="2019" y="3716"/>
                      <a:pt x="1997" y="3703"/>
                      <a:pt x="1977" y="3703"/>
                    </a:cubicBezTo>
                    <a:cubicBezTo>
                      <a:pt x="1957" y="3703"/>
                      <a:pt x="1939" y="3716"/>
                      <a:pt x="1920" y="3733"/>
                    </a:cubicBezTo>
                    <a:cubicBezTo>
                      <a:pt x="1910" y="3742"/>
                      <a:pt x="1896" y="3758"/>
                      <a:pt x="1875" y="3758"/>
                    </a:cubicBezTo>
                    <a:cubicBezTo>
                      <a:pt x="1859" y="3758"/>
                      <a:pt x="1838" y="3748"/>
                      <a:pt x="1814" y="3716"/>
                    </a:cubicBezTo>
                    <a:lnTo>
                      <a:pt x="1" y="5123"/>
                    </a:lnTo>
                    <a:cubicBezTo>
                      <a:pt x="584" y="5779"/>
                      <a:pt x="1341" y="6269"/>
                      <a:pt x="2186" y="6497"/>
                    </a:cubicBezTo>
                    <a:cubicBezTo>
                      <a:pt x="2428" y="6571"/>
                      <a:pt x="2690" y="6620"/>
                      <a:pt x="2949" y="6620"/>
                    </a:cubicBezTo>
                    <a:cubicBezTo>
                      <a:pt x="3197" y="6620"/>
                      <a:pt x="3442" y="6575"/>
                      <a:pt x="3665" y="6463"/>
                    </a:cubicBezTo>
                    <a:cubicBezTo>
                      <a:pt x="4122" y="6252"/>
                      <a:pt x="4422" y="5796"/>
                      <a:pt x="4667" y="5356"/>
                    </a:cubicBezTo>
                    <a:cubicBezTo>
                      <a:pt x="5267" y="4278"/>
                      <a:pt x="5707" y="3099"/>
                      <a:pt x="5973" y="1886"/>
                    </a:cubicBezTo>
                    <a:cubicBezTo>
                      <a:pt x="6129" y="1637"/>
                      <a:pt x="6273" y="1463"/>
                      <a:pt x="6379" y="1286"/>
                    </a:cubicBezTo>
                    <a:cubicBezTo>
                      <a:pt x="6396" y="1252"/>
                      <a:pt x="6412" y="1214"/>
                      <a:pt x="6412" y="1180"/>
                    </a:cubicBezTo>
                    <a:cubicBezTo>
                      <a:pt x="6429" y="1146"/>
                      <a:pt x="6412" y="1108"/>
                      <a:pt x="6379" y="1091"/>
                    </a:cubicBezTo>
                    <a:cubicBezTo>
                      <a:pt x="6369" y="1087"/>
                      <a:pt x="6358" y="1085"/>
                      <a:pt x="6346" y="1085"/>
                    </a:cubicBezTo>
                    <a:cubicBezTo>
                      <a:pt x="6315" y="1085"/>
                      <a:pt x="6280" y="1101"/>
                      <a:pt x="6252" y="1129"/>
                    </a:cubicBezTo>
                    <a:cubicBezTo>
                      <a:pt x="6129" y="1214"/>
                      <a:pt x="6024" y="1320"/>
                      <a:pt x="5956" y="1446"/>
                    </a:cubicBezTo>
                    <a:cubicBezTo>
                      <a:pt x="6062" y="1129"/>
                      <a:pt x="6167" y="812"/>
                      <a:pt x="6235" y="495"/>
                    </a:cubicBezTo>
                    <a:cubicBezTo>
                      <a:pt x="6235" y="440"/>
                      <a:pt x="6252" y="369"/>
                      <a:pt x="6235" y="318"/>
                    </a:cubicBezTo>
                    <a:cubicBezTo>
                      <a:pt x="6220" y="270"/>
                      <a:pt x="6180" y="226"/>
                      <a:pt x="6134" y="226"/>
                    </a:cubicBezTo>
                    <a:cubicBezTo>
                      <a:pt x="6127" y="226"/>
                      <a:pt x="6120" y="227"/>
                      <a:pt x="6112" y="229"/>
                    </a:cubicBezTo>
                    <a:cubicBezTo>
                      <a:pt x="6062" y="229"/>
                      <a:pt x="6024" y="284"/>
                      <a:pt x="5990" y="335"/>
                    </a:cubicBezTo>
                    <a:cubicBezTo>
                      <a:pt x="5812" y="618"/>
                      <a:pt x="5690" y="952"/>
                      <a:pt x="5601" y="1269"/>
                    </a:cubicBezTo>
                    <a:cubicBezTo>
                      <a:pt x="5639" y="969"/>
                      <a:pt x="5690" y="707"/>
                      <a:pt x="5745" y="423"/>
                    </a:cubicBezTo>
                    <a:cubicBezTo>
                      <a:pt x="5762" y="352"/>
                      <a:pt x="5778" y="301"/>
                      <a:pt x="5762" y="229"/>
                    </a:cubicBezTo>
                    <a:cubicBezTo>
                      <a:pt x="5745" y="178"/>
                      <a:pt x="5707" y="106"/>
                      <a:pt x="5639" y="106"/>
                    </a:cubicBezTo>
                    <a:cubicBezTo>
                      <a:pt x="5631" y="105"/>
                      <a:pt x="5624" y="105"/>
                      <a:pt x="5617" y="105"/>
                    </a:cubicBezTo>
                    <a:cubicBezTo>
                      <a:pt x="5523" y="105"/>
                      <a:pt x="5459" y="203"/>
                      <a:pt x="5428" y="301"/>
                    </a:cubicBezTo>
                    <a:cubicBezTo>
                      <a:pt x="5322" y="580"/>
                      <a:pt x="5233" y="880"/>
                      <a:pt x="5161" y="1180"/>
                    </a:cubicBezTo>
                    <a:cubicBezTo>
                      <a:pt x="5195" y="880"/>
                      <a:pt x="5216" y="580"/>
                      <a:pt x="5216" y="284"/>
                    </a:cubicBezTo>
                    <a:cubicBezTo>
                      <a:pt x="5216" y="212"/>
                      <a:pt x="5216" y="157"/>
                      <a:pt x="5195" y="106"/>
                    </a:cubicBezTo>
                    <a:cubicBezTo>
                      <a:pt x="5161" y="52"/>
                      <a:pt x="5128" y="18"/>
                      <a:pt x="5073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445;p44"/>
              <p:cNvSpPr/>
              <p:nvPr/>
            </p:nvSpPr>
            <p:spPr>
              <a:xfrm>
                <a:off x="8585114" y="3519132"/>
                <a:ext cx="247755" cy="145392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2203" extrusionOk="0">
                    <a:moveTo>
                      <a:pt x="3665" y="2202"/>
                    </a:moveTo>
                    <a:lnTo>
                      <a:pt x="3665" y="2202"/>
                    </a:lnTo>
                    <a:lnTo>
                      <a:pt x="3665" y="2202"/>
                    </a:lnTo>
                    <a:close/>
                    <a:moveTo>
                      <a:pt x="3682" y="2202"/>
                    </a:moveTo>
                    <a:lnTo>
                      <a:pt x="3665" y="2202"/>
                    </a:lnTo>
                    <a:lnTo>
                      <a:pt x="3682" y="2202"/>
                    </a:lnTo>
                    <a:close/>
                    <a:moveTo>
                      <a:pt x="3682" y="2202"/>
                    </a:moveTo>
                    <a:lnTo>
                      <a:pt x="3682" y="2202"/>
                    </a:lnTo>
                    <a:lnTo>
                      <a:pt x="3682" y="2202"/>
                    </a:lnTo>
                    <a:close/>
                    <a:moveTo>
                      <a:pt x="3682" y="2202"/>
                    </a:moveTo>
                    <a:lnTo>
                      <a:pt x="3682" y="2202"/>
                    </a:lnTo>
                    <a:lnTo>
                      <a:pt x="3682" y="2202"/>
                    </a:lnTo>
                    <a:close/>
                    <a:moveTo>
                      <a:pt x="3699" y="2185"/>
                    </a:moveTo>
                    <a:cubicBezTo>
                      <a:pt x="3699" y="2185"/>
                      <a:pt x="3699" y="2202"/>
                      <a:pt x="3682" y="2202"/>
                    </a:cubicBezTo>
                    <a:cubicBezTo>
                      <a:pt x="3699" y="2202"/>
                      <a:pt x="3699" y="2185"/>
                      <a:pt x="3699" y="2185"/>
                    </a:cubicBezTo>
                    <a:close/>
                    <a:moveTo>
                      <a:pt x="3699" y="2185"/>
                    </a:moveTo>
                    <a:lnTo>
                      <a:pt x="3699" y="2185"/>
                    </a:lnTo>
                    <a:lnTo>
                      <a:pt x="3699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54" y="2169"/>
                    </a:moveTo>
                    <a:lnTo>
                      <a:pt x="3754" y="2169"/>
                    </a:lnTo>
                    <a:lnTo>
                      <a:pt x="3754" y="2169"/>
                    </a:lnTo>
                    <a:close/>
                    <a:moveTo>
                      <a:pt x="1112" y="0"/>
                    </a:moveTo>
                    <a:lnTo>
                      <a:pt x="1" y="862"/>
                    </a:lnTo>
                    <a:lnTo>
                      <a:pt x="1" y="862"/>
                    </a:lnTo>
                    <a:lnTo>
                      <a:pt x="1112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446;p44"/>
              <p:cNvSpPr/>
              <p:nvPr/>
            </p:nvSpPr>
            <p:spPr>
              <a:xfrm>
                <a:off x="8585114" y="3519132"/>
                <a:ext cx="285967" cy="155952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363" extrusionOk="0">
                    <a:moveTo>
                      <a:pt x="1112" y="0"/>
                    </a:moveTo>
                    <a:lnTo>
                      <a:pt x="1" y="862"/>
                    </a:lnTo>
                    <a:cubicBezTo>
                      <a:pt x="584" y="1518"/>
                      <a:pt x="1341" y="2008"/>
                      <a:pt x="2186" y="2236"/>
                    </a:cubicBezTo>
                    <a:cubicBezTo>
                      <a:pt x="2431" y="2308"/>
                      <a:pt x="2697" y="2363"/>
                      <a:pt x="2959" y="2363"/>
                    </a:cubicBezTo>
                    <a:cubicBezTo>
                      <a:pt x="3209" y="2363"/>
                      <a:pt x="3437" y="2308"/>
                      <a:pt x="3665" y="2202"/>
                    </a:cubicBezTo>
                    <a:lnTo>
                      <a:pt x="3682" y="2202"/>
                    </a:lnTo>
                    <a:cubicBezTo>
                      <a:pt x="3699" y="2202"/>
                      <a:pt x="3699" y="2185"/>
                      <a:pt x="3699" y="2185"/>
                    </a:cubicBezTo>
                    <a:lnTo>
                      <a:pt x="3716" y="2185"/>
                    </a:lnTo>
                    <a:cubicBezTo>
                      <a:pt x="3737" y="2185"/>
                      <a:pt x="3737" y="2185"/>
                      <a:pt x="3737" y="2169"/>
                    </a:cubicBezTo>
                    <a:lnTo>
                      <a:pt x="3754" y="2169"/>
                    </a:lnTo>
                    <a:cubicBezTo>
                      <a:pt x="3982" y="2025"/>
                      <a:pt x="4177" y="1835"/>
                      <a:pt x="4333" y="1623"/>
                    </a:cubicBezTo>
                    <a:lnTo>
                      <a:pt x="4333" y="1623"/>
                    </a:lnTo>
                    <a:cubicBezTo>
                      <a:pt x="3927" y="1746"/>
                      <a:pt x="3560" y="1780"/>
                      <a:pt x="3243" y="1780"/>
                    </a:cubicBezTo>
                    <a:cubicBezTo>
                      <a:pt x="2046" y="1780"/>
                      <a:pt x="1463" y="1112"/>
                      <a:pt x="1463" y="1112"/>
                    </a:cubicBezTo>
                    <a:cubicBezTo>
                      <a:pt x="1374" y="778"/>
                      <a:pt x="1252" y="389"/>
                      <a:pt x="1112" y="0"/>
                    </a:cubicBez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447;p44"/>
              <p:cNvSpPr/>
              <p:nvPr/>
            </p:nvSpPr>
            <p:spPr>
              <a:xfrm>
                <a:off x="8867713" y="3286955"/>
                <a:ext cx="69759" cy="79923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211" extrusionOk="0">
                    <a:moveTo>
                      <a:pt x="95" y="1"/>
                    </a:moveTo>
                    <a:cubicBezTo>
                      <a:pt x="81" y="1"/>
                      <a:pt x="66" y="5"/>
                      <a:pt x="51" y="14"/>
                    </a:cubicBezTo>
                    <a:cubicBezTo>
                      <a:pt x="0" y="31"/>
                      <a:pt x="0" y="103"/>
                      <a:pt x="0" y="175"/>
                    </a:cubicBezTo>
                    <a:cubicBezTo>
                      <a:pt x="34" y="526"/>
                      <a:pt x="123" y="860"/>
                      <a:pt x="106" y="1211"/>
                    </a:cubicBezTo>
                    <a:lnTo>
                      <a:pt x="1040" y="1037"/>
                    </a:lnTo>
                    <a:cubicBezTo>
                      <a:pt x="1057" y="860"/>
                      <a:pt x="934" y="665"/>
                      <a:pt x="757" y="631"/>
                    </a:cubicBezTo>
                    <a:cubicBezTo>
                      <a:pt x="668" y="615"/>
                      <a:pt x="562" y="631"/>
                      <a:pt x="491" y="577"/>
                    </a:cubicBezTo>
                    <a:cubicBezTo>
                      <a:pt x="423" y="526"/>
                      <a:pt x="406" y="437"/>
                      <a:pt x="368" y="348"/>
                    </a:cubicBezTo>
                    <a:cubicBezTo>
                      <a:pt x="334" y="243"/>
                      <a:pt x="279" y="137"/>
                      <a:pt x="195" y="69"/>
                    </a:cubicBezTo>
                    <a:cubicBezTo>
                      <a:pt x="167" y="30"/>
                      <a:pt x="133" y="1"/>
                      <a:pt x="95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448;p44"/>
              <p:cNvSpPr/>
              <p:nvPr/>
            </p:nvSpPr>
            <p:spPr>
              <a:xfrm>
                <a:off x="8865205" y="3284513"/>
                <a:ext cx="73389" cy="84873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286" extrusionOk="0">
                    <a:moveTo>
                      <a:pt x="127" y="1"/>
                    </a:moveTo>
                    <a:cubicBezTo>
                      <a:pt x="106" y="1"/>
                      <a:pt x="89" y="1"/>
                      <a:pt x="72" y="18"/>
                    </a:cubicBezTo>
                    <a:cubicBezTo>
                      <a:pt x="55" y="34"/>
                      <a:pt x="21" y="51"/>
                      <a:pt x="21" y="85"/>
                    </a:cubicBezTo>
                    <a:cubicBezTo>
                      <a:pt x="0" y="106"/>
                      <a:pt x="0" y="140"/>
                      <a:pt x="0" y="174"/>
                    </a:cubicBezTo>
                    <a:lnTo>
                      <a:pt x="0" y="212"/>
                    </a:lnTo>
                    <a:cubicBezTo>
                      <a:pt x="38" y="529"/>
                      <a:pt x="106" y="846"/>
                      <a:pt x="106" y="1142"/>
                    </a:cubicBezTo>
                    <a:lnTo>
                      <a:pt x="106" y="1248"/>
                    </a:lnTo>
                    <a:cubicBezTo>
                      <a:pt x="106" y="1269"/>
                      <a:pt x="127" y="1286"/>
                      <a:pt x="144" y="1286"/>
                    </a:cubicBezTo>
                    <a:cubicBezTo>
                      <a:pt x="161" y="1286"/>
                      <a:pt x="178" y="1269"/>
                      <a:pt x="178" y="1248"/>
                    </a:cubicBezTo>
                    <a:lnTo>
                      <a:pt x="178" y="1142"/>
                    </a:lnTo>
                    <a:cubicBezTo>
                      <a:pt x="178" y="825"/>
                      <a:pt x="106" y="508"/>
                      <a:pt x="72" y="212"/>
                    </a:cubicBezTo>
                    <a:lnTo>
                      <a:pt x="72" y="174"/>
                    </a:lnTo>
                    <a:lnTo>
                      <a:pt x="72" y="106"/>
                    </a:lnTo>
                    <a:lnTo>
                      <a:pt x="106" y="68"/>
                    </a:lnTo>
                    <a:lnTo>
                      <a:pt x="127" y="68"/>
                    </a:lnTo>
                    <a:cubicBezTo>
                      <a:pt x="144" y="68"/>
                      <a:pt x="178" y="85"/>
                      <a:pt x="212" y="123"/>
                    </a:cubicBezTo>
                    <a:cubicBezTo>
                      <a:pt x="283" y="191"/>
                      <a:pt x="355" y="297"/>
                      <a:pt x="389" y="402"/>
                    </a:cubicBezTo>
                    <a:cubicBezTo>
                      <a:pt x="389" y="440"/>
                      <a:pt x="406" y="474"/>
                      <a:pt x="423" y="529"/>
                    </a:cubicBezTo>
                    <a:cubicBezTo>
                      <a:pt x="444" y="563"/>
                      <a:pt x="461" y="614"/>
                      <a:pt x="512" y="635"/>
                    </a:cubicBezTo>
                    <a:cubicBezTo>
                      <a:pt x="550" y="668"/>
                      <a:pt x="600" y="685"/>
                      <a:pt x="655" y="685"/>
                    </a:cubicBezTo>
                    <a:cubicBezTo>
                      <a:pt x="689" y="702"/>
                      <a:pt x="740" y="702"/>
                      <a:pt x="778" y="702"/>
                    </a:cubicBezTo>
                    <a:cubicBezTo>
                      <a:pt x="846" y="719"/>
                      <a:pt x="917" y="757"/>
                      <a:pt x="972" y="825"/>
                    </a:cubicBezTo>
                    <a:cubicBezTo>
                      <a:pt x="1006" y="880"/>
                      <a:pt x="1040" y="952"/>
                      <a:pt x="1040" y="1019"/>
                    </a:cubicBezTo>
                    <a:lnTo>
                      <a:pt x="1040" y="1074"/>
                    </a:lnTo>
                    <a:cubicBezTo>
                      <a:pt x="1040" y="1091"/>
                      <a:pt x="1057" y="1108"/>
                      <a:pt x="1078" y="1108"/>
                    </a:cubicBezTo>
                    <a:cubicBezTo>
                      <a:pt x="1095" y="1108"/>
                      <a:pt x="1112" y="1091"/>
                      <a:pt x="1112" y="1074"/>
                    </a:cubicBezTo>
                    <a:lnTo>
                      <a:pt x="1112" y="1019"/>
                    </a:lnTo>
                    <a:cubicBezTo>
                      <a:pt x="1112" y="931"/>
                      <a:pt x="1078" y="846"/>
                      <a:pt x="1023" y="774"/>
                    </a:cubicBezTo>
                    <a:cubicBezTo>
                      <a:pt x="972" y="702"/>
                      <a:pt x="884" y="652"/>
                      <a:pt x="795" y="635"/>
                    </a:cubicBezTo>
                    <a:cubicBezTo>
                      <a:pt x="740" y="635"/>
                      <a:pt x="689" y="635"/>
                      <a:pt x="655" y="614"/>
                    </a:cubicBezTo>
                    <a:cubicBezTo>
                      <a:pt x="617" y="614"/>
                      <a:pt x="583" y="597"/>
                      <a:pt x="550" y="580"/>
                    </a:cubicBezTo>
                    <a:cubicBezTo>
                      <a:pt x="512" y="563"/>
                      <a:pt x="495" y="529"/>
                      <a:pt x="495" y="491"/>
                    </a:cubicBezTo>
                    <a:cubicBezTo>
                      <a:pt x="478" y="457"/>
                      <a:pt x="461" y="423"/>
                      <a:pt x="444" y="368"/>
                    </a:cubicBezTo>
                    <a:cubicBezTo>
                      <a:pt x="406" y="263"/>
                      <a:pt x="355" y="157"/>
                      <a:pt x="266" y="68"/>
                    </a:cubicBezTo>
                    <a:cubicBezTo>
                      <a:pt x="233" y="34"/>
                      <a:pt x="178" y="1"/>
                      <a:pt x="127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449;p44"/>
              <p:cNvSpPr/>
              <p:nvPr/>
            </p:nvSpPr>
            <p:spPr>
              <a:xfrm>
                <a:off x="8048163" y="4777958"/>
                <a:ext cx="132589" cy="50092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759" extrusionOk="0">
                    <a:moveTo>
                      <a:pt x="72" y="1"/>
                    </a:moveTo>
                    <a:lnTo>
                      <a:pt x="72" y="1"/>
                    </a:lnTo>
                    <a:cubicBezTo>
                      <a:pt x="144" y="195"/>
                      <a:pt x="106" y="407"/>
                      <a:pt x="0" y="563"/>
                    </a:cubicBezTo>
                    <a:cubicBezTo>
                      <a:pt x="0" y="563"/>
                      <a:pt x="603" y="758"/>
                      <a:pt x="1188" y="758"/>
                    </a:cubicBezTo>
                    <a:cubicBezTo>
                      <a:pt x="1481" y="758"/>
                      <a:pt x="1769" y="710"/>
                      <a:pt x="1974" y="563"/>
                    </a:cubicBezTo>
                    <a:cubicBezTo>
                      <a:pt x="1974" y="457"/>
                      <a:pt x="1991" y="352"/>
                      <a:pt x="2008" y="246"/>
                    </a:cubicBez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450;p44"/>
              <p:cNvSpPr/>
              <p:nvPr/>
            </p:nvSpPr>
            <p:spPr>
              <a:xfrm>
                <a:off x="8276050" y="4781324"/>
                <a:ext cx="131467" cy="52798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800" extrusionOk="0">
                    <a:moveTo>
                      <a:pt x="1919" y="1"/>
                    </a:moveTo>
                    <a:lnTo>
                      <a:pt x="1" y="390"/>
                    </a:lnTo>
                    <a:cubicBezTo>
                      <a:pt x="17" y="423"/>
                      <a:pt x="17" y="461"/>
                      <a:pt x="17" y="495"/>
                    </a:cubicBezTo>
                    <a:cubicBezTo>
                      <a:pt x="17" y="495"/>
                      <a:pt x="401" y="800"/>
                      <a:pt x="986" y="800"/>
                    </a:cubicBezTo>
                    <a:cubicBezTo>
                      <a:pt x="1278" y="800"/>
                      <a:pt x="1621" y="723"/>
                      <a:pt x="1991" y="495"/>
                    </a:cubicBezTo>
                    <a:cubicBezTo>
                      <a:pt x="1903" y="356"/>
                      <a:pt x="1848" y="161"/>
                      <a:pt x="1919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451;p44"/>
              <p:cNvSpPr/>
              <p:nvPr/>
            </p:nvSpPr>
            <p:spPr>
              <a:xfrm>
                <a:off x="7972530" y="3891223"/>
                <a:ext cx="483762" cy="915847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13877" extrusionOk="0">
                    <a:moveTo>
                      <a:pt x="356" y="1"/>
                    </a:moveTo>
                    <a:cubicBezTo>
                      <a:pt x="1" y="4544"/>
                      <a:pt x="56" y="9105"/>
                      <a:pt x="635" y="13560"/>
                    </a:cubicBezTo>
                    <a:cubicBezTo>
                      <a:pt x="1330" y="13648"/>
                      <a:pt x="2037" y="13686"/>
                      <a:pt x="2745" y="13686"/>
                    </a:cubicBezTo>
                    <a:cubicBezTo>
                      <a:pt x="2881" y="13686"/>
                      <a:pt x="3018" y="13685"/>
                      <a:pt x="3154" y="13682"/>
                    </a:cubicBezTo>
                    <a:cubicBezTo>
                      <a:pt x="3365" y="11446"/>
                      <a:pt x="3509" y="9193"/>
                      <a:pt x="3594" y="6953"/>
                    </a:cubicBezTo>
                    <a:cubicBezTo>
                      <a:pt x="3877" y="9261"/>
                      <a:pt x="4194" y="11569"/>
                      <a:pt x="4600" y="13877"/>
                    </a:cubicBezTo>
                    <a:cubicBezTo>
                      <a:pt x="5445" y="13843"/>
                      <a:pt x="6273" y="13737"/>
                      <a:pt x="7102" y="13560"/>
                    </a:cubicBezTo>
                    <a:cubicBezTo>
                      <a:pt x="7330" y="9067"/>
                      <a:pt x="7152" y="4472"/>
                      <a:pt x="6747" y="51"/>
                    </a:cubicBezTo>
                    <a:lnTo>
                      <a:pt x="35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452;p44"/>
              <p:cNvSpPr/>
              <p:nvPr/>
            </p:nvSpPr>
            <p:spPr>
              <a:xfrm>
                <a:off x="8207414" y="3919140"/>
                <a:ext cx="53656" cy="433538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69" extrusionOk="0">
                    <a:moveTo>
                      <a:pt x="774" y="0"/>
                    </a:moveTo>
                    <a:cubicBezTo>
                      <a:pt x="757" y="0"/>
                      <a:pt x="740" y="17"/>
                      <a:pt x="740" y="34"/>
                    </a:cubicBezTo>
                    <a:lnTo>
                      <a:pt x="740" y="1124"/>
                    </a:lnTo>
                    <a:cubicBezTo>
                      <a:pt x="740" y="1302"/>
                      <a:pt x="740" y="1513"/>
                      <a:pt x="652" y="1691"/>
                    </a:cubicBezTo>
                    <a:cubicBezTo>
                      <a:pt x="584" y="1775"/>
                      <a:pt x="495" y="1847"/>
                      <a:pt x="390" y="1864"/>
                    </a:cubicBezTo>
                    <a:cubicBezTo>
                      <a:pt x="367" y="1871"/>
                      <a:pt x="342" y="1875"/>
                      <a:pt x="314" y="1875"/>
                    </a:cubicBezTo>
                    <a:cubicBezTo>
                      <a:pt x="275" y="1875"/>
                      <a:pt x="230" y="1867"/>
                      <a:pt x="178" y="1847"/>
                    </a:cubicBezTo>
                    <a:cubicBezTo>
                      <a:pt x="178" y="1839"/>
                      <a:pt x="174" y="1835"/>
                      <a:pt x="167" y="1835"/>
                    </a:cubicBezTo>
                    <a:cubicBezTo>
                      <a:pt x="160" y="1835"/>
                      <a:pt x="151" y="1839"/>
                      <a:pt x="140" y="1847"/>
                    </a:cubicBezTo>
                    <a:lnTo>
                      <a:pt x="123" y="1864"/>
                    </a:lnTo>
                    <a:cubicBezTo>
                      <a:pt x="106" y="3487"/>
                      <a:pt x="73" y="5051"/>
                      <a:pt x="1" y="6530"/>
                    </a:cubicBezTo>
                    <a:cubicBezTo>
                      <a:pt x="1" y="6551"/>
                      <a:pt x="18" y="6568"/>
                      <a:pt x="35" y="6568"/>
                    </a:cubicBezTo>
                    <a:cubicBezTo>
                      <a:pt x="56" y="6568"/>
                      <a:pt x="73" y="6551"/>
                      <a:pt x="73" y="6530"/>
                    </a:cubicBezTo>
                    <a:cubicBezTo>
                      <a:pt x="140" y="5072"/>
                      <a:pt x="178" y="3521"/>
                      <a:pt x="195" y="1936"/>
                    </a:cubicBezTo>
                    <a:cubicBezTo>
                      <a:pt x="231" y="1944"/>
                      <a:pt x="266" y="1949"/>
                      <a:pt x="301" y="1949"/>
                    </a:cubicBezTo>
                    <a:cubicBezTo>
                      <a:pt x="336" y="1949"/>
                      <a:pt x="371" y="1944"/>
                      <a:pt x="407" y="1936"/>
                    </a:cubicBezTo>
                    <a:cubicBezTo>
                      <a:pt x="529" y="1919"/>
                      <a:pt x="635" y="1830"/>
                      <a:pt x="707" y="1725"/>
                    </a:cubicBezTo>
                    <a:cubicBezTo>
                      <a:pt x="812" y="1530"/>
                      <a:pt x="812" y="1302"/>
                      <a:pt x="812" y="1124"/>
                    </a:cubicBezTo>
                    <a:lnTo>
                      <a:pt x="812" y="34"/>
                    </a:lnTo>
                    <a:cubicBezTo>
                      <a:pt x="812" y="17"/>
                      <a:pt x="795" y="0"/>
                      <a:pt x="77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453;p44"/>
              <p:cNvSpPr/>
              <p:nvPr/>
            </p:nvSpPr>
            <p:spPr>
              <a:xfrm>
                <a:off x="7989030" y="4815114"/>
                <a:ext cx="189479" cy="49960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757" extrusionOk="0">
                    <a:moveTo>
                      <a:pt x="896" y="0"/>
                    </a:moveTo>
                    <a:cubicBezTo>
                      <a:pt x="880" y="0"/>
                      <a:pt x="880" y="17"/>
                      <a:pt x="880" y="17"/>
                    </a:cubicBezTo>
                    <a:cubicBezTo>
                      <a:pt x="740" y="195"/>
                      <a:pt x="563" y="283"/>
                      <a:pt x="351" y="351"/>
                    </a:cubicBezTo>
                    <a:cubicBezTo>
                      <a:pt x="279" y="372"/>
                      <a:pt x="195" y="389"/>
                      <a:pt x="123" y="440"/>
                    </a:cubicBezTo>
                    <a:cubicBezTo>
                      <a:pt x="51" y="478"/>
                      <a:pt x="0" y="583"/>
                      <a:pt x="34" y="651"/>
                    </a:cubicBezTo>
                    <a:cubicBezTo>
                      <a:pt x="89" y="740"/>
                      <a:pt x="195" y="757"/>
                      <a:pt x="300" y="757"/>
                    </a:cubicBezTo>
                    <a:cubicBezTo>
                      <a:pt x="1125" y="740"/>
                      <a:pt x="2836" y="668"/>
                      <a:pt x="2836" y="668"/>
                    </a:cubicBezTo>
                    <a:cubicBezTo>
                      <a:pt x="2836" y="528"/>
                      <a:pt x="2853" y="123"/>
                      <a:pt x="28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454;p44"/>
              <p:cNvSpPr/>
              <p:nvPr/>
            </p:nvSpPr>
            <p:spPr>
              <a:xfrm>
                <a:off x="8277172" y="4813992"/>
                <a:ext cx="194231" cy="4897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42" extrusionOk="0">
                    <a:moveTo>
                      <a:pt x="0" y="0"/>
                    </a:moveTo>
                    <a:cubicBezTo>
                      <a:pt x="34" y="212"/>
                      <a:pt x="89" y="495"/>
                      <a:pt x="123" y="706"/>
                    </a:cubicBezTo>
                    <a:cubicBezTo>
                      <a:pt x="123" y="706"/>
                      <a:pt x="1026" y="742"/>
                      <a:pt x="1844" y="742"/>
                    </a:cubicBezTo>
                    <a:cubicBezTo>
                      <a:pt x="2151" y="742"/>
                      <a:pt x="2445" y="737"/>
                      <a:pt x="2676" y="723"/>
                    </a:cubicBezTo>
                    <a:cubicBezTo>
                      <a:pt x="2765" y="706"/>
                      <a:pt x="2870" y="723"/>
                      <a:pt x="2908" y="634"/>
                    </a:cubicBezTo>
                    <a:cubicBezTo>
                      <a:pt x="2942" y="562"/>
                      <a:pt x="2887" y="474"/>
                      <a:pt x="2820" y="423"/>
                    </a:cubicBezTo>
                    <a:cubicBezTo>
                      <a:pt x="2748" y="389"/>
                      <a:pt x="2659" y="368"/>
                      <a:pt x="2570" y="351"/>
                    </a:cubicBezTo>
                    <a:cubicBezTo>
                      <a:pt x="2380" y="317"/>
                      <a:pt x="2169" y="228"/>
                      <a:pt x="2025" y="72"/>
                    </a:cubicBezTo>
                    <a:cubicBezTo>
                      <a:pt x="2008" y="51"/>
                      <a:pt x="1991" y="34"/>
                      <a:pt x="19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455;p44"/>
              <p:cNvSpPr/>
              <p:nvPr/>
            </p:nvSpPr>
            <p:spPr>
              <a:xfrm>
                <a:off x="8400455" y="3328599"/>
                <a:ext cx="346223" cy="326556"/>
              </a:xfrm>
              <a:custGeom>
                <a:avLst/>
                <a:gdLst/>
                <a:ahLst/>
                <a:cxnLst/>
                <a:rect l="l" t="t" r="r" b="b"/>
                <a:pathLst>
                  <a:path w="5246" h="4948" extrusionOk="0">
                    <a:moveTo>
                      <a:pt x="335" y="0"/>
                    </a:moveTo>
                    <a:lnTo>
                      <a:pt x="1" y="4772"/>
                    </a:lnTo>
                    <a:cubicBezTo>
                      <a:pt x="640" y="4891"/>
                      <a:pt x="1290" y="4948"/>
                      <a:pt x="1943" y="4948"/>
                    </a:cubicBezTo>
                    <a:cubicBezTo>
                      <a:pt x="2545" y="4948"/>
                      <a:pt x="3149" y="4899"/>
                      <a:pt x="3750" y="4806"/>
                    </a:cubicBezTo>
                    <a:cubicBezTo>
                      <a:pt x="4489" y="4066"/>
                      <a:pt x="4984" y="3137"/>
                      <a:pt x="5246" y="2148"/>
                    </a:cubicBezTo>
                    <a:cubicBezTo>
                      <a:pt x="3788" y="1163"/>
                      <a:pt x="2097" y="457"/>
                      <a:pt x="3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456;p44"/>
              <p:cNvSpPr/>
              <p:nvPr/>
            </p:nvSpPr>
            <p:spPr>
              <a:xfrm>
                <a:off x="8559771" y="3423965"/>
                <a:ext cx="186905" cy="231321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3505" extrusionOk="0">
                    <a:moveTo>
                      <a:pt x="1691" y="1"/>
                    </a:moveTo>
                    <a:cubicBezTo>
                      <a:pt x="1230" y="1214"/>
                      <a:pt x="668" y="2393"/>
                      <a:pt x="0" y="3505"/>
                    </a:cubicBezTo>
                    <a:cubicBezTo>
                      <a:pt x="440" y="3488"/>
                      <a:pt x="879" y="3433"/>
                      <a:pt x="1336" y="3361"/>
                    </a:cubicBezTo>
                    <a:cubicBezTo>
                      <a:pt x="2075" y="2621"/>
                      <a:pt x="2570" y="1692"/>
                      <a:pt x="2832" y="703"/>
                    </a:cubicBezTo>
                    <a:cubicBezTo>
                      <a:pt x="2464" y="457"/>
                      <a:pt x="2075" y="212"/>
                      <a:pt x="1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457;p44"/>
              <p:cNvSpPr/>
              <p:nvPr/>
            </p:nvSpPr>
            <p:spPr>
              <a:xfrm>
                <a:off x="7628620" y="3375193"/>
                <a:ext cx="209278" cy="22769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3450" extrusionOk="0">
                    <a:moveTo>
                      <a:pt x="2025" y="0"/>
                    </a:moveTo>
                    <a:cubicBezTo>
                      <a:pt x="1814" y="123"/>
                      <a:pt x="1602" y="262"/>
                      <a:pt x="1408" y="402"/>
                    </a:cubicBezTo>
                    <a:cubicBezTo>
                      <a:pt x="706" y="951"/>
                      <a:pt x="178" y="1742"/>
                      <a:pt x="1" y="2604"/>
                    </a:cubicBezTo>
                    <a:cubicBezTo>
                      <a:pt x="334" y="2959"/>
                      <a:pt x="1057" y="3432"/>
                      <a:pt x="2486" y="3449"/>
                    </a:cubicBezTo>
                    <a:cubicBezTo>
                      <a:pt x="2520" y="3010"/>
                      <a:pt x="2820" y="2642"/>
                      <a:pt x="3171" y="2376"/>
                    </a:cubicBezTo>
                    <a:lnTo>
                      <a:pt x="2025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458;p44"/>
              <p:cNvSpPr/>
              <p:nvPr/>
            </p:nvSpPr>
            <p:spPr>
              <a:xfrm>
                <a:off x="7762264" y="3307678"/>
                <a:ext cx="263924" cy="306888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4650" extrusionOk="0">
                    <a:moveTo>
                      <a:pt x="3999" y="0"/>
                    </a:moveTo>
                    <a:cubicBezTo>
                      <a:pt x="3682" y="51"/>
                      <a:pt x="3381" y="89"/>
                      <a:pt x="3081" y="123"/>
                    </a:cubicBezTo>
                    <a:cubicBezTo>
                      <a:pt x="2008" y="263"/>
                      <a:pt x="934" y="495"/>
                      <a:pt x="0" y="1023"/>
                    </a:cubicBezTo>
                    <a:cubicBezTo>
                      <a:pt x="249" y="2359"/>
                      <a:pt x="829" y="3644"/>
                      <a:pt x="1657" y="4650"/>
                    </a:cubicBezTo>
                    <a:cubicBezTo>
                      <a:pt x="2414" y="4510"/>
                      <a:pt x="3153" y="4244"/>
                      <a:pt x="3842" y="3876"/>
                    </a:cubicBezTo>
                    <a:lnTo>
                      <a:pt x="39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459;p44"/>
              <p:cNvSpPr/>
              <p:nvPr/>
            </p:nvSpPr>
            <p:spPr>
              <a:xfrm>
                <a:off x="7762264" y="3350642"/>
                <a:ext cx="172121" cy="263924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3999" extrusionOk="0">
                    <a:moveTo>
                      <a:pt x="812" y="0"/>
                    </a:moveTo>
                    <a:cubicBezTo>
                      <a:pt x="528" y="106"/>
                      <a:pt x="266" y="229"/>
                      <a:pt x="0" y="372"/>
                    </a:cubicBezTo>
                    <a:cubicBezTo>
                      <a:pt x="249" y="1708"/>
                      <a:pt x="829" y="2993"/>
                      <a:pt x="1657" y="3999"/>
                    </a:cubicBezTo>
                    <a:cubicBezTo>
                      <a:pt x="1974" y="3944"/>
                      <a:pt x="2291" y="3859"/>
                      <a:pt x="2608" y="3754"/>
                    </a:cubicBezTo>
                    <a:cubicBezTo>
                      <a:pt x="1885" y="2570"/>
                      <a:pt x="1285" y="1302"/>
                      <a:pt x="8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460;p44"/>
              <p:cNvSpPr/>
              <p:nvPr/>
            </p:nvSpPr>
            <p:spPr>
              <a:xfrm>
                <a:off x="8015824" y="3493724"/>
                <a:ext cx="2244" cy="69825"/>
              </a:xfrm>
              <a:custGeom>
                <a:avLst/>
                <a:gdLst/>
                <a:ahLst/>
                <a:cxnLst/>
                <a:rect l="l" t="t" r="r" b="b"/>
                <a:pathLst>
                  <a:path w="34" h="1058" extrusionOk="0">
                    <a:moveTo>
                      <a:pt x="34" y="1"/>
                    </a:moveTo>
                    <a:lnTo>
                      <a:pt x="0" y="105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461;p44"/>
              <p:cNvSpPr/>
              <p:nvPr/>
            </p:nvSpPr>
            <p:spPr>
              <a:xfrm>
                <a:off x="7872677" y="3492338"/>
                <a:ext cx="145392" cy="122227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52" extrusionOk="0">
                    <a:moveTo>
                      <a:pt x="2025" y="0"/>
                    </a:moveTo>
                    <a:cubicBezTo>
                      <a:pt x="1992" y="0"/>
                      <a:pt x="1958" y="0"/>
                      <a:pt x="1903" y="22"/>
                    </a:cubicBezTo>
                    <a:cubicBezTo>
                      <a:pt x="1358" y="55"/>
                      <a:pt x="757" y="233"/>
                      <a:pt x="267" y="423"/>
                    </a:cubicBezTo>
                    <a:cubicBezTo>
                      <a:pt x="478" y="829"/>
                      <a:pt x="707" y="1218"/>
                      <a:pt x="935" y="1607"/>
                    </a:cubicBezTo>
                    <a:cubicBezTo>
                      <a:pt x="618" y="1712"/>
                      <a:pt x="318" y="1780"/>
                      <a:pt x="1" y="1852"/>
                    </a:cubicBezTo>
                    <a:cubicBezTo>
                      <a:pt x="757" y="1712"/>
                      <a:pt x="1480" y="1446"/>
                      <a:pt x="2169" y="1078"/>
                    </a:cubicBezTo>
                    <a:lnTo>
                      <a:pt x="2203" y="22"/>
                    </a:lnTo>
                    <a:cubicBezTo>
                      <a:pt x="2148" y="22"/>
                      <a:pt x="2080" y="0"/>
                      <a:pt x="2025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462;p44"/>
              <p:cNvSpPr/>
              <p:nvPr/>
            </p:nvSpPr>
            <p:spPr>
              <a:xfrm>
                <a:off x="7869377" y="3612254"/>
                <a:ext cx="1188" cy="1188"/>
              </a:xfrm>
              <a:custGeom>
                <a:avLst/>
                <a:gdLst/>
                <a:ahLst/>
                <a:cxnLst/>
                <a:rect l="l" t="t" r="r" b="b"/>
                <a:pathLst>
                  <a:path w="18" h="18" extrusionOk="0">
                    <a:moveTo>
                      <a:pt x="17" y="18"/>
                    </a:moveTo>
                    <a:lnTo>
                      <a:pt x="17" y="18"/>
                    </a:lnTo>
                    <a:lnTo>
                      <a:pt x="17" y="18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463;p44"/>
              <p:cNvSpPr/>
              <p:nvPr/>
            </p:nvSpPr>
            <p:spPr>
              <a:xfrm>
                <a:off x="7827535" y="3520254"/>
                <a:ext cx="106850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429" extrusionOk="0">
                    <a:moveTo>
                      <a:pt x="951" y="0"/>
                    </a:moveTo>
                    <a:cubicBezTo>
                      <a:pt x="490" y="195"/>
                      <a:pt x="140" y="389"/>
                      <a:pt x="0" y="461"/>
                    </a:cubicBezTo>
                    <a:cubicBezTo>
                      <a:pt x="190" y="795"/>
                      <a:pt x="402" y="1112"/>
                      <a:pt x="634" y="1395"/>
                    </a:cubicBezTo>
                    <a:lnTo>
                      <a:pt x="651" y="1412"/>
                    </a:lnTo>
                    <a:lnTo>
                      <a:pt x="668" y="1429"/>
                    </a:lnTo>
                    <a:lnTo>
                      <a:pt x="685" y="1429"/>
                    </a:lnTo>
                    <a:cubicBezTo>
                      <a:pt x="1002" y="1357"/>
                      <a:pt x="1302" y="1289"/>
                      <a:pt x="1619" y="1184"/>
                    </a:cubicBezTo>
                    <a:cubicBezTo>
                      <a:pt x="1391" y="795"/>
                      <a:pt x="1162" y="406"/>
                      <a:pt x="951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464;p44"/>
              <p:cNvSpPr/>
              <p:nvPr/>
            </p:nvSpPr>
            <p:spPr>
              <a:xfrm>
                <a:off x="7939070" y="3711051"/>
                <a:ext cx="58078" cy="33791"/>
              </a:xfrm>
              <a:custGeom>
                <a:avLst/>
                <a:gdLst/>
                <a:ahLst/>
                <a:cxnLst/>
                <a:rect l="l" t="t" r="r" b="b"/>
                <a:pathLst>
                  <a:path w="880" h="512" extrusionOk="0">
                    <a:moveTo>
                      <a:pt x="880" y="0"/>
                    </a:moveTo>
                    <a:cubicBezTo>
                      <a:pt x="580" y="0"/>
                      <a:pt x="280" y="34"/>
                      <a:pt x="1" y="89"/>
                    </a:cubicBezTo>
                    <a:lnTo>
                      <a:pt x="740" y="512"/>
                    </a:lnTo>
                    <a:lnTo>
                      <a:pt x="880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465;p44"/>
              <p:cNvSpPr/>
              <p:nvPr/>
            </p:nvSpPr>
            <p:spPr>
              <a:xfrm>
                <a:off x="7971474" y="3294677"/>
                <a:ext cx="483762" cy="650933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9863" extrusionOk="0">
                    <a:moveTo>
                      <a:pt x="3233" y="0"/>
                    </a:moveTo>
                    <a:cubicBezTo>
                      <a:pt x="2438" y="0"/>
                      <a:pt x="1589" y="105"/>
                      <a:pt x="829" y="197"/>
                    </a:cubicBezTo>
                    <a:lnTo>
                      <a:pt x="406" y="3017"/>
                    </a:lnTo>
                    <a:cubicBezTo>
                      <a:pt x="144" y="5236"/>
                      <a:pt x="0" y="7471"/>
                      <a:pt x="38" y="9441"/>
                    </a:cubicBezTo>
                    <a:cubicBezTo>
                      <a:pt x="1146" y="9717"/>
                      <a:pt x="2278" y="9863"/>
                      <a:pt x="3415" y="9863"/>
                    </a:cubicBezTo>
                    <a:cubicBezTo>
                      <a:pt x="4680" y="9863"/>
                      <a:pt x="5951" y="9682"/>
                      <a:pt x="7202" y="9302"/>
                    </a:cubicBezTo>
                    <a:cubicBezTo>
                      <a:pt x="7329" y="7628"/>
                      <a:pt x="7329" y="5954"/>
                      <a:pt x="7202" y="4302"/>
                    </a:cubicBezTo>
                    <a:lnTo>
                      <a:pt x="6835" y="514"/>
                    </a:lnTo>
                    <a:cubicBezTo>
                      <a:pt x="5934" y="286"/>
                      <a:pt x="4899" y="126"/>
                      <a:pt x="3982" y="37"/>
                    </a:cubicBezTo>
                    <a:cubicBezTo>
                      <a:pt x="3741" y="11"/>
                      <a:pt x="3490" y="0"/>
                      <a:pt x="3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466;p44"/>
              <p:cNvSpPr/>
              <p:nvPr/>
            </p:nvSpPr>
            <p:spPr>
              <a:xfrm>
                <a:off x="7973982" y="3836578"/>
                <a:ext cx="476502" cy="109028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1652" extrusionOk="0">
                    <a:moveTo>
                      <a:pt x="0" y="0"/>
                    </a:moveTo>
                    <a:lnTo>
                      <a:pt x="0" y="1230"/>
                    </a:lnTo>
                    <a:cubicBezTo>
                      <a:pt x="1108" y="1506"/>
                      <a:pt x="2240" y="1652"/>
                      <a:pt x="3377" y="1652"/>
                    </a:cubicBezTo>
                    <a:cubicBezTo>
                      <a:pt x="4642" y="1652"/>
                      <a:pt x="5913" y="1471"/>
                      <a:pt x="7164" y="1091"/>
                    </a:cubicBezTo>
                    <a:cubicBezTo>
                      <a:pt x="7185" y="740"/>
                      <a:pt x="7202" y="406"/>
                      <a:pt x="7219" y="68"/>
                    </a:cubicBezTo>
                    <a:lnTo>
                      <a:pt x="7219" y="68"/>
                    </a:lnTo>
                    <a:cubicBezTo>
                      <a:pt x="6079" y="297"/>
                      <a:pt x="4920" y="412"/>
                      <a:pt x="3761" y="412"/>
                    </a:cubicBezTo>
                    <a:cubicBezTo>
                      <a:pt x="2499" y="412"/>
                      <a:pt x="1238" y="275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467;p44"/>
              <p:cNvSpPr/>
              <p:nvPr/>
            </p:nvSpPr>
            <p:spPr>
              <a:xfrm>
                <a:off x="8064596" y="3294545"/>
                <a:ext cx="304446" cy="148296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2247" extrusionOk="0">
                    <a:moveTo>
                      <a:pt x="1786" y="1"/>
                    </a:moveTo>
                    <a:cubicBezTo>
                      <a:pt x="1199" y="1"/>
                      <a:pt x="580" y="55"/>
                      <a:pt x="1" y="128"/>
                    </a:cubicBezTo>
                    <a:cubicBezTo>
                      <a:pt x="68" y="850"/>
                      <a:pt x="474" y="1518"/>
                      <a:pt x="1091" y="1907"/>
                    </a:cubicBezTo>
                    <a:cubicBezTo>
                      <a:pt x="1460" y="2131"/>
                      <a:pt x="1893" y="2247"/>
                      <a:pt x="2326" y="2247"/>
                    </a:cubicBezTo>
                    <a:cubicBezTo>
                      <a:pt x="2678" y="2247"/>
                      <a:pt x="3029" y="2170"/>
                      <a:pt x="3344" y="2013"/>
                    </a:cubicBezTo>
                    <a:cubicBezTo>
                      <a:pt x="3995" y="1696"/>
                      <a:pt x="4489" y="1062"/>
                      <a:pt x="4612" y="339"/>
                    </a:cubicBezTo>
                    <a:cubicBezTo>
                      <a:pt x="3944" y="199"/>
                      <a:pt x="3221" y="111"/>
                      <a:pt x="2571" y="39"/>
                    </a:cubicBezTo>
                    <a:cubicBezTo>
                      <a:pt x="2320" y="12"/>
                      <a:pt x="2057" y="1"/>
                      <a:pt x="17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468;p44"/>
              <p:cNvSpPr/>
              <p:nvPr/>
            </p:nvSpPr>
            <p:spPr>
              <a:xfrm>
                <a:off x="8112048" y="3295073"/>
                <a:ext cx="209278" cy="91539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1387" extrusionOk="0">
                    <a:moveTo>
                      <a:pt x="1108" y="1"/>
                    </a:moveTo>
                    <a:cubicBezTo>
                      <a:pt x="746" y="1"/>
                      <a:pt x="373" y="20"/>
                      <a:pt x="0" y="52"/>
                    </a:cubicBezTo>
                    <a:cubicBezTo>
                      <a:pt x="127" y="475"/>
                      <a:pt x="389" y="859"/>
                      <a:pt x="778" y="1109"/>
                    </a:cubicBezTo>
                    <a:cubicBezTo>
                      <a:pt x="1047" y="1289"/>
                      <a:pt x="1375" y="1387"/>
                      <a:pt x="1702" y="1387"/>
                    </a:cubicBezTo>
                    <a:cubicBezTo>
                      <a:pt x="1910" y="1387"/>
                      <a:pt x="2117" y="1347"/>
                      <a:pt x="2308" y="1265"/>
                    </a:cubicBezTo>
                    <a:cubicBezTo>
                      <a:pt x="2748" y="1071"/>
                      <a:pt x="3065" y="665"/>
                      <a:pt x="3170" y="208"/>
                    </a:cubicBezTo>
                    <a:cubicBezTo>
                      <a:pt x="2714" y="137"/>
                      <a:pt x="2274" y="69"/>
                      <a:pt x="1852" y="31"/>
                    </a:cubicBezTo>
                    <a:cubicBezTo>
                      <a:pt x="1611" y="10"/>
                      <a:pt x="1362" y="1"/>
                      <a:pt x="1108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469;p44"/>
              <p:cNvSpPr/>
              <p:nvPr/>
            </p:nvSpPr>
            <p:spPr>
              <a:xfrm>
                <a:off x="8439789" y="3530814"/>
                <a:ext cx="17621" cy="380014"/>
              </a:xfrm>
              <a:custGeom>
                <a:avLst/>
                <a:gdLst/>
                <a:ahLst/>
                <a:cxnLst/>
                <a:rect l="l" t="t" r="r" b="b"/>
                <a:pathLst>
                  <a:path w="267" h="5758" extrusionOk="0">
                    <a:moveTo>
                      <a:pt x="39" y="1"/>
                    </a:moveTo>
                    <a:cubicBezTo>
                      <a:pt x="22" y="1"/>
                      <a:pt x="1" y="18"/>
                      <a:pt x="1" y="35"/>
                    </a:cubicBezTo>
                    <a:lnTo>
                      <a:pt x="72" y="724"/>
                    </a:lnTo>
                    <a:cubicBezTo>
                      <a:pt x="195" y="2376"/>
                      <a:pt x="195" y="4067"/>
                      <a:pt x="72" y="5707"/>
                    </a:cubicBezTo>
                    <a:cubicBezTo>
                      <a:pt x="72" y="5724"/>
                      <a:pt x="89" y="5741"/>
                      <a:pt x="106" y="5757"/>
                    </a:cubicBezTo>
                    <a:cubicBezTo>
                      <a:pt x="127" y="5757"/>
                      <a:pt x="144" y="5741"/>
                      <a:pt x="144" y="5724"/>
                    </a:cubicBezTo>
                    <a:cubicBezTo>
                      <a:pt x="267" y="4067"/>
                      <a:pt x="267" y="2376"/>
                      <a:pt x="144" y="724"/>
                    </a:cubicBezTo>
                    <a:lnTo>
                      <a:pt x="72" y="18"/>
                    </a:lnTo>
                    <a:cubicBezTo>
                      <a:pt x="72" y="1"/>
                      <a:pt x="56" y="1"/>
                      <a:pt x="3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470;p44"/>
              <p:cNvSpPr/>
              <p:nvPr/>
            </p:nvSpPr>
            <p:spPr>
              <a:xfrm>
                <a:off x="7977282" y="3490754"/>
                <a:ext cx="23231" cy="20974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3178" extrusionOk="0">
                    <a:moveTo>
                      <a:pt x="309" y="1"/>
                    </a:moveTo>
                    <a:cubicBezTo>
                      <a:pt x="292" y="1"/>
                      <a:pt x="284" y="13"/>
                      <a:pt x="284" y="24"/>
                    </a:cubicBezTo>
                    <a:cubicBezTo>
                      <a:pt x="161" y="1064"/>
                      <a:pt x="56" y="2121"/>
                      <a:pt x="1" y="3144"/>
                    </a:cubicBezTo>
                    <a:cubicBezTo>
                      <a:pt x="1" y="3161"/>
                      <a:pt x="18" y="3178"/>
                      <a:pt x="35" y="3178"/>
                    </a:cubicBezTo>
                    <a:cubicBezTo>
                      <a:pt x="56" y="3178"/>
                      <a:pt x="73" y="3161"/>
                      <a:pt x="73" y="3144"/>
                    </a:cubicBezTo>
                    <a:cubicBezTo>
                      <a:pt x="123" y="2121"/>
                      <a:pt x="229" y="1081"/>
                      <a:pt x="352" y="46"/>
                    </a:cubicBezTo>
                    <a:cubicBezTo>
                      <a:pt x="352" y="24"/>
                      <a:pt x="352" y="8"/>
                      <a:pt x="335" y="8"/>
                    </a:cubicBezTo>
                    <a:cubicBezTo>
                      <a:pt x="325" y="3"/>
                      <a:pt x="316" y="1"/>
                      <a:pt x="30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471;p44"/>
              <p:cNvSpPr/>
              <p:nvPr/>
            </p:nvSpPr>
            <p:spPr>
              <a:xfrm>
                <a:off x="7622746" y="3542561"/>
                <a:ext cx="422120" cy="296857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4498" extrusionOk="0">
                    <a:moveTo>
                      <a:pt x="588" y="0"/>
                    </a:moveTo>
                    <a:cubicBezTo>
                      <a:pt x="278" y="0"/>
                      <a:pt x="90" y="68"/>
                      <a:pt x="90" y="68"/>
                    </a:cubicBezTo>
                    <a:cubicBezTo>
                      <a:pt x="1" y="491"/>
                      <a:pt x="1" y="930"/>
                      <a:pt x="106" y="1353"/>
                    </a:cubicBezTo>
                    <a:cubicBezTo>
                      <a:pt x="373" y="2304"/>
                      <a:pt x="1146" y="3043"/>
                      <a:pt x="2008" y="3504"/>
                    </a:cubicBezTo>
                    <a:cubicBezTo>
                      <a:pt x="2892" y="3961"/>
                      <a:pt x="3877" y="4155"/>
                      <a:pt x="4756" y="4383"/>
                    </a:cubicBezTo>
                    <a:cubicBezTo>
                      <a:pt x="4987" y="4442"/>
                      <a:pt x="5219" y="4498"/>
                      <a:pt x="5457" y="4498"/>
                    </a:cubicBezTo>
                    <a:cubicBezTo>
                      <a:pt x="5510" y="4498"/>
                      <a:pt x="5564" y="4495"/>
                      <a:pt x="5618" y="4489"/>
                    </a:cubicBezTo>
                    <a:cubicBezTo>
                      <a:pt x="5673" y="4472"/>
                      <a:pt x="5762" y="4455"/>
                      <a:pt x="5779" y="4383"/>
                    </a:cubicBezTo>
                    <a:cubicBezTo>
                      <a:pt x="5779" y="4311"/>
                      <a:pt x="5707" y="4261"/>
                      <a:pt x="5639" y="4244"/>
                    </a:cubicBezTo>
                    <a:cubicBezTo>
                      <a:pt x="5512" y="4189"/>
                      <a:pt x="5373" y="4155"/>
                      <a:pt x="5233" y="4121"/>
                    </a:cubicBezTo>
                    <a:lnTo>
                      <a:pt x="5233" y="4121"/>
                    </a:lnTo>
                    <a:cubicBezTo>
                      <a:pt x="5273" y="4124"/>
                      <a:pt x="5313" y="4125"/>
                      <a:pt x="5352" y="4125"/>
                    </a:cubicBezTo>
                    <a:cubicBezTo>
                      <a:pt x="5575" y="4125"/>
                      <a:pt x="5799" y="4084"/>
                      <a:pt x="6007" y="3994"/>
                    </a:cubicBezTo>
                    <a:cubicBezTo>
                      <a:pt x="6062" y="3978"/>
                      <a:pt x="6113" y="3944"/>
                      <a:pt x="6113" y="3889"/>
                    </a:cubicBezTo>
                    <a:cubicBezTo>
                      <a:pt x="6113" y="3855"/>
                      <a:pt x="6096" y="3821"/>
                      <a:pt x="6062" y="3804"/>
                    </a:cubicBezTo>
                    <a:cubicBezTo>
                      <a:pt x="6024" y="3783"/>
                      <a:pt x="5990" y="3783"/>
                      <a:pt x="5956" y="3783"/>
                    </a:cubicBezTo>
                    <a:cubicBezTo>
                      <a:pt x="5707" y="3749"/>
                      <a:pt x="5462" y="3732"/>
                      <a:pt x="5178" y="3699"/>
                    </a:cubicBezTo>
                    <a:lnTo>
                      <a:pt x="5178" y="3699"/>
                    </a:lnTo>
                    <a:cubicBezTo>
                      <a:pt x="5266" y="3703"/>
                      <a:pt x="5354" y="3705"/>
                      <a:pt x="5443" y="3705"/>
                    </a:cubicBezTo>
                    <a:cubicBezTo>
                      <a:pt x="5690" y="3705"/>
                      <a:pt x="5938" y="3689"/>
                      <a:pt x="6184" y="3661"/>
                    </a:cubicBezTo>
                    <a:cubicBezTo>
                      <a:pt x="6235" y="3644"/>
                      <a:pt x="6290" y="3644"/>
                      <a:pt x="6324" y="3627"/>
                    </a:cubicBezTo>
                    <a:cubicBezTo>
                      <a:pt x="6358" y="3593"/>
                      <a:pt x="6396" y="3555"/>
                      <a:pt x="6396" y="3521"/>
                    </a:cubicBezTo>
                    <a:cubicBezTo>
                      <a:pt x="6379" y="3466"/>
                      <a:pt x="6341" y="3432"/>
                      <a:pt x="6307" y="3415"/>
                    </a:cubicBezTo>
                    <a:cubicBezTo>
                      <a:pt x="6273" y="3398"/>
                      <a:pt x="6218" y="3382"/>
                      <a:pt x="6184" y="3382"/>
                    </a:cubicBezTo>
                    <a:cubicBezTo>
                      <a:pt x="5867" y="3360"/>
                      <a:pt x="5567" y="3344"/>
                      <a:pt x="5233" y="3310"/>
                    </a:cubicBezTo>
                    <a:cubicBezTo>
                      <a:pt x="5567" y="3310"/>
                      <a:pt x="5901" y="3293"/>
                      <a:pt x="6201" y="3170"/>
                    </a:cubicBezTo>
                    <a:cubicBezTo>
                      <a:pt x="6252" y="3149"/>
                      <a:pt x="6307" y="3115"/>
                      <a:pt x="6324" y="3065"/>
                    </a:cubicBezTo>
                    <a:cubicBezTo>
                      <a:pt x="6324" y="3027"/>
                      <a:pt x="6290" y="2993"/>
                      <a:pt x="6273" y="2976"/>
                    </a:cubicBezTo>
                    <a:cubicBezTo>
                      <a:pt x="6235" y="2959"/>
                      <a:pt x="6201" y="2959"/>
                      <a:pt x="6167" y="2959"/>
                    </a:cubicBezTo>
                    <a:cubicBezTo>
                      <a:pt x="5918" y="2904"/>
                      <a:pt x="5656" y="2904"/>
                      <a:pt x="5407" y="2904"/>
                    </a:cubicBezTo>
                    <a:lnTo>
                      <a:pt x="4794" y="2642"/>
                    </a:lnTo>
                    <a:cubicBezTo>
                      <a:pt x="4282" y="2553"/>
                      <a:pt x="3771" y="2447"/>
                      <a:pt x="3348" y="2198"/>
                    </a:cubicBezTo>
                    <a:cubicBezTo>
                      <a:pt x="2909" y="1936"/>
                      <a:pt x="2554" y="1425"/>
                      <a:pt x="2575" y="913"/>
                    </a:cubicBezTo>
                    <a:cubicBezTo>
                      <a:pt x="1791" y="152"/>
                      <a:pt x="1053" y="0"/>
                      <a:pt x="588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472;p44"/>
              <p:cNvSpPr/>
              <p:nvPr/>
            </p:nvSpPr>
            <p:spPr>
              <a:xfrm>
                <a:off x="7934318" y="3731972"/>
                <a:ext cx="112790" cy="109094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653" extrusionOk="0">
                    <a:moveTo>
                      <a:pt x="724" y="0"/>
                    </a:moveTo>
                    <a:cubicBezTo>
                      <a:pt x="707" y="0"/>
                      <a:pt x="686" y="17"/>
                      <a:pt x="686" y="34"/>
                    </a:cubicBezTo>
                    <a:cubicBezTo>
                      <a:pt x="686" y="51"/>
                      <a:pt x="707" y="68"/>
                      <a:pt x="724" y="68"/>
                    </a:cubicBezTo>
                    <a:lnTo>
                      <a:pt x="812" y="68"/>
                    </a:lnTo>
                    <a:cubicBezTo>
                      <a:pt x="1024" y="68"/>
                      <a:pt x="1235" y="89"/>
                      <a:pt x="1425" y="106"/>
                    </a:cubicBezTo>
                    <a:cubicBezTo>
                      <a:pt x="1463" y="123"/>
                      <a:pt x="1497" y="123"/>
                      <a:pt x="1531" y="140"/>
                    </a:cubicBezTo>
                    <a:lnTo>
                      <a:pt x="1552" y="157"/>
                    </a:lnTo>
                    <a:cubicBezTo>
                      <a:pt x="1552" y="173"/>
                      <a:pt x="1569" y="173"/>
                      <a:pt x="1569" y="195"/>
                    </a:cubicBezTo>
                    <a:cubicBezTo>
                      <a:pt x="1569" y="211"/>
                      <a:pt x="1552" y="211"/>
                      <a:pt x="1531" y="228"/>
                    </a:cubicBezTo>
                    <a:cubicBezTo>
                      <a:pt x="1514" y="245"/>
                      <a:pt x="1497" y="262"/>
                      <a:pt x="1480" y="262"/>
                    </a:cubicBezTo>
                    <a:cubicBezTo>
                      <a:pt x="1180" y="385"/>
                      <a:pt x="846" y="406"/>
                      <a:pt x="512" y="406"/>
                    </a:cubicBezTo>
                    <a:cubicBezTo>
                      <a:pt x="495" y="406"/>
                      <a:pt x="474" y="423"/>
                      <a:pt x="474" y="440"/>
                    </a:cubicBezTo>
                    <a:cubicBezTo>
                      <a:pt x="474" y="457"/>
                      <a:pt x="495" y="474"/>
                      <a:pt x="512" y="474"/>
                    </a:cubicBezTo>
                    <a:cubicBezTo>
                      <a:pt x="829" y="512"/>
                      <a:pt x="1146" y="528"/>
                      <a:pt x="1446" y="545"/>
                    </a:cubicBezTo>
                    <a:cubicBezTo>
                      <a:pt x="1497" y="545"/>
                      <a:pt x="1531" y="562"/>
                      <a:pt x="1569" y="579"/>
                    </a:cubicBezTo>
                    <a:cubicBezTo>
                      <a:pt x="1586" y="579"/>
                      <a:pt x="1603" y="596"/>
                      <a:pt x="1620" y="596"/>
                    </a:cubicBezTo>
                    <a:cubicBezTo>
                      <a:pt x="1620" y="617"/>
                      <a:pt x="1637" y="634"/>
                      <a:pt x="1637" y="651"/>
                    </a:cubicBezTo>
                    <a:cubicBezTo>
                      <a:pt x="1637" y="668"/>
                      <a:pt x="1620" y="668"/>
                      <a:pt x="1620" y="685"/>
                    </a:cubicBezTo>
                    <a:cubicBezTo>
                      <a:pt x="1603" y="702"/>
                      <a:pt x="1603" y="702"/>
                      <a:pt x="1586" y="723"/>
                    </a:cubicBezTo>
                    <a:cubicBezTo>
                      <a:pt x="1552" y="740"/>
                      <a:pt x="1514" y="740"/>
                      <a:pt x="1463" y="757"/>
                    </a:cubicBezTo>
                    <a:cubicBezTo>
                      <a:pt x="1214" y="791"/>
                      <a:pt x="969" y="807"/>
                      <a:pt x="741" y="807"/>
                    </a:cubicBezTo>
                    <a:cubicBezTo>
                      <a:pt x="678" y="807"/>
                      <a:pt x="621" y="807"/>
                      <a:pt x="567" y="804"/>
                    </a:cubicBezTo>
                    <a:lnTo>
                      <a:pt x="567" y="804"/>
                    </a:lnTo>
                    <a:cubicBezTo>
                      <a:pt x="532" y="800"/>
                      <a:pt x="495" y="795"/>
                      <a:pt x="457" y="791"/>
                    </a:cubicBezTo>
                    <a:cubicBezTo>
                      <a:pt x="441" y="791"/>
                      <a:pt x="424" y="807"/>
                      <a:pt x="424" y="829"/>
                    </a:cubicBezTo>
                    <a:cubicBezTo>
                      <a:pt x="424" y="845"/>
                      <a:pt x="441" y="862"/>
                      <a:pt x="457" y="862"/>
                    </a:cubicBezTo>
                    <a:cubicBezTo>
                      <a:pt x="457" y="862"/>
                      <a:pt x="457" y="862"/>
                      <a:pt x="457" y="862"/>
                    </a:cubicBezTo>
                    <a:lnTo>
                      <a:pt x="457" y="862"/>
                    </a:lnTo>
                    <a:cubicBezTo>
                      <a:pt x="499" y="870"/>
                      <a:pt x="541" y="875"/>
                      <a:pt x="584" y="877"/>
                    </a:cubicBezTo>
                    <a:lnTo>
                      <a:pt x="584" y="877"/>
                    </a:lnTo>
                    <a:cubicBezTo>
                      <a:pt x="815" y="902"/>
                      <a:pt x="1024" y="919"/>
                      <a:pt x="1235" y="951"/>
                    </a:cubicBezTo>
                    <a:cubicBezTo>
                      <a:pt x="1269" y="951"/>
                      <a:pt x="1303" y="951"/>
                      <a:pt x="1320" y="968"/>
                    </a:cubicBezTo>
                    <a:lnTo>
                      <a:pt x="1341" y="985"/>
                    </a:lnTo>
                    <a:cubicBezTo>
                      <a:pt x="1358" y="1002"/>
                      <a:pt x="1358" y="1002"/>
                      <a:pt x="1358" y="1019"/>
                    </a:cubicBezTo>
                    <a:cubicBezTo>
                      <a:pt x="1358" y="1040"/>
                      <a:pt x="1358" y="1057"/>
                      <a:pt x="1341" y="1057"/>
                    </a:cubicBezTo>
                    <a:cubicBezTo>
                      <a:pt x="1320" y="1074"/>
                      <a:pt x="1303" y="1091"/>
                      <a:pt x="1269" y="1091"/>
                    </a:cubicBezTo>
                    <a:cubicBezTo>
                      <a:pt x="1075" y="1179"/>
                      <a:pt x="880" y="1213"/>
                      <a:pt x="669" y="1213"/>
                    </a:cubicBezTo>
                    <a:lnTo>
                      <a:pt x="512" y="1213"/>
                    </a:lnTo>
                    <a:cubicBezTo>
                      <a:pt x="495" y="1213"/>
                      <a:pt x="474" y="1213"/>
                      <a:pt x="474" y="1230"/>
                    </a:cubicBezTo>
                    <a:cubicBezTo>
                      <a:pt x="474" y="1251"/>
                      <a:pt x="474" y="1268"/>
                      <a:pt x="495" y="1285"/>
                    </a:cubicBezTo>
                    <a:cubicBezTo>
                      <a:pt x="635" y="1319"/>
                      <a:pt x="774" y="1357"/>
                      <a:pt x="918" y="1408"/>
                    </a:cubicBezTo>
                    <a:cubicBezTo>
                      <a:pt x="935" y="1408"/>
                      <a:pt x="969" y="1425"/>
                      <a:pt x="986" y="1441"/>
                    </a:cubicBezTo>
                    <a:cubicBezTo>
                      <a:pt x="1003" y="1463"/>
                      <a:pt x="1024" y="1479"/>
                      <a:pt x="1024" y="1496"/>
                    </a:cubicBezTo>
                    <a:lnTo>
                      <a:pt x="1024" y="1513"/>
                    </a:lnTo>
                    <a:cubicBezTo>
                      <a:pt x="1003" y="1530"/>
                      <a:pt x="1003" y="1547"/>
                      <a:pt x="969" y="1547"/>
                    </a:cubicBezTo>
                    <a:cubicBezTo>
                      <a:pt x="952" y="1568"/>
                      <a:pt x="918" y="1585"/>
                      <a:pt x="880" y="1585"/>
                    </a:cubicBezTo>
                    <a:lnTo>
                      <a:pt x="741" y="1585"/>
                    </a:lnTo>
                    <a:cubicBezTo>
                      <a:pt x="512" y="1585"/>
                      <a:pt x="263" y="1530"/>
                      <a:pt x="35" y="1479"/>
                    </a:cubicBezTo>
                    <a:cubicBezTo>
                      <a:pt x="18" y="1479"/>
                      <a:pt x="1" y="1479"/>
                      <a:pt x="1" y="1496"/>
                    </a:cubicBezTo>
                    <a:cubicBezTo>
                      <a:pt x="1" y="1513"/>
                      <a:pt x="1" y="1547"/>
                      <a:pt x="18" y="1547"/>
                    </a:cubicBezTo>
                    <a:cubicBezTo>
                      <a:pt x="246" y="1602"/>
                      <a:pt x="495" y="1653"/>
                      <a:pt x="741" y="1653"/>
                    </a:cubicBezTo>
                    <a:lnTo>
                      <a:pt x="897" y="1653"/>
                    </a:lnTo>
                    <a:cubicBezTo>
                      <a:pt x="935" y="1653"/>
                      <a:pt x="969" y="1636"/>
                      <a:pt x="1003" y="1619"/>
                    </a:cubicBezTo>
                    <a:cubicBezTo>
                      <a:pt x="1041" y="1602"/>
                      <a:pt x="1075" y="1568"/>
                      <a:pt x="1091" y="1513"/>
                    </a:cubicBezTo>
                    <a:lnTo>
                      <a:pt x="1091" y="1496"/>
                    </a:lnTo>
                    <a:cubicBezTo>
                      <a:pt x="1091" y="1463"/>
                      <a:pt x="1058" y="1425"/>
                      <a:pt x="1041" y="1391"/>
                    </a:cubicBezTo>
                    <a:cubicBezTo>
                      <a:pt x="1003" y="1374"/>
                      <a:pt x="969" y="1357"/>
                      <a:pt x="935" y="1336"/>
                    </a:cubicBezTo>
                    <a:cubicBezTo>
                      <a:pt x="879" y="1316"/>
                      <a:pt x="823" y="1299"/>
                      <a:pt x="767" y="1283"/>
                    </a:cubicBezTo>
                    <a:lnTo>
                      <a:pt x="767" y="1283"/>
                    </a:lnTo>
                    <a:cubicBezTo>
                      <a:pt x="946" y="1273"/>
                      <a:pt x="1124" y="1237"/>
                      <a:pt x="1303" y="1162"/>
                    </a:cubicBezTo>
                    <a:cubicBezTo>
                      <a:pt x="1320" y="1146"/>
                      <a:pt x="1358" y="1124"/>
                      <a:pt x="1375" y="1108"/>
                    </a:cubicBezTo>
                    <a:cubicBezTo>
                      <a:pt x="1408" y="1091"/>
                      <a:pt x="1425" y="1057"/>
                      <a:pt x="1425" y="1019"/>
                    </a:cubicBezTo>
                    <a:cubicBezTo>
                      <a:pt x="1425" y="1002"/>
                      <a:pt x="1408" y="968"/>
                      <a:pt x="1408" y="951"/>
                    </a:cubicBezTo>
                    <a:cubicBezTo>
                      <a:pt x="1392" y="934"/>
                      <a:pt x="1375" y="913"/>
                      <a:pt x="1358" y="913"/>
                    </a:cubicBezTo>
                    <a:cubicBezTo>
                      <a:pt x="1320" y="879"/>
                      <a:pt x="1269" y="879"/>
                      <a:pt x="1235" y="879"/>
                    </a:cubicBezTo>
                    <a:cubicBezTo>
                      <a:pt x="1199" y="874"/>
                      <a:pt x="1163" y="870"/>
                      <a:pt x="1127" y="865"/>
                    </a:cubicBezTo>
                    <a:lnTo>
                      <a:pt x="1127" y="865"/>
                    </a:lnTo>
                    <a:cubicBezTo>
                      <a:pt x="1245" y="857"/>
                      <a:pt x="1363" y="845"/>
                      <a:pt x="1480" y="829"/>
                    </a:cubicBezTo>
                    <a:cubicBezTo>
                      <a:pt x="1514" y="807"/>
                      <a:pt x="1569" y="807"/>
                      <a:pt x="1620" y="774"/>
                    </a:cubicBezTo>
                    <a:cubicBezTo>
                      <a:pt x="1637" y="774"/>
                      <a:pt x="1658" y="757"/>
                      <a:pt x="1675" y="723"/>
                    </a:cubicBezTo>
                    <a:cubicBezTo>
                      <a:pt x="1692" y="702"/>
                      <a:pt x="1709" y="668"/>
                      <a:pt x="1709" y="651"/>
                    </a:cubicBezTo>
                    <a:cubicBezTo>
                      <a:pt x="1709" y="617"/>
                      <a:pt x="1692" y="579"/>
                      <a:pt x="1675" y="562"/>
                    </a:cubicBezTo>
                    <a:cubicBezTo>
                      <a:pt x="1658" y="545"/>
                      <a:pt x="1620" y="528"/>
                      <a:pt x="1603" y="512"/>
                    </a:cubicBezTo>
                    <a:cubicBezTo>
                      <a:pt x="1552" y="490"/>
                      <a:pt x="1497" y="474"/>
                      <a:pt x="1463" y="474"/>
                    </a:cubicBezTo>
                    <a:cubicBezTo>
                      <a:pt x="1315" y="466"/>
                      <a:pt x="1171" y="458"/>
                      <a:pt x="1025" y="448"/>
                    </a:cubicBezTo>
                    <a:lnTo>
                      <a:pt x="1025" y="448"/>
                    </a:lnTo>
                    <a:cubicBezTo>
                      <a:pt x="1185" y="428"/>
                      <a:pt x="1343" y="394"/>
                      <a:pt x="1497" y="334"/>
                    </a:cubicBezTo>
                    <a:cubicBezTo>
                      <a:pt x="1531" y="317"/>
                      <a:pt x="1552" y="317"/>
                      <a:pt x="1586" y="279"/>
                    </a:cubicBezTo>
                    <a:cubicBezTo>
                      <a:pt x="1603" y="262"/>
                      <a:pt x="1637" y="228"/>
                      <a:pt x="1637" y="195"/>
                    </a:cubicBezTo>
                    <a:cubicBezTo>
                      <a:pt x="1637" y="157"/>
                      <a:pt x="1620" y="140"/>
                      <a:pt x="1603" y="123"/>
                    </a:cubicBezTo>
                    <a:cubicBezTo>
                      <a:pt x="1603" y="106"/>
                      <a:pt x="1586" y="89"/>
                      <a:pt x="1569" y="68"/>
                    </a:cubicBezTo>
                    <a:cubicBezTo>
                      <a:pt x="1514" y="51"/>
                      <a:pt x="1480" y="51"/>
                      <a:pt x="1446" y="51"/>
                    </a:cubicBezTo>
                    <a:cubicBezTo>
                      <a:pt x="1235" y="17"/>
                      <a:pt x="1024" y="0"/>
                      <a:pt x="812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473;p44"/>
              <p:cNvSpPr/>
              <p:nvPr/>
            </p:nvSpPr>
            <p:spPr>
              <a:xfrm>
                <a:off x="7646175" y="3613376"/>
                <a:ext cx="19601" cy="36101"/>
              </a:xfrm>
              <a:custGeom>
                <a:avLst/>
                <a:gdLst/>
                <a:ahLst/>
                <a:cxnLst/>
                <a:rect l="l" t="t" r="r" b="b"/>
                <a:pathLst>
                  <a:path w="297" h="547" extrusionOk="0">
                    <a:moveTo>
                      <a:pt x="123" y="1"/>
                    </a:moveTo>
                    <a:cubicBezTo>
                      <a:pt x="106" y="1"/>
                      <a:pt x="85" y="1"/>
                      <a:pt x="68" y="18"/>
                    </a:cubicBezTo>
                    <a:cubicBezTo>
                      <a:pt x="68" y="18"/>
                      <a:pt x="1" y="123"/>
                      <a:pt x="1" y="246"/>
                    </a:cubicBezTo>
                    <a:cubicBezTo>
                      <a:pt x="1" y="301"/>
                      <a:pt x="1" y="369"/>
                      <a:pt x="52" y="424"/>
                    </a:cubicBezTo>
                    <a:cubicBezTo>
                      <a:pt x="85" y="457"/>
                      <a:pt x="157" y="512"/>
                      <a:pt x="246" y="546"/>
                    </a:cubicBezTo>
                    <a:cubicBezTo>
                      <a:pt x="263" y="546"/>
                      <a:pt x="280" y="529"/>
                      <a:pt x="280" y="512"/>
                    </a:cubicBezTo>
                    <a:cubicBezTo>
                      <a:pt x="297" y="491"/>
                      <a:pt x="280" y="474"/>
                      <a:pt x="263" y="474"/>
                    </a:cubicBezTo>
                    <a:cubicBezTo>
                      <a:pt x="174" y="440"/>
                      <a:pt x="140" y="407"/>
                      <a:pt x="106" y="369"/>
                    </a:cubicBezTo>
                    <a:cubicBezTo>
                      <a:pt x="68" y="335"/>
                      <a:pt x="68" y="301"/>
                      <a:pt x="68" y="246"/>
                    </a:cubicBezTo>
                    <a:cubicBezTo>
                      <a:pt x="68" y="195"/>
                      <a:pt x="85" y="157"/>
                      <a:pt x="85" y="123"/>
                    </a:cubicBezTo>
                    <a:cubicBezTo>
                      <a:pt x="106" y="107"/>
                      <a:pt x="106" y="90"/>
                      <a:pt x="123" y="68"/>
                    </a:cubicBezTo>
                    <a:lnTo>
                      <a:pt x="123" y="52"/>
                    </a:lnTo>
                    <a:cubicBezTo>
                      <a:pt x="140" y="35"/>
                      <a:pt x="140" y="18"/>
                      <a:pt x="123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474;p44"/>
              <p:cNvSpPr/>
              <p:nvPr/>
            </p:nvSpPr>
            <p:spPr>
              <a:xfrm>
                <a:off x="8033116" y="2880942"/>
                <a:ext cx="417368" cy="278641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4222" extrusionOk="0">
                    <a:moveTo>
                      <a:pt x="2818" y="1"/>
                    </a:moveTo>
                    <a:cubicBezTo>
                      <a:pt x="2640" y="1"/>
                      <a:pt x="2462" y="24"/>
                      <a:pt x="2291" y="72"/>
                    </a:cubicBezTo>
                    <a:cubicBezTo>
                      <a:pt x="1725" y="249"/>
                      <a:pt x="1251" y="672"/>
                      <a:pt x="1057" y="1217"/>
                    </a:cubicBezTo>
                    <a:cubicBezTo>
                      <a:pt x="1023" y="1078"/>
                      <a:pt x="968" y="938"/>
                      <a:pt x="862" y="832"/>
                    </a:cubicBezTo>
                    <a:cubicBezTo>
                      <a:pt x="706" y="972"/>
                      <a:pt x="651" y="1217"/>
                      <a:pt x="740" y="1428"/>
                    </a:cubicBezTo>
                    <a:cubicBezTo>
                      <a:pt x="406" y="1572"/>
                      <a:pt x="178" y="1834"/>
                      <a:pt x="89" y="2151"/>
                    </a:cubicBezTo>
                    <a:cubicBezTo>
                      <a:pt x="0" y="2468"/>
                      <a:pt x="72" y="2840"/>
                      <a:pt x="266" y="3102"/>
                    </a:cubicBezTo>
                    <a:cubicBezTo>
                      <a:pt x="668" y="3664"/>
                      <a:pt x="1340" y="3736"/>
                      <a:pt x="1851" y="3947"/>
                    </a:cubicBezTo>
                    <a:cubicBezTo>
                      <a:pt x="2245" y="4111"/>
                      <a:pt x="2674" y="4222"/>
                      <a:pt x="3101" y="4222"/>
                    </a:cubicBezTo>
                    <a:cubicBezTo>
                      <a:pt x="3224" y="4222"/>
                      <a:pt x="3348" y="4212"/>
                      <a:pt x="3470" y="4193"/>
                    </a:cubicBezTo>
                    <a:cubicBezTo>
                      <a:pt x="3698" y="4142"/>
                      <a:pt x="3944" y="4053"/>
                      <a:pt x="4155" y="3914"/>
                    </a:cubicBezTo>
                    <a:cubicBezTo>
                      <a:pt x="4366" y="3753"/>
                      <a:pt x="4510" y="3525"/>
                      <a:pt x="4683" y="3313"/>
                    </a:cubicBezTo>
                    <a:cubicBezTo>
                      <a:pt x="5021" y="2925"/>
                      <a:pt x="5461" y="2629"/>
                      <a:pt x="5778" y="2223"/>
                    </a:cubicBezTo>
                    <a:cubicBezTo>
                      <a:pt x="6112" y="1834"/>
                      <a:pt x="6323" y="1272"/>
                      <a:pt x="6146" y="794"/>
                    </a:cubicBezTo>
                    <a:cubicBezTo>
                      <a:pt x="5989" y="389"/>
                      <a:pt x="5600" y="127"/>
                      <a:pt x="5178" y="72"/>
                    </a:cubicBezTo>
                    <a:cubicBezTo>
                      <a:pt x="5105" y="60"/>
                      <a:pt x="5032" y="54"/>
                      <a:pt x="4959" y="54"/>
                    </a:cubicBezTo>
                    <a:cubicBezTo>
                      <a:pt x="4611" y="54"/>
                      <a:pt x="4269" y="180"/>
                      <a:pt x="3965" y="355"/>
                    </a:cubicBezTo>
                    <a:cubicBezTo>
                      <a:pt x="3633" y="123"/>
                      <a:pt x="3225" y="1"/>
                      <a:pt x="2818" y="1"/>
                    </a:cubicBezTo>
                    <a:close/>
                  </a:path>
                </a:pathLst>
              </a:custGeom>
              <a:solidFill>
                <a:srgbClr val="5A0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475;p44"/>
              <p:cNvSpPr/>
              <p:nvPr/>
            </p:nvSpPr>
            <p:spPr>
              <a:xfrm>
                <a:off x="8181741" y="3236798"/>
                <a:ext cx="68703" cy="7682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164" extrusionOk="0">
                    <a:moveTo>
                      <a:pt x="107" y="1"/>
                    </a:moveTo>
                    <a:cubicBezTo>
                      <a:pt x="39" y="369"/>
                      <a:pt x="1" y="741"/>
                      <a:pt x="1" y="1125"/>
                    </a:cubicBezTo>
                    <a:lnTo>
                      <a:pt x="1041" y="1163"/>
                    </a:lnTo>
                    <a:lnTo>
                      <a:pt x="973" y="52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476;p44"/>
              <p:cNvSpPr/>
              <p:nvPr/>
            </p:nvSpPr>
            <p:spPr>
              <a:xfrm>
                <a:off x="8183193" y="3236798"/>
                <a:ext cx="65008" cy="44152"/>
              </a:xfrm>
              <a:custGeom>
                <a:avLst/>
                <a:gdLst/>
                <a:ahLst/>
                <a:cxnLst/>
                <a:rect l="l" t="t" r="r" b="b"/>
                <a:pathLst>
                  <a:path w="985" h="669" extrusionOk="0">
                    <a:moveTo>
                      <a:pt x="85" y="1"/>
                    </a:moveTo>
                    <a:cubicBezTo>
                      <a:pt x="51" y="212"/>
                      <a:pt x="17" y="424"/>
                      <a:pt x="0" y="635"/>
                    </a:cubicBezTo>
                    <a:cubicBezTo>
                      <a:pt x="140" y="652"/>
                      <a:pt x="317" y="669"/>
                      <a:pt x="490" y="669"/>
                    </a:cubicBezTo>
                    <a:cubicBezTo>
                      <a:pt x="668" y="669"/>
                      <a:pt x="824" y="652"/>
                      <a:pt x="985" y="618"/>
                    </a:cubicBezTo>
                    <a:lnTo>
                      <a:pt x="951" y="52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477;p44"/>
              <p:cNvSpPr/>
              <p:nvPr/>
            </p:nvSpPr>
            <p:spPr>
              <a:xfrm>
                <a:off x="8331818" y="3092858"/>
                <a:ext cx="60652" cy="109160"/>
              </a:xfrm>
              <a:custGeom>
                <a:avLst/>
                <a:gdLst/>
                <a:ahLst/>
                <a:cxnLst/>
                <a:rect l="l" t="t" r="r" b="b"/>
                <a:pathLst>
                  <a:path w="919" h="1654" extrusionOk="0">
                    <a:moveTo>
                      <a:pt x="548" y="0"/>
                    </a:moveTo>
                    <a:cubicBezTo>
                      <a:pt x="492" y="0"/>
                      <a:pt x="437" y="16"/>
                      <a:pt x="390" y="52"/>
                    </a:cubicBezTo>
                    <a:lnTo>
                      <a:pt x="1" y="1654"/>
                    </a:lnTo>
                    <a:cubicBezTo>
                      <a:pt x="440" y="1493"/>
                      <a:pt x="791" y="1108"/>
                      <a:pt x="897" y="631"/>
                    </a:cubicBezTo>
                    <a:cubicBezTo>
                      <a:pt x="918" y="474"/>
                      <a:pt x="918" y="297"/>
                      <a:pt x="829" y="157"/>
                    </a:cubicBezTo>
                    <a:cubicBezTo>
                      <a:pt x="770" y="62"/>
                      <a:pt x="658" y="0"/>
                      <a:pt x="548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478;p44"/>
              <p:cNvSpPr/>
              <p:nvPr/>
            </p:nvSpPr>
            <p:spPr>
              <a:xfrm>
                <a:off x="8331818" y="3092594"/>
                <a:ext cx="47782" cy="109424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658" extrusionOk="0">
                    <a:moveTo>
                      <a:pt x="546" y="1"/>
                    </a:moveTo>
                    <a:cubicBezTo>
                      <a:pt x="495" y="1"/>
                      <a:pt x="457" y="18"/>
                      <a:pt x="424" y="35"/>
                    </a:cubicBezTo>
                    <a:lnTo>
                      <a:pt x="407" y="35"/>
                    </a:lnTo>
                    <a:cubicBezTo>
                      <a:pt x="407" y="35"/>
                      <a:pt x="407" y="56"/>
                      <a:pt x="390" y="56"/>
                    </a:cubicBezTo>
                    <a:lnTo>
                      <a:pt x="1" y="1658"/>
                    </a:lnTo>
                    <a:cubicBezTo>
                      <a:pt x="246" y="1569"/>
                      <a:pt x="457" y="1429"/>
                      <a:pt x="618" y="1218"/>
                    </a:cubicBezTo>
                    <a:cubicBezTo>
                      <a:pt x="724" y="812"/>
                      <a:pt x="724" y="352"/>
                      <a:pt x="707" y="35"/>
                    </a:cubicBezTo>
                    <a:cubicBezTo>
                      <a:pt x="652" y="18"/>
                      <a:pt x="601" y="1"/>
                      <a:pt x="546" y="1"/>
                    </a:cubicBez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479;p44"/>
              <p:cNvSpPr/>
              <p:nvPr/>
            </p:nvSpPr>
            <p:spPr>
              <a:xfrm>
                <a:off x="8036745" y="3025079"/>
                <a:ext cx="339227" cy="238911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3620" extrusionOk="0">
                    <a:moveTo>
                      <a:pt x="2498" y="1"/>
                    </a:moveTo>
                    <a:cubicBezTo>
                      <a:pt x="2198" y="212"/>
                      <a:pt x="1902" y="479"/>
                      <a:pt x="1530" y="601"/>
                    </a:cubicBezTo>
                    <a:cubicBezTo>
                      <a:pt x="1619" y="707"/>
                      <a:pt x="1602" y="812"/>
                      <a:pt x="1547" y="884"/>
                    </a:cubicBezTo>
                    <a:cubicBezTo>
                      <a:pt x="1509" y="935"/>
                      <a:pt x="1449" y="960"/>
                      <a:pt x="1384" y="960"/>
                    </a:cubicBezTo>
                    <a:cubicBezTo>
                      <a:pt x="1363" y="960"/>
                      <a:pt x="1341" y="957"/>
                      <a:pt x="1319" y="952"/>
                    </a:cubicBezTo>
                    <a:cubicBezTo>
                      <a:pt x="1196" y="901"/>
                      <a:pt x="1141" y="741"/>
                      <a:pt x="1036" y="635"/>
                    </a:cubicBezTo>
                    <a:cubicBezTo>
                      <a:pt x="958" y="573"/>
                      <a:pt x="852" y="536"/>
                      <a:pt x="747" y="536"/>
                    </a:cubicBezTo>
                    <a:cubicBezTo>
                      <a:pt x="709" y="536"/>
                      <a:pt x="671" y="540"/>
                      <a:pt x="634" y="550"/>
                    </a:cubicBezTo>
                    <a:cubicBezTo>
                      <a:pt x="490" y="584"/>
                      <a:pt x="385" y="673"/>
                      <a:pt x="279" y="779"/>
                    </a:cubicBezTo>
                    <a:cubicBezTo>
                      <a:pt x="0" y="1129"/>
                      <a:pt x="17" y="1658"/>
                      <a:pt x="279" y="2009"/>
                    </a:cubicBezTo>
                    <a:cubicBezTo>
                      <a:pt x="514" y="2328"/>
                      <a:pt x="767" y="2391"/>
                      <a:pt x="931" y="2391"/>
                    </a:cubicBezTo>
                    <a:cubicBezTo>
                      <a:pt x="1039" y="2391"/>
                      <a:pt x="1107" y="2364"/>
                      <a:pt x="1107" y="2364"/>
                    </a:cubicBezTo>
                    <a:cubicBezTo>
                      <a:pt x="1124" y="2643"/>
                      <a:pt x="1213" y="2875"/>
                      <a:pt x="1374" y="3086"/>
                    </a:cubicBezTo>
                    <a:cubicBezTo>
                      <a:pt x="1636" y="3437"/>
                      <a:pt x="2075" y="3594"/>
                      <a:pt x="2498" y="3615"/>
                    </a:cubicBezTo>
                    <a:cubicBezTo>
                      <a:pt x="2548" y="3618"/>
                      <a:pt x="2599" y="3620"/>
                      <a:pt x="2649" y="3620"/>
                    </a:cubicBezTo>
                    <a:cubicBezTo>
                      <a:pt x="3357" y="3620"/>
                      <a:pt x="4064" y="3291"/>
                      <a:pt x="4506" y="2731"/>
                    </a:cubicBezTo>
                    <a:cubicBezTo>
                      <a:pt x="4983" y="2135"/>
                      <a:pt x="5140" y="1307"/>
                      <a:pt x="4928" y="567"/>
                    </a:cubicBezTo>
                    <a:lnTo>
                      <a:pt x="4928" y="567"/>
                    </a:lnTo>
                    <a:cubicBezTo>
                      <a:pt x="4888" y="580"/>
                      <a:pt x="4845" y="587"/>
                      <a:pt x="4800" y="587"/>
                    </a:cubicBezTo>
                    <a:cubicBezTo>
                      <a:pt x="4673" y="587"/>
                      <a:pt x="4536" y="535"/>
                      <a:pt x="4417" y="445"/>
                    </a:cubicBezTo>
                    <a:cubicBezTo>
                      <a:pt x="4261" y="339"/>
                      <a:pt x="4155" y="178"/>
                      <a:pt x="4049" y="22"/>
                    </a:cubicBezTo>
                    <a:cubicBezTo>
                      <a:pt x="3855" y="145"/>
                      <a:pt x="3749" y="267"/>
                      <a:pt x="3610" y="373"/>
                    </a:cubicBezTo>
                    <a:cubicBezTo>
                      <a:pt x="3481" y="452"/>
                      <a:pt x="3328" y="515"/>
                      <a:pt x="3170" y="515"/>
                    </a:cubicBezTo>
                    <a:cubicBezTo>
                      <a:pt x="3152" y="515"/>
                      <a:pt x="3134" y="514"/>
                      <a:pt x="3115" y="512"/>
                    </a:cubicBezTo>
                    <a:cubicBezTo>
                      <a:pt x="2853" y="462"/>
                      <a:pt x="2659" y="233"/>
                      <a:pt x="2498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480;p44"/>
              <p:cNvSpPr/>
              <p:nvPr/>
            </p:nvSpPr>
            <p:spPr>
              <a:xfrm>
                <a:off x="8069084" y="3100712"/>
                <a:ext cx="34913" cy="40522"/>
              </a:xfrm>
              <a:custGeom>
                <a:avLst/>
                <a:gdLst/>
                <a:ahLst/>
                <a:cxnLst/>
                <a:rect l="l" t="t" r="r" b="b"/>
                <a:pathLst>
                  <a:path w="529" h="614" extrusionOk="0">
                    <a:moveTo>
                      <a:pt x="478" y="0"/>
                    </a:moveTo>
                    <a:cubicBezTo>
                      <a:pt x="317" y="38"/>
                      <a:pt x="178" y="89"/>
                      <a:pt x="38" y="123"/>
                    </a:cubicBezTo>
                    <a:cubicBezTo>
                      <a:pt x="0" y="123"/>
                      <a:pt x="0" y="161"/>
                      <a:pt x="0" y="178"/>
                    </a:cubicBezTo>
                    <a:cubicBezTo>
                      <a:pt x="0" y="195"/>
                      <a:pt x="38" y="195"/>
                      <a:pt x="55" y="195"/>
                    </a:cubicBezTo>
                    <a:cubicBezTo>
                      <a:pt x="163" y="169"/>
                      <a:pt x="271" y="130"/>
                      <a:pt x="388" y="98"/>
                    </a:cubicBezTo>
                    <a:lnTo>
                      <a:pt x="388" y="98"/>
                    </a:lnTo>
                    <a:cubicBezTo>
                      <a:pt x="344" y="153"/>
                      <a:pt x="306" y="215"/>
                      <a:pt x="284" y="284"/>
                    </a:cubicBezTo>
                    <a:cubicBezTo>
                      <a:pt x="267" y="317"/>
                      <a:pt x="250" y="372"/>
                      <a:pt x="250" y="423"/>
                    </a:cubicBezTo>
                    <a:cubicBezTo>
                      <a:pt x="250" y="478"/>
                      <a:pt x="284" y="546"/>
                      <a:pt x="317" y="600"/>
                    </a:cubicBezTo>
                    <a:cubicBezTo>
                      <a:pt x="326" y="609"/>
                      <a:pt x="335" y="613"/>
                      <a:pt x="345" y="613"/>
                    </a:cubicBezTo>
                    <a:cubicBezTo>
                      <a:pt x="354" y="613"/>
                      <a:pt x="364" y="609"/>
                      <a:pt x="372" y="600"/>
                    </a:cubicBezTo>
                    <a:cubicBezTo>
                      <a:pt x="389" y="600"/>
                      <a:pt x="389" y="584"/>
                      <a:pt x="372" y="567"/>
                    </a:cubicBezTo>
                    <a:cubicBezTo>
                      <a:pt x="334" y="512"/>
                      <a:pt x="317" y="478"/>
                      <a:pt x="317" y="423"/>
                    </a:cubicBezTo>
                    <a:cubicBezTo>
                      <a:pt x="317" y="372"/>
                      <a:pt x="334" y="334"/>
                      <a:pt x="355" y="300"/>
                    </a:cubicBezTo>
                    <a:cubicBezTo>
                      <a:pt x="372" y="212"/>
                      <a:pt x="440" y="144"/>
                      <a:pt x="512" y="55"/>
                    </a:cubicBezTo>
                    <a:cubicBezTo>
                      <a:pt x="529" y="55"/>
                      <a:pt x="529" y="38"/>
                      <a:pt x="512" y="17"/>
                    </a:cubicBezTo>
                    <a:cubicBezTo>
                      <a:pt x="512" y="0"/>
                      <a:pt x="495" y="0"/>
                      <a:pt x="478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481;p44"/>
              <p:cNvSpPr/>
              <p:nvPr/>
            </p:nvSpPr>
            <p:spPr>
              <a:xfrm>
                <a:off x="8186493" y="3083223"/>
                <a:ext cx="43030" cy="23429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55" extrusionOk="0">
                    <a:moveTo>
                      <a:pt x="460" y="1"/>
                    </a:moveTo>
                    <a:cubicBezTo>
                      <a:pt x="421" y="1"/>
                      <a:pt x="383" y="10"/>
                      <a:pt x="352" y="20"/>
                    </a:cubicBezTo>
                    <a:cubicBezTo>
                      <a:pt x="267" y="37"/>
                      <a:pt x="178" y="54"/>
                      <a:pt x="106" y="109"/>
                    </a:cubicBezTo>
                    <a:cubicBezTo>
                      <a:pt x="56" y="126"/>
                      <a:pt x="1" y="177"/>
                      <a:pt x="1" y="248"/>
                    </a:cubicBezTo>
                    <a:cubicBezTo>
                      <a:pt x="1" y="303"/>
                      <a:pt x="56" y="337"/>
                      <a:pt x="123" y="354"/>
                    </a:cubicBezTo>
                    <a:cubicBezTo>
                      <a:pt x="178" y="354"/>
                      <a:pt x="229" y="337"/>
                      <a:pt x="284" y="320"/>
                    </a:cubicBezTo>
                    <a:cubicBezTo>
                      <a:pt x="352" y="303"/>
                      <a:pt x="407" y="265"/>
                      <a:pt x="457" y="265"/>
                    </a:cubicBezTo>
                    <a:cubicBezTo>
                      <a:pt x="469" y="268"/>
                      <a:pt x="481" y="269"/>
                      <a:pt x="492" y="269"/>
                    </a:cubicBezTo>
                    <a:cubicBezTo>
                      <a:pt x="568" y="269"/>
                      <a:pt x="635" y="222"/>
                      <a:pt x="635" y="160"/>
                    </a:cubicBezTo>
                    <a:cubicBezTo>
                      <a:pt x="652" y="109"/>
                      <a:pt x="601" y="37"/>
                      <a:pt x="546" y="20"/>
                    </a:cubicBezTo>
                    <a:cubicBezTo>
                      <a:pt x="517" y="6"/>
                      <a:pt x="488" y="1"/>
                      <a:pt x="46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482;p44"/>
              <p:cNvSpPr/>
              <p:nvPr/>
            </p:nvSpPr>
            <p:spPr>
              <a:xfrm>
                <a:off x="8205236" y="3118267"/>
                <a:ext cx="16235" cy="20987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8" extrusionOk="0">
                    <a:moveTo>
                      <a:pt x="123" y="1"/>
                    </a:moveTo>
                    <a:cubicBezTo>
                      <a:pt x="51" y="1"/>
                      <a:pt x="0" y="68"/>
                      <a:pt x="0" y="157"/>
                    </a:cubicBezTo>
                    <a:cubicBezTo>
                      <a:pt x="0" y="246"/>
                      <a:pt x="68" y="318"/>
                      <a:pt x="123" y="318"/>
                    </a:cubicBezTo>
                    <a:cubicBezTo>
                      <a:pt x="194" y="318"/>
                      <a:pt x="245" y="246"/>
                      <a:pt x="245" y="157"/>
                    </a:cubicBezTo>
                    <a:cubicBezTo>
                      <a:pt x="228" y="68"/>
                      <a:pt x="173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483;p44"/>
              <p:cNvSpPr/>
              <p:nvPr/>
            </p:nvSpPr>
            <p:spPr>
              <a:xfrm>
                <a:off x="8334062" y="3083157"/>
                <a:ext cx="37487" cy="2349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6" extrusionOk="0">
                    <a:moveTo>
                      <a:pt x="187" y="0"/>
                    </a:moveTo>
                    <a:cubicBezTo>
                      <a:pt x="160" y="0"/>
                      <a:pt x="134" y="4"/>
                      <a:pt x="106" y="21"/>
                    </a:cubicBezTo>
                    <a:cubicBezTo>
                      <a:pt x="56" y="38"/>
                      <a:pt x="1" y="93"/>
                      <a:pt x="18" y="161"/>
                    </a:cubicBezTo>
                    <a:cubicBezTo>
                      <a:pt x="18" y="216"/>
                      <a:pt x="89" y="266"/>
                      <a:pt x="161" y="266"/>
                    </a:cubicBezTo>
                    <a:cubicBezTo>
                      <a:pt x="212" y="266"/>
                      <a:pt x="267" y="283"/>
                      <a:pt x="318" y="321"/>
                    </a:cubicBezTo>
                    <a:cubicBezTo>
                      <a:pt x="356" y="338"/>
                      <a:pt x="406" y="355"/>
                      <a:pt x="461" y="355"/>
                    </a:cubicBezTo>
                    <a:cubicBezTo>
                      <a:pt x="512" y="355"/>
                      <a:pt x="567" y="304"/>
                      <a:pt x="567" y="249"/>
                    </a:cubicBezTo>
                    <a:cubicBezTo>
                      <a:pt x="567" y="178"/>
                      <a:pt x="512" y="144"/>
                      <a:pt x="478" y="110"/>
                    </a:cubicBezTo>
                    <a:cubicBezTo>
                      <a:pt x="406" y="55"/>
                      <a:pt x="335" y="38"/>
                      <a:pt x="267" y="4"/>
                    </a:cubicBezTo>
                    <a:cubicBezTo>
                      <a:pt x="240" y="4"/>
                      <a:pt x="213" y="0"/>
                      <a:pt x="187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484;p44"/>
              <p:cNvSpPr/>
              <p:nvPr/>
            </p:nvSpPr>
            <p:spPr>
              <a:xfrm>
                <a:off x="8342179" y="3118267"/>
                <a:ext cx="15377" cy="2006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304" extrusionOk="0">
                    <a:moveTo>
                      <a:pt x="127" y="1"/>
                    </a:moveTo>
                    <a:cubicBezTo>
                      <a:pt x="55" y="1"/>
                      <a:pt x="0" y="68"/>
                      <a:pt x="0" y="140"/>
                    </a:cubicBezTo>
                    <a:cubicBezTo>
                      <a:pt x="0" y="229"/>
                      <a:pt x="38" y="301"/>
                      <a:pt x="106" y="301"/>
                    </a:cubicBezTo>
                    <a:cubicBezTo>
                      <a:pt x="113" y="302"/>
                      <a:pt x="120" y="303"/>
                      <a:pt x="127" y="303"/>
                    </a:cubicBezTo>
                    <a:cubicBezTo>
                      <a:pt x="188" y="303"/>
                      <a:pt x="233" y="237"/>
                      <a:pt x="233" y="157"/>
                    </a:cubicBezTo>
                    <a:cubicBezTo>
                      <a:pt x="233" y="68"/>
                      <a:pt x="195" y="1"/>
                      <a:pt x="12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485;p44"/>
              <p:cNvSpPr/>
              <p:nvPr/>
            </p:nvSpPr>
            <p:spPr>
              <a:xfrm>
                <a:off x="8295850" y="3117145"/>
                <a:ext cx="7062" cy="2369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59" extrusionOk="0">
                    <a:moveTo>
                      <a:pt x="18" y="1"/>
                    </a:moveTo>
                    <a:cubicBezTo>
                      <a:pt x="1" y="18"/>
                      <a:pt x="1" y="35"/>
                      <a:pt x="1" y="51"/>
                    </a:cubicBezTo>
                    <a:cubicBezTo>
                      <a:pt x="18" y="106"/>
                      <a:pt x="34" y="174"/>
                      <a:pt x="34" y="246"/>
                    </a:cubicBezTo>
                    <a:lnTo>
                      <a:pt x="34" y="318"/>
                    </a:lnTo>
                    <a:cubicBezTo>
                      <a:pt x="34" y="335"/>
                      <a:pt x="34" y="351"/>
                      <a:pt x="68" y="351"/>
                    </a:cubicBezTo>
                    <a:cubicBezTo>
                      <a:pt x="74" y="356"/>
                      <a:pt x="80" y="359"/>
                      <a:pt x="85" y="359"/>
                    </a:cubicBezTo>
                    <a:cubicBezTo>
                      <a:pt x="98" y="359"/>
                      <a:pt x="106" y="347"/>
                      <a:pt x="106" y="335"/>
                    </a:cubicBezTo>
                    <a:lnTo>
                      <a:pt x="106" y="246"/>
                    </a:lnTo>
                    <a:cubicBezTo>
                      <a:pt x="106" y="174"/>
                      <a:pt x="89" y="85"/>
                      <a:pt x="68" y="18"/>
                    </a:cubicBezTo>
                    <a:cubicBezTo>
                      <a:pt x="51" y="1"/>
                      <a:pt x="34" y="1"/>
                      <a:pt x="18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486;p44"/>
              <p:cNvSpPr/>
              <p:nvPr/>
            </p:nvSpPr>
            <p:spPr>
              <a:xfrm>
                <a:off x="8124851" y="3136284"/>
                <a:ext cx="75699" cy="7048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68" extrusionOk="0">
                    <a:moveTo>
                      <a:pt x="534" y="1"/>
                    </a:moveTo>
                    <a:cubicBezTo>
                      <a:pt x="509" y="1"/>
                      <a:pt x="485" y="3"/>
                      <a:pt x="461" y="7"/>
                    </a:cubicBezTo>
                    <a:cubicBezTo>
                      <a:pt x="250" y="45"/>
                      <a:pt x="56" y="239"/>
                      <a:pt x="18" y="450"/>
                    </a:cubicBezTo>
                    <a:cubicBezTo>
                      <a:pt x="1" y="679"/>
                      <a:pt x="106" y="907"/>
                      <a:pt x="301" y="1012"/>
                    </a:cubicBezTo>
                    <a:cubicBezTo>
                      <a:pt x="371" y="1050"/>
                      <a:pt x="449" y="1068"/>
                      <a:pt x="529" y="1068"/>
                    </a:cubicBezTo>
                    <a:cubicBezTo>
                      <a:pt x="671" y="1068"/>
                      <a:pt x="815" y="1013"/>
                      <a:pt x="918" y="924"/>
                    </a:cubicBezTo>
                    <a:cubicBezTo>
                      <a:pt x="1074" y="767"/>
                      <a:pt x="1146" y="501"/>
                      <a:pt x="1024" y="273"/>
                    </a:cubicBezTo>
                    <a:cubicBezTo>
                      <a:pt x="930" y="115"/>
                      <a:pt x="726" y="1"/>
                      <a:pt x="534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487;p44"/>
              <p:cNvSpPr/>
              <p:nvPr/>
            </p:nvSpPr>
            <p:spPr>
              <a:xfrm>
                <a:off x="8242326" y="3163739"/>
                <a:ext cx="68637" cy="11484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74" extrusionOk="0">
                    <a:moveTo>
                      <a:pt x="26" y="1"/>
                    </a:moveTo>
                    <a:cubicBezTo>
                      <a:pt x="17" y="1"/>
                      <a:pt x="9" y="5"/>
                      <a:pt x="0" y="13"/>
                    </a:cubicBezTo>
                    <a:cubicBezTo>
                      <a:pt x="0" y="34"/>
                      <a:pt x="0" y="68"/>
                      <a:pt x="17" y="68"/>
                    </a:cubicBezTo>
                    <a:cubicBezTo>
                      <a:pt x="34" y="68"/>
                      <a:pt x="211" y="174"/>
                      <a:pt x="706" y="174"/>
                    </a:cubicBezTo>
                    <a:cubicBezTo>
                      <a:pt x="795" y="174"/>
                      <a:pt x="900" y="157"/>
                      <a:pt x="1006" y="157"/>
                    </a:cubicBezTo>
                    <a:cubicBezTo>
                      <a:pt x="1023" y="157"/>
                      <a:pt x="1040" y="140"/>
                      <a:pt x="1040" y="119"/>
                    </a:cubicBezTo>
                    <a:cubicBezTo>
                      <a:pt x="1040" y="102"/>
                      <a:pt x="1023" y="85"/>
                      <a:pt x="1006" y="85"/>
                    </a:cubicBezTo>
                    <a:cubicBezTo>
                      <a:pt x="909" y="90"/>
                      <a:pt x="820" y="92"/>
                      <a:pt x="740" y="92"/>
                    </a:cubicBezTo>
                    <a:cubicBezTo>
                      <a:pt x="237" y="92"/>
                      <a:pt x="55" y="13"/>
                      <a:pt x="55" y="13"/>
                    </a:cubicBezTo>
                    <a:cubicBezTo>
                      <a:pt x="45" y="5"/>
                      <a:pt x="35" y="1"/>
                      <a:pt x="2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" name="Google Shape;1488;p44"/>
            <p:cNvGrpSpPr/>
            <p:nvPr/>
          </p:nvGrpSpPr>
          <p:grpSpPr>
            <a:xfrm>
              <a:off x="6524088" y="1780445"/>
              <a:ext cx="1575057" cy="2822940"/>
              <a:chOff x="986836" y="2746709"/>
              <a:chExt cx="1181943" cy="2118370"/>
            </a:xfrm>
          </p:grpSpPr>
          <p:sp>
            <p:nvSpPr>
              <p:cNvPr id="48" name="Google Shape;1489;p44"/>
              <p:cNvSpPr/>
              <p:nvPr/>
            </p:nvSpPr>
            <p:spPr>
              <a:xfrm>
                <a:off x="1398261" y="4688075"/>
                <a:ext cx="155754" cy="1356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55" extrusionOk="0">
                    <a:moveTo>
                      <a:pt x="34" y="1"/>
                    </a:moveTo>
                    <a:cubicBezTo>
                      <a:pt x="34" y="529"/>
                      <a:pt x="34" y="1074"/>
                      <a:pt x="1" y="1675"/>
                    </a:cubicBezTo>
                    <a:cubicBezTo>
                      <a:pt x="1" y="1675"/>
                      <a:pt x="637" y="2054"/>
                      <a:pt x="1338" y="2054"/>
                    </a:cubicBezTo>
                    <a:cubicBezTo>
                      <a:pt x="1659" y="2054"/>
                      <a:pt x="1994" y="1975"/>
                      <a:pt x="2287" y="1742"/>
                    </a:cubicBezTo>
                    <a:cubicBezTo>
                      <a:pt x="2325" y="1197"/>
                      <a:pt x="2342" y="652"/>
                      <a:pt x="2359" y="107"/>
                    </a:cubicBez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490;p44"/>
              <p:cNvSpPr/>
              <p:nvPr/>
            </p:nvSpPr>
            <p:spPr>
              <a:xfrm>
                <a:off x="1688648" y="4668276"/>
                <a:ext cx="164070" cy="138991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2106" extrusionOk="0">
                    <a:moveTo>
                      <a:pt x="2308" y="1"/>
                    </a:moveTo>
                    <a:lnTo>
                      <a:pt x="1" y="563"/>
                    </a:lnTo>
                    <a:cubicBezTo>
                      <a:pt x="55" y="1024"/>
                      <a:pt x="123" y="1497"/>
                      <a:pt x="178" y="1953"/>
                    </a:cubicBezTo>
                    <a:cubicBezTo>
                      <a:pt x="178" y="1953"/>
                      <a:pt x="667" y="2106"/>
                      <a:pt x="1264" y="2106"/>
                    </a:cubicBezTo>
                    <a:cubicBezTo>
                      <a:pt x="1661" y="2106"/>
                      <a:pt x="2106" y="2039"/>
                      <a:pt x="2486" y="1814"/>
                    </a:cubicBezTo>
                    <a:cubicBezTo>
                      <a:pt x="2431" y="1214"/>
                      <a:pt x="2380" y="601"/>
                      <a:pt x="2308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491;p44"/>
              <p:cNvSpPr/>
              <p:nvPr/>
            </p:nvSpPr>
            <p:spPr>
              <a:xfrm>
                <a:off x="1336620" y="4798554"/>
                <a:ext cx="212644" cy="66525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1008" extrusionOk="0">
                    <a:moveTo>
                      <a:pt x="935" y="1"/>
                    </a:moveTo>
                    <a:cubicBezTo>
                      <a:pt x="913" y="68"/>
                      <a:pt x="913" y="140"/>
                      <a:pt x="913" y="212"/>
                    </a:cubicBezTo>
                    <a:cubicBezTo>
                      <a:pt x="651" y="296"/>
                      <a:pt x="385" y="423"/>
                      <a:pt x="157" y="580"/>
                    </a:cubicBezTo>
                    <a:cubicBezTo>
                      <a:pt x="89" y="635"/>
                      <a:pt x="1" y="702"/>
                      <a:pt x="17" y="808"/>
                    </a:cubicBezTo>
                    <a:cubicBezTo>
                      <a:pt x="34" y="952"/>
                      <a:pt x="195" y="985"/>
                      <a:pt x="318" y="985"/>
                    </a:cubicBezTo>
                    <a:cubicBezTo>
                      <a:pt x="661" y="997"/>
                      <a:pt x="1004" y="1007"/>
                      <a:pt x="1346" y="1007"/>
                    </a:cubicBezTo>
                    <a:cubicBezTo>
                      <a:pt x="1968" y="1007"/>
                      <a:pt x="2585" y="975"/>
                      <a:pt x="3187" y="863"/>
                    </a:cubicBezTo>
                    <a:cubicBezTo>
                      <a:pt x="3204" y="597"/>
                      <a:pt x="3221" y="335"/>
                      <a:pt x="3221" y="68"/>
                    </a:cubicBezTo>
                    <a:lnTo>
                      <a:pt x="9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492;p44"/>
              <p:cNvSpPr/>
              <p:nvPr/>
            </p:nvSpPr>
            <p:spPr>
              <a:xfrm>
                <a:off x="1700395" y="4787994"/>
                <a:ext cx="215086" cy="73257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1110" extrusionOk="0">
                    <a:moveTo>
                      <a:pt x="2308" y="0"/>
                    </a:moveTo>
                    <a:lnTo>
                      <a:pt x="0" y="139"/>
                    </a:lnTo>
                    <a:cubicBezTo>
                      <a:pt x="51" y="456"/>
                      <a:pt x="89" y="773"/>
                      <a:pt x="140" y="1090"/>
                    </a:cubicBezTo>
                    <a:cubicBezTo>
                      <a:pt x="389" y="1103"/>
                      <a:pt x="639" y="1110"/>
                      <a:pt x="888" y="1110"/>
                    </a:cubicBezTo>
                    <a:cubicBezTo>
                      <a:pt x="1397" y="1110"/>
                      <a:pt x="1906" y="1082"/>
                      <a:pt x="2413" y="1023"/>
                    </a:cubicBezTo>
                    <a:cubicBezTo>
                      <a:pt x="2692" y="1006"/>
                      <a:pt x="2976" y="951"/>
                      <a:pt x="3187" y="757"/>
                    </a:cubicBezTo>
                    <a:cubicBezTo>
                      <a:pt x="3221" y="723"/>
                      <a:pt x="3259" y="651"/>
                      <a:pt x="3242" y="600"/>
                    </a:cubicBezTo>
                    <a:cubicBezTo>
                      <a:pt x="3242" y="545"/>
                      <a:pt x="3187" y="528"/>
                      <a:pt x="3136" y="511"/>
                    </a:cubicBezTo>
                    <a:cubicBezTo>
                      <a:pt x="2870" y="406"/>
                      <a:pt x="2570" y="351"/>
                      <a:pt x="2325" y="228"/>
                    </a:cubicBezTo>
                    <a:cubicBezTo>
                      <a:pt x="2325" y="161"/>
                      <a:pt x="2325" y="89"/>
                      <a:pt x="23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493;p44"/>
              <p:cNvSpPr/>
              <p:nvPr/>
            </p:nvSpPr>
            <p:spPr>
              <a:xfrm>
                <a:off x="1324938" y="3736069"/>
                <a:ext cx="561573" cy="974519"/>
              </a:xfrm>
              <a:custGeom>
                <a:avLst/>
                <a:gdLst/>
                <a:ahLst/>
                <a:cxnLst/>
                <a:rect l="l" t="t" r="r" b="b"/>
                <a:pathLst>
                  <a:path w="8509" h="14766" extrusionOk="0">
                    <a:moveTo>
                      <a:pt x="723" y="0"/>
                    </a:moveTo>
                    <a:cubicBezTo>
                      <a:pt x="211" y="4827"/>
                      <a:pt x="0" y="9688"/>
                      <a:pt x="283" y="14599"/>
                    </a:cubicBezTo>
                    <a:cubicBezTo>
                      <a:pt x="726" y="14643"/>
                      <a:pt x="1171" y="14666"/>
                      <a:pt x="1618" y="14666"/>
                    </a:cubicBezTo>
                    <a:cubicBezTo>
                      <a:pt x="2236" y="14666"/>
                      <a:pt x="2856" y="14622"/>
                      <a:pt x="3470" y="14532"/>
                    </a:cubicBezTo>
                    <a:cubicBezTo>
                      <a:pt x="3626" y="10901"/>
                      <a:pt x="3787" y="7258"/>
                      <a:pt x="3943" y="3631"/>
                    </a:cubicBezTo>
                    <a:cubicBezTo>
                      <a:pt x="4015" y="3648"/>
                      <a:pt x="4087" y="3665"/>
                      <a:pt x="4176" y="3682"/>
                    </a:cubicBezTo>
                    <a:cubicBezTo>
                      <a:pt x="4599" y="7329"/>
                      <a:pt x="5021" y="10973"/>
                      <a:pt x="5512" y="14688"/>
                    </a:cubicBezTo>
                    <a:cubicBezTo>
                      <a:pt x="5914" y="14739"/>
                      <a:pt x="6320" y="14766"/>
                      <a:pt x="6732" y="14766"/>
                    </a:cubicBezTo>
                    <a:cubicBezTo>
                      <a:pt x="7311" y="14766"/>
                      <a:pt x="7901" y="14713"/>
                      <a:pt x="8508" y="14599"/>
                    </a:cubicBezTo>
                    <a:cubicBezTo>
                      <a:pt x="8403" y="9777"/>
                      <a:pt x="8048" y="4950"/>
                      <a:pt x="7452" y="178"/>
                    </a:cubicBezTo>
                    <a:lnTo>
                      <a:pt x="7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494;p44"/>
              <p:cNvSpPr/>
              <p:nvPr/>
            </p:nvSpPr>
            <p:spPr>
              <a:xfrm>
                <a:off x="1737485" y="3829257"/>
                <a:ext cx="58342" cy="7312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108" extrusionOk="0">
                    <a:moveTo>
                      <a:pt x="55" y="0"/>
                    </a:moveTo>
                    <a:cubicBezTo>
                      <a:pt x="17" y="17"/>
                      <a:pt x="0" y="34"/>
                      <a:pt x="17" y="68"/>
                    </a:cubicBezTo>
                    <a:cubicBezTo>
                      <a:pt x="106" y="507"/>
                      <a:pt x="406" y="913"/>
                      <a:pt x="812" y="1091"/>
                    </a:cubicBezTo>
                    <a:lnTo>
                      <a:pt x="829" y="1107"/>
                    </a:lnTo>
                    <a:cubicBezTo>
                      <a:pt x="846" y="1107"/>
                      <a:pt x="862" y="1091"/>
                      <a:pt x="862" y="1074"/>
                    </a:cubicBezTo>
                    <a:cubicBezTo>
                      <a:pt x="884" y="1057"/>
                      <a:pt x="862" y="1019"/>
                      <a:pt x="846" y="1002"/>
                    </a:cubicBezTo>
                    <a:cubicBezTo>
                      <a:pt x="478" y="845"/>
                      <a:pt x="195" y="457"/>
                      <a:pt x="106" y="34"/>
                    </a:cubicBezTo>
                    <a:cubicBezTo>
                      <a:pt x="89" y="17"/>
                      <a:pt x="72" y="0"/>
                      <a:pt x="55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495;p44"/>
              <p:cNvSpPr/>
              <p:nvPr/>
            </p:nvSpPr>
            <p:spPr>
              <a:xfrm>
                <a:off x="1364536" y="3831435"/>
                <a:ext cx="58078" cy="101042"/>
              </a:xfrm>
              <a:custGeom>
                <a:avLst/>
                <a:gdLst/>
                <a:ahLst/>
                <a:cxnLst/>
                <a:rect l="l" t="t" r="r" b="b"/>
                <a:pathLst>
                  <a:path w="880" h="1531" extrusionOk="0">
                    <a:moveTo>
                      <a:pt x="846" y="1"/>
                    </a:moveTo>
                    <a:cubicBezTo>
                      <a:pt x="807" y="1"/>
                      <a:pt x="791" y="18"/>
                      <a:pt x="791" y="35"/>
                    </a:cubicBezTo>
                    <a:cubicBezTo>
                      <a:pt x="740" y="601"/>
                      <a:pt x="440" y="1129"/>
                      <a:pt x="17" y="1446"/>
                    </a:cubicBezTo>
                    <a:cubicBezTo>
                      <a:pt x="0" y="1463"/>
                      <a:pt x="0" y="1497"/>
                      <a:pt x="0" y="1514"/>
                    </a:cubicBezTo>
                    <a:cubicBezTo>
                      <a:pt x="17" y="1531"/>
                      <a:pt x="34" y="1531"/>
                      <a:pt x="34" y="1531"/>
                    </a:cubicBezTo>
                    <a:lnTo>
                      <a:pt x="68" y="1531"/>
                    </a:lnTo>
                    <a:cubicBezTo>
                      <a:pt x="529" y="1197"/>
                      <a:pt x="829" y="635"/>
                      <a:pt x="879" y="52"/>
                    </a:cubicBezTo>
                    <a:cubicBezTo>
                      <a:pt x="879" y="18"/>
                      <a:pt x="862" y="1"/>
                      <a:pt x="84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496;p44"/>
              <p:cNvSpPr/>
              <p:nvPr/>
            </p:nvSpPr>
            <p:spPr>
              <a:xfrm>
                <a:off x="1582920" y="3972074"/>
                <a:ext cx="109424" cy="736994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1167" extrusionOk="0">
                    <a:moveTo>
                      <a:pt x="56" y="0"/>
                    </a:moveTo>
                    <a:cubicBezTo>
                      <a:pt x="34" y="0"/>
                      <a:pt x="1" y="17"/>
                      <a:pt x="1" y="34"/>
                    </a:cubicBezTo>
                    <a:cubicBezTo>
                      <a:pt x="1" y="55"/>
                      <a:pt x="1" y="89"/>
                      <a:pt x="34" y="89"/>
                    </a:cubicBezTo>
                    <a:cubicBezTo>
                      <a:pt x="89" y="106"/>
                      <a:pt x="161" y="123"/>
                      <a:pt x="212" y="140"/>
                    </a:cubicBezTo>
                    <a:cubicBezTo>
                      <a:pt x="635" y="3715"/>
                      <a:pt x="1074" y="7397"/>
                      <a:pt x="1552" y="11112"/>
                    </a:cubicBezTo>
                    <a:cubicBezTo>
                      <a:pt x="1569" y="11150"/>
                      <a:pt x="1586" y="11167"/>
                      <a:pt x="1603" y="11167"/>
                    </a:cubicBezTo>
                    <a:cubicBezTo>
                      <a:pt x="1641" y="11167"/>
                      <a:pt x="1657" y="11129"/>
                      <a:pt x="1641" y="11112"/>
                    </a:cubicBezTo>
                    <a:cubicBezTo>
                      <a:pt x="1163" y="7380"/>
                      <a:pt x="723" y="3682"/>
                      <a:pt x="301" y="106"/>
                    </a:cubicBezTo>
                    <a:cubicBezTo>
                      <a:pt x="301" y="89"/>
                      <a:pt x="284" y="72"/>
                      <a:pt x="267" y="55"/>
                    </a:cubicBezTo>
                    <a:cubicBezTo>
                      <a:pt x="195" y="34"/>
                      <a:pt x="123" y="17"/>
                      <a:pt x="56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497;p44"/>
              <p:cNvSpPr/>
              <p:nvPr/>
            </p:nvSpPr>
            <p:spPr>
              <a:xfrm>
                <a:off x="1786257" y="3148037"/>
                <a:ext cx="382522" cy="423770"/>
              </a:xfrm>
              <a:custGeom>
                <a:avLst/>
                <a:gdLst/>
                <a:ahLst/>
                <a:cxnLst/>
                <a:rect l="l" t="t" r="r" b="b"/>
                <a:pathLst>
                  <a:path w="5796" h="6421" extrusionOk="0">
                    <a:moveTo>
                      <a:pt x="4650" y="1"/>
                    </a:moveTo>
                    <a:cubicBezTo>
                      <a:pt x="4583" y="1"/>
                      <a:pt x="4544" y="89"/>
                      <a:pt x="4528" y="157"/>
                    </a:cubicBezTo>
                    <a:cubicBezTo>
                      <a:pt x="4456" y="495"/>
                      <a:pt x="4371" y="846"/>
                      <a:pt x="4299" y="1180"/>
                    </a:cubicBezTo>
                    <a:lnTo>
                      <a:pt x="3927" y="1658"/>
                    </a:lnTo>
                    <a:cubicBezTo>
                      <a:pt x="3648" y="2503"/>
                      <a:pt x="3226" y="3310"/>
                      <a:pt x="2659" y="4016"/>
                    </a:cubicBezTo>
                    <a:cubicBezTo>
                      <a:pt x="2454" y="4270"/>
                      <a:pt x="2186" y="4528"/>
                      <a:pt x="1865" y="4528"/>
                    </a:cubicBezTo>
                    <a:cubicBezTo>
                      <a:pt x="1855" y="4528"/>
                      <a:pt x="1845" y="4528"/>
                      <a:pt x="1835" y="4527"/>
                    </a:cubicBezTo>
                    <a:cubicBezTo>
                      <a:pt x="1463" y="4489"/>
                      <a:pt x="1218" y="4105"/>
                      <a:pt x="1096" y="3750"/>
                    </a:cubicBezTo>
                    <a:cubicBezTo>
                      <a:pt x="901" y="3171"/>
                      <a:pt x="863" y="2520"/>
                      <a:pt x="584" y="1991"/>
                    </a:cubicBezTo>
                    <a:cubicBezTo>
                      <a:pt x="440" y="1742"/>
                      <a:pt x="229" y="1531"/>
                      <a:pt x="1" y="1357"/>
                    </a:cubicBezTo>
                    <a:lnTo>
                      <a:pt x="1" y="1357"/>
                    </a:lnTo>
                    <a:lnTo>
                      <a:pt x="90" y="5495"/>
                    </a:lnTo>
                    <a:cubicBezTo>
                      <a:pt x="440" y="5901"/>
                      <a:pt x="901" y="6218"/>
                      <a:pt x="1413" y="6358"/>
                    </a:cubicBezTo>
                    <a:cubicBezTo>
                      <a:pt x="1585" y="6399"/>
                      <a:pt x="1764" y="6421"/>
                      <a:pt x="1944" y="6421"/>
                    </a:cubicBezTo>
                    <a:cubicBezTo>
                      <a:pt x="2294" y="6421"/>
                      <a:pt x="2647" y="6339"/>
                      <a:pt x="2960" y="6163"/>
                    </a:cubicBezTo>
                    <a:cubicBezTo>
                      <a:pt x="3437" y="5884"/>
                      <a:pt x="3754" y="5423"/>
                      <a:pt x="4033" y="4950"/>
                    </a:cubicBezTo>
                    <a:cubicBezTo>
                      <a:pt x="4650" y="3927"/>
                      <a:pt x="5111" y="2820"/>
                      <a:pt x="5373" y="1658"/>
                    </a:cubicBezTo>
                    <a:cubicBezTo>
                      <a:pt x="5567" y="1446"/>
                      <a:pt x="5656" y="1286"/>
                      <a:pt x="5762" y="1129"/>
                    </a:cubicBezTo>
                    <a:cubicBezTo>
                      <a:pt x="5779" y="1091"/>
                      <a:pt x="5796" y="1057"/>
                      <a:pt x="5796" y="1024"/>
                    </a:cubicBezTo>
                    <a:cubicBezTo>
                      <a:pt x="5796" y="969"/>
                      <a:pt x="5779" y="935"/>
                      <a:pt x="5745" y="918"/>
                    </a:cubicBezTo>
                    <a:cubicBezTo>
                      <a:pt x="5737" y="914"/>
                      <a:pt x="5729" y="912"/>
                      <a:pt x="5721" y="912"/>
                    </a:cubicBezTo>
                    <a:cubicBezTo>
                      <a:pt x="5687" y="912"/>
                      <a:pt x="5648" y="942"/>
                      <a:pt x="5618" y="969"/>
                    </a:cubicBezTo>
                    <a:cubicBezTo>
                      <a:pt x="5512" y="1074"/>
                      <a:pt x="5428" y="1180"/>
                      <a:pt x="5322" y="1286"/>
                    </a:cubicBezTo>
                    <a:cubicBezTo>
                      <a:pt x="5390" y="1129"/>
                      <a:pt x="5479" y="952"/>
                      <a:pt x="5567" y="774"/>
                    </a:cubicBezTo>
                    <a:cubicBezTo>
                      <a:pt x="5601" y="723"/>
                      <a:pt x="5618" y="669"/>
                      <a:pt x="5618" y="618"/>
                    </a:cubicBezTo>
                    <a:cubicBezTo>
                      <a:pt x="5618" y="563"/>
                      <a:pt x="5584" y="512"/>
                      <a:pt x="5534" y="495"/>
                    </a:cubicBezTo>
                    <a:cubicBezTo>
                      <a:pt x="5479" y="495"/>
                      <a:pt x="5428" y="546"/>
                      <a:pt x="5390" y="601"/>
                    </a:cubicBezTo>
                    <a:cubicBezTo>
                      <a:pt x="5267" y="757"/>
                      <a:pt x="5162" y="935"/>
                      <a:pt x="5056" y="1108"/>
                    </a:cubicBezTo>
                    <a:cubicBezTo>
                      <a:pt x="5145" y="829"/>
                      <a:pt x="5195" y="563"/>
                      <a:pt x="5217" y="301"/>
                    </a:cubicBezTo>
                    <a:cubicBezTo>
                      <a:pt x="5217" y="263"/>
                      <a:pt x="5233" y="229"/>
                      <a:pt x="5217" y="195"/>
                    </a:cubicBezTo>
                    <a:cubicBezTo>
                      <a:pt x="5217" y="157"/>
                      <a:pt x="5178" y="123"/>
                      <a:pt x="5145" y="123"/>
                    </a:cubicBezTo>
                    <a:cubicBezTo>
                      <a:pt x="5135" y="118"/>
                      <a:pt x="5125" y="116"/>
                      <a:pt x="5115" y="116"/>
                    </a:cubicBezTo>
                    <a:cubicBezTo>
                      <a:pt x="5090" y="116"/>
                      <a:pt x="5068" y="128"/>
                      <a:pt x="5056" y="140"/>
                    </a:cubicBezTo>
                    <a:cubicBezTo>
                      <a:pt x="5022" y="157"/>
                      <a:pt x="5005" y="195"/>
                      <a:pt x="4984" y="229"/>
                    </a:cubicBezTo>
                    <a:cubicBezTo>
                      <a:pt x="4878" y="457"/>
                      <a:pt x="4794" y="685"/>
                      <a:pt x="4722" y="918"/>
                    </a:cubicBezTo>
                    <a:cubicBezTo>
                      <a:pt x="4722" y="669"/>
                      <a:pt x="4756" y="423"/>
                      <a:pt x="4756" y="178"/>
                    </a:cubicBezTo>
                    <a:cubicBezTo>
                      <a:pt x="4756" y="140"/>
                      <a:pt x="4756" y="106"/>
                      <a:pt x="4739" y="73"/>
                    </a:cubicBezTo>
                    <a:cubicBezTo>
                      <a:pt x="4722" y="35"/>
                      <a:pt x="4688" y="1"/>
                      <a:pt x="4650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498;p44"/>
              <p:cNvSpPr/>
              <p:nvPr/>
            </p:nvSpPr>
            <p:spPr>
              <a:xfrm>
                <a:off x="2045427" y="3175755"/>
                <a:ext cx="58342" cy="8170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238" extrusionOk="0">
                    <a:moveTo>
                      <a:pt x="183" y="1"/>
                    </a:moveTo>
                    <a:cubicBezTo>
                      <a:pt x="176" y="1"/>
                      <a:pt x="169" y="2"/>
                      <a:pt x="161" y="3"/>
                    </a:cubicBezTo>
                    <a:cubicBezTo>
                      <a:pt x="106" y="20"/>
                      <a:pt x="106" y="75"/>
                      <a:pt x="89" y="126"/>
                    </a:cubicBezTo>
                    <a:lnTo>
                      <a:pt x="0" y="1238"/>
                    </a:lnTo>
                    <a:lnTo>
                      <a:pt x="884" y="1060"/>
                    </a:lnTo>
                    <a:cubicBezTo>
                      <a:pt x="829" y="832"/>
                      <a:pt x="634" y="654"/>
                      <a:pt x="406" y="637"/>
                    </a:cubicBezTo>
                    <a:cubicBezTo>
                      <a:pt x="406" y="460"/>
                      <a:pt x="355" y="287"/>
                      <a:pt x="300" y="126"/>
                    </a:cubicBezTo>
                    <a:cubicBezTo>
                      <a:pt x="285" y="62"/>
                      <a:pt x="243" y="1"/>
                      <a:pt x="183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499;p44"/>
              <p:cNvSpPr/>
              <p:nvPr/>
            </p:nvSpPr>
            <p:spPr>
              <a:xfrm>
                <a:off x="2043183" y="3173709"/>
                <a:ext cx="62830" cy="8599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303" extrusionOk="0">
                    <a:moveTo>
                      <a:pt x="195" y="1"/>
                    </a:moveTo>
                    <a:cubicBezTo>
                      <a:pt x="161" y="17"/>
                      <a:pt x="123" y="34"/>
                      <a:pt x="123" y="68"/>
                    </a:cubicBezTo>
                    <a:cubicBezTo>
                      <a:pt x="106" y="106"/>
                      <a:pt x="106" y="140"/>
                      <a:pt x="89" y="157"/>
                    </a:cubicBezTo>
                    <a:lnTo>
                      <a:pt x="1" y="1269"/>
                    </a:lnTo>
                    <a:cubicBezTo>
                      <a:pt x="1" y="1285"/>
                      <a:pt x="17" y="1302"/>
                      <a:pt x="34" y="1302"/>
                    </a:cubicBezTo>
                    <a:cubicBezTo>
                      <a:pt x="56" y="1302"/>
                      <a:pt x="72" y="1285"/>
                      <a:pt x="72" y="1269"/>
                    </a:cubicBezTo>
                    <a:lnTo>
                      <a:pt x="161" y="174"/>
                    </a:lnTo>
                    <a:cubicBezTo>
                      <a:pt x="178" y="140"/>
                      <a:pt x="178" y="123"/>
                      <a:pt x="178" y="106"/>
                    </a:cubicBezTo>
                    <a:cubicBezTo>
                      <a:pt x="195" y="85"/>
                      <a:pt x="195" y="68"/>
                      <a:pt x="212" y="68"/>
                    </a:cubicBezTo>
                    <a:lnTo>
                      <a:pt x="246" y="68"/>
                    </a:lnTo>
                    <a:cubicBezTo>
                      <a:pt x="267" y="85"/>
                      <a:pt x="284" y="123"/>
                      <a:pt x="301" y="157"/>
                    </a:cubicBezTo>
                    <a:cubicBezTo>
                      <a:pt x="351" y="318"/>
                      <a:pt x="406" y="491"/>
                      <a:pt x="406" y="668"/>
                    </a:cubicBezTo>
                    <a:cubicBezTo>
                      <a:pt x="406" y="685"/>
                      <a:pt x="423" y="702"/>
                      <a:pt x="440" y="702"/>
                    </a:cubicBezTo>
                    <a:cubicBezTo>
                      <a:pt x="651" y="719"/>
                      <a:pt x="846" y="897"/>
                      <a:pt x="880" y="1108"/>
                    </a:cubicBezTo>
                    <a:cubicBezTo>
                      <a:pt x="901" y="1125"/>
                      <a:pt x="918" y="1125"/>
                      <a:pt x="935" y="1125"/>
                    </a:cubicBezTo>
                    <a:cubicBezTo>
                      <a:pt x="952" y="1125"/>
                      <a:pt x="952" y="1108"/>
                      <a:pt x="952" y="1091"/>
                    </a:cubicBezTo>
                    <a:cubicBezTo>
                      <a:pt x="903" y="858"/>
                      <a:pt x="711" y="671"/>
                      <a:pt x="478" y="638"/>
                    </a:cubicBezTo>
                    <a:lnTo>
                      <a:pt x="478" y="638"/>
                    </a:lnTo>
                    <a:cubicBezTo>
                      <a:pt x="473" y="456"/>
                      <a:pt x="421" y="288"/>
                      <a:pt x="373" y="140"/>
                    </a:cubicBezTo>
                    <a:cubicBezTo>
                      <a:pt x="351" y="106"/>
                      <a:pt x="334" y="68"/>
                      <a:pt x="318" y="51"/>
                    </a:cubicBezTo>
                    <a:cubicBezTo>
                      <a:pt x="301" y="34"/>
                      <a:pt x="301" y="17"/>
                      <a:pt x="284" y="17"/>
                    </a:cubicBezTo>
                    <a:cubicBezTo>
                      <a:pt x="267" y="1"/>
                      <a:pt x="246" y="1"/>
                      <a:pt x="212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500;p44"/>
              <p:cNvSpPr/>
              <p:nvPr/>
            </p:nvSpPr>
            <p:spPr>
              <a:xfrm>
                <a:off x="1332990" y="3196544"/>
                <a:ext cx="503297" cy="622884"/>
              </a:xfrm>
              <a:custGeom>
                <a:avLst/>
                <a:gdLst/>
                <a:ahLst/>
                <a:cxnLst/>
                <a:rect l="l" t="t" r="r" b="b"/>
                <a:pathLst>
                  <a:path w="7626" h="9438" extrusionOk="0">
                    <a:moveTo>
                      <a:pt x="4857" y="0"/>
                    </a:moveTo>
                    <a:cubicBezTo>
                      <a:pt x="4332" y="0"/>
                      <a:pt x="3792" y="88"/>
                      <a:pt x="3293" y="234"/>
                    </a:cubicBezTo>
                    <a:cubicBezTo>
                      <a:pt x="2325" y="517"/>
                      <a:pt x="1497" y="851"/>
                      <a:pt x="778" y="1345"/>
                    </a:cubicBezTo>
                    <a:cubicBezTo>
                      <a:pt x="778" y="1345"/>
                      <a:pt x="1" y="7030"/>
                      <a:pt x="373" y="9427"/>
                    </a:cubicBezTo>
                    <a:cubicBezTo>
                      <a:pt x="702" y="9434"/>
                      <a:pt x="1031" y="9438"/>
                      <a:pt x="1362" y="9438"/>
                    </a:cubicBezTo>
                    <a:cubicBezTo>
                      <a:pt x="3402" y="9438"/>
                      <a:pt x="5476" y="9294"/>
                      <a:pt x="7625" y="9021"/>
                    </a:cubicBezTo>
                    <a:cubicBezTo>
                      <a:pt x="7469" y="6240"/>
                      <a:pt x="7224" y="3387"/>
                      <a:pt x="6869" y="622"/>
                    </a:cubicBezTo>
                    <a:cubicBezTo>
                      <a:pt x="6484" y="339"/>
                      <a:pt x="6007" y="145"/>
                      <a:pt x="5550" y="56"/>
                    </a:cubicBezTo>
                    <a:cubicBezTo>
                      <a:pt x="5326" y="18"/>
                      <a:pt x="5093" y="0"/>
                      <a:pt x="48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501;p44"/>
              <p:cNvSpPr/>
              <p:nvPr/>
            </p:nvSpPr>
            <p:spPr>
              <a:xfrm>
                <a:off x="1430599" y="3197996"/>
                <a:ext cx="283789" cy="243003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3682" extrusionOk="0">
                    <a:moveTo>
                      <a:pt x="3788" y="0"/>
                    </a:moveTo>
                    <a:cubicBezTo>
                      <a:pt x="3219" y="673"/>
                      <a:pt x="1948" y="792"/>
                      <a:pt x="1113" y="792"/>
                    </a:cubicBezTo>
                    <a:cubicBezTo>
                      <a:pt x="657" y="792"/>
                      <a:pt x="331" y="757"/>
                      <a:pt x="318" y="757"/>
                    </a:cubicBezTo>
                    <a:cubicBezTo>
                      <a:pt x="212" y="795"/>
                      <a:pt x="107" y="846"/>
                      <a:pt x="1" y="901"/>
                    </a:cubicBezTo>
                    <a:cubicBezTo>
                      <a:pt x="546" y="2063"/>
                      <a:pt x="1480" y="3048"/>
                      <a:pt x="2697" y="3682"/>
                    </a:cubicBezTo>
                    <a:cubicBezTo>
                      <a:pt x="3437" y="2591"/>
                      <a:pt x="3982" y="1374"/>
                      <a:pt x="4299" y="89"/>
                    </a:cubicBezTo>
                    <a:cubicBezTo>
                      <a:pt x="4228" y="72"/>
                      <a:pt x="4160" y="55"/>
                      <a:pt x="4071" y="34"/>
                    </a:cubicBezTo>
                    <a:cubicBezTo>
                      <a:pt x="3982" y="17"/>
                      <a:pt x="3894" y="17"/>
                      <a:pt x="38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502;p44"/>
              <p:cNvSpPr/>
              <p:nvPr/>
            </p:nvSpPr>
            <p:spPr>
              <a:xfrm>
                <a:off x="1450398" y="3196478"/>
                <a:ext cx="230199" cy="210796"/>
              </a:xfrm>
              <a:custGeom>
                <a:avLst/>
                <a:gdLst/>
                <a:ahLst/>
                <a:cxnLst/>
                <a:rect l="l" t="t" r="r" b="b"/>
                <a:pathLst>
                  <a:path w="3488" h="3194" extrusionOk="0">
                    <a:moveTo>
                      <a:pt x="3059" y="1"/>
                    </a:moveTo>
                    <a:cubicBezTo>
                      <a:pt x="2536" y="1"/>
                      <a:pt x="1998" y="95"/>
                      <a:pt x="1514" y="235"/>
                    </a:cubicBezTo>
                    <a:cubicBezTo>
                      <a:pt x="969" y="395"/>
                      <a:pt x="479" y="569"/>
                      <a:pt x="1" y="780"/>
                    </a:cubicBezTo>
                    <a:cubicBezTo>
                      <a:pt x="479" y="1748"/>
                      <a:pt x="1252" y="2614"/>
                      <a:pt x="2237" y="3193"/>
                    </a:cubicBezTo>
                    <a:cubicBezTo>
                      <a:pt x="2854" y="2225"/>
                      <a:pt x="3277" y="1152"/>
                      <a:pt x="3488" y="23"/>
                    </a:cubicBezTo>
                    <a:cubicBezTo>
                      <a:pt x="3347" y="8"/>
                      <a:pt x="3204" y="1"/>
                      <a:pt x="3059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503;p44"/>
              <p:cNvSpPr/>
              <p:nvPr/>
            </p:nvSpPr>
            <p:spPr>
              <a:xfrm>
                <a:off x="1324938" y="2746709"/>
                <a:ext cx="412616" cy="352031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5334" extrusionOk="0">
                    <a:moveTo>
                      <a:pt x="3895" y="1"/>
                    </a:moveTo>
                    <a:cubicBezTo>
                      <a:pt x="3419" y="1"/>
                      <a:pt x="2937" y="180"/>
                      <a:pt x="2591" y="515"/>
                    </a:cubicBezTo>
                    <a:cubicBezTo>
                      <a:pt x="2540" y="512"/>
                      <a:pt x="2490" y="511"/>
                      <a:pt x="2440" y="511"/>
                    </a:cubicBezTo>
                    <a:cubicBezTo>
                      <a:pt x="1610" y="511"/>
                      <a:pt x="944" y="904"/>
                      <a:pt x="545" y="1466"/>
                    </a:cubicBezTo>
                    <a:cubicBezTo>
                      <a:pt x="123" y="2083"/>
                      <a:pt x="34" y="2912"/>
                      <a:pt x="300" y="3596"/>
                    </a:cubicBezTo>
                    <a:cubicBezTo>
                      <a:pt x="17" y="3913"/>
                      <a:pt x="0" y="4319"/>
                      <a:pt x="161" y="4619"/>
                    </a:cubicBezTo>
                    <a:cubicBezTo>
                      <a:pt x="300" y="4936"/>
                      <a:pt x="583" y="5148"/>
                      <a:pt x="985" y="5325"/>
                    </a:cubicBezTo>
                    <a:cubicBezTo>
                      <a:pt x="1138" y="5330"/>
                      <a:pt x="1291" y="5333"/>
                      <a:pt x="1443" y="5333"/>
                    </a:cubicBezTo>
                    <a:cubicBezTo>
                      <a:pt x="2749" y="5333"/>
                      <a:pt x="4040" y="5141"/>
                      <a:pt x="5300" y="4797"/>
                    </a:cubicBezTo>
                    <a:lnTo>
                      <a:pt x="5761" y="4691"/>
                    </a:lnTo>
                    <a:cubicBezTo>
                      <a:pt x="6078" y="4319"/>
                      <a:pt x="6251" y="3829"/>
                      <a:pt x="6234" y="3351"/>
                    </a:cubicBezTo>
                    <a:cubicBezTo>
                      <a:pt x="6217" y="2857"/>
                      <a:pt x="6023" y="2383"/>
                      <a:pt x="5689" y="2033"/>
                    </a:cubicBezTo>
                    <a:cubicBezTo>
                      <a:pt x="5795" y="1293"/>
                      <a:pt x="5355" y="515"/>
                      <a:pt x="4683" y="181"/>
                    </a:cubicBezTo>
                    <a:cubicBezTo>
                      <a:pt x="4440" y="60"/>
                      <a:pt x="4168" y="1"/>
                      <a:pt x="3895" y="1"/>
                    </a:cubicBezTo>
                    <a:close/>
                  </a:path>
                </a:pathLst>
              </a:custGeom>
              <a:solidFill>
                <a:srgbClr val="8119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504;p44"/>
              <p:cNvSpPr/>
              <p:nvPr/>
            </p:nvSpPr>
            <p:spPr>
              <a:xfrm>
                <a:off x="1527153" y="3153910"/>
                <a:ext cx="73389" cy="94046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425" extrusionOk="0">
                    <a:moveTo>
                      <a:pt x="901" y="0"/>
                    </a:moveTo>
                    <a:lnTo>
                      <a:pt x="0" y="106"/>
                    </a:lnTo>
                    <a:cubicBezTo>
                      <a:pt x="34" y="546"/>
                      <a:pt x="89" y="985"/>
                      <a:pt x="123" y="1425"/>
                    </a:cubicBezTo>
                    <a:cubicBezTo>
                      <a:pt x="123" y="1408"/>
                      <a:pt x="140" y="1391"/>
                      <a:pt x="140" y="1374"/>
                    </a:cubicBezTo>
                    <a:lnTo>
                      <a:pt x="1112" y="1230"/>
                    </a:lnTo>
                    <a:lnTo>
                      <a:pt x="901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505;p44"/>
              <p:cNvSpPr/>
              <p:nvPr/>
            </p:nvSpPr>
            <p:spPr>
              <a:xfrm>
                <a:off x="1527153" y="3153910"/>
                <a:ext cx="66459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41" extrusionOk="0">
                    <a:moveTo>
                      <a:pt x="0" y="106"/>
                    </a:moveTo>
                    <a:cubicBezTo>
                      <a:pt x="17" y="317"/>
                      <a:pt x="34" y="529"/>
                      <a:pt x="55" y="740"/>
                    </a:cubicBezTo>
                    <a:lnTo>
                      <a:pt x="55" y="740"/>
                    </a:lnTo>
                    <a:cubicBezTo>
                      <a:pt x="34" y="529"/>
                      <a:pt x="17" y="317"/>
                      <a:pt x="0" y="106"/>
                    </a:cubicBezTo>
                    <a:close/>
                    <a:moveTo>
                      <a:pt x="901" y="0"/>
                    </a:moveTo>
                    <a:lnTo>
                      <a:pt x="0" y="106"/>
                    </a:lnTo>
                    <a:lnTo>
                      <a:pt x="0" y="106"/>
                    </a:lnTo>
                    <a:lnTo>
                      <a:pt x="901" y="0"/>
                    </a:lnTo>
                    <a:lnTo>
                      <a:pt x="1006" y="529"/>
                    </a:lnTo>
                    <a:lnTo>
                      <a:pt x="1006" y="529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506;p44"/>
              <p:cNvSpPr/>
              <p:nvPr/>
            </p:nvSpPr>
            <p:spPr>
              <a:xfrm>
                <a:off x="1527153" y="3153910"/>
                <a:ext cx="66459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41" extrusionOk="0">
                    <a:moveTo>
                      <a:pt x="901" y="0"/>
                    </a:moveTo>
                    <a:lnTo>
                      <a:pt x="0" y="106"/>
                    </a:lnTo>
                    <a:cubicBezTo>
                      <a:pt x="17" y="317"/>
                      <a:pt x="34" y="529"/>
                      <a:pt x="55" y="740"/>
                    </a:cubicBezTo>
                    <a:lnTo>
                      <a:pt x="106" y="740"/>
                    </a:lnTo>
                    <a:cubicBezTo>
                      <a:pt x="372" y="740"/>
                      <a:pt x="723" y="702"/>
                      <a:pt x="1006" y="529"/>
                    </a:cubicBezTo>
                    <a:lnTo>
                      <a:pt x="901" y="0"/>
                    </a:ln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507;p44"/>
              <p:cNvSpPr/>
              <p:nvPr/>
            </p:nvSpPr>
            <p:spPr>
              <a:xfrm>
                <a:off x="1356419" y="3041056"/>
                <a:ext cx="9299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529" extrusionOk="0">
                    <a:moveTo>
                      <a:pt x="810" y="1"/>
                    </a:moveTo>
                    <a:cubicBezTo>
                      <a:pt x="623" y="1"/>
                      <a:pt x="436" y="67"/>
                      <a:pt x="296" y="193"/>
                    </a:cubicBezTo>
                    <a:cubicBezTo>
                      <a:pt x="85" y="388"/>
                      <a:pt x="1" y="688"/>
                      <a:pt x="68" y="971"/>
                    </a:cubicBezTo>
                    <a:cubicBezTo>
                      <a:pt x="140" y="1233"/>
                      <a:pt x="368" y="1461"/>
                      <a:pt x="652" y="1516"/>
                    </a:cubicBezTo>
                    <a:cubicBezTo>
                      <a:pt x="698" y="1525"/>
                      <a:pt x="745" y="1529"/>
                      <a:pt x="792" y="1529"/>
                    </a:cubicBezTo>
                    <a:cubicBezTo>
                      <a:pt x="1027" y="1529"/>
                      <a:pt x="1260" y="1426"/>
                      <a:pt x="1408" y="1250"/>
                    </a:cubicBezTo>
                    <a:lnTo>
                      <a:pt x="1091" y="54"/>
                    </a:lnTo>
                    <a:cubicBezTo>
                      <a:pt x="1001" y="18"/>
                      <a:pt x="905" y="1"/>
                      <a:pt x="810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508;p44"/>
              <p:cNvSpPr/>
              <p:nvPr/>
            </p:nvSpPr>
            <p:spPr>
              <a:xfrm>
                <a:off x="1384335" y="3069104"/>
                <a:ext cx="30161" cy="3827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80" extrusionOk="0">
                    <a:moveTo>
                      <a:pt x="423" y="1"/>
                    </a:moveTo>
                    <a:cubicBezTo>
                      <a:pt x="279" y="17"/>
                      <a:pt x="157" y="68"/>
                      <a:pt x="34" y="140"/>
                    </a:cubicBezTo>
                    <a:cubicBezTo>
                      <a:pt x="17" y="157"/>
                      <a:pt x="0" y="174"/>
                      <a:pt x="17" y="191"/>
                    </a:cubicBezTo>
                    <a:cubicBezTo>
                      <a:pt x="17" y="212"/>
                      <a:pt x="51" y="212"/>
                      <a:pt x="68" y="212"/>
                    </a:cubicBezTo>
                    <a:cubicBezTo>
                      <a:pt x="147" y="158"/>
                      <a:pt x="235" y="114"/>
                      <a:pt x="334" y="88"/>
                    </a:cubicBezTo>
                    <a:lnTo>
                      <a:pt x="334" y="88"/>
                    </a:lnTo>
                    <a:cubicBezTo>
                      <a:pt x="307" y="119"/>
                      <a:pt x="281" y="153"/>
                      <a:pt x="262" y="191"/>
                    </a:cubicBezTo>
                    <a:cubicBezTo>
                      <a:pt x="229" y="246"/>
                      <a:pt x="212" y="296"/>
                      <a:pt x="212" y="351"/>
                    </a:cubicBezTo>
                    <a:cubicBezTo>
                      <a:pt x="212" y="385"/>
                      <a:pt x="229" y="423"/>
                      <a:pt x="229" y="440"/>
                    </a:cubicBezTo>
                    <a:cubicBezTo>
                      <a:pt x="245" y="474"/>
                      <a:pt x="262" y="508"/>
                      <a:pt x="296" y="546"/>
                    </a:cubicBezTo>
                    <a:cubicBezTo>
                      <a:pt x="334" y="563"/>
                      <a:pt x="368" y="580"/>
                      <a:pt x="423" y="580"/>
                    </a:cubicBezTo>
                    <a:cubicBezTo>
                      <a:pt x="457" y="580"/>
                      <a:pt x="457" y="563"/>
                      <a:pt x="457" y="546"/>
                    </a:cubicBezTo>
                    <a:cubicBezTo>
                      <a:pt x="457" y="529"/>
                      <a:pt x="440" y="508"/>
                      <a:pt x="423" y="508"/>
                    </a:cubicBezTo>
                    <a:cubicBezTo>
                      <a:pt x="385" y="508"/>
                      <a:pt x="368" y="508"/>
                      <a:pt x="351" y="491"/>
                    </a:cubicBezTo>
                    <a:cubicBezTo>
                      <a:pt x="317" y="474"/>
                      <a:pt x="296" y="440"/>
                      <a:pt x="296" y="423"/>
                    </a:cubicBezTo>
                    <a:cubicBezTo>
                      <a:pt x="296" y="402"/>
                      <a:pt x="279" y="385"/>
                      <a:pt x="279" y="351"/>
                    </a:cubicBezTo>
                    <a:cubicBezTo>
                      <a:pt x="279" y="318"/>
                      <a:pt x="296" y="263"/>
                      <a:pt x="317" y="229"/>
                    </a:cubicBezTo>
                    <a:cubicBezTo>
                      <a:pt x="351" y="174"/>
                      <a:pt x="402" y="123"/>
                      <a:pt x="457" y="68"/>
                    </a:cubicBezTo>
                    <a:lnTo>
                      <a:pt x="457" y="17"/>
                    </a:lnTo>
                    <a:cubicBezTo>
                      <a:pt x="457" y="17"/>
                      <a:pt x="440" y="1"/>
                      <a:pt x="423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509;p44"/>
              <p:cNvSpPr/>
              <p:nvPr/>
            </p:nvSpPr>
            <p:spPr>
              <a:xfrm>
                <a:off x="1417796" y="2963113"/>
                <a:ext cx="322266" cy="212248"/>
              </a:xfrm>
              <a:custGeom>
                <a:avLst/>
                <a:gdLst/>
                <a:ahLst/>
                <a:cxnLst/>
                <a:rect l="l" t="t" r="r" b="b"/>
                <a:pathLst>
                  <a:path w="4883" h="3216" extrusionOk="0">
                    <a:moveTo>
                      <a:pt x="951" y="0"/>
                    </a:moveTo>
                    <a:cubicBezTo>
                      <a:pt x="846" y="423"/>
                      <a:pt x="478" y="761"/>
                      <a:pt x="106" y="918"/>
                    </a:cubicBezTo>
                    <a:cubicBezTo>
                      <a:pt x="0" y="1340"/>
                      <a:pt x="55" y="1818"/>
                      <a:pt x="250" y="2203"/>
                    </a:cubicBezTo>
                    <a:cubicBezTo>
                      <a:pt x="461" y="2591"/>
                      <a:pt x="795" y="2908"/>
                      <a:pt x="1201" y="3086"/>
                    </a:cubicBezTo>
                    <a:cubicBezTo>
                      <a:pt x="1412" y="3170"/>
                      <a:pt x="1643" y="3216"/>
                      <a:pt x="1870" y="3216"/>
                    </a:cubicBezTo>
                    <a:cubicBezTo>
                      <a:pt x="2020" y="3216"/>
                      <a:pt x="2169" y="3196"/>
                      <a:pt x="2308" y="3154"/>
                    </a:cubicBezTo>
                    <a:cubicBezTo>
                      <a:pt x="2680" y="3065"/>
                      <a:pt x="2997" y="2853"/>
                      <a:pt x="3225" y="2558"/>
                    </a:cubicBezTo>
                    <a:cubicBezTo>
                      <a:pt x="3297" y="2469"/>
                      <a:pt x="3365" y="2363"/>
                      <a:pt x="3420" y="2241"/>
                    </a:cubicBezTo>
                    <a:cubicBezTo>
                      <a:pt x="3420" y="2241"/>
                      <a:pt x="3605" y="2375"/>
                      <a:pt x="3885" y="2375"/>
                    </a:cubicBezTo>
                    <a:cubicBezTo>
                      <a:pt x="4007" y="2375"/>
                      <a:pt x="4148" y="2349"/>
                      <a:pt x="4299" y="2274"/>
                    </a:cubicBezTo>
                    <a:cubicBezTo>
                      <a:pt x="4582" y="2135"/>
                      <a:pt x="4793" y="1886"/>
                      <a:pt x="4844" y="1585"/>
                    </a:cubicBezTo>
                    <a:cubicBezTo>
                      <a:pt x="4882" y="1268"/>
                      <a:pt x="4739" y="951"/>
                      <a:pt x="4493" y="778"/>
                    </a:cubicBezTo>
                    <a:cubicBezTo>
                      <a:pt x="4367" y="694"/>
                      <a:pt x="4217" y="653"/>
                      <a:pt x="4068" y="653"/>
                    </a:cubicBezTo>
                    <a:cubicBezTo>
                      <a:pt x="3905" y="653"/>
                      <a:pt x="3743" y="702"/>
                      <a:pt x="3614" y="795"/>
                    </a:cubicBezTo>
                    <a:cubicBezTo>
                      <a:pt x="3631" y="867"/>
                      <a:pt x="3631" y="935"/>
                      <a:pt x="3614" y="1006"/>
                    </a:cubicBezTo>
                    <a:cubicBezTo>
                      <a:pt x="3593" y="1078"/>
                      <a:pt x="3542" y="1129"/>
                      <a:pt x="3471" y="1146"/>
                    </a:cubicBezTo>
                    <a:cubicBezTo>
                      <a:pt x="3464" y="1147"/>
                      <a:pt x="3457" y="1147"/>
                      <a:pt x="3450" y="1147"/>
                    </a:cubicBezTo>
                    <a:cubicBezTo>
                      <a:pt x="3338" y="1147"/>
                      <a:pt x="3259" y="1016"/>
                      <a:pt x="3259" y="901"/>
                    </a:cubicBezTo>
                    <a:cubicBezTo>
                      <a:pt x="3242" y="778"/>
                      <a:pt x="3276" y="634"/>
                      <a:pt x="3154" y="478"/>
                    </a:cubicBezTo>
                    <a:cubicBezTo>
                      <a:pt x="3077" y="612"/>
                      <a:pt x="2939" y="697"/>
                      <a:pt x="2789" y="697"/>
                    </a:cubicBezTo>
                    <a:cubicBezTo>
                      <a:pt x="2764" y="697"/>
                      <a:pt x="2739" y="694"/>
                      <a:pt x="2714" y="689"/>
                    </a:cubicBezTo>
                    <a:cubicBezTo>
                      <a:pt x="2536" y="673"/>
                      <a:pt x="2380" y="529"/>
                      <a:pt x="2346" y="301"/>
                    </a:cubicBezTo>
                    <a:cubicBezTo>
                      <a:pt x="2203" y="461"/>
                      <a:pt x="2063" y="618"/>
                      <a:pt x="1869" y="706"/>
                    </a:cubicBezTo>
                    <a:cubicBezTo>
                      <a:pt x="1767" y="753"/>
                      <a:pt x="1657" y="779"/>
                      <a:pt x="1549" y="779"/>
                    </a:cubicBezTo>
                    <a:cubicBezTo>
                      <a:pt x="1450" y="779"/>
                      <a:pt x="1353" y="757"/>
                      <a:pt x="1268" y="706"/>
                    </a:cubicBezTo>
                    <a:cubicBezTo>
                      <a:pt x="1163" y="634"/>
                      <a:pt x="1078" y="512"/>
                      <a:pt x="1040" y="389"/>
                    </a:cubicBezTo>
                    <a:cubicBezTo>
                      <a:pt x="1006" y="267"/>
                      <a:pt x="1006" y="127"/>
                      <a:pt x="951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510;p44"/>
              <p:cNvSpPr/>
              <p:nvPr/>
            </p:nvSpPr>
            <p:spPr>
              <a:xfrm>
                <a:off x="1593546" y="3074846"/>
                <a:ext cx="70881" cy="65206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88" extrusionOk="0">
                    <a:moveTo>
                      <a:pt x="527" y="0"/>
                    </a:moveTo>
                    <a:cubicBezTo>
                      <a:pt x="434" y="0"/>
                      <a:pt x="341" y="23"/>
                      <a:pt x="262" y="70"/>
                    </a:cubicBezTo>
                    <a:cubicBezTo>
                      <a:pt x="85" y="193"/>
                      <a:pt x="0" y="421"/>
                      <a:pt x="51" y="615"/>
                    </a:cubicBezTo>
                    <a:cubicBezTo>
                      <a:pt x="106" y="810"/>
                      <a:pt x="262" y="949"/>
                      <a:pt x="440" y="987"/>
                    </a:cubicBezTo>
                    <a:cubicBezTo>
                      <a:pt x="491" y="949"/>
                      <a:pt x="529" y="915"/>
                      <a:pt x="562" y="865"/>
                    </a:cubicBezTo>
                    <a:cubicBezTo>
                      <a:pt x="634" y="776"/>
                      <a:pt x="702" y="670"/>
                      <a:pt x="757" y="548"/>
                    </a:cubicBezTo>
                    <a:cubicBezTo>
                      <a:pt x="757" y="548"/>
                      <a:pt x="862" y="615"/>
                      <a:pt x="1019" y="653"/>
                    </a:cubicBezTo>
                    <a:cubicBezTo>
                      <a:pt x="1074" y="476"/>
                      <a:pt x="1036" y="247"/>
                      <a:pt x="862" y="104"/>
                    </a:cubicBezTo>
                    <a:cubicBezTo>
                      <a:pt x="764" y="36"/>
                      <a:pt x="644" y="0"/>
                      <a:pt x="527" y="0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511;p44"/>
              <p:cNvSpPr/>
              <p:nvPr/>
            </p:nvSpPr>
            <p:spPr>
              <a:xfrm>
                <a:off x="1433107" y="3085076"/>
                <a:ext cx="67317" cy="65272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89" extrusionOk="0">
                    <a:moveTo>
                      <a:pt x="487" y="0"/>
                    </a:moveTo>
                    <a:cubicBezTo>
                      <a:pt x="390" y="0"/>
                      <a:pt x="293" y="26"/>
                      <a:pt x="212" y="76"/>
                    </a:cubicBezTo>
                    <a:cubicBezTo>
                      <a:pt x="107" y="126"/>
                      <a:pt x="52" y="215"/>
                      <a:pt x="1" y="321"/>
                    </a:cubicBezTo>
                    <a:cubicBezTo>
                      <a:pt x="18" y="338"/>
                      <a:pt x="18" y="338"/>
                      <a:pt x="18" y="355"/>
                    </a:cubicBezTo>
                    <a:cubicBezTo>
                      <a:pt x="157" y="604"/>
                      <a:pt x="335" y="832"/>
                      <a:pt x="563" y="989"/>
                    </a:cubicBezTo>
                    <a:cubicBezTo>
                      <a:pt x="719" y="955"/>
                      <a:pt x="863" y="849"/>
                      <a:pt x="931" y="710"/>
                    </a:cubicBezTo>
                    <a:cubicBezTo>
                      <a:pt x="1020" y="515"/>
                      <a:pt x="986" y="249"/>
                      <a:pt x="791" y="109"/>
                    </a:cubicBezTo>
                    <a:cubicBezTo>
                      <a:pt x="708" y="35"/>
                      <a:pt x="598" y="0"/>
                      <a:pt x="487" y="0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512;p44"/>
              <p:cNvSpPr/>
              <p:nvPr/>
            </p:nvSpPr>
            <p:spPr>
              <a:xfrm>
                <a:off x="1672478" y="3038680"/>
                <a:ext cx="31283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474" h="741" extrusionOk="0">
                    <a:moveTo>
                      <a:pt x="440" y="1"/>
                    </a:moveTo>
                    <a:cubicBezTo>
                      <a:pt x="284" y="56"/>
                      <a:pt x="123" y="145"/>
                      <a:pt x="17" y="250"/>
                    </a:cubicBezTo>
                    <a:cubicBezTo>
                      <a:pt x="0" y="267"/>
                      <a:pt x="0" y="284"/>
                      <a:pt x="0" y="301"/>
                    </a:cubicBezTo>
                    <a:cubicBezTo>
                      <a:pt x="9" y="309"/>
                      <a:pt x="17" y="314"/>
                      <a:pt x="26" y="314"/>
                    </a:cubicBezTo>
                    <a:cubicBezTo>
                      <a:pt x="34" y="314"/>
                      <a:pt x="43" y="309"/>
                      <a:pt x="51" y="301"/>
                    </a:cubicBezTo>
                    <a:cubicBezTo>
                      <a:pt x="89" y="301"/>
                      <a:pt x="106" y="284"/>
                      <a:pt x="140" y="284"/>
                    </a:cubicBezTo>
                    <a:cubicBezTo>
                      <a:pt x="195" y="284"/>
                      <a:pt x="246" y="301"/>
                      <a:pt x="284" y="335"/>
                    </a:cubicBezTo>
                    <a:cubicBezTo>
                      <a:pt x="317" y="373"/>
                      <a:pt x="351" y="424"/>
                      <a:pt x="351" y="478"/>
                    </a:cubicBezTo>
                    <a:cubicBezTo>
                      <a:pt x="351" y="512"/>
                      <a:pt x="334" y="546"/>
                      <a:pt x="317" y="584"/>
                    </a:cubicBezTo>
                    <a:cubicBezTo>
                      <a:pt x="284" y="635"/>
                      <a:pt x="212" y="673"/>
                      <a:pt x="140" y="673"/>
                    </a:cubicBezTo>
                    <a:lnTo>
                      <a:pt x="89" y="673"/>
                    </a:lnTo>
                    <a:cubicBezTo>
                      <a:pt x="72" y="673"/>
                      <a:pt x="51" y="673"/>
                      <a:pt x="51" y="690"/>
                    </a:cubicBezTo>
                    <a:cubicBezTo>
                      <a:pt x="51" y="707"/>
                      <a:pt x="51" y="741"/>
                      <a:pt x="72" y="741"/>
                    </a:cubicBezTo>
                    <a:lnTo>
                      <a:pt x="140" y="741"/>
                    </a:lnTo>
                    <a:cubicBezTo>
                      <a:pt x="246" y="741"/>
                      <a:pt x="334" y="707"/>
                      <a:pt x="389" y="618"/>
                    </a:cubicBezTo>
                    <a:cubicBezTo>
                      <a:pt x="406" y="584"/>
                      <a:pt x="423" y="529"/>
                      <a:pt x="423" y="478"/>
                    </a:cubicBezTo>
                    <a:cubicBezTo>
                      <a:pt x="423" y="407"/>
                      <a:pt x="389" y="335"/>
                      <a:pt x="334" y="301"/>
                    </a:cubicBezTo>
                    <a:cubicBezTo>
                      <a:pt x="290" y="256"/>
                      <a:pt x="229" y="222"/>
                      <a:pt x="166" y="214"/>
                    </a:cubicBezTo>
                    <a:lnTo>
                      <a:pt x="166" y="214"/>
                    </a:lnTo>
                    <a:cubicBezTo>
                      <a:pt x="255" y="154"/>
                      <a:pt x="348" y="108"/>
                      <a:pt x="457" y="73"/>
                    </a:cubicBezTo>
                    <a:cubicBezTo>
                      <a:pt x="474" y="73"/>
                      <a:pt x="474" y="56"/>
                      <a:pt x="474" y="39"/>
                    </a:cubicBezTo>
                    <a:cubicBezTo>
                      <a:pt x="474" y="18"/>
                      <a:pt x="457" y="1"/>
                      <a:pt x="440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513;p44"/>
              <p:cNvSpPr/>
              <p:nvPr/>
            </p:nvSpPr>
            <p:spPr>
              <a:xfrm>
                <a:off x="1515405" y="3036040"/>
                <a:ext cx="7062" cy="24089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65" extrusionOk="0">
                    <a:moveTo>
                      <a:pt x="41" y="0"/>
                    </a:moveTo>
                    <a:cubicBezTo>
                      <a:pt x="30" y="0"/>
                      <a:pt x="22" y="12"/>
                      <a:pt x="22" y="24"/>
                    </a:cubicBezTo>
                    <a:cubicBezTo>
                      <a:pt x="1" y="58"/>
                      <a:pt x="1" y="96"/>
                      <a:pt x="1" y="147"/>
                    </a:cubicBezTo>
                    <a:cubicBezTo>
                      <a:pt x="1" y="218"/>
                      <a:pt x="22" y="290"/>
                      <a:pt x="39" y="341"/>
                    </a:cubicBezTo>
                    <a:cubicBezTo>
                      <a:pt x="51" y="353"/>
                      <a:pt x="63" y="365"/>
                      <a:pt x="75" y="365"/>
                    </a:cubicBezTo>
                    <a:cubicBezTo>
                      <a:pt x="80" y="365"/>
                      <a:pt x="85" y="363"/>
                      <a:pt x="90" y="358"/>
                    </a:cubicBezTo>
                    <a:cubicBezTo>
                      <a:pt x="106" y="358"/>
                      <a:pt x="106" y="341"/>
                      <a:pt x="106" y="324"/>
                    </a:cubicBezTo>
                    <a:cubicBezTo>
                      <a:pt x="90" y="269"/>
                      <a:pt x="73" y="201"/>
                      <a:pt x="73" y="147"/>
                    </a:cubicBezTo>
                    <a:cubicBezTo>
                      <a:pt x="73" y="113"/>
                      <a:pt x="73" y="79"/>
                      <a:pt x="90" y="41"/>
                    </a:cubicBezTo>
                    <a:cubicBezTo>
                      <a:pt x="90" y="24"/>
                      <a:pt x="73" y="7"/>
                      <a:pt x="56" y="7"/>
                    </a:cubicBezTo>
                    <a:cubicBezTo>
                      <a:pt x="51" y="2"/>
                      <a:pt x="46" y="0"/>
                      <a:pt x="41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514;p44"/>
              <p:cNvSpPr/>
              <p:nvPr/>
            </p:nvSpPr>
            <p:spPr>
              <a:xfrm>
                <a:off x="1510984" y="3067718"/>
                <a:ext cx="62830" cy="22373"/>
              </a:xfrm>
              <a:custGeom>
                <a:avLst/>
                <a:gdLst/>
                <a:ahLst/>
                <a:cxnLst/>
                <a:rect l="l" t="t" r="r" b="b"/>
                <a:pathLst>
                  <a:path w="952" h="339" extrusionOk="0">
                    <a:moveTo>
                      <a:pt x="879" y="0"/>
                    </a:moveTo>
                    <a:cubicBezTo>
                      <a:pt x="679" y="171"/>
                      <a:pt x="411" y="273"/>
                      <a:pt x="146" y="273"/>
                    </a:cubicBezTo>
                    <a:cubicBezTo>
                      <a:pt x="109" y="273"/>
                      <a:pt x="71" y="271"/>
                      <a:pt x="34" y="267"/>
                    </a:cubicBezTo>
                    <a:cubicBezTo>
                      <a:pt x="17" y="267"/>
                      <a:pt x="0" y="284"/>
                      <a:pt x="0" y="301"/>
                    </a:cubicBezTo>
                    <a:cubicBezTo>
                      <a:pt x="0" y="317"/>
                      <a:pt x="0" y="339"/>
                      <a:pt x="17" y="339"/>
                    </a:cubicBezTo>
                    <a:lnTo>
                      <a:pt x="157" y="339"/>
                    </a:lnTo>
                    <a:cubicBezTo>
                      <a:pt x="440" y="339"/>
                      <a:pt x="723" y="250"/>
                      <a:pt x="934" y="55"/>
                    </a:cubicBezTo>
                    <a:cubicBezTo>
                      <a:pt x="951" y="55"/>
                      <a:pt x="951" y="22"/>
                      <a:pt x="934" y="22"/>
                    </a:cubicBezTo>
                    <a:cubicBezTo>
                      <a:pt x="934" y="0"/>
                      <a:pt x="896" y="0"/>
                      <a:pt x="879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515;p44"/>
              <p:cNvSpPr/>
              <p:nvPr/>
            </p:nvSpPr>
            <p:spPr>
              <a:xfrm>
                <a:off x="1441225" y="3016373"/>
                <a:ext cx="38279" cy="26465"/>
              </a:xfrm>
              <a:custGeom>
                <a:avLst/>
                <a:gdLst/>
                <a:ahLst/>
                <a:cxnLst/>
                <a:rect l="l" t="t" r="r" b="b"/>
                <a:pathLst>
                  <a:path w="580" h="401" extrusionOk="0">
                    <a:moveTo>
                      <a:pt x="484" y="1"/>
                    </a:moveTo>
                    <a:cubicBezTo>
                      <a:pt x="462" y="1"/>
                      <a:pt x="440" y="5"/>
                      <a:pt x="423" y="5"/>
                    </a:cubicBezTo>
                    <a:cubicBezTo>
                      <a:pt x="301" y="60"/>
                      <a:pt x="174" y="111"/>
                      <a:pt x="68" y="199"/>
                    </a:cubicBezTo>
                    <a:cubicBezTo>
                      <a:pt x="51" y="216"/>
                      <a:pt x="34" y="233"/>
                      <a:pt x="17" y="271"/>
                    </a:cubicBezTo>
                    <a:cubicBezTo>
                      <a:pt x="1" y="288"/>
                      <a:pt x="1" y="322"/>
                      <a:pt x="17" y="356"/>
                    </a:cubicBezTo>
                    <a:cubicBezTo>
                      <a:pt x="30" y="384"/>
                      <a:pt x="63" y="400"/>
                      <a:pt x="100" y="400"/>
                    </a:cubicBezTo>
                    <a:cubicBezTo>
                      <a:pt x="113" y="400"/>
                      <a:pt x="127" y="398"/>
                      <a:pt x="140" y="394"/>
                    </a:cubicBezTo>
                    <a:cubicBezTo>
                      <a:pt x="263" y="394"/>
                      <a:pt x="385" y="339"/>
                      <a:pt x="474" y="250"/>
                    </a:cubicBezTo>
                    <a:cubicBezTo>
                      <a:pt x="529" y="199"/>
                      <a:pt x="546" y="166"/>
                      <a:pt x="563" y="128"/>
                    </a:cubicBezTo>
                    <a:cubicBezTo>
                      <a:pt x="580" y="94"/>
                      <a:pt x="580" y="39"/>
                      <a:pt x="546" y="22"/>
                    </a:cubicBezTo>
                    <a:cubicBezTo>
                      <a:pt x="529" y="5"/>
                      <a:pt x="507" y="1"/>
                      <a:pt x="484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516;p44"/>
              <p:cNvSpPr/>
              <p:nvPr/>
            </p:nvSpPr>
            <p:spPr>
              <a:xfrm>
                <a:off x="1464390" y="3058479"/>
                <a:ext cx="16235" cy="15179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30" extrusionOk="0">
                    <a:moveTo>
                      <a:pt x="123" y="1"/>
                    </a:moveTo>
                    <a:cubicBezTo>
                      <a:pt x="55" y="1"/>
                      <a:pt x="0" y="56"/>
                      <a:pt x="0" y="107"/>
                    </a:cubicBezTo>
                    <a:cubicBezTo>
                      <a:pt x="0" y="178"/>
                      <a:pt x="55" y="229"/>
                      <a:pt x="123" y="229"/>
                    </a:cubicBezTo>
                    <a:cubicBezTo>
                      <a:pt x="195" y="229"/>
                      <a:pt x="245" y="178"/>
                      <a:pt x="245" y="107"/>
                    </a:cubicBezTo>
                    <a:cubicBezTo>
                      <a:pt x="245" y="56"/>
                      <a:pt x="195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517;p44"/>
              <p:cNvSpPr/>
              <p:nvPr/>
            </p:nvSpPr>
            <p:spPr>
              <a:xfrm>
                <a:off x="1572625" y="3005417"/>
                <a:ext cx="40522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36" extrusionOk="0">
                    <a:moveTo>
                      <a:pt x="88" y="0"/>
                    </a:moveTo>
                    <a:cubicBezTo>
                      <a:pt x="63" y="0"/>
                      <a:pt x="37" y="10"/>
                      <a:pt x="17" y="32"/>
                    </a:cubicBezTo>
                    <a:cubicBezTo>
                      <a:pt x="0" y="65"/>
                      <a:pt x="0" y="120"/>
                      <a:pt x="34" y="154"/>
                    </a:cubicBezTo>
                    <a:cubicBezTo>
                      <a:pt x="51" y="188"/>
                      <a:pt x="85" y="226"/>
                      <a:pt x="140" y="260"/>
                    </a:cubicBezTo>
                    <a:cubicBezTo>
                      <a:pt x="228" y="302"/>
                      <a:pt x="328" y="336"/>
                      <a:pt x="430" y="336"/>
                    </a:cubicBezTo>
                    <a:cubicBezTo>
                      <a:pt x="450" y="336"/>
                      <a:pt x="470" y="334"/>
                      <a:pt x="491" y="332"/>
                    </a:cubicBezTo>
                    <a:cubicBezTo>
                      <a:pt x="545" y="332"/>
                      <a:pt x="596" y="310"/>
                      <a:pt x="613" y="260"/>
                    </a:cubicBezTo>
                    <a:cubicBezTo>
                      <a:pt x="613" y="243"/>
                      <a:pt x="613" y="205"/>
                      <a:pt x="596" y="188"/>
                    </a:cubicBezTo>
                    <a:cubicBezTo>
                      <a:pt x="579" y="154"/>
                      <a:pt x="545" y="137"/>
                      <a:pt x="529" y="137"/>
                    </a:cubicBezTo>
                    <a:cubicBezTo>
                      <a:pt x="402" y="65"/>
                      <a:pt x="279" y="15"/>
                      <a:pt x="140" y="15"/>
                    </a:cubicBezTo>
                    <a:cubicBezTo>
                      <a:pt x="125" y="6"/>
                      <a:pt x="107" y="0"/>
                      <a:pt x="88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518;p44"/>
              <p:cNvSpPr/>
              <p:nvPr/>
            </p:nvSpPr>
            <p:spPr>
              <a:xfrm>
                <a:off x="1585164" y="3048183"/>
                <a:ext cx="15377" cy="1511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29" extrusionOk="0">
                    <a:moveTo>
                      <a:pt x="127" y="1"/>
                    </a:moveTo>
                    <a:cubicBezTo>
                      <a:pt x="55" y="1"/>
                      <a:pt x="0" y="51"/>
                      <a:pt x="0" y="123"/>
                    </a:cubicBezTo>
                    <a:cubicBezTo>
                      <a:pt x="0" y="174"/>
                      <a:pt x="55" y="229"/>
                      <a:pt x="127" y="229"/>
                    </a:cubicBezTo>
                    <a:cubicBezTo>
                      <a:pt x="178" y="229"/>
                      <a:pt x="233" y="174"/>
                      <a:pt x="233" y="123"/>
                    </a:cubicBezTo>
                    <a:cubicBezTo>
                      <a:pt x="233" y="51"/>
                      <a:pt x="178" y="1"/>
                      <a:pt x="12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519;p44"/>
              <p:cNvSpPr/>
              <p:nvPr/>
            </p:nvSpPr>
            <p:spPr>
              <a:xfrm>
                <a:off x="1306195" y="3697857"/>
                <a:ext cx="50290" cy="3603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46" extrusionOk="0">
                    <a:moveTo>
                      <a:pt x="673" y="0"/>
                    </a:moveTo>
                    <a:cubicBezTo>
                      <a:pt x="390" y="0"/>
                      <a:pt x="301" y="51"/>
                      <a:pt x="1" y="106"/>
                    </a:cubicBezTo>
                    <a:lnTo>
                      <a:pt x="762" y="546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520;p44"/>
              <p:cNvSpPr/>
              <p:nvPr/>
            </p:nvSpPr>
            <p:spPr>
              <a:xfrm>
                <a:off x="986836" y="3285310"/>
                <a:ext cx="425420" cy="542169"/>
              </a:xfrm>
              <a:custGeom>
                <a:avLst/>
                <a:gdLst/>
                <a:ahLst/>
                <a:cxnLst/>
                <a:rect l="l" t="t" r="r" b="b"/>
                <a:pathLst>
                  <a:path w="6446" h="8215" extrusionOk="0">
                    <a:moveTo>
                      <a:pt x="6023" y="0"/>
                    </a:moveTo>
                    <a:lnTo>
                      <a:pt x="6023" y="0"/>
                    </a:lnTo>
                    <a:cubicBezTo>
                      <a:pt x="5791" y="123"/>
                      <a:pt x="4612" y="402"/>
                      <a:pt x="2870" y="1441"/>
                    </a:cubicBezTo>
                    <a:cubicBezTo>
                      <a:pt x="1497" y="2236"/>
                      <a:pt x="1002" y="2392"/>
                      <a:pt x="508" y="3360"/>
                    </a:cubicBezTo>
                    <a:cubicBezTo>
                      <a:pt x="106" y="4189"/>
                      <a:pt x="0" y="4472"/>
                      <a:pt x="296" y="5440"/>
                    </a:cubicBezTo>
                    <a:cubicBezTo>
                      <a:pt x="579" y="6391"/>
                      <a:pt x="1196" y="6780"/>
                      <a:pt x="2076" y="7219"/>
                    </a:cubicBezTo>
                    <a:cubicBezTo>
                      <a:pt x="2959" y="7676"/>
                      <a:pt x="3927" y="7870"/>
                      <a:pt x="4823" y="8098"/>
                    </a:cubicBezTo>
                    <a:cubicBezTo>
                      <a:pt x="5052" y="8157"/>
                      <a:pt x="5281" y="8215"/>
                      <a:pt x="5508" y="8215"/>
                    </a:cubicBezTo>
                    <a:cubicBezTo>
                      <a:pt x="5561" y="8215"/>
                      <a:pt x="5615" y="8211"/>
                      <a:pt x="5668" y="8204"/>
                    </a:cubicBezTo>
                    <a:cubicBezTo>
                      <a:pt x="5740" y="8204"/>
                      <a:pt x="5829" y="8170"/>
                      <a:pt x="5829" y="8098"/>
                    </a:cubicBezTo>
                    <a:cubicBezTo>
                      <a:pt x="5846" y="8031"/>
                      <a:pt x="5774" y="7993"/>
                      <a:pt x="5706" y="7959"/>
                    </a:cubicBezTo>
                    <a:cubicBezTo>
                      <a:pt x="5579" y="7904"/>
                      <a:pt x="5440" y="7870"/>
                      <a:pt x="5284" y="7836"/>
                    </a:cubicBezTo>
                    <a:lnTo>
                      <a:pt x="5284" y="7836"/>
                    </a:lnTo>
                    <a:cubicBezTo>
                      <a:pt x="5329" y="7839"/>
                      <a:pt x="5373" y="7841"/>
                      <a:pt x="5418" y="7841"/>
                    </a:cubicBezTo>
                    <a:cubicBezTo>
                      <a:pt x="5648" y="7841"/>
                      <a:pt x="5868" y="7802"/>
                      <a:pt x="6074" y="7714"/>
                    </a:cubicBezTo>
                    <a:cubicBezTo>
                      <a:pt x="6129" y="7693"/>
                      <a:pt x="6180" y="7659"/>
                      <a:pt x="6180" y="7608"/>
                    </a:cubicBezTo>
                    <a:cubicBezTo>
                      <a:pt x="6180" y="7570"/>
                      <a:pt x="6146" y="7553"/>
                      <a:pt x="6129" y="7536"/>
                    </a:cubicBezTo>
                    <a:cubicBezTo>
                      <a:pt x="6091" y="7519"/>
                      <a:pt x="6057" y="7502"/>
                      <a:pt x="6023" y="7502"/>
                    </a:cubicBezTo>
                    <a:cubicBezTo>
                      <a:pt x="5774" y="7464"/>
                      <a:pt x="5529" y="7448"/>
                      <a:pt x="5246" y="7414"/>
                    </a:cubicBezTo>
                    <a:lnTo>
                      <a:pt x="5246" y="7414"/>
                    </a:lnTo>
                    <a:cubicBezTo>
                      <a:pt x="5365" y="7420"/>
                      <a:pt x="5484" y="7424"/>
                      <a:pt x="5604" y="7424"/>
                    </a:cubicBezTo>
                    <a:cubicBezTo>
                      <a:pt x="5820" y="7424"/>
                      <a:pt x="6037" y="7411"/>
                      <a:pt x="6252" y="7376"/>
                    </a:cubicBezTo>
                    <a:cubicBezTo>
                      <a:pt x="6302" y="7376"/>
                      <a:pt x="6340" y="7359"/>
                      <a:pt x="6391" y="7342"/>
                    </a:cubicBezTo>
                    <a:cubicBezTo>
                      <a:pt x="6425" y="7325"/>
                      <a:pt x="6446" y="7270"/>
                      <a:pt x="6446" y="7236"/>
                    </a:cubicBezTo>
                    <a:cubicBezTo>
                      <a:pt x="6446" y="7185"/>
                      <a:pt x="6408" y="7147"/>
                      <a:pt x="6374" y="7131"/>
                    </a:cubicBezTo>
                    <a:cubicBezTo>
                      <a:pt x="6340" y="7114"/>
                      <a:pt x="6285" y="7114"/>
                      <a:pt x="6235" y="7114"/>
                    </a:cubicBezTo>
                    <a:cubicBezTo>
                      <a:pt x="5935" y="7080"/>
                      <a:pt x="5618" y="7059"/>
                      <a:pt x="5301" y="7042"/>
                    </a:cubicBezTo>
                    <a:cubicBezTo>
                      <a:pt x="5634" y="7025"/>
                      <a:pt x="5968" y="7008"/>
                      <a:pt x="6268" y="6885"/>
                    </a:cubicBezTo>
                    <a:cubicBezTo>
                      <a:pt x="6319" y="6868"/>
                      <a:pt x="6374" y="6830"/>
                      <a:pt x="6374" y="6780"/>
                    </a:cubicBezTo>
                    <a:cubicBezTo>
                      <a:pt x="6374" y="6742"/>
                      <a:pt x="6357" y="6708"/>
                      <a:pt x="6319" y="6691"/>
                    </a:cubicBezTo>
                    <a:cubicBezTo>
                      <a:pt x="6302" y="6674"/>
                      <a:pt x="6268" y="6674"/>
                      <a:pt x="6235" y="6674"/>
                    </a:cubicBezTo>
                    <a:cubicBezTo>
                      <a:pt x="5968" y="6636"/>
                      <a:pt x="5723" y="6619"/>
                      <a:pt x="5474" y="6619"/>
                    </a:cubicBezTo>
                    <a:lnTo>
                      <a:pt x="4840" y="6357"/>
                    </a:lnTo>
                    <a:cubicBezTo>
                      <a:pt x="4350" y="6268"/>
                      <a:pt x="3838" y="6163"/>
                      <a:pt x="3415" y="5917"/>
                    </a:cubicBezTo>
                    <a:cubicBezTo>
                      <a:pt x="2976" y="5651"/>
                      <a:pt x="1196" y="4861"/>
                      <a:pt x="2815" y="3627"/>
                    </a:cubicBezTo>
                    <a:cubicBezTo>
                      <a:pt x="5000" y="1953"/>
                      <a:pt x="5034" y="2181"/>
                      <a:pt x="5791" y="1847"/>
                    </a:cubicBezTo>
                    <a:lnTo>
                      <a:pt x="6023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521;p44"/>
              <p:cNvSpPr/>
              <p:nvPr/>
            </p:nvSpPr>
            <p:spPr>
              <a:xfrm>
                <a:off x="1033100" y="3601633"/>
                <a:ext cx="19931" cy="3577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542" extrusionOk="0">
                    <a:moveTo>
                      <a:pt x="98" y="0"/>
                    </a:moveTo>
                    <a:cubicBezTo>
                      <a:pt x="90" y="0"/>
                      <a:pt x="81" y="4"/>
                      <a:pt x="73" y="13"/>
                    </a:cubicBezTo>
                    <a:cubicBezTo>
                      <a:pt x="73" y="13"/>
                      <a:pt x="1" y="119"/>
                      <a:pt x="1" y="258"/>
                    </a:cubicBezTo>
                    <a:cubicBezTo>
                      <a:pt x="1" y="313"/>
                      <a:pt x="18" y="364"/>
                      <a:pt x="56" y="419"/>
                    </a:cubicBezTo>
                    <a:cubicBezTo>
                      <a:pt x="90" y="469"/>
                      <a:pt x="162" y="507"/>
                      <a:pt x="250" y="541"/>
                    </a:cubicBezTo>
                    <a:cubicBezTo>
                      <a:pt x="267" y="541"/>
                      <a:pt x="284" y="541"/>
                      <a:pt x="301" y="524"/>
                    </a:cubicBezTo>
                    <a:cubicBezTo>
                      <a:pt x="301" y="507"/>
                      <a:pt x="301" y="469"/>
                      <a:pt x="284" y="469"/>
                    </a:cubicBezTo>
                    <a:cubicBezTo>
                      <a:pt x="195" y="452"/>
                      <a:pt x="145" y="419"/>
                      <a:pt x="107" y="364"/>
                    </a:cubicBezTo>
                    <a:cubicBezTo>
                      <a:pt x="90" y="330"/>
                      <a:pt x="73" y="296"/>
                      <a:pt x="73" y="258"/>
                    </a:cubicBezTo>
                    <a:cubicBezTo>
                      <a:pt x="73" y="207"/>
                      <a:pt x="90" y="152"/>
                      <a:pt x="107" y="119"/>
                    </a:cubicBezTo>
                    <a:cubicBezTo>
                      <a:pt x="107" y="102"/>
                      <a:pt x="124" y="85"/>
                      <a:pt x="124" y="68"/>
                    </a:cubicBezTo>
                    <a:lnTo>
                      <a:pt x="145" y="68"/>
                    </a:lnTo>
                    <a:lnTo>
                      <a:pt x="145" y="47"/>
                    </a:lnTo>
                    <a:cubicBezTo>
                      <a:pt x="145" y="47"/>
                      <a:pt x="145" y="13"/>
                      <a:pt x="124" y="13"/>
                    </a:cubicBezTo>
                    <a:cubicBezTo>
                      <a:pt x="115" y="4"/>
                      <a:pt x="107" y="0"/>
                      <a:pt x="98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803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7" grpId="0" animBg="1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78795" y="2345862"/>
            <a:ext cx="3578658" cy="132802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2400" dirty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Fossil fuels </a:t>
            </a:r>
            <a:r>
              <a:rPr lang="en-US" sz="2400" dirty="0">
                <a:solidFill>
                  <a:srgbClr val="FCB238"/>
                </a:solidFill>
                <a:latin typeface="Asap" panose="020B0604020202020204" charset="0"/>
                <a:cs typeface="Calibri" panose="020F0502020204030204" pitchFamily="34" charset="0"/>
              </a:rPr>
              <a:t>will run out</a:t>
            </a:r>
            <a:endParaRPr lang="en-US" sz="2400" dirty="0">
              <a:solidFill>
                <a:schemeClr val="tx1"/>
              </a:solidFill>
              <a:latin typeface="Asap" panose="020B0604020202020204" charset="0"/>
              <a:cs typeface="Calibri" panose="020F0502020204030204" pitchFamily="34" charset="0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2400" dirty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We </a:t>
            </a:r>
            <a:r>
              <a:rPr lang="en-US" sz="2400" dirty="0">
                <a:solidFill>
                  <a:srgbClr val="FFC000"/>
                </a:solidFill>
                <a:latin typeface="Asap" panose="020B0604020202020204" charset="0"/>
                <a:cs typeface="Calibri" panose="020F0502020204030204" pitchFamily="34" charset="0"/>
              </a:rPr>
              <a:t>will</a:t>
            </a:r>
            <a:r>
              <a:rPr lang="en-US" sz="2400" dirty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 go to school by </a:t>
            </a:r>
            <a:r>
              <a:rPr lang="en-US" sz="2400" dirty="0">
                <a:solidFill>
                  <a:srgbClr val="FCB238"/>
                </a:solidFill>
                <a:latin typeface="Asap" panose="020B0604020202020204" charset="0"/>
                <a:cs typeface="Calibri" panose="020F0502020204030204" pitchFamily="34" charset="0"/>
              </a:rPr>
              <a:t>bamboo-copter.</a:t>
            </a:r>
          </a:p>
        </p:txBody>
      </p:sp>
      <p:sp>
        <p:nvSpPr>
          <p:cNvPr id="1526" name="Google Shape;1526;p45"/>
          <p:cNvSpPr/>
          <p:nvPr/>
        </p:nvSpPr>
        <p:spPr>
          <a:xfrm>
            <a:off x="209212" y="1527422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rgbClr val="FFAED6">
              <a:alpha val="51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Luckiest Guy" panose="020B0604020202020204" charset="0"/>
              </a:rPr>
              <a:t>2</a:t>
            </a:r>
            <a:endParaRPr sz="3500" dirty="0">
              <a:latin typeface="Luckiest Guy" panose="020B0604020202020204" charset="0"/>
            </a:endParaRPr>
          </a:p>
        </p:txBody>
      </p:sp>
      <p:sp>
        <p:nvSpPr>
          <p:cNvPr id="1527" name="Google Shape;1527;p45"/>
          <p:cNvSpPr/>
          <p:nvPr/>
        </p:nvSpPr>
        <p:spPr>
          <a:xfrm>
            <a:off x="179746" y="460131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rgbClr val="FFAED6">
              <a:alpha val="51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Luckiest Guy" panose="020B0604020202020204" charset="0"/>
              </a:rPr>
              <a:t>1</a:t>
            </a:r>
            <a:endParaRPr sz="3500" dirty="0">
              <a:latin typeface="Luckiest Guy" panose="020B0604020202020204" charset="0"/>
            </a:endParaRPr>
          </a:p>
        </p:txBody>
      </p:sp>
      <p:sp>
        <p:nvSpPr>
          <p:cNvPr id="1528" name="Google Shape;1528;p45"/>
          <p:cNvSpPr/>
          <p:nvPr/>
        </p:nvSpPr>
        <p:spPr>
          <a:xfrm>
            <a:off x="196516" y="1521910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45"/>
          <p:cNvSpPr/>
          <p:nvPr/>
        </p:nvSpPr>
        <p:spPr>
          <a:xfrm>
            <a:off x="179746" y="440806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45"/>
          <p:cNvSpPr txBox="1">
            <a:spLocks noGrp="1"/>
          </p:cNvSpPr>
          <p:nvPr>
            <p:ph type="subTitle" idx="2"/>
          </p:nvPr>
        </p:nvSpPr>
        <p:spPr>
          <a:xfrm>
            <a:off x="5806436" y="310077"/>
            <a:ext cx="4279606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>
                <a:latin typeface="Fresca" panose="020B0604020202020204" charset="0"/>
                <a:cs typeface="Calibri" panose="020F0502020204030204" pitchFamily="34" charset="0"/>
              </a:rPr>
              <a:t>→ Future simple tense</a:t>
            </a:r>
            <a:endParaRPr sz="2400" b="1" dirty="0">
              <a:latin typeface="Fresca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1534" name="Google Shape;1534;p45"/>
          <p:cNvSpPr txBox="1">
            <a:spLocks noGrp="1"/>
          </p:cNvSpPr>
          <p:nvPr>
            <p:ph type="subTitle" idx="4"/>
          </p:nvPr>
        </p:nvSpPr>
        <p:spPr>
          <a:xfrm>
            <a:off x="1360560" y="251152"/>
            <a:ext cx="4279606" cy="845032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Fresca" panose="020B0604020202020204" charset="0"/>
                <a:cs typeface="Calibri" panose="020F0502020204030204" pitchFamily="34" charset="0"/>
              </a:rPr>
              <a:t>W</a:t>
            </a:r>
            <a:r>
              <a:rPr lang="en" sz="2400" b="1" dirty="0">
                <a:latin typeface="Fresca" panose="020B0604020202020204" charset="0"/>
                <a:cs typeface="Calibri" panose="020F0502020204030204" pitchFamily="34" charset="0"/>
              </a:rPr>
              <a:t>hat tense did we use in our answers?</a:t>
            </a:r>
            <a:endParaRPr sz="2400" b="1" dirty="0">
              <a:latin typeface="Fresca" panose="020B0604020202020204" charset="0"/>
              <a:cs typeface="Calibri" panose="020F0502020204030204" pitchFamily="34" charset="0"/>
            </a:endParaRPr>
          </a:p>
        </p:txBody>
      </p:sp>
      <p:grpSp>
        <p:nvGrpSpPr>
          <p:cNvPr id="1547" name="Google Shape;1547;p45"/>
          <p:cNvGrpSpPr/>
          <p:nvPr/>
        </p:nvGrpSpPr>
        <p:grpSpPr>
          <a:xfrm>
            <a:off x="0" y="2930682"/>
            <a:ext cx="2105528" cy="2366750"/>
            <a:chOff x="1395821" y="1839910"/>
            <a:chExt cx="2481071" cy="2788889"/>
          </a:xfrm>
        </p:grpSpPr>
        <p:grpSp>
          <p:nvGrpSpPr>
            <p:cNvPr id="1548" name="Google Shape;1548;p45"/>
            <p:cNvGrpSpPr/>
            <p:nvPr/>
          </p:nvGrpSpPr>
          <p:grpSpPr>
            <a:xfrm rot="412833">
              <a:off x="1424053" y="1888318"/>
              <a:ext cx="839518" cy="521791"/>
              <a:chOff x="4005481" y="2034693"/>
              <a:chExt cx="839517" cy="521790"/>
            </a:xfrm>
          </p:grpSpPr>
          <p:sp>
            <p:nvSpPr>
              <p:cNvPr id="1549" name="Google Shape;1549;p45"/>
              <p:cNvSpPr/>
              <p:nvPr/>
            </p:nvSpPr>
            <p:spPr>
              <a:xfrm>
                <a:off x="4005481" y="2196345"/>
                <a:ext cx="32960" cy="34933"/>
              </a:xfrm>
              <a:custGeom>
                <a:avLst/>
                <a:gdLst/>
                <a:ahLst/>
                <a:cxnLst/>
                <a:rect l="l" t="t" r="r" b="b"/>
                <a:pathLst>
                  <a:path w="284" h="301" extrusionOk="0">
                    <a:moveTo>
                      <a:pt x="140" y="72"/>
                    </a:moveTo>
                    <a:cubicBezTo>
                      <a:pt x="178" y="72"/>
                      <a:pt x="212" y="106"/>
                      <a:pt x="212" y="161"/>
                    </a:cubicBezTo>
                    <a:cubicBezTo>
                      <a:pt x="212" y="195"/>
                      <a:pt x="178" y="229"/>
                      <a:pt x="140" y="229"/>
                    </a:cubicBezTo>
                    <a:cubicBezTo>
                      <a:pt x="106" y="229"/>
                      <a:pt x="72" y="195"/>
                      <a:pt x="72" y="161"/>
                    </a:cubicBezTo>
                    <a:cubicBezTo>
                      <a:pt x="72" y="106"/>
                      <a:pt x="106" y="72"/>
                      <a:pt x="140" y="72"/>
                    </a:cubicBezTo>
                    <a:close/>
                    <a:moveTo>
                      <a:pt x="140" y="1"/>
                    </a:moveTo>
                    <a:cubicBezTo>
                      <a:pt x="55" y="1"/>
                      <a:pt x="0" y="72"/>
                      <a:pt x="0" y="161"/>
                    </a:cubicBezTo>
                    <a:cubicBezTo>
                      <a:pt x="0" y="229"/>
                      <a:pt x="55" y="301"/>
                      <a:pt x="140" y="301"/>
                    </a:cubicBezTo>
                    <a:cubicBezTo>
                      <a:pt x="212" y="301"/>
                      <a:pt x="284" y="229"/>
                      <a:pt x="284" y="161"/>
                    </a:cubicBezTo>
                    <a:cubicBezTo>
                      <a:pt x="284" y="72"/>
                      <a:pt x="212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45"/>
              <p:cNvSpPr/>
              <p:nvPr/>
            </p:nvSpPr>
            <p:spPr>
              <a:xfrm>
                <a:off x="4662904" y="2112683"/>
                <a:ext cx="32960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84" extrusionOk="0">
                    <a:moveTo>
                      <a:pt x="144" y="72"/>
                    </a:moveTo>
                    <a:cubicBezTo>
                      <a:pt x="178" y="72"/>
                      <a:pt x="212" y="106"/>
                      <a:pt x="212" y="144"/>
                    </a:cubicBezTo>
                    <a:cubicBezTo>
                      <a:pt x="212" y="195"/>
                      <a:pt x="178" y="212"/>
                      <a:pt x="144" y="212"/>
                    </a:cubicBezTo>
                    <a:cubicBezTo>
                      <a:pt x="106" y="212"/>
                      <a:pt x="72" y="195"/>
                      <a:pt x="72" y="144"/>
                    </a:cubicBezTo>
                    <a:cubicBezTo>
                      <a:pt x="72" y="106"/>
                      <a:pt x="106" y="72"/>
                      <a:pt x="144" y="72"/>
                    </a:cubicBezTo>
                    <a:close/>
                    <a:moveTo>
                      <a:pt x="144" y="0"/>
                    </a:moveTo>
                    <a:cubicBezTo>
                      <a:pt x="72" y="0"/>
                      <a:pt x="0" y="72"/>
                      <a:pt x="0" y="144"/>
                    </a:cubicBezTo>
                    <a:cubicBezTo>
                      <a:pt x="0" y="229"/>
                      <a:pt x="72" y="283"/>
                      <a:pt x="144" y="283"/>
                    </a:cubicBezTo>
                    <a:cubicBezTo>
                      <a:pt x="229" y="283"/>
                      <a:pt x="283" y="229"/>
                      <a:pt x="283" y="144"/>
                    </a:cubicBezTo>
                    <a:cubicBezTo>
                      <a:pt x="283" y="72"/>
                      <a:pt x="229" y="0"/>
                      <a:pt x="14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45"/>
              <p:cNvSpPr/>
              <p:nvPr/>
            </p:nvSpPr>
            <p:spPr>
              <a:xfrm>
                <a:off x="4111051" y="2404332"/>
                <a:ext cx="94239" cy="152151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11" extrusionOk="0">
                    <a:moveTo>
                      <a:pt x="320" y="0"/>
                    </a:moveTo>
                    <a:cubicBezTo>
                      <a:pt x="302" y="0"/>
                      <a:pt x="284" y="2"/>
                      <a:pt x="267" y="6"/>
                    </a:cubicBezTo>
                    <a:cubicBezTo>
                      <a:pt x="144" y="23"/>
                      <a:pt x="55" y="146"/>
                      <a:pt x="17" y="273"/>
                    </a:cubicBezTo>
                    <a:cubicBezTo>
                      <a:pt x="0" y="412"/>
                      <a:pt x="17" y="552"/>
                      <a:pt x="55" y="674"/>
                    </a:cubicBezTo>
                    <a:cubicBezTo>
                      <a:pt x="106" y="835"/>
                      <a:pt x="161" y="974"/>
                      <a:pt x="229" y="1118"/>
                    </a:cubicBezTo>
                    <a:cubicBezTo>
                      <a:pt x="300" y="1224"/>
                      <a:pt x="372" y="1308"/>
                      <a:pt x="478" y="1308"/>
                    </a:cubicBezTo>
                    <a:cubicBezTo>
                      <a:pt x="490" y="1310"/>
                      <a:pt x="502" y="1311"/>
                      <a:pt x="514" y="1311"/>
                    </a:cubicBezTo>
                    <a:cubicBezTo>
                      <a:pt x="638" y="1311"/>
                      <a:pt x="743" y="1213"/>
                      <a:pt x="778" y="1097"/>
                    </a:cubicBezTo>
                    <a:cubicBezTo>
                      <a:pt x="812" y="957"/>
                      <a:pt x="778" y="818"/>
                      <a:pt x="740" y="695"/>
                    </a:cubicBezTo>
                    <a:cubicBezTo>
                      <a:pt x="689" y="568"/>
                      <a:pt x="634" y="446"/>
                      <a:pt x="634" y="306"/>
                    </a:cubicBezTo>
                    <a:cubicBezTo>
                      <a:pt x="619" y="106"/>
                      <a:pt x="455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45"/>
              <p:cNvSpPr/>
              <p:nvPr/>
            </p:nvSpPr>
            <p:spPr>
              <a:xfrm>
                <a:off x="4215503" y="2242317"/>
                <a:ext cx="61394" cy="97604"/>
              </a:xfrm>
              <a:custGeom>
                <a:avLst/>
                <a:gdLst/>
                <a:ahLst/>
                <a:cxnLst/>
                <a:rect l="l" t="t" r="r" b="b"/>
                <a:pathLst>
                  <a:path w="529" h="841" extrusionOk="0">
                    <a:moveTo>
                      <a:pt x="197" y="0"/>
                    </a:moveTo>
                    <a:cubicBezTo>
                      <a:pt x="178" y="0"/>
                      <a:pt x="159" y="5"/>
                      <a:pt x="140" y="12"/>
                    </a:cubicBezTo>
                    <a:cubicBezTo>
                      <a:pt x="68" y="46"/>
                      <a:pt x="34" y="117"/>
                      <a:pt x="17" y="206"/>
                    </a:cubicBezTo>
                    <a:cubicBezTo>
                      <a:pt x="1" y="274"/>
                      <a:pt x="17" y="363"/>
                      <a:pt x="34" y="451"/>
                    </a:cubicBezTo>
                    <a:cubicBezTo>
                      <a:pt x="34" y="540"/>
                      <a:pt x="51" y="629"/>
                      <a:pt x="106" y="696"/>
                    </a:cubicBezTo>
                    <a:cubicBezTo>
                      <a:pt x="140" y="768"/>
                      <a:pt x="212" y="840"/>
                      <a:pt x="301" y="840"/>
                    </a:cubicBezTo>
                    <a:cubicBezTo>
                      <a:pt x="423" y="840"/>
                      <a:pt x="529" y="696"/>
                      <a:pt x="529" y="574"/>
                    </a:cubicBezTo>
                    <a:cubicBezTo>
                      <a:pt x="529" y="451"/>
                      <a:pt x="474" y="329"/>
                      <a:pt x="423" y="223"/>
                    </a:cubicBezTo>
                    <a:cubicBezTo>
                      <a:pt x="340" y="57"/>
                      <a:pt x="267" y="0"/>
                      <a:pt x="1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45"/>
              <p:cNvSpPr/>
              <p:nvPr/>
            </p:nvSpPr>
            <p:spPr>
              <a:xfrm>
                <a:off x="4793816" y="2034693"/>
                <a:ext cx="51181" cy="9516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820" extrusionOk="0">
                    <a:moveTo>
                      <a:pt x="264" y="0"/>
                    </a:moveTo>
                    <a:cubicBezTo>
                      <a:pt x="205" y="0"/>
                      <a:pt x="149" y="34"/>
                      <a:pt x="106" y="93"/>
                    </a:cubicBezTo>
                    <a:cubicBezTo>
                      <a:pt x="52" y="144"/>
                      <a:pt x="35" y="216"/>
                      <a:pt x="18" y="305"/>
                    </a:cubicBezTo>
                    <a:cubicBezTo>
                      <a:pt x="1" y="410"/>
                      <a:pt x="1" y="516"/>
                      <a:pt x="18" y="638"/>
                    </a:cubicBezTo>
                    <a:cubicBezTo>
                      <a:pt x="18" y="710"/>
                      <a:pt x="52" y="816"/>
                      <a:pt x="140" y="816"/>
                    </a:cubicBezTo>
                    <a:cubicBezTo>
                      <a:pt x="147" y="818"/>
                      <a:pt x="154" y="819"/>
                      <a:pt x="161" y="819"/>
                    </a:cubicBezTo>
                    <a:cubicBezTo>
                      <a:pt x="208" y="819"/>
                      <a:pt x="251" y="774"/>
                      <a:pt x="284" y="744"/>
                    </a:cubicBezTo>
                    <a:cubicBezTo>
                      <a:pt x="390" y="605"/>
                      <a:pt x="440" y="444"/>
                      <a:pt x="440" y="288"/>
                    </a:cubicBezTo>
                    <a:cubicBezTo>
                      <a:pt x="423" y="110"/>
                      <a:pt x="390" y="21"/>
                      <a:pt x="301" y="4"/>
                    </a:cubicBezTo>
                    <a:cubicBezTo>
                      <a:pt x="289" y="2"/>
                      <a:pt x="276" y="0"/>
                      <a:pt x="2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4" name="Google Shape;1554;p45"/>
            <p:cNvGrpSpPr/>
            <p:nvPr/>
          </p:nvGrpSpPr>
          <p:grpSpPr>
            <a:xfrm>
              <a:off x="1547461" y="1912784"/>
              <a:ext cx="2329431" cy="2716015"/>
              <a:chOff x="1547461" y="1912784"/>
              <a:chExt cx="2329431" cy="2716015"/>
            </a:xfrm>
          </p:grpSpPr>
          <p:sp>
            <p:nvSpPr>
              <p:cNvPr id="1555" name="Google Shape;1555;p45"/>
              <p:cNvSpPr/>
              <p:nvPr/>
            </p:nvSpPr>
            <p:spPr>
              <a:xfrm>
                <a:off x="1547461" y="4281375"/>
                <a:ext cx="2300298" cy="347424"/>
              </a:xfrm>
              <a:custGeom>
                <a:avLst/>
                <a:gdLst/>
                <a:ahLst/>
                <a:cxnLst/>
                <a:rect l="l" t="t" r="r" b="b"/>
                <a:pathLst>
                  <a:path w="8826" h="2220" extrusionOk="0">
                    <a:moveTo>
                      <a:pt x="4421" y="1"/>
                    </a:moveTo>
                    <a:cubicBezTo>
                      <a:pt x="1974" y="1"/>
                      <a:pt x="0" y="512"/>
                      <a:pt x="0" y="1108"/>
                    </a:cubicBezTo>
                    <a:cubicBezTo>
                      <a:pt x="0" y="1725"/>
                      <a:pt x="1974" y="2220"/>
                      <a:pt x="4421" y="2220"/>
                    </a:cubicBezTo>
                    <a:cubicBezTo>
                      <a:pt x="6852" y="2220"/>
                      <a:pt x="8826" y="1725"/>
                      <a:pt x="8826" y="1108"/>
                    </a:cubicBezTo>
                    <a:cubicBezTo>
                      <a:pt x="8826" y="512"/>
                      <a:pt x="6852" y="1"/>
                      <a:pt x="4421" y="1"/>
                    </a:cubicBezTo>
                    <a:close/>
                  </a:path>
                </a:pathLst>
              </a:custGeom>
              <a:solidFill>
                <a:srgbClr val="8A407D">
                  <a:alpha val="11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45"/>
              <p:cNvSpPr/>
              <p:nvPr/>
            </p:nvSpPr>
            <p:spPr>
              <a:xfrm rot="-9900024">
                <a:off x="1946571" y="2876841"/>
                <a:ext cx="1772138" cy="1455576"/>
              </a:xfrm>
              <a:custGeom>
                <a:avLst/>
                <a:gdLst/>
                <a:ahLst/>
                <a:cxnLst/>
                <a:rect l="l" t="t" r="r" b="b"/>
                <a:pathLst>
                  <a:path w="43218" h="25413" extrusionOk="0">
                    <a:moveTo>
                      <a:pt x="25591" y="0"/>
                    </a:moveTo>
                    <a:cubicBezTo>
                      <a:pt x="23576" y="0"/>
                      <a:pt x="21405" y="163"/>
                      <a:pt x="19088" y="519"/>
                    </a:cubicBezTo>
                    <a:cubicBezTo>
                      <a:pt x="4489" y="2755"/>
                      <a:pt x="0" y="8106"/>
                      <a:pt x="512" y="14624"/>
                    </a:cubicBezTo>
                    <a:cubicBezTo>
                      <a:pt x="992" y="20807"/>
                      <a:pt x="11048" y="25413"/>
                      <a:pt x="20053" y="25413"/>
                    </a:cubicBezTo>
                    <a:cubicBezTo>
                      <a:pt x="20564" y="25413"/>
                      <a:pt x="21071" y="25398"/>
                      <a:pt x="21573" y="25368"/>
                    </a:cubicBezTo>
                    <a:cubicBezTo>
                      <a:pt x="37212" y="24434"/>
                      <a:pt x="42584" y="16120"/>
                      <a:pt x="42934" y="10152"/>
                    </a:cubicBezTo>
                    <a:cubicBezTo>
                      <a:pt x="43218" y="5100"/>
                      <a:pt x="36850" y="0"/>
                      <a:pt x="25591" y="0"/>
                    </a:cubicBezTo>
                    <a:close/>
                  </a:path>
                </a:pathLst>
              </a:custGeom>
              <a:solidFill>
                <a:srgbClr val="FFAED6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57" name="Google Shape;1557;p45"/>
              <p:cNvGrpSpPr/>
              <p:nvPr/>
            </p:nvGrpSpPr>
            <p:grpSpPr>
              <a:xfrm>
                <a:off x="1701163" y="3274531"/>
                <a:ext cx="941819" cy="1135346"/>
                <a:chOff x="8433450" y="2024125"/>
                <a:chExt cx="319250" cy="384850"/>
              </a:xfrm>
            </p:grpSpPr>
            <p:sp>
              <p:nvSpPr>
                <p:cNvPr id="1558" name="Google Shape;1558;p45"/>
                <p:cNvSpPr/>
                <p:nvPr/>
              </p:nvSpPr>
              <p:spPr>
                <a:xfrm>
                  <a:off x="8433450" y="2024125"/>
                  <a:ext cx="316075" cy="33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3" h="13403" extrusionOk="0">
                      <a:moveTo>
                        <a:pt x="2698" y="1"/>
                      </a:moveTo>
                      <a:cubicBezTo>
                        <a:pt x="2501" y="1"/>
                        <a:pt x="2305" y="29"/>
                        <a:pt x="2114" y="89"/>
                      </a:cubicBezTo>
                      <a:cubicBezTo>
                        <a:pt x="1057" y="439"/>
                        <a:pt x="512" y="1640"/>
                        <a:pt x="351" y="2747"/>
                      </a:cubicBezTo>
                      <a:cubicBezTo>
                        <a:pt x="1" y="5566"/>
                        <a:pt x="1497" y="8419"/>
                        <a:pt x="3699" y="10216"/>
                      </a:cubicBezTo>
                      <a:cubicBezTo>
                        <a:pt x="5901" y="12029"/>
                        <a:pt x="8716" y="12925"/>
                        <a:pt x="11518" y="13403"/>
                      </a:cubicBezTo>
                      <a:lnTo>
                        <a:pt x="12642" y="8347"/>
                      </a:lnTo>
                      <a:cubicBezTo>
                        <a:pt x="10107" y="7046"/>
                        <a:pt x="7888" y="5144"/>
                        <a:pt x="6235" y="2836"/>
                      </a:cubicBezTo>
                      <a:cubicBezTo>
                        <a:pt x="5723" y="2113"/>
                        <a:pt x="5246" y="1340"/>
                        <a:pt x="4578" y="773"/>
                      </a:cubicBezTo>
                      <a:cubicBezTo>
                        <a:pt x="4061" y="325"/>
                        <a:pt x="3374" y="1"/>
                        <a:pt x="269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9" name="Google Shape;1559;p45"/>
                <p:cNvSpPr/>
                <p:nvPr/>
              </p:nvSpPr>
              <p:spPr>
                <a:xfrm>
                  <a:off x="8517025" y="2133400"/>
                  <a:ext cx="230800" cy="1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2" h="6530" extrusionOk="0">
                      <a:moveTo>
                        <a:pt x="45" y="0"/>
                      </a:moveTo>
                      <a:cubicBezTo>
                        <a:pt x="39" y="0"/>
                        <a:pt x="30" y="6"/>
                        <a:pt x="22" y="16"/>
                      </a:cubicBezTo>
                      <a:cubicBezTo>
                        <a:pt x="1" y="33"/>
                        <a:pt x="1" y="50"/>
                        <a:pt x="1" y="67"/>
                      </a:cubicBezTo>
                      <a:cubicBezTo>
                        <a:pt x="2431" y="3009"/>
                        <a:pt x="5601" y="5244"/>
                        <a:pt x="9177" y="6529"/>
                      </a:cubicBezTo>
                      <a:lnTo>
                        <a:pt x="9194" y="6529"/>
                      </a:lnTo>
                      <a:cubicBezTo>
                        <a:pt x="9215" y="6529"/>
                        <a:pt x="9232" y="6512"/>
                        <a:pt x="9232" y="6512"/>
                      </a:cubicBezTo>
                      <a:cubicBezTo>
                        <a:pt x="9232" y="6479"/>
                        <a:pt x="9232" y="6462"/>
                        <a:pt x="9215" y="6462"/>
                      </a:cubicBezTo>
                      <a:cubicBezTo>
                        <a:pt x="5639" y="5173"/>
                        <a:pt x="2469" y="2954"/>
                        <a:pt x="56" y="16"/>
                      </a:cubicBezTo>
                      <a:cubicBezTo>
                        <a:pt x="56" y="6"/>
                        <a:pt x="52" y="0"/>
                        <a:pt x="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0" name="Google Shape;1560;p45"/>
                <p:cNvSpPr/>
                <p:nvPr/>
              </p:nvSpPr>
              <p:spPr>
                <a:xfrm>
                  <a:off x="8450575" y="2274550"/>
                  <a:ext cx="297250" cy="1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90" h="5377" extrusionOk="0">
                      <a:moveTo>
                        <a:pt x="6126" y="0"/>
                      </a:moveTo>
                      <a:cubicBezTo>
                        <a:pt x="4778" y="0"/>
                        <a:pt x="3443" y="209"/>
                        <a:pt x="2186" y="689"/>
                      </a:cubicBezTo>
                      <a:cubicBezTo>
                        <a:pt x="1218" y="1061"/>
                        <a:pt x="212" y="1729"/>
                        <a:pt x="123" y="2735"/>
                      </a:cubicBezTo>
                      <a:cubicBezTo>
                        <a:pt x="0" y="3859"/>
                        <a:pt x="1074" y="4759"/>
                        <a:pt x="2131" y="5093"/>
                      </a:cubicBezTo>
                      <a:cubicBezTo>
                        <a:pt x="2761" y="5296"/>
                        <a:pt x="3411" y="5377"/>
                        <a:pt x="4066" y="5377"/>
                      </a:cubicBezTo>
                      <a:cubicBezTo>
                        <a:pt x="5059" y="5377"/>
                        <a:pt x="6064" y="5192"/>
                        <a:pt x="7029" y="4970"/>
                      </a:cubicBezTo>
                      <a:cubicBezTo>
                        <a:pt x="8648" y="4582"/>
                        <a:pt x="10250" y="4070"/>
                        <a:pt x="11890" y="4053"/>
                      </a:cubicBezTo>
                      <a:lnTo>
                        <a:pt x="11345" y="938"/>
                      </a:lnTo>
                      <a:cubicBezTo>
                        <a:pt x="9677" y="358"/>
                        <a:pt x="7890" y="0"/>
                        <a:pt x="61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1" name="Google Shape;1561;p45"/>
                <p:cNvSpPr/>
                <p:nvPr/>
              </p:nvSpPr>
              <p:spPr>
                <a:xfrm>
                  <a:off x="8516600" y="2324075"/>
                  <a:ext cx="236100" cy="3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4" h="1282" extrusionOk="0">
                      <a:moveTo>
                        <a:pt x="6641" y="1"/>
                      </a:moveTo>
                      <a:cubicBezTo>
                        <a:pt x="4391" y="1"/>
                        <a:pt x="2149" y="410"/>
                        <a:pt x="39" y="1210"/>
                      </a:cubicBezTo>
                      <a:cubicBezTo>
                        <a:pt x="18" y="1227"/>
                        <a:pt x="1" y="1244"/>
                        <a:pt x="18" y="1265"/>
                      </a:cubicBezTo>
                      <a:cubicBezTo>
                        <a:pt x="18" y="1282"/>
                        <a:pt x="39" y="1282"/>
                        <a:pt x="56" y="1282"/>
                      </a:cubicBezTo>
                      <a:cubicBezTo>
                        <a:pt x="2170" y="480"/>
                        <a:pt x="4408" y="71"/>
                        <a:pt x="6651" y="71"/>
                      </a:cubicBezTo>
                      <a:cubicBezTo>
                        <a:pt x="7565" y="71"/>
                        <a:pt x="8480" y="139"/>
                        <a:pt x="9388" y="276"/>
                      </a:cubicBezTo>
                      <a:cubicBezTo>
                        <a:pt x="9422" y="276"/>
                        <a:pt x="9443" y="276"/>
                        <a:pt x="9443" y="242"/>
                      </a:cubicBezTo>
                      <a:cubicBezTo>
                        <a:pt x="9443" y="225"/>
                        <a:pt x="9422" y="208"/>
                        <a:pt x="9405" y="208"/>
                      </a:cubicBezTo>
                      <a:cubicBezTo>
                        <a:pt x="8488" y="69"/>
                        <a:pt x="7564" y="1"/>
                        <a:pt x="66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62" name="Google Shape;1562;p45"/>
              <p:cNvGrpSpPr/>
              <p:nvPr/>
            </p:nvGrpSpPr>
            <p:grpSpPr>
              <a:xfrm>
                <a:off x="2003300" y="1912784"/>
                <a:ext cx="1417740" cy="2540985"/>
                <a:chOff x="986836" y="2746709"/>
                <a:chExt cx="1181943" cy="2118370"/>
              </a:xfrm>
            </p:grpSpPr>
            <p:sp>
              <p:nvSpPr>
                <p:cNvPr id="1563" name="Google Shape;1563;p45"/>
                <p:cNvSpPr/>
                <p:nvPr/>
              </p:nvSpPr>
              <p:spPr>
                <a:xfrm>
                  <a:off x="1398261" y="4688075"/>
                  <a:ext cx="155754" cy="13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55" extrusionOk="0">
                      <a:moveTo>
                        <a:pt x="34" y="1"/>
                      </a:moveTo>
                      <a:cubicBezTo>
                        <a:pt x="34" y="529"/>
                        <a:pt x="34" y="1074"/>
                        <a:pt x="1" y="1675"/>
                      </a:cubicBezTo>
                      <a:cubicBezTo>
                        <a:pt x="1" y="1675"/>
                        <a:pt x="637" y="2054"/>
                        <a:pt x="1338" y="2054"/>
                      </a:cubicBezTo>
                      <a:cubicBezTo>
                        <a:pt x="1659" y="2054"/>
                        <a:pt x="1994" y="1975"/>
                        <a:pt x="2287" y="1742"/>
                      </a:cubicBezTo>
                      <a:cubicBezTo>
                        <a:pt x="2325" y="1197"/>
                        <a:pt x="2342" y="652"/>
                        <a:pt x="2359" y="107"/>
                      </a:cubicBezTo>
                      <a:lnTo>
                        <a:pt x="34" y="1"/>
                      </a:lnTo>
                      <a:close/>
                    </a:path>
                  </a:pathLst>
                </a:custGeom>
                <a:solidFill>
                  <a:srgbClr val="FDA2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4" name="Google Shape;1564;p45"/>
                <p:cNvSpPr/>
                <p:nvPr/>
              </p:nvSpPr>
              <p:spPr>
                <a:xfrm>
                  <a:off x="1688648" y="4668276"/>
                  <a:ext cx="164070" cy="138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6" h="2106" extrusionOk="0">
                      <a:moveTo>
                        <a:pt x="2308" y="1"/>
                      </a:moveTo>
                      <a:lnTo>
                        <a:pt x="1" y="563"/>
                      </a:lnTo>
                      <a:cubicBezTo>
                        <a:pt x="55" y="1024"/>
                        <a:pt x="123" y="1497"/>
                        <a:pt x="178" y="1953"/>
                      </a:cubicBezTo>
                      <a:cubicBezTo>
                        <a:pt x="178" y="1953"/>
                        <a:pt x="667" y="2106"/>
                        <a:pt x="1264" y="2106"/>
                      </a:cubicBezTo>
                      <a:cubicBezTo>
                        <a:pt x="1661" y="2106"/>
                        <a:pt x="2106" y="2039"/>
                        <a:pt x="2486" y="1814"/>
                      </a:cubicBezTo>
                      <a:cubicBezTo>
                        <a:pt x="2431" y="1214"/>
                        <a:pt x="2380" y="601"/>
                        <a:pt x="2308" y="1"/>
                      </a:cubicBezTo>
                      <a:close/>
                    </a:path>
                  </a:pathLst>
                </a:custGeom>
                <a:solidFill>
                  <a:srgbClr val="FDA2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5" name="Google Shape;1565;p45"/>
                <p:cNvSpPr/>
                <p:nvPr/>
              </p:nvSpPr>
              <p:spPr>
                <a:xfrm>
                  <a:off x="1336620" y="4798554"/>
                  <a:ext cx="212644" cy="6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2" h="1008" extrusionOk="0">
                      <a:moveTo>
                        <a:pt x="935" y="1"/>
                      </a:moveTo>
                      <a:cubicBezTo>
                        <a:pt x="913" y="68"/>
                        <a:pt x="913" y="140"/>
                        <a:pt x="913" y="212"/>
                      </a:cubicBezTo>
                      <a:cubicBezTo>
                        <a:pt x="651" y="296"/>
                        <a:pt x="385" y="423"/>
                        <a:pt x="157" y="580"/>
                      </a:cubicBezTo>
                      <a:cubicBezTo>
                        <a:pt x="89" y="635"/>
                        <a:pt x="1" y="702"/>
                        <a:pt x="17" y="808"/>
                      </a:cubicBezTo>
                      <a:cubicBezTo>
                        <a:pt x="34" y="952"/>
                        <a:pt x="195" y="985"/>
                        <a:pt x="318" y="985"/>
                      </a:cubicBezTo>
                      <a:cubicBezTo>
                        <a:pt x="661" y="997"/>
                        <a:pt x="1004" y="1007"/>
                        <a:pt x="1346" y="1007"/>
                      </a:cubicBezTo>
                      <a:cubicBezTo>
                        <a:pt x="1968" y="1007"/>
                        <a:pt x="2585" y="975"/>
                        <a:pt x="3187" y="863"/>
                      </a:cubicBezTo>
                      <a:cubicBezTo>
                        <a:pt x="3204" y="597"/>
                        <a:pt x="3221" y="335"/>
                        <a:pt x="3221" y="68"/>
                      </a:cubicBezTo>
                      <a:lnTo>
                        <a:pt x="93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6" name="Google Shape;1566;p45"/>
                <p:cNvSpPr/>
                <p:nvPr/>
              </p:nvSpPr>
              <p:spPr>
                <a:xfrm>
                  <a:off x="1700395" y="4787994"/>
                  <a:ext cx="215086" cy="7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9" h="1110" extrusionOk="0">
                      <a:moveTo>
                        <a:pt x="2308" y="0"/>
                      </a:moveTo>
                      <a:lnTo>
                        <a:pt x="0" y="139"/>
                      </a:lnTo>
                      <a:cubicBezTo>
                        <a:pt x="51" y="456"/>
                        <a:pt x="89" y="773"/>
                        <a:pt x="140" y="1090"/>
                      </a:cubicBezTo>
                      <a:cubicBezTo>
                        <a:pt x="389" y="1103"/>
                        <a:pt x="639" y="1110"/>
                        <a:pt x="888" y="1110"/>
                      </a:cubicBezTo>
                      <a:cubicBezTo>
                        <a:pt x="1397" y="1110"/>
                        <a:pt x="1906" y="1082"/>
                        <a:pt x="2413" y="1023"/>
                      </a:cubicBezTo>
                      <a:cubicBezTo>
                        <a:pt x="2692" y="1006"/>
                        <a:pt x="2976" y="951"/>
                        <a:pt x="3187" y="757"/>
                      </a:cubicBezTo>
                      <a:cubicBezTo>
                        <a:pt x="3221" y="723"/>
                        <a:pt x="3259" y="651"/>
                        <a:pt x="3242" y="600"/>
                      </a:cubicBezTo>
                      <a:cubicBezTo>
                        <a:pt x="3242" y="545"/>
                        <a:pt x="3187" y="528"/>
                        <a:pt x="3136" y="511"/>
                      </a:cubicBezTo>
                      <a:cubicBezTo>
                        <a:pt x="2870" y="406"/>
                        <a:pt x="2570" y="351"/>
                        <a:pt x="2325" y="228"/>
                      </a:cubicBezTo>
                      <a:cubicBezTo>
                        <a:pt x="2325" y="161"/>
                        <a:pt x="2325" y="89"/>
                        <a:pt x="230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7" name="Google Shape;1567;p45"/>
                <p:cNvSpPr/>
                <p:nvPr/>
              </p:nvSpPr>
              <p:spPr>
                <a:xfrm>
                  <a:off x="1324938" y="3736069"/>
                  <a:ext cx="561573" cy="974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9" h="14766" extrusionOk="0">
                      <a:moveTo>
                        <a:pt x="723" y="0"/>
                      </a:moveTo>
                      <a:cubicBezTo>
                        <a:pt x="211" y="4827"/>
                        <a:pt x="0" y="9688"/>
                        <a:pt x="283" y="14599"/>
                      </a:cubicBezTo>
                      <a:cubicBezTo>
                        <a:pt x="726" y="14643"/>
                        <a:pt x="1171" y="14666"/>
                        <a:pt x="1618" y="14666"/>
                      </a:cubicBezTo>
                      <a:cubicBezTo>
                        <a:pt x="2236" y="14666"/>
                        <a:pt x="2856" y="14622"/>
                        <a:pt x="3470" y="14532"/>
                      </a:cubicBezTo>
                      <a:cubicBezTo>
                        <a:pt x="3626" y="10901"/>
                        <a:pt x="3787" y="7258"/>
                        <a:pt x="3943" y="3631"/>
                      </a:cubicBezTo>
                      <a:cubicBezTo>
                        <a:pt x="4015" y="3648"/>
                        <a:pt x="4087" y="3665"/>
                        <a:pt x="4176" y="3682"/>
                      </a:cubicBezTo>
                      <a:cubicBezTo>
                        <a:pt x="4599" y="7329"/>
                        <a:pt x="5021" y="10973"/>
                        <a:pt x="5512" y="14688"/>
                      </a:cubicBezTo>
                      <a:cubicBezTo>
                        <a:pt x="5914" y="14739"/>
                        <a:pt x="6320" y="14766"/>
                        <a:pt x="6732" y="14766"/>
                      </a:cubicBezTo>
                      <a:cubicBezTo>
                        <a:pt x="7311" y="14766"/>
                        <a:pt x="7901" y="14713"/>
                        <a:pt x="8508" y="14599"/>
                      </a:cubicBezTo>
                      <a:cubicBezTo>
                        <a:pt x="8403" y="9777"/>
                        <a:pt x="8048" y="4950"/>
                        <a:pt x="7452" y="178"/>
                      </a:cubicBezTo>
                      <a:lnTo>
                        <a:pt x="72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8" name="Google Shape;1568;p45"/>
                <p:cNvSpPr/>
                <p:nvPr/>
              </p:nvSpPr>
              <p:spPr>
                <a:xfrm>
                  <a:off x="1737485" y="3829257"/>
                  <a:ext cx="58342" cy="7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" h="1108" extrusionOk="0">
                      <a:moveTo>
                        <a:pt x="55" y="0"/>
                      </a:moveTo>
                      <a:cubicBezTo>
                        <a:pt x="17" y="17"/>
                        <a:pt x="0" y="34"/>
                        <a:pt x="17" y="68"/>
                      </a:cubicBezTo>
                      <a:cubicBezTo>
                        <a:pt x="106" y="507"/>
                        <a:pt x="406" y="913"/>
                        <a:pt x="812" y="1091"/>
                      </a:cubicBezTo>
                      <a:lnTo>
                        <a:pt x="829" y="1107"/>
                      </a:lnTo>
                      <a:cubicBezTo>
                        <a:pt x="846" y="1107"/>
                        <a:pt x="862" y="1091"/>
                        <a:pt x="862" y="1074"/>
                      </a:cubicBezTo>
                      <a:cubicBezTo>
                        <a:pt x="884" y="1057"/>
                        <a:pt x="862" y="1019"/>
                        <a:pt x="846" y="1002"/>
                      </a:cubicBezTo>
                      <a:cubicBezTo>
                        <a:pt x="478" y="845"/>
                        <a:pt x="195" y="457"/>
                        <a:pt x="106" y="34"/>
                      </a:cubicBezTo>
                      <a:cubicBezTo>
                        <a:pt x="89" y="17"/>
                        <a:pt x="72" y="0"/>
                        <a:pt x="55" y="0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9" name="Google Shape;1569;p45"/>
                <p:cNvSpPr/>
                <p:nvPr/>
              </p:nvSpPr>
              <p:spPr>
                <a:xfrm>
                  <a:off x="1364536" y="3831435"/>
                  <a:ext cx="58078" cy="101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1531" extrusionOk="0">
                      <a:moveTo>
                        <a:pt x="846" y="1"/>
                      </a:moveTo>
                      <a:cubicBezTo>
                        <a:pt x="807" y="1"/>
                        <a:pt x="791" y="18"/>
                        <a:pt x="791" y="35"/>
                      </a:cubicBezTo>
                      <a:cubicBezTo>
                        <a:pt x="740" y="601"/>
                        <a:pt x="440" y="1129"/>
                        <a:pt x="17" y="1446"/>
                      </a:cubicBezTo>
                      <a:cubicBezTo>
                        <a:pt x="0" y="1463"/>
                        <a:pt x="0" y="1497"/>
                        <a:pt x="0" y="1514"/>
                      </a:cubicBezTo>
                      <a:cubicBezTo>
                        <a:pt x="17" y="1531"/>
                        <a:pt x="34" y="1531"/>
                        <a:pt x="34" y="1531"/>
                      </a:cubicBezTo>
                      <a:lnTo>
                        <a:pt x="68" y="1531"/>
                      </a:lnTo>
                      <a:cubicBezTo>
                        <a:pt x="529" y="1197"/>
                        <a:pt x="829" y="635"/>
                        <a:pt x="879" y="52"/>
                      </a:cubicBezTo>
                      <a:cubicBezTo>
                        <a:pt x="879" y="18"/>
                        <a:pt x="862" y="1"/>
                        <a:pt x="846" y="1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0" name="Google Shape;1570;p45"/>
                <p:cNvSpPr/>
                <p:nvPr/>
              </p:nvSpPr>
              <p:spPr>
                <a:xfrm>
                  <a:off x="1582920" y="3972074"/>
                  <a:ext cx="109424" cy="736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1167" extrusionOk="0">
                      <a:moveTo>
                        <a:pt x="56" y="0"/>
                      </a:moveTo>
                      <a:cubicBezTo>
                        <a:pt x="34" y="0"/>
                        <a:pt x="1" y="17"/>
                        <a:pt x="1" y="34"/>
                      </a:cubicBezTo>
                      <a:cubicBezTo>
                        <a:pt x="1" y="55"/>
                        <a:pt x="1" y="89"/>
                        <a:pt x="34" y="89"/>
                      </a:cubicBezTo>
                      <a:cubicBezTo>
                        <a:pt x="89" y="106"/>
                        <a:pt x="161" y="123"/>
                        <a:pt x="212" y="140"/>
                      </a:cubicBezTo>
                      <a:cubicBezTo>
                        <a:pt x="635" y="3715"/>
                        <a:pt x="1074" y="7397"/>
                        <a:pt x="1552" y="11112"/>
                      </a:cubicBezTo>
                      <a:cubicBezTo>
                        <a:pt x="1569" y="11150"/>
                        <a:pt x="1586" y="11167"/>
                        <a:pt x="1603" y="11167"/>
                      </a:cubicBezTo>
                      <a:cubicBezTo>
                        <a:pt x="1641" y="11167"/>
                        <a:pt x="1657" y="11129"/>
                        <a:pt x="1641" y="11112"/>
                      </a:cubicBezTo>
                      <a:cubicBezTo>
                        <a:pt x="1163" y="7380"/>
                        <a:pt x="723" y="3682"/>
                        <a:pt x="301" y="106"/>
                      </a:cubicBezTo>
                      <a:cubicBezTo>
                        <a:pt x="301" y="89"/>
                        <a:pt x="284" y="72"/>
                        <a:pt x="267" y="55"/>
                      </a:cubicBezTo>
                      <a:cubicBezTo>
                        <a:pt x="195" y="34"/>
                        <a:pt x="123" y="17"/>
                        <a:pt x="56" y="0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1" name="Google Shape;1571;p45"/>
                <p:cNvSpPr/>
                <p:nvPr/>
              </p:nvSpPr>
              <p:spPr>
                <a:xfrm>
                  <a:off x="1786257" y="3148037"/>
                  <a:ext cx="382522" cy="423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6" h="6421" extrusionOk="0">
                      <a:moveTo>
                        <a:pt x="4650" y="1"/>
                      </a:moveTo>
                      <a:cubicBezTo>
                        <a:pt x="4583" y="1"/>
                        <a:pt x="4544" y="89"/>
                        <a:pt x="4528" y="157"/>
                      </a:cubicBezTo>
                      <a:cubicBezTo>
                        <a:pt x="4456" y="495"/>
                        <a:pt x="4371" y="846"/>
                        <a:pt x="4299" y="1180"/>
                      </a:cubicBezTo>
                      <a:lnTo>
                        <a:pt x="3927" y="1658"/>
                      </a:lnTo>
                      <a:cubicBezTo>
                        <a:pt x="3648" y="2503"/>
                        <a:pt x="3226" y="3310"/>
                        <a:pt x="2659" y="4016"/>
                      </a:cubicBezTo>
                      <a:cubicBezTo>
                        <a:pt x="2454" y="4270"/>
                        <a:pt x="2186" y="4528"/>
                        <a:pt x="1865" y="4528"/>
                      </a:cubicBezTo>
                      <a:cubicBezTo>
                        <a:pt x="1855" y="4528"/>
                        <a:pt x="1845" y="4528"/>
                        <a:pt x="1835" y="4527"/>
                      </a:cubicBezTo>
                      <a:cubicBezTo>
                        <a:pt x="1463" y="4489"/>
                        <a:pt x="1218" y="4105"/>
                        <a:pt x="1096" y="3750"/>
                      </a:cubicBezTo>
                      <a:cubicBezTo>
                        <a:pt x="901" y="3171"/>
                        <a:pt x="863" y="2520"/>
                        <a:pt x="584" y="1991"/>
                      </a:cubicBezTo>
                      <a:cubicBezTo>
                        <a:pt x="440" y="1742"/>
                        <a:pt x="229" y="1531"/>
                        <a:pt x="1" y="1357"/>
                      </a:cubicBezTo>
                      <a:lnTo>
                        <a:pt x="1" y="1357"/>
                      </a:lnTo>
                      <a:lnTo>
                        <a:pt x="90" y="5495"/>
                      </a:lnTo>
                      <a:cubicBezTo>
                        <a:pt x="440" y="5901"/>
                        <a:pt x="901" y="6218"/>
                        <a:pt x="1413" y="6358"/>
                      </a:cubicBezTo>
                      <a:cubicBezTo>
                        <a:pt x="1585" y="6399"/>
                        <a:pt x="1764" y="6421"/>
                        <a:pt x="1944" y="6421"/>
                      </a:cubicBezTo>
                      <a:cubicBezTo>
                        <a:pt x="2294" y="6421"/>
                        <a:pt x="2647" y="6339"/>
                        <a:pt x="2960" y="6163"/>
                      </a:cubicBezTo>
                      <a:cubicBezTo>
                        <a:pt x="3437" y="5884"/>
                        <a:pt x="3754" y="5423"/>
                        <a:pt x="4033" y="4950"/>
                      </a:cubicBezTo>
                      <a:cubicBezTo>
                        <a:pt x="4650" y="3927"/>
                        <a:pt x="5111" y="2820"/>
                        <a:pt x="5373" y="1658"/>
                      </a:cubicBezTo>
                      <a:cubicBezTo>
                        <a:pt x="5567" y="1446"/>
                        <a:pt x="5656" y="1286"/>
                        <a:pt x="5762" y="1129"/>
                      </a:cubicBezTo>
                      <a:cubicBezTo>
                        <a:pt x="5779" y="1091"/>
                        <a:pt x="5796" y="1057"/>
                        <a:pt x="5796" y="1024"/>
                      </a:cubicBezTo>
                      <a:cubicBezTo>
                        <a:pt x="5796" y="969"/>
                        <a:pt x="5779" y="935"/>
                        <a:pt x="5745" y="918"/>
                      </a:cubicBezTo>
                      <a:cubicBezTo>
                        <a:pt x="5737" y="914"/>
                        <a:pt x="5729" y="912"/>
                        <a:pt x="5721" y="912"/>
                      </a:cubicBezTo>
                      <a:cubicBezTo>
                        <a:pt x="5687" y="912"/>
                        <a:pt x="5648" y="942"/>
                        <a:pt x="5618" y="969"/>
                      </a:cubicBezTo>
                      <a:cubicBezTo>
                        <a:pt x="5512" y="1074"/>
                        <a:pt x="5428" y="1180"/>
                        <a:pt x="5322" y="1286"/>
                      </a:cubicBezTo>
                      <a:cubicBezTo>
                        <a:pt x="5390" y="1129"/>
                        <a:pt x="5479" y="952"/>
                        <a:pt x="5567" y="774"/>
                      </a:cubicBezTo>
                      <a:cubicBezTo>
                        <a:pt x="5601" y="723"/>
                        <a:pt x="5618" y="669"/>
                        <a:pt x="5618" y="618"/>
                      </a:cubicBezTo>
                      <a:cubicBezTo>
                        <a:pt x="5618" y="563"/>
                        <a:pt x="5584" y="512"/>
                        <a:pt x="5534" y="495"/>
                      </a:cubicBezTo>
                      <a:cubicBezTo>
                        <a:pt x="5479" y="495"/>
                        <a:pt x="5428" y="546"/>
                        <a:pt x="5390" y="601"/>
                      </a:cubicBezTo>
                      <a:cubicBezTo>
                        <a:pt x="5267" y="757"/>
                        <a:pt x="5162" y="935"/>
                        <a:pt x="5056" y="1108"/>
                      </a:cubicBezTo>
                      <a:cubicBezTo>
                        <a:pt x="5145" y="829"/>
                        <a:pt x="5195" y="563"/>
                        <a:pt x="5217" y="301"/>
                      </a:cubicBezTo>
                      <a:cubicBezTo>
                        <a:pt x="5217" y="263"/>
                        <a:pt x="5233" y="229"/>
                        <a:pt x="5217" y="195"/>
                      </a:cubicBezTo>
                      <a:cubicBezTo>
                        <a:pt x="5217" y="157"/>
                        <a:pt x="5178" y="123"/>
                        <a:pt x="5145" y="123"/>
                      </a:cubicBezTo>
                      <a:cubicBezTo>
                        <a:pt x="5135" y="118"/>
                        <a:pt x="5125" y="116"/>
                        <a:pt x="5115" y="116"/>
                      </a:cubicBezTo>
                      <a:cubicBezTo>
                        <a:pt x="5090" y="116"/>
                        <a:pt x="5068" y="128"/>
                        <a:pt x="5056" y="140"/>
                      </a:cubicBezTo>
                      <a:cubicBezTo>
                        <a:pt x="5022" y="157"/>
                        <a:pt x="5005" y="195"/>
                        <a:pt x="4984" y="229"/>
                      </a:cubicBezTo>
                      <a:cubicBezTo>
                        <a:pt x="4878" y="457"/>
                        <a:pt x="4794" y="685"/>
                        <a:pt x="4722" y="918"/>
                      </a:cubicBezTo>
                      <a:cubicBezTo>
                        <a:pt x="4722" y="669"/>
                        <a:pt x="4756" y="423"/>
                        <a:pt x="4756" y="178"/>
                      </a:cubicBezTo>
                      <a:cubicBezTo>
                        <a:pt x="4756" y="140"/>
                        <a:pt x="4756" y="106"/>
                        <a:pt x="4739" y="73"/>
                      </a:cubicBezTo>
                      <a:cubicBezTo>
                        <a:pt x="4722" y="35"/>
                        <a:pt x="4688" y="1"/>
                        <a:pt x="4650" y="1"/>
                      </a:cubicBez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2" name="Google Shape;1572;p45"/>
                <p:cNvSpPr/>
                <p:nvPr/>
              </p:nvSpPr>
              <p:spPr>
                <a:xfrm>
                  <a:off x="2045427" y="3175755"/>
                  <a:ext cx="58342" cy="81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" h="1238" extrusionOk="0">
                      <a:moveTo>
                        <a:pt x="183" y="1"/>
                      </a:moveTo>
                      <a:cubicBezTo>
                        <a:pt x="176" y="1"/>
                        <a:pt x="169" y="2"/>
                        <a:pt x="161" y="3"/>
                      </a:cubicBezTo>
                      <a:cubicBezTo>
                        <a:pt x="106" y="20"/>
                        <a:pt x="106" y="75"/>
                        <a:pt x="89" y="126"/>
                      </a:cubicBezTo>
                      <a:lnTo>
                        <a:pt x="0" y="1238"/>
                      </a:lnTo>
                      <a:lnTo>
                        <a:pt x="884" y="1060"/>
                      </a:lnTo>
                      <a:cubicBezTo>
                        <a:pt x="829" y="832"/>
                        <a:pt x="634" y="654"/>
                        <a:pt x="406" y="637"/>
                      </a:cubicBezTo>
                      <a:cubicBezTo>
                        <a:pt x="406" y="460"/>
                        <a:pt x="355" y="287"/>
                        <a:pt x="300" y="126"/>
                      </a:cubicBezTo>
                      <a:cubicBezTo>
                        <a:pt x="285" y="62"/>
                        <a:pt x="24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3" name="Google Shape;1573;p45"/>
                <p:cNvSpPr/>
                <p:nvPr/>
              </p:nvSpPr>
              <p:spPr>
                <a:xfrm>
                  <a:off x="2043183" y="3173709"/>
                  <a:ext cx="62830" cy="85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" h="1303" extrusionOk="0">
                      <a:moveTo>
                        <a:pt x="195" y="1"/>
                      </a:moveTo>
                      <a:cubicBezTo>
                        <a:pt x="161" y="17"/>
                        <a:pt x="123" y="34"/>
                        <a:pt x="123" y="68"/>
                      </a:cubicBezTo>
                      <a:cubicBezTo>
                        <a:pt x="106" y="106"/>
                        <a:pt x="106" y="140"/>
                        <a:pt x="89" y="157"/>
                      </a:cubicBezTo>
                      <a:lnTo>
                        <a:pt x="1" y="1269"/>
                      </a:lnTo>
                      <a:cubicBezTo>
                        <a:pt x="1" y="1285"/>
                        <a:pt x="17" y="1302"/>
                        <a:pt x="34" y="1302"/>
                      </a:cubicBezTo>
                      <a:cubicBezTo>
                        <a:pt x="56" y="1302"/>
                        <a:pt x="72" y="1285"/>
                        <a:pt x="72" y="1269"/>
                      </a:cubicBezTo>
                      <a:lnTo>
                        <a:pt x="161" y="174"/>
                      </a:lnTo>
                      <a:cubicBezTo>
                        <a:pt x="178" y="140"/>
                        <a:pt x="178" y="123"/>
                        <a:pt x="178" y="106"/>
                      </a:cubicBezTo>
                      <a:cubicBezTo>
                        <a:pt x="195" y="85"/>
                        <a:pt x="195" y="68"/>
                        <a:pt x="212" y="68"/>
                      </a:cubicBezTo>
                      <a:lnTo>
                        <a:pt x="246" y="68"/>
                      </a:lnTo>
                      <a:cubicBezTo>
                        <a:pt x="267" y="85"/>
                        <a:pt x="284" y="123"/>
                        <a:pt x="301" y="157"/>
                      </a:cubicBezTo>
                      <a:cubicBezTo>
                        <a:pt x="351" y="318"/>
                        <a:pt x="406" y="491"/>
                        <a:pt x="406" y="668"/>
                      </a:cubicBezTo>
                      <a:cubicBezTo>
                        <a:pt x="406" y="685"/>
                        <a:pt x="423" y="702"/>
                        <a:pt x="440" y="702"/>
                      </a:cubicBezTo>
                      <a:cubicBezTo>
                        <a:pt x="651" y="719"/>
                        <a:pt x="846" y="897"/>
                        <a:pt x="880" y="1108"/>
                      </a:cubicBezTo>
                      <a:cubicBezTo>
                        <a:pt x="901" y="1125"/>
                        <a:pt x="918" y="1125"/>
                        <a:pt x="935" y="1125"/>
                      </a:cubicBezTo>
                      <a:cubicBezTo>
                        <a:pt x="952" y="1125"/>
                        <a:pt x="952" y="1108"/>
                        <a:pt x="952" y="1091"/>
                      </a:cubicBezTo>
                      <a:cubicBezTo>
                        <a:pt x="903" y="858"/>
                        <a:pt x="711" y="671"/>
                        <a:pt x="478" y="638"/>
                      </a:cubicBezTo>
                      <a:lnTo>
                        <a:pt x="478" y="638"/>
                      </a:lnTo>
                      <a:cubicBezTo>
                        <a:pt x="473" y="456"/>
                        <a:pt x="421" y="288"/>
                        <a:pt x="373" y="140"/>
                      </a:cubicBezTo>
                      <a:cubicBezTo>
                        <a:pt x="351" y="106"/>
                        <a:pt x="334" y="68"/>
                        <a:pt x="318" y="51"/>
                      </a:cubicBezTo>
                      <a:cubicBezTo>
                        <a:pt x="301" y="34"/>
                        <a:pt x="301" y="17"/>
                        <a:pt x="284" y="17"/>
                      </a:cubicBezTo>
                      <a:cubicBezTo>
                        <a:pt x="267" y="1"/>
                        <a:pt x="246" y="1"/>
                        <a:pt x="212" y="1"/>
                      </a:cubicBezTo>
                      <a:close/>
                    </a:path>
                  </a:pathLst>
                </a:custGeom>
                <a:solidFill>
                  <a:srgbClr val="972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4" name="Google Shape;1574;p45"/>
                <p:cNvSpPr/>
                <p:nvPr/>
              </p:nvSpPr>
              <p:spPr>
                <a:xfrm>
                  <a:off x="1332990" y="3196544"/>
                  <a:ext cx="503297" cy="622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6" h="9438" extrusionOk="0">
                      <a:moveTo>
                        <a:pt x="4857" y="0"/>
                      </a:moveTo>
                      <a:cubicBezTo>
                        <a:pt x="4332" y="0"/>
                        <a:pt x="3792" y="88"/>
                        <a:pt x="3293" y="234"/>
                      </a:cubicBezTo>
                      <a:cubicBezTo>
                        <a:pt x="2325" y="517"/>
                        <a:pt x="1497" y="851"/>
                        <a:pt x="778" y="1345"/>
                      </a:cubicBezTo>
                      <a:cubicBezTo>
                        <a:pt x="778" y="1345"/>
                        <a:pt x="1" y="7030"/>
                        <a:pt x="373" y="9427"/>
                      </a:cubicBezTo>
                      <a:cubicBezTo>
                        <a:pt x="702" y="9434"/>
                        <a:pt x="1031" y="9438"/>
                        <a:pt x="1362" y="9438"/>
                      </a:cubicBezTo>
                      <a:cubicBezTo>
                        <a:pt x="3402" y="9438"/>
                        <a:pt x="5476" y="9294"/>
                        <a:pt x="7625" y="9021"/>
                      </a:cubicBezTo>
                      <a:cubicBezTo>
                        <a:pt x="7469" y="6240"/>
                        <a:pt x="7224" y="3387"/>
                        <a:pt x="6869" y="622"/>
                      </a:cubicBezTo>
                      <a:cubicBezTo>
                        <a:pt x="6484" y="339"/>
                        <a:pt x="6007" y="145"/>
                        <a:pt x="5550" y="56"/>
                      </a:cubicBezTo>
                      <a:cubicBezTo>
                        <a:pt x="5326" y="18"/>
                        <a:pt x="5093" y="0"/>
                        <a:pt x="48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5" name="Google Shape;1575;p45"/>
                <p:cNvSpPr/>
                <p:nvPr/>
              </p:nvSpPr>
              <p:spPr>
                <a:xfrm>
                  <a:off x="1430599" y="3197996"/>
                  <a:ext cx="283789" cy="243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0" h="3682" extrusionOk="0">
                      <a:moveTo>
                        <a:pt x="3788" y="0"/>
                      </a:moveTo>
                      <a:cubicBezTo>
                        <a:pt x="3219" y="673"/>
                        <a:pt x="1948" y="792"/>
                        <a:pt x="1113" y="792"/>
                      </a:cubicBezTo>
                      <a:cubicBezTo>
                        <a:pt x="657" y="792"/>
                        <a:pt x="331" y="757"/>
                        <a:pt x="318" y="757"/>
                      </a:cubicBezTo>
                      <a:cubicBezTo>
                        <a:pt x="212" y="795"/>
                        <a:pt x="107" y="846"/>
                        <a:pt x="1" y="901"/>
                      </a:cubicBezTo>
                      <a:cubicBezTo>
                        <a:pt x="546" y="2063"/>
                        <a:pt x="1480" y="3048"/>
                        <a:pt x="2697" y="3682"/>
                      </a:cubicBezTo>
                      <a:cubicBezTo>
                        <a:pt x="3437" y="2591"/>
                        <a:pt x="3982" y="1374"/>
                        <a:pt x="4299" y="89"/>
                      </a:cubicBezTo>
                      <a:cubicBezTo>
                        <a:pt x="4228" y="72"/>
                        <a:pt x="4160" y="55"/>
                        <a:pt x="4071" y="34"/>
                      </a:cubicBezTo>
                      <a:cubicBezTo>
                        <a:pt x="3982" y="17"/>
                        <a:pt x="3894" y="17"/>
                        <a:pt x="380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6" name="Google Shape;1576;p45"/>
                <p:cNvSpPr/>
                <p:nvPr/>
              </p:nvSpPr>
              <p:spPr>
                <a:xfrm>
                  <a:off x="1450398" y="3196478"/>
                  <a:ext cx="230199" cy="210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8" h="3194" extrusionOk="0">
                      <a:moveTo>
                        <a:pt x="3059" y="1"/>
                      </a:moveTo>
                      <a:cubicBezTo>
                        <a:pt x="2536" y="1"/>
                        <a:pt x="1998" y="95"/>
                        <a:pt x="1514" y="235"/>
                      </a:cubicBezTo>
                      <a:cubicBezTo>
                        <a:pt x="969" y="395"/>
                        <a:pt x="479" y="569"/>
                        <a:pt x="1" y="780"/>
                      </a:cubicBezTo>
                      <a:cubicBezTo>
                        <a:pt x="479" y="1748"/>
                        <a:pt x="1252" y="2614"/>
                        <a:pt x="2237" y="3193"/>
                      </a:cubicBezTo>
                      <a:cubicBezTo>
                        <a:pt x="2854" y="2225"/>
                        <a:pt x="3277" y="1152"/>
                        <a:pt x="3488" y="23"/>
                      </a:cubicBezTo>
                      <a:cubicBezTo>
                        <a:pt x="3347" y="8"/>
                        <a:pt x="3204" y="1"/>
                        <a:pt x="3059" y="1"/>
                      </a:cubicBez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7" name="Google Shape;1577;p45"/>
                <p:cNvSpPr/>
                <p:nvPr/>
              </p:nvSpPr>
              <p:spPr>
                <a:xfrm>
                  <a:off x="1324938" y="2746709"/>
                  <a:ext cx="412616" cy="352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5334" extrusionOk="0">
                      <a:moveTo>
                        <a:pt x="3895" y="1"/>
                      </a:moveTo>
                      <a:cubicBezTo>
                        <a:pt x="3419" y="1"/>
                        <a:pt x="2937" y="180"/>
                        <a:pt x="2591" y="515"/>
                      </a:cubicBezTo>
                      <a:cubicBezTo>
                        <a:pt x="2540" y="512"/>
                        <a:pt x="2490" y="511"/>
                        <a:pt x="2440" y="511"/>
                      </a:cubicBezTo>
                      <a:cubicBezTo>
                        <a:pt x="1610" y="511"/>
                        <a:pt x="944" y="904"/>
                        <a:pt x="545" y="1466"/>
                      </a:cubicBezTo>
                      <a:cubicBezTo>
                        <a:pt x="123" y="2083"/>
                        <a:pt x="34" y="2912"/>
                        <a:pt x="300" y="3596"/>
                      </a:cubicBezTo>
                      <a:cubicBezTo>
                        <a:pt x="17" y="3913"/>
                        <a:pt x="0" y="4319"/>
                        <a:pt x="161" y="4619"/>
                      </a:cubicBezTo>
                      <a:cubicBezTo>
                        <a:pt x="300" y="4936"/>
                        <a:pt x="583" y="5148"/>
                        <a:pt x="985" y="5325"/>
                      </a:cubicBezTo>
                      <a:cubicBezTo>
                        <a:pt x="1138" y="5330"/>
                        <a:pt x="1291" y="5333"/>
                        <a:pt x="1443" y="5333"/>
                      </a:cubicBezTo>
                      <a:cubicBezTo>
                        <a:pt x="2749" y="5333"/>
                        <a:pt x="4040" y="5141"/>
                        <a:pt x="5300" y="4797"/>
                      </a:cubicBezTo>
                      <a:lnTo>
                        <a:pt x="5761" y="4691"/>
                      </a:lnTo>
                      <a:cubicBezTo>
                        <a:pt x="6078" y="4319"/>
                        <a:pt x="6251" y="3829"/>
                        <a:pt x="6234" y="3351"/>
                      </a:cubicBezTo>
                      <a:cubicBezTo>
                        <a:pt x="6217" y="2857"/>
                        <a:pt x="6023" y="2383"/>
                        <a:pt x="5689" y="2033"/>
                      </a:cubicBezTo>
                      <a:cubicBezTo>
                        <a:pt x="5795" y="1293"/>
                        <a:pt x="5355" y="515"/>
                        <a:pt x="4683" y="181"/>
                      </a:cubicBezTo>
                      <a:cubicBezTo>
                        <a:pt x="4440" y="60"/>
                        <a:pt x="4168" y="1"/>
                        <a:pt x="3895" y="1"/>
                      </a:cubicBezTo>
                      <a:close/>
                    </a:path>
                  </a:pathLst>
                </a:custGeom>
                <a:solidFill>
                  <a:srgbClr val="81197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8" name="Google Shape;1578;p45"/>
                <p:cNvSpPr/>
                <p:nvPr/>
              </p:nvSpPr>
              <p:spPr>
                <a:xfrm>
                  <a:off x="1527153" y="3153910"/>
                  <a:ext cx="73389" cy="94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" h="1425" extrusionOk="0">
                      <a:moveTo>
                        <a:pt x="901" y="0"/>
                      </a:moveTo>
                      <a:lnTo>
                        <a:pt x="0" y="106"/>
                      </a:lnTo>
                      <a:cubicBezTo>
                        <a:pt x="34" y="546"/>
                        <a:pt x="89" y="985"/>
                        <a:pt x="123" y="1425"/>
                      </a:cubicBezTo>
                      <a:cubicBezTo>
                        <a:pt x="123" y="1408"/>
                        <a:pt x="140" y="1391"/>
                        <a:pt x="140" y="1374"/>
                      </a:cubicBezTo>
                      <a:lnTo>
                        <a:pt x="1112" y="1230"/>
                      </a:lnTo>
                      <a:lnTo>
                        <a:pt x="901" y="0"/>
                      </a:ln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9" name="Google Shape;1579;p45"/>
                <p:cNvSpPr/>
                <p:nvPr/>
              </p:nvSpPr>
              <p:spPr>
                <a:xfrm>
                  <a:off x="1527153" y="3153910"/>
                  <a:ext cx="66459" cy="48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" h="741" extrusionOk="0">
                      <a:moveTo>
                        <a:pt x="0" y="106"/>
                      </a:moveTo>
                      <a:cubicBezTo>
                        <a:pt x="17" y="317"/>
                        <a:pt x="34" y="529"/>
                        <a:pt x="55" y="740"/>
                      </a:cubicBezTo>
                      <a:lnTo>
                        <a:pt x="55" y="740"/>
                      </a:lnTo>
                      <a:cubicBezTo>
                        <a:pt x="34" y="529"/>
                        <a:pt x="17" y="317"/>
                        <a:pt x="0" y="106"/>
                      </a:cubicBezTo>
                      <a:close/>
                      <a:moveTo>
                        <a:pt x="901" y="0"/>
                      </a:moveTo>
                      <a:lnTo>
                        <a:pt x="0" y="106"/>
                      </a:lnTo>
                      <a:lnTo>
                        <a:pt x="0" y="106"/>
                      </a:lnTo>
                      <a:lnTo>
                        <a:pt x="901" y="0"/>
                      </a:lnTo>
                      <a:lnTo>
                        <a:pt x="1006" y="529"/>
                      </a:lnTo>
                      <a:lnTo>
                        <a:pt x="1006" y="529"/>
                      </a:lnTo>
                      <a:close/>
                    </a:path>
                  </a:pathLst>
                </a:custGeom>
                <a:solidFill>
                  <a:srgbClr val="EEE5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0" name="Google Shape;1580;p45"/>
                <p:cNvSpPr/>
                <p:nvPr/>
              </p:nvSpPr>
              <p:spPr>
                <a:xfrm>
                  <a:off x="1527153" y="3153910"/>
                  <a:ext cx="66459" cy="48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" h="741" extrusionOk="0">
                      <a:moveTo>
                        <a:pt x="901" y="0"/>
                      </a:moveTo>
                      <a:lnTo>
                        <a:pt x="0" y="106"/>
                      </a:lnTo>
                      <a:cubicBezTo>
                        <a:pt x="17" y="317"/>
                        <a:pt x="34" y="529"/>
                        <a:pt x="55" y="740"/>
                      </a:cubicBezTo>
                      <a:lnTo>
                        <a:pt x="106" y="740"/>
                      </a:lnTo>
                      <a:cubicBezTo>
                        <a:pt x="372" y="740"/>
                        <a:pt x="723" y="702"/>
                        <a:pt x="1006" y="529"/>
                      </a:cubicBezTo>
                      <a:lnTo>
                        <a:pt x="901" y="0"/>
                      </a:lnTo>
                      <a:close/>
                    </a:path>
                  </a:pathLst>
                </a:custGeom>
                <a:solidFill>
                  <a:srgbClr val="A93E3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1" name="Google Shape;1581;p45"/>
                <p:cNvSpPr/>
                <p:nvPr/>
              </p:nvSpPr>
              <p:spPr>
                <a:xfrm>
                  <a:off x="1356419" y="3041056"/>
                  <a:ext cx="92990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" h="1529" extrusionOk="0">
                      <a:moveTo>
                        <a:pt x="810" y="1"/>
                      </a:moveTo>
                      <a:cubicBezTo>
                        <a:pt x="623" y="1"/>
                        <a:pt x="436" y="67"/>
                        <a:pt x="296" y="193"/>
                      </a:cubicBezTo>
                      <a:cubicBezTo>
                        <a:pt x="85" y="388"/>
                        <a:pt x="1" y="688"/>
                        <a:pt x="68" y="971"/>
                      </a:cubicBezTo>
                      <a:cubicBezTo>
                        <a:pt x="140" y="1233"/>
                        <a:pt x="368" y="1461"/>
                        <a:pt x="652" y="1516"/>
                      </a:cubicBezTo>
                      <a:cubicBezTo>
                        <a:pt x="698" y="1525"/>
                        <a:pt x="745" y="1529"/>
                        <a:pt x="792" y="1529"/>
                      </a:cubicBezTo>
                      <a:cubicBezTo>
                        <a:pt x="1027" y="1529"/>
                        <a:pt x="1260" y="1426"/>
                        <a:pt x="1408" y="1250"/>
                      </a:cubicBezTo>
                      <a:lnTo>
                        <a:pt x="1091" y="54"/>
                      </a:lnTo>
                      <a:cubicBezTo>
                        <a:pt x="1001" y="18"/>
                        <a:pt x="905" y="1"/>
                        <a:pt x="810" y="1"/>
                      </a:cubicBez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2" name="Google Shape;1582;p45"/>
                <p:cNvSpPr/>
                <p:nvPr/>
              </p:nvSpPr>
              <p:spPr>
                <a:xfrm>
                  <a:off x="1384335" y="3069104"/>
                  <a:ext cx="30161" cy="38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80" extrusionOk="0">
                      <a:moveTo>
                        <a:pt x="423" y="1"/>
                      </a:moveTo>
                      <a:cubicBezTo>
                        <a:pt x="279" y="17"/>
                        <a:pt x="157" y="68"/>
                        <a:pt x="34" y="140"/>
                      </a:cubicBezTo>
                      <a:cubicBezTo>
                        <a:pt x="17" y="157"/>
                        <a:pt x="0" y="174"/>
                        <a:pt x="17" y="191"/>
                      </a:cubicBezTo>
                      <a:cubicBezTo>
                        <a:pt x="17" y="212"/>
                        <a:pt x="51" y="212"/>
                        <a:pt x="68" y="212"/>
                      </a:cubicBezTo>
                      <a:cubicBezTo>
                        <a:pt x="147" y="158"/>
                        <a:pt x="235" y="114"/>
                        <a:pt x="334" y="88"/>
                      </a:cubicBezTo>
                      <a:lnTo>
                        <a:pt x="334" y="88"/>
                      </a:lnTo>
                      <a:cubicBezTo>
                        <a:pt x="307" y="119"/>
                        <a:pt x="281" y="153"/>
                        <a:pt x="262" y="191"/>
                      </a:cubicBezTo>
                      <a:cubicBezTo>
                        <a:pt x="229" y="246"/>
                        <a:pt x="212" y="296"/>
                        <a:pt x="212" y="351"/>
                      </a:cubicBezTo>
                      <a:cubicBezTo>
                        <a:pt x="212" y="385"/>
                        <a:pt x="229" y="423"/>
                        <a:pt x="229" y="440"/>
                      </a:cubicBezTo>
                      <a:cubicBezTo>
                        <a:pt x="245" y="474"/>
                        <a:pt x="262" y="508"/>
                        <a:pt x="296" y="546"/>
                      </a:cubicBezTo>
                      <a:cubicBezTo>
                        <a:pt x="334" y="563"/>
                        <a:pt x="368" y="580"/>
                        <a:pt x="423" y="580"/>
                      </a:cubicBezTo>
                      <a:cubicBezTo>
                        <a:pt x="457" y="580"/>
                        <a:pt x="457" y="563"/>
                        <a:pt x="457" y="546"/>
                      </a:cubicBezTo>
                      <a:cubicBezTo>
                        <a:pt x="457" y="529"/>
                        <a:pt x="440" y="508"/>
                        <a:pt x="423" y="508"/>
                      </a:cubicBezTo>
                      <a:cubicBezTo>
                        <a:pt x="385" y="508"/>
                        <a:pt x="368" y="508"/>
                        <a:pt x="351" y="491"/>
                      </a:cubicBezTo>
                      <a:cubicBezTo>
                        <a:pt x="317" y="474"/>
                        <a:pt x="296" y="440"/>
                        <a:pt x="296" y="423"/>
                      </a:cubicBezTo>
                      <a:cubicBezTo>
                        <a:pt x="296" y="402"/>
                        <a:pt x="279" y="385"/>
                        <a:pt x="279" y="351"/>
                      </a:cubicBezTo>
                      <a:cubicBezTo>
                        <a:pt x="279" y="318"/>
                        <a:pt x="296" y="263"/>
                        <a:pt x="317" y="229"/>
                      </a:cubicBezTo>
                      <a:cubicBezTo>
                        <a:pt x="351" y="174"/>
                        <a:pt x="402" y="123"/>
                        <a:pt x="457" y="68"/>
                      </a:cubicBezTo>
                      <a:lnTo>
                        <a:pt x="457" y="17"/>
                      </a:lnTo>
                      <a:cubicBezTo>
                        <a:pt x="457" y="17"/>
                        <a:pt x="440" y="1"/>
                        <a:pt x="423" y="1"/>
                      </a:cubicBezTo>
                      <a:close/>
                    </a:path>
                  </a:pathLst>
                </a:custGeom>
                <a:solidFill>
                  <a:srgbClr val="972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3" name="Google Shape;1583;p45"/>
                <p:cNvSpPr/>
                <p:nvPr/>
              </p:nvSpPr>
              <p:spPr>
                <a:xfrm>
                  <a:off x="1417796" y="2963113"/>
                  <a:ext cx="322266" cy="212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3" h="3216" extrusionOk="0">
                      <a:moveTo>
                        <a:pt x="951" y="0"/>
                      </a:moveTo>
                      <a:cubicBezTo>
                        <a:pt x="846" y="423"/>
                        <a:pt x="478" y="761"/>
                        <a:pt x="106" y="918"/>
                      </a:cubicBezTo>
                      <a:cubicBezTo>
                        <a:pt x="0" y="1340"/>
                        <a:pt x="55" y="1818"/>
                        <a:pt x="250" y="2203"/>
                      </a:cubicBezTo>
                      <a:cubicBezTo>
                        <a:pt x="461" y="2591"/>
                        <a:pt x="795" y="2908"/>
                        <a:pt x="1201" y="3086"/>
                      </a:cubicBezTo>
                      <a:cubicBezTo>
                        <a:pt x="1412" y="3170"/>
                        <a:pt x="1643" y="3216"/>
                        <a:pt x="1870" y="3216"/>
                      </a:cubicBezTo>
                      <a:cubicBezTo>
                        <a:pt x="2020" y="3216"/>
                        <a:pt x="2169" y="3196"/>
                        <a:pt x="2308" y="3154"/>
                      </a:cubicBezTo>
                      <a:cubicBezTo>
                        <a:pt x="2680" y="3065"/>
                        <a:pt x="2997" y="2853"/>
                        <a:pt x="3225" y="2558"/>
                      </a:cubicBezTo>
                      <a:cubicBezTo>
                        <a:pt x="3297" y="2469"/>
                        <a:pt x="3365" y="2363"/>
                        <a:pt x="3420" y="2241"/>
                      </a:cubicBezTo>
                      <a:cubicBezTo>
                        <a:pt x="3420" y="2241"/>
                        <a:pt x="3605" y="2375"/>
                        <a:pt x="3885" y="2375"/>
                      </a:cubicBezTo>
                      <a:cubicBezTo>
                        <a:pt x="4007" y="2375"/>
                        <a:pt x="4148" y="2349"/>
                        <a:pt x="4299" y="2274"/>
                      </a:cubicBezTo>
                      <a:cubicBezTo>
                        <a:pt x="4582" y="2135"/>
                        <a:pt x="4793" y="1886"/>
                        <a:pt x="4844" y="1585"/>
                      </a:cubicBezTo>
                      <a:cubicBezTo>
                        <a:pt x="4882" y="1268"/>
                        <a:pt x="4739" y="951"/>
                        <a:pt x="4493" y="778"/>
                      </a:cubicBezTo>
                      <a:cubicBezTo>
                        <a:pt x="4367" y="694"/>
                        <a:pt x="4217" y="653"/>
                        <a:pt x="4068" y="653"/>
                      </a:cubicBezTo>
                      <a:cubicBezTo>
                        <a:pt x="3905" y="653"/>
                        <a:pt x="3743" y="702"/>
                        <a:pt x="3614" y="795"/>
                      </a:cubicBezTo>
                      <a:cubicBezTo>
                        <a:pt x="3631" y="867"/>
                        <a:pt x="3631" y="935"/>
                        <a:pt x="3614" y="1006"/>
                      </a:cubicBezTo>
                      <a:cubicBezTo>
                        <a:pt x="3593" y="1078"/>
                        <a:pt x="3542" y="1129"/>
                        <a:pt x="3471" y="1146"/>
                      </a:cubicBezTo>
                      <a:cubicBezTo>
                        <a:pt x="3464" y="1147"/>
                        <a:pt x="3457" y="1147"/>
                        <a:pt x="3450" y="1147"/>
                      </a:cubicBezTo>
                      <a:cubicBezTo>
                        <a:pt x="3338" y="1147"/>
                        <a:pt x="3259" y="1016"/>
                        <a:pt x="3259" y="901"/>
                      </a:cubicBezTo>
                      <a:cubicBezTo>
                        <a:pt x="3242" y="778"/>
                        <a:pt x="3276" y="634"/>
                        <a:pt x="3154" y="478"/>
                      </a:cubicBezTo>
                      <a:cubicBezTo>
                        <a:pt x="3077" y="612"/>
                        <a:pt x="2939" y="697"/>
                        <a:pt x="2789" y="697"/>
                      </a:cubicBezTo>
                      <a:cubicBezTo>
                        <a:pt x="2764" y="697"/>
                        <a:pt x="2739" y="694"/>
                        <a:pt x="2714" y="689"/>
                      </a:cubicBezTo>
                      <a:cubicBezTo>
                        <a:pt x="2536" y="673"/>
                        <a:pt x="2380" y="529"/>
                        <a:pt x="2346" y="301"/>
                      </a:cubicBezTo>
                      <a:cubicBezTo>
                        <a:pt x="2203" y="461"/>
                        <a:pt x="2063" y="618"/>
                        <a:pt x="1869" y="706"/>
                      </a:cubicBezTo>
                      <a:cubicBezTo>
                        <a:pt x="1767" y="753"/>
                        <a:pt x="1657" y="779"/>
                        <a:pt x="1549" y="779"/>
                      </a:cubicBezTo>
                      <a:cubicBezTo>
                        <a:pt x="1450" y="779"/>
                        <a:pt x="1353" y="757"/>
                        <a:pt x="1268" y="706"/>
                      </a:cubicBezTo>
                      <a:cubicBezTo>
                        <a:pt x="1163" y="634"/>
                        <a:pt x="1078" y="512"/>
                        <a:pt x="1040" y="389"/>
                      </a:cubicBezTo>
                      <a:cubicBezTo>
                        <a:pt x="1006" y="267"/>
                        <a:pt x="1006" y="127"/>
                        <a:pt x="951" y="0"/>
                      </a:cubicBez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4" name="Google Shape;1584;p45"/>
                <p:cNvSpPr/>
                <p:nvPr/>
              </p:nvSpPr>
              <p:spPr>
                <a:xfrm>
                  <a:off x="1593546" y="3074846"/>
                  <a:ext cx="70881" cy="65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988" extrusionOk="0">
                      <a:moveTo>
                        <a:pt x="527" y="0"/>
                      </a:moveTo>
                      <a:cubicBezTo>
                        <a:pt x="434" y="0"/>
                        <a:pt x="341" y="23"/>
                        <a:pt x="262" y="70"/>
                      </a:cubicBezTo>
                      <a:cubicBezTo>
                        <a:pt x="85" y="193"/>
                        <a:pt x="0" y="421"/>
                        <a:pt x="51" y="615"/>
                      </a:cubicBezTo>
                      <a:cubicBezTo>
                        <a:pt x="106" y="810"/>
                        <a:pt x="262" y="949"/>
                        <a:pt x="440" y="987"/>
                      </a:cubicBezTo>
                      <a:cubicBezTo>
                        <a:pt x="491" y="949"/>
                        <a:pt x="529" y="915"/>
                        <a:pt x="562" y="865"/>
                      </a:cubicBezTo>
                      <a:cubicBezTo>
                        <a:pt x="634" y="776"/>
                        <a:pt x="702" y="670"/>
                        <a:pt x="757" y="548"/>
                      </a:cubicBezTo>
                      <a:cubicBezTo>
                        <a:pt x="757" y="548"/>
                        <a:pt x="862" y="615"/>
                        <a:pt x="1019" y="653"/>
                      </a:cubicBezTo>
                      <a:cubicBezTo>
                        <a:pt x="1074" y="476"/>
                        <a:pt x="1036" y="247"/>
                        <a:pt x="862" y="104"/>
                      </a:cubicBezTo>
                      <a:cubicBezTo>
                        <a:pt x="764" y="36"/>
                        <a:pt x="644" y="0"/>
                        <a:pt x="527" y="0"/>
                      </a:cubicBezTo>
                      <a:close/>
                    </a:path>
                  </a:pathLst>
                </a:custGeom>
                <a:solidFill>
                  <a:srgbClr val="FFAED6">
                    <a:alpha val="513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5" name="Google Shape;1585;p45"/>
                <p:cNvSpPr/>
                <p:nvPr/>
              </p:nvSpPr>
              <p:spPr>
                <a:xfrm>
                  <a:off x="1433107" y="3085076"/>
                  <a:ext cx="67317" cy="65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" h="989" extrusionOk="0">
                      <a:moveTo>
                        <a:pt x="487" y="0"/>
                      </a:moveTo>
                      <a:cubicBezTo>
                        <a:pt x="390" y="0"/>
                        <a:pt x="293" y="26"/>
                        <a:pt x="212" y="76"/>
                      </a:cubicBezTo>
                      <a:cubicBezTo>
                        <a:pt x="107" y="126"/>
                        <a:pt x="52" y="215"/>
                        <a:pt x="1" y="321"/>
                      </a:cubicBezTo>
                      <a:cubicBezTo>
                        <a:pt x="18" y="338"/>
                        <a:pt x="18" y="338"/>
                        <a:pt x="18" y="355"/>
                      </a:cubicBezTo>
                      <a:cubicBezTo>
                        <a:pt x="157" y="604"/>
                        <a:pt x="335" y="832"/>
                        <a:pt x="563" y="989"/>
                      </a:cubicBezTo>
                      <a:cubicBezTo>
                        <a:pt x="719" y="955"/>
                        <a:pt x="863" y="849"/>
                        <a:pt x="931" y="710"/>
                      </a:cubicBezTo>
                      <a:cubicBezTo>
                        <a:pt x="1020" y="515"/>
                        <a:pt x="986" y="249"/>
                        <a:pt x="791" y="109"/>
                      </a:cubicBezTo>
                      <a:cubicBezTo>
                        <a:pt x="708" y="35"/>
                        <a:pt x="598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FFAED6">
                    <a:alpha val="513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6" name="Google Shape;1586;p45"/>
                <p:cNvSpPr/>
                <p:nvPr/>
              </p:nvSpPr>
              <p:spPr>
                <a:xfrm>
                  <a:off x="1672478" y="3038680"/>
                  <a:ext cx="31283" cy="48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741" extrusionOk="0">
                      <a:moveTo>
                        <a:pt x="440" y="1"/>
                      </a:moveTo>
                      <a:cubicBezTo>
                        <a:pt x="284" y="56"/>
                        <a:pt x="123" y="145"/>
                        <a:pt x="17" y="250"/>
                      </a:cubicBezTo>
                      <a:cubicBezTo>
                        <a:pt x="0" y="267"/>
                        <a:pt x="0" y="284"/>
                        <a:pt x="0" y="301"/>
                      </a:cubicBezTo>
                      <a:cubicBezTo>
                        <a:pt x="9" y="309"/>
                        <a:pt x="17" y="314"/>
                        <a:pt x="26" y="314"/>
                      </a:cubicBezTo>
                      <a:cubicBezTo>
                        <a:pt x="34" y="314"/>
                        <a:pt x="43" y="309"/>
                        <a:pt x="51" y="301"/>
                      </a:cubicBezTo>
                      <a:cubicBezTo>
                        <a:pt x="89" y="301"/>
                        <a:pt x="106" y="284"/>
                        <a:pt x="140" y="284"/>
                      </a:cubicBezTo>
                      <a:cubicBezTo>
                        <a:pt x="195" y="284"/>
                        <a:pt x="246" y="301"/>
                        <a:pt x="284" y="335"/>
                      </a:cubicBezTo>
                      <a:cubicBezTo>
                        <a:pt x="317" y="373"/>
                        <a:pt x="351" y="424"/>
                        <a:pt x="351" y="478"/>
                      </a:cubicBezTo>
                      <a:cubicBezTo>
                        <a:pt x="351" y="512"/>
                        <a:pt x="334" y="546"/>
                        <a:pt x="317" y="584"/>
                      </a:cubicBezTo>
                      <a:cubicBezTo>
                        <a:pt x="284" y="635"/>
                        <a:pt x="212" y="673"/>
                        <a:pt x="140" y="673"/>
                      </a:cubicBezTo>
                      <a:lnTo>
                        <a:pt x="89" y="673"/>
                      </a:lnTo>
                      <a:cubicBezTo>
                        <a:pt x="72" y="673"/>
                        <a:pt x="51" y="673"/>
                        <a:pt x="51" y="690"/>
                      </a:cubicBezTo>
                      <a:cubicBezTo>
                        <a:pt x="51" y="707"/>
                        <a:pt x="51" y="741"/>
                        <a:pt x="72" y="741"/>
                      </a:cubicBezTo>
                      <a:lnTo>
                        <a:pt x="140" y="741"/>
                      </a:lnTo>
                      <a:cubicBezTo>
                        <a:pt x="246" y="741"/>
                        <a:pt x="334" y="707"/>
                        <a:pt x="389" y="618"/>
                      </a:cubicBezTo>
                      <a:cubicBezTo>
                        <a:pt x="406" y="584"/>
                        <a:pt x="423" y="529"/>
                        <a:pt x="423" y="478"/>
                      </a:cubicBezTo>
                      <a:cubicBezTo>
                        <a:pt x="423" y="407"/>
                        <a:pt x="389" y="335"/>
                        <a:pt x="334" y="301"/>
                      </a:cubicBezTo>
                      <a:cubicBezTo>
                        <a:pt x="290" y="256"/>
                        <a:pt x="229" y="222"/>
                        <a:pt x="166" y="214"/>
                      </a:cubicBezTo>
                      <a:lnTo>
                        <a:pt x="166" y="214"/>
                      </a:lnTo>
                      <a:cubicBezTo>
                        <a:pt x="255" y="154"/>
                        <a:pt x="348" y="108"/>
                        <a:pt x="457" y="73"/>
                      </a:cubicBezTo>
                      <a:cubicBezTo>
                        <a:pt x="474" y="73"/>
                        <a:pt x="474" y="56"/>
                        <a:pt x="474" y="39"/>
                      </a:cubicBezTo>
                      <a:cubicBezTo>
                        <a:pt x="474" y="18"/>
                        <a:pt x="457" y="1"/>
                        <a:pt x="440" y="1"/>
                      </a:cubicBezTo>
                      <a:close/>
                    </a:path>
                  </a:pathLst>
                </a:custGeom>
                <a:solidFill>
                  <a:srgbClr val="972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7" name="Google Shape;1587;p45"/>
                <p:cNvSpPr/>
                <p:nvPr/>
              </p:nvSpPr>
              <p:spPr>
                <a:xfrm>
                  <a:off x="1515405" y="3036040"/>
                  <a:ext cx="7062" cy="24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365" extrusionOk="0">
                      <a:moveTo>
                        <a:pt x="41" y="0"/>
                      </a:moveTo>
                      <a:cubicBezTo>
                        <a:pt x="30" y="0"/>
                        <a:pt x="22" y="12"/>
                        <a:pt x="22" y="24"/>
                      </a:cubicBezTo>
                      <a:cubicBezTo>
                        <a:pt x="1" y="58"/>
                        <a:pt x="1" y="96"/>
                        <a:pt x="1" y="147"/>
                      </a:cubicBezTo>
                      <a:cubicBezTo>
                        <a:pt x="1" y="218"/>
                        <a:pt x="22" y="290"/>
                        <a:pt x="39" y="341"/>
                      </a:cubicBezTo>
                      <a:cubicBezTo>
                        <a:pt x="51" y="353"/>
                        <a:pt x="63" y="365"/>
                        <a:pt x="75" y="365"/>
                      </a:cubicBezTo>
                      <a:cubicBezTo>
                        <a:pt x="80" y="365"/>
                        <a:pt x="85" y="363"/>
                        <a:pt x="90" y="358"/>
                      </a:cubicBezTo>
                      <a:cubicBezTo>
                        <a:pt x="106" y="358"/>
                        <a:pt x="106" y="341"/>
                        <a:pt x="106" y="324"/>
                      </a:cubicBezTo>
                      <a:cubicBezTo>
                        <a:pt x="90" y="269"/>
                        <a:pt x="73" y="201"/>
                        <a:pt x="73" y="147"/>
                      </a:cubicBezTo>
                      <a:cubicBezTo>
                        <a:pt x="73" y="113"/>
                        <a:pt x="73" y="79"/>
                        <a:pt x="90" y="41"/>
                      </a:cubicBezTo>
                      <a:cubicBezTo>
                        <a:pt x="90" y="24"/>
                        <a:pt x="73" y="7"/>
                        <a:pt x="56" y="7"/>
                      </a:cubicBezTo>
                      <a:cubicBezTo>
                        <a:pt x="51" y="2"/>
                        <a:pt x="46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972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8" name="Google Shape;1588;p45"/>
                <p:cNvSpPr/>
                <p:nvPr/>
              </p:nvSpPr>
              <p:spPr>
                <a:xfrm>
                  <a:off x="1510984" y="3067718"/>
                  <a:ext cx="62830" cy="22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" h="339" extrusionOk="0">
                      <a:moveTo>
                        <a:pt x="879" y="0"/>
                      </a:moveTo>
                      <a:cubicBezTo>
                        <a:pt x="679" y="171"/>
                        <a:pt x="411" y="273"/>
                        <a:pt x="146" y="273"/>
                      </a:cubicBezTo>
                      <a:cubicBezTo>
                        <a:pt x="109" y="273"/>
                        <a:pt x="71" y="271"/>
                        <a:pt x="34" y="267"/>
                      </a:cubicBezTo>
                      <a:cubicBezTo>
                        <a:pt x="17" y="267"/>
                        <a:pt x="0" y="284"/>
                        <a:pt x="0" y="301"/>
                      </a:cubicBezTo>
                      <a:cubicBezTo>
                        <a:pt x="0" y="317"/>
                        <a:pt x="0" y="339"/>
                        <a:pt x="17" y="339"/>
                      </a:cubicBezTo>
                      <a:lnTo>
                        <a:pt x="157" y="339"/>
                      </a:lnTo>
                      <a:cubicBezTo>
                        <a:pt x="440" y="339"/>
                        <a:pt x="723" y="250"/>
                        <a:pt x="934" y="55"/>
                      </a:cubicBezTo>
                      <a:cubicBezTo>
                        <a:pt x="951" y="55"/>
                        <a:pt x="951" y="22"/>
                        <a:pt x="934" y="22"/>
                      </a:cubicBezTo>
                      <a:cubicBezTo>
                        <a:pt x="934" y="0"/>
                        <a:pt x="896" y="0"/>
                        <a:pt x="879" y="0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9" name="Google Shape;1589;p45"/>
                <p:cNvSpPr/>
                <p:nvPr/>
              </p:nvSpPr>
              <p:spPr>
                <a:xfrm>
                  <a:off x="1441225" y="3016373"/>
                  <a:ext cx="38279" cy="26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" h="401" extrusionOk="0">
                      <a:moveTo>
                        <a:pt x="484" y="1"/>
                      </a:moveTo>
                      <a:cubicBezTo>
                        <a:pt x="462" y="1"/>
                        <a:pt x="440" y="5"/>
                        <a:pt x="423" y="5"/>
                      </a:cubicBezTo>
                      <a:cubicBezTo>
                        <a:pt x="301" y="60"/>
                        <a:pt x="174" y="111"/>
                        <a:pt x="68" y="199"/>
                      </a:cubicBezTo>
                      <a:cubicBezTo>
                        <a:pt x="51" y="216"/>
                        <a:pt x="34" y="233"/>
                        <a:pt x="17" y="271"/>
                      </a:cubicBezTo>
                      <a:cubicBezTo>
                        <a:pt x="1" y="288"/>
                        <a:pt x="1" y="322"/>
                        <a:pt x="17" y="356"/>
                      </a:cubicBezTo>
                      <a:cubicBezTo>
                        <a:pt x="30" y="384"/>
                        <a:pt x="63" y="400"/>
                        <a:pt x="100" y="400"/>
                      </a:cubicBezTo>
                      <a:cubicBezTo>
                        <a:pt x="113" y="400"/>
                        <a:pt x="127" y="398"/>
                        <a:pt x="140" y="394"/>
                      </a:cubicBezTo>
                      <a:cubicBezTo>
                        <a:pt x="263" y="394"/>
                        <a:pt x="385" y="339"/>
                        <a:pt x="474" y="250"/>
                      </a:cubicBezTo>
                      <a:cubicBezTo>
                        <a:pt x="529" y="199"/>
                        <a:pt x="546" y="166"/>
                        <a:pt x="563" y="128"/>
                      </a:cubicBezTo>
                      <a:cubicBezTo>
                        <a:pt x="580" y="94"/>
                        <a:pt x="580" y="39"/>
                        <a:pt x="546" y="22"/>
                      </a:cubicBezTo>
                      <a:cubicBezTo>
                        <a:pt x="529" y="5"/>
                        <a:pt x="507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0" name="Google Shape;1590;p45"/>
                <p:cNvSpPr/>
                <p:nvPr/>
              </p:nvSpPr>
              <p:spPr>
                <a:xfrm>
                  <a:off x="1464390" y="3058479"/>
                  <a:ext cx="16235" cy="15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230" extrusionOk="0">
                      <a:moveTo>
                        <a:pt x="123" y="1"/>
                      </a:moveTo>
                      <a:cubicBezTo>
                        <a:pt x="55" y="1"/>
                        <a:pt x="0" y="56"/>
                        <a:pt x="0" y="107"/>
                      </a:cubicBezTo>
                      <a:cubicBezTo>
                        <a:pt x="0" y="178"/>
                        <a:pt x="55" y="229"/>
                        <a:pt x="123" y="229"/>
                      </a:cubicBezTo>
                      <a:cubicBezTo>
                        <a:pt x="195" y="229"/>
                        <a:pt x="245" y="178"/>
                        <a:pt x="245" y="107"/>
                      </a:cubicBezTo>
                      <a:cubicBezTo>
                        <a:pt x="245" y="56"/>
                        <a:pt x="195" y="1"/>
                        <a:pt x="123" y="1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1" name="Google Shape;1591;p45"/>
                <p:cNvSpPr/>
                <p:nvPr/>
              </p:nvSpPr>
              <p:spPr>
                <a:xfrm>
                  <a:off x="1572625" y="3005417"/>
                  <a:ext cx="40522" cy="2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" h="336" extrusionOk="0">
                      <a:moveTo>
                        <a:pt x="88" y="0"/>
                      </a:moveTo>
                      <a:cubicBezTo>
                        <a:pt x="63" y="0"/>
                        <a:pt x="37" y="10"/>
                        <a:pt x="17" y="32"/>
                      </a:cubicBezTo>
                      <a:cubicBezTo>
                        <a:pt x="0" y="65"/>
                        <a:pt x="0" y="120"/>
                        <a:pt x="34" y="154"/>
                      </a:cubicBezTo>
                      <a:cubicBezTo>
                        <a:pt x="51" y="188"/>
                        <a:pt x="85" y="226"/>
                        <a:pt x="140" y="260"/>
                      </a:cubicBezTo>
                      <a:cubicBezTo>
                        <a:pt x="228" y="302"/>
                        <a:pt x="328" y="336"/>
                        <a:pt x="430" y="336"/>
                      </a:cubicBezTo>
                      <a:cubicBezTo>
                        <a:pt x="450" y="336"/>
                        <a:pt x="470" y="334"/>
                        <a:pt x="491" y="332"/>
                      </a:cubicBezTo>
                      <a:cubicBezTo>
                        <a:pt x="545" y="332"/>
                        <a:pt x="596" y="310"/>
                        <a:pt x="613" y="260"/>
                      </a:cubicBezTo>
                      <a:cubicBezTo>
                        <a:pt x="613" y="243"/>
                        <a:pt x="613" y="205"/>
                        <a:pt x="596" y="188"/>
                      </a:cubicBezTo>
                      <a:cubicBezTo>
                        <a:pt x="579" y="154"/>
                        <a:pt x="545" y="137"/>
                        <a:pt x="529" y="137"/>
                      </a:cubicBezTo>
                      <a:cubicBezTo>
                        <a:pt x="402" y="65"/>
                        <a:pt x="279" y="15"/>
                        <a:pt x="140" y="15"/>
                      </a:cubicBezTo>
                      <a:cubicBezTo>
                        <a:pt x="125" y="6"/>
                        <a:pt x="107" y="0"/>
                        <a:pt x="88" y="0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2" name="Google Shape;1592;p45"/>
                <p:cNvSpPr/>
                <p:nvPr/>
              </p:nvSpPr>
              <p:spPr>
                <a:xfrm>
                  <a:off x="1585164" y="3048183"/>
                  <a:ext cx="15377" cy="1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229" extrusionOk="0">
                      <a:moveTo>
                        <a:pt x="127" y="1"/>
                      </a:moveTo>
                      <a:cubicBezTo>
                        <a:pt x="55" y="1"/>
                        <a:pt x="0" y="51"/>
                        <a:pt x="0" y="123"/>
                      </a:cubicBezTo>
                      <a:cubicBezTo>
                        <a:pt x="0" y="174"/>
                        <a:pt x="55" y="229"/>
                        <a:pt x="127" y="229"/>
                      </a:cubicBezTo>
                      <a:cubicBezTo>
                        <a:pt x="178" y="229"/>
                        <a:pt x="233" y="174"/>
                        <a:pt x="233" y="123"/>
                      </a:cubicBezTo>
                      <a:cubicBezTo>
                        <a:pt x="233" y="51"/>
                        <a:pt x="178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3" name="Google Shape;1593;p45"/>
                <p:cNvSpPr/>
                <p:nvPr/>
              </p:nvSpPr>
              <p:spPr>
                <a:xfrm>
                  <a:off x="1306195" y="3697857"/>
                  <a:ext cx="50290" cy="36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" h="546" extrusionOk="0">
                      <a:moveTo>
                        <a:pt x="673" y="0"/>
                      </a:moveTo>
                      <a:cubicBezTo>
                        <a:pt x="390" y="0"/>
                        <a:pt x="301" y="51"/>
                        <a:pt x="1" y="106"/>
                      </a:cubicBezTo>
                      <a:lnTo>
                        <a:pt x="762" y="546"/>
                      </a:lnTo>
                      <a:lnTo>
                        <a:pt x="673" y="0"/>
                      </a:ln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4" name="Google Shape;1594;p45"/>
                <p:cNvSpPr/>
                <p:nvPr/>
              </p:nvSpPr>
              <p:spPr>
                <a:xfrm>
                  <a:off x="986836" y="3285310"/>
                  <a:ext cx="425420" cy="542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6" h="8215" extrusionOk="0">
                      <a:moveTo>
                        <a:pt x="6023" y="0"/>
                      </a:moveTo>
                      <a:lnTo>
                        <a:pt x="6023" y="0"/>
                      </a:lnTo>
                      <a:cubicBezTo>
                        <a:pt x="5791" y="123"/>
                        <a:pt x="4612" y="402"/>
                        <a:pt x="2870" y="1441"/>
                      </a:cubicBezTo>
                      <a:cubicBezTo>
                        <a:pt x="1497" y="2236"/>
                        <a:pt x="1002" y="2392"/>
                        <a:pt x="508" y="3360"/>
                      </a:cubicBezTo>
                      <a:cubicBezTo>
                        <a:pt x="106" y="4189"/>
                        <a:pt x="0" y="4472"/>
                        <a:pt x="296" y="5440"/>
                      </a:cubicBezTo>
                      <a:cubicBezTo>
                        <a:pt x="579" y="6391"/>
                        <a:pt x="1196" y="6780"/>
                        <a:pt x="2076" y="7219"/>
                      </a:cubicBezTo>
                      <a:cubicBezTo>
                        <a:pt x="2959" y="7676"/>
                        <a:pt x="3927" y="7870"/>
                        <a:pt x="4823" y="8098"/>
                      </a:cubicBezTo>
                      <a:cubicBezTo>
                        <a:pt x="5052" y="8157"/>
                        <a:pt x="5281" y="8215"/>
                        <a:pt x="5508" y="8215"/>
                      </a:cubicBezTo>
                      <a:cubicBezTo>
                        <a:pt x="5561" y="8215"/>
                        <a:pt x="5615" y="8211"/>
                        <a:pt x="5668" y="8204"/>
                      </a:cubicBezTo>
                      <a:cubicBezTo>
                        <a:pt x="5740" y="8204"/>
                        <a:pt x="5829" y="8170"/>
                        <a:pt x="5829" y="8098"/>
                      </a:cubicBezTo>
                      <a:cubicBezTo>
                        <a:pt x="5846" y="8031"/>
                        <a:pt x="5774" y="7993"/>
                        <a:pt x="5706" y="7959"/>
                      </a:cubicBezTo>
                      <a:cubicBezTo>
                        <a:pt x="5579" y="7904"/>
                        <a:pt x="5440" y="7870"/>
                        <a:pt x="5284" y="7836"/>
                      </a:cubicBezTo>
                      <a:lnTo>
                        <a:pt x="5284" y="7836"/>
                      </a:lnTo>
                      <a:cubicBezTo>
                        <a:pt x="5329" y="7839"/>
                        <a:pt x="5373" y="7841"/>
                        <a:pt x="5418" y="7841"/>
                      </a:cubicBezTo>
                      <a:cubicBezTo>
                        <a:pt x="5648" y="7841"/>
                        <a:pt x="5868" y="7802"/>
                        <a:pt x="6074" y="7714"/>
                      </a:cubicBezTo>
                      <a:cubicBezTo>
                        <a:pt x="6129" y="7693"/>
                        <a:pt x="6180" y="7659"/>
                        <a:pt x="6180" y="7608"/>
                      </a:cubicBezTo>
                      <a:cubicBezTo>
                        <a:pt x="6180" y="7570"/>
                        <a:pt x="6146" y="7553"/>
                        <a:pt x="6129" y="7536"/>
                      </a:cubicBezTo>
                      <a:cubicBezTo>
                        <a:pt x="6091" y="7519"/>
                        <a:pt x="6057" y="7502"/>
                        <a:pt x="6023" y="7502"/>
                      </a:cubicBezTo>
                      <a:cubicBezTo>
                        <a:pt x="5774" y="7464"/>
                        <a:pt x="5529" y="7448"/>
                        <a:pt x="5246" y="7414"/>
                      </a:cubicBezTo>
                      <a:lnTo>
                        <a:pt x="5246" y="7414"/>
                      </a:lnTo>
                      <a:cubicBezTo>
                        <a:pt x="5365" y="7420"/>
                        <a:pt x="5484" y="7424"/>
                        <a:pt x="5604" y="7424"/>
                      </a:cubicBezTo>
                      <a:cubicBezTo>
                        <a:pt x="5820" y="7424"/>
                        <a:pt x="6037" y="7411"/>
                        <a:pt x="6252" y="7376"/>
                      </a:cubicBezTo>
                      <a:cubicBezTo>
                        <a:pt x="6302" y="7376"/>
                        <a:pt x="6340" y="7359"/>
                        <a:pt x="6391" y="7342"/>
                      </a:cubicBezTo>
                      <a:cubicBezTo>
                        <a:pt x="6425" y="7325"/>
                        <a:pt x="6446" y="7270"/>
                        <a:pt x="6446" y="7236"/>
                      </a:cubicBezTo>
                      <a:cubicBezTo>
                        <a:pt x="6446" y="7185"/>
                        <a:pt x="6408" y="7147"/>
                        <a:pt x="6374" y="7131"/>
                      </a:cubicBezTo>
                      <a:cubicBezTo>
                        <a:pt x="6340" y="7114"/>
                        <a:pt x="6285" y="7114"/>
                        <a:pt x="6235" y="7114"/>
                      </a:cubicBezTo>
                      <a:cubicBezTo>
                        <a:pt x="5935" y="7080"/>
                        <a:pt x="5618" y="7059"/>
                        <a:pt x="5301" y="7042"/>
                      </a:cubicBezTo>
                      <a:cubicBezTo>
                        <a:pt x="5634" y="7025"/>
                        <a:pt x="5968" y="7008"/>
                        <a:pt x="6268" y="6885"/>
                      </a:cubicBezTo>
                      <a:cubicBezTo>
                        <a:pt x="6319" y="6868"/>
                        <a:pt x="6374" y="6830"/>
                        <a:pt x="6374" y="6780"/>
                      </a:cubicBezTo>
                      <a:cubicBezTo>
                        <a:pt x="6374" y="6742"/>
                        <a:pt x="6357" y="6708"/>
                        <a:pt x="6319" y="6691"/>
                      </a:cubicBezTo>
                      <a:cubicBezTo>
                        <a:pt x="6302" y="6674"/>
                        <a:pt x="6268" y="6674"/>
                        <a:pt x="6235" y="6674"/>
                      </a:cubicBezTo>
                      <a:cubicBezTo>
                        <a:pt x="5968" y="6636"/>
                        <a:pt x="5723" y="6619"/>
                        <a:pt x="5474" y="6619"/>
                      </a:cubicBezTo>
                      <a:lnTo>
                        <a:pt x="4840" y="6357"/>
                      </a:lnTo>
                      <a:cubicBezTo>
                        <a:pt x="4350" y="6268"/>
                        <a:pt x="3838" y="6163"/>
                        <a:pt x="3415" y="5917"/>
                      </a:cubicBezTo>
                      <a:cubicBezTo>
                        <a:pt x="2976" y="5651"/>
                        <a:pt x="1196" y="4861"/>
                        <a:pt x="2815" y="3627"/>
                      </a:cubicBezTo>
                      <a:cubicBezTo>
                        <a:pt x="5000" y="1953"/>
                        <a:pt x="5034" y="2181"/>
                        <a:pt x="5791" y="1847"/>
                      </a:cubicBezTo>
                      <a:lnTo>
                        <a:pt x="6023" y="0"/>
                      </a:ln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5" name="Google Shape;1595;p45"/>
                <p:cNvSpPr/>
                <p:nvPr/>
              </p:nvSpPr>
              <p:spPr>
                <a:xfrm>
                  <a:off x="1033100" y="3601633"/>
                  <a:ext cx="19931" cy="35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542" extrusionOk="0">
                      <a:moveTo>
                        <a:pt x="98" y="0"/>
                      </a:moveTo>
                      <a:cubicBezTo>
                        <a:pt x="90" y="0"/>
                        <a:pt x="81" y="4"/>
                        <a:pt x="73" y="13"/>
                      </a:cubicBezTo>
                      <a:cubicBezTo>
                        <a:pt x="73" y="13"/>
                        <a:pt x="1" y="119"/>
                        <a:pt x="1" y="258"/>
                      </a:cubicBezTo>
                      <a:cubicBezTo>
                        <a:pt x="1" y="313"/>
                        <a:pt x="18" y="364"/>
                        <a:pt x="56" y="419"/>
                      </a:cubicBezTo>
                      <a:cubicBezTo>
                        <a:pt x="90" y="469"/>
                        <a:pt x="162" y="507"/>
                        <a:pt x="250" y="541"/>
                      </a:cubicBezTo>
                      <a:cubicBezTo>
                        <a:pt x="267" y="541"/>
                        <a:pt x="284" y="541"/>
                        <a:pt x="301" y="524"/>
                      </a:cubicBezTo>
                      <a:cubicBezTo>
                        <a:pt x="301" y="507"/>
                        <a:pt x="301" y="469"/>
                        <a:pt x="284" y="469"/>
                      </a:cubicBezTo>
                      <a:cubicBezTo>
                        <a:pt x="195" y="452"/>
                        <a:pt x="145" y="419"/>
                        <a:pt x="107" y="364"/>
                      </a:cubicBezTo>
                      <a:cubicBezTo>
                        <a:pt x="90" y="330"/>
                        <a:pt x="73" y="296"/>
                        <a:pt x="73" y="258"/>
                      </a:cubicBezTo>
                      <a:cubicBezTo>
                        <a:pt x="73" y="207"/>
                        <a:pt x="90" y="152"/>
                        <a:pt x="107" y="119"/>
                      </a:cubicBezTo>
                      <a:cubicBezTo>
                        <a:pt x="107" y="102"/>
                        <a:pt x="124" y="85"/>
                        <a:pt x="124" y="68"/>
                      </a:cubicBezTo>
                      <a:lnTo>
                        <a:pt x="145" y="68"/>
                      </a:lnTo>
                      <a:lnTo>
                        <a:pt x="145" y="47"/>
                      </a:lnTo>
                      <a:cubicBezTo>
                        <a:pt x="145" y="47"/>
                        <a:pt x="145" y="13"/>
                        <a:pt x="124" y="13"/>
                      </a:cubicBezTo>
                      <a:cubicBezTo>
                        <a:pt x="115" y="4"/>
                        <a:pt x="107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972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5" name="Google Shape;1532;p45"/>
          <p:cNvSpPr txBox="1">
            <a:spLocks noGrp="1"/>
          </p:cNvSpPr>
          <p:nvPr>
            <p:ph type="subTitle" idx="2"/>
          </p:nvPr>
        </p:nvSpPr>
        <p:spPr>
          <a:xfrm>
            <a:off x="5775403" y="2811858"/>
            <a:ext cx="3312465" cy="9036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>
                <a:latin typeface="Fresca" panose="020B0604020202020204" charset="0"/>
                <a:cs typeface="Calibri" panose="020F0502020204030204" pitchFamily="34" charset="0"/>
              </a:rPr>
              <a:t>→ NOT 100% SURE</a:t>
            </a:r>
          </a:p>
        </p:txBody>
      </p:sp>
      <p:sp>
        <p:nvSpPr>
          <p:cNvPr id="76" name="Google Shape;1534;p45"/>
          <p:cNvSpPr txBox="1">
            <a:spLocks noGrp="1"/>
          </p:cNvSpPr>
          <p:nvPr>
            <p:ph type="subTitle" idx="4"/>
          </p:nvPr>
        </p:nvSpPr>
        <p:spPr>
          <a:xfrm>
            <a:off x="1366162" y="1578820"/>
            <a:ext cx="4279606" cy="51998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Fresca" panose="020B0604020202020204" charset="0"/>
                <a:cs typeface="Calibri" panose="020F0502020204030204" pitchFamily="34" charset="0"/>
              </a:rPr>
              <a:t>When do we use this tense?</a:t>
            </a:r>
            <a:endParaRPr sz="2400" b="1" dirty="0">
              <a:latin typeface="Fresca" panose="020B060402020202020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580913" y="2811858"/>
            <a:ext cx="443973" cy="0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2585233" y="3185236"/>
            <a:ext cx="443973" cy="0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sp>
        <p:nvSpPr>
          <p:cNvPr id="120" name="Google Shape;1532;p45"/>
          <p:cNvSpPr txBox="1">
            <a:spLocks noGrp="1"/>
          </p:cNvSpPr>
          <p:nvPr>
            <p:ph type="subTitle" idx="2"/>
          </p:nvPr>
        </p:nvSpPr>
        <p:spPr>
          <a:xfrm>
            <a:off x="5844165" y="1439299"/>
            <a:ext cx="3025516" cy="7767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>
                <a:latin typeface="Fresca" panose="020B0604020202020204" charset="0"/>
                <a:cs typeface="Calibri" panose="020F0502020204030204" pitchFamily="34" charset="0"/>
              </a:rPr>
              <a:t>→ to talk about future actions</a:t>
            </a:r>
          </a:p>
          <a:p>
            <a:pPr marL="0" indent="0">
              <a:buSzPts val="1100"/>
            </a:pPr>
            <a:r>
              <a:rPr lang="en-US" dirty="0">
                <a:latin typeface="Fresca" panose="020B0604020202020204" charset="0"/>
                <a:cs typeface="Calibri" panose="020F0502020204030204" pitchFamily="34" charset="0"/>
              </a:rPr>
              <a:t>→ to make prediction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 dirty="0">
              <a:latin typeface="Fresca" panose="020B060402020202020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56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26" grpId="0" animBg="1"/>
      <p:bldP spid="1527" grpId="0" animBg="1"/>
      <p:bldP spid="1528" grpId="0" animBg="1"/>
      <p:bldP spid="1529" grpId="0" animBg="1"/>
      <p:bldP spid="1532" grpId="0" build="p"/>
      <p:bldP spid="1534" grpId="0" uiExpand="1" build="p" animBg="1"/>
      <p:bldP spid="75" grpId="0" uiExpand="1" build="p"/>
      <p:bldP spid="76" grpId="0" uiExpand="1" build="p" animBg="1"/>
      <p:bldP spid="120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39"/>
          <p:cNvSpPr txBox="1">
            <a:spLocks noGrp="1"/>
          </p:cNvSpPr>
          <p:nvPr>
            <p:ph type="title"/>
          </p:nvPr>
        </p:nvSpPr>
        <p:spPr>
          <a:xfrm>
            <a:off x="701610" y="168619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</a:rPr>
              <a:t>STRUCTURE</a:t>
            </a:r>
            <a:endParaRPr lang="en-US" sz="4000" dirty="0">
              <a:solidFill>
                <a:schemeClr val="lt2"/>
              </a:solidFill>
            </a:endParaRPr>
          </a:p>
        </p:txBody>
      </p:sp>
      <p:grpSp>
        <p:nvGrpSpPr>
          <p:cNvPr id="1054" name="Google Shape;1054;p39"/>
          <p:cNvGrpSpPr/>
          <p:nvPr/>
        </p:nvGrpSpPr>
        <p:grpSpPr>
          <a:xfrm rot="-593568">
            <a:off x="673948" y="427581"/>
            <a:ext cx="839490" cy="521774"/>
            <a:chOff x="4005481" y="2034693"/>
            <a:chExt cx="839517" cy="521790"/>
          </a:xfrm>
        </p:grpSpPr>
        <p:sp>
          <p:nvSpPr>
            <p:cNvPr id="1055" name="Google Shape;1055;p39"/>
            <p:cNvSpPr/>
            <p:nvPr/>
          </p:nvSpPr>
          <p:spPr>
            <a:xfrm>
              <a:off x="4005481" y="2196345"/>
              <a:ext cx="32960" cy="34933"/>
            </a:xfrm>
            <a:custGeom>
              <a:avLst/>
              <a:gdLst/>
              <a:ahLst/>
              <a:cxnLst/>
              <a:rect l="l" t="t" r="r" b="b"/>
              <a:pathLst>
                <a:path w="284" h="301" extrusionOk="0">
                  <a:moveTo>
                    <a:pt x="140" y="72"/>
                  </a:moveTo>
                  <a:cubicBezTo>
                    <a:pt x="178" y="72"/>
                    <a:pt x="212" y="106"/>
                    <a:pt x="212" y="161"/>
                  </a:cubicBezTo>
                  <a:cubicBezTo>
                    <a:pt x="212" y="195"/>
                    <a:pt x="178" y="229"/>
                    <a:pt x="140" y="229"/>
                  </a:cubicBezTo>
                  <a:cubicBezTo>
                    <a:pt x="106" y="229"/>
                    <a:pt x="72" y="195"/>
                    <a:pt x="72" y="161"/>
                  </a:cubicBezTo>
                  <a:cubicBezTo>
                    <a:pt x="72" y="106"/>
                    <a:pt x="106" y="72"/>
                    <a:pt x="140" y="72"/>
                  </a:cubicBezTo>
                  <a:close/>
                  <a:moveTo>
                    <a:pt x="140" y="1"/>
                  </a:moveTo>
                  <a:cubicBezTo>
                    <a:pt x="55" y="1"/>
                    <a:pt x="0" y="72"/>
                    <a:pt x="0" y="161"/>
                  </a:cubicBezTo>
                  <a:cubicBezTo>
                    <a:pt x="0" y="229"/>
                    <a:pt x="55" y="301"/>
                    <a:pt x="140" y="301"/>
                  </a:cubicBezTo>
                  <a:cubicBezTo>
                    <a:pt x="212" y="301"/>
                    <a:pt x="284" y="229"/>
                    <a:pt x="284" y="161"/>
                  </a:cubicBezTo>
                  <a:cubicBezTo>
                    <a:pt x="284" y="72"/>
                    <a:pt x="212" y="1"/>
                    <a:pt x="140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9"/>
            <p:cNvSpPr/>
            <p:nvPr/>
          </p:nvSpPr>
          <p:spPr>
            <a:xfrm>
              <a:off x="4662904" y="2112683"/>
              <a:ext cx="32960" cy="32960"/>
            </a:xfrm>
            <a:custGeom>
              <a:avLst/>
              <a:gdLst/>
              <a:ahLst/>
              <a:cxnLst/>
              <a:rect l="l" t="t" r="r" b="b"/>
              <a:pathLst>
                <a:path w="284" h="284" extrusionOk="0">
                  <a:moveTo>
                    <a:pt x="144" y="72"/>
                  </a:moveTo>
                  <a:cubicBezTo>
                    <a:pt x="178" y="72"/>
                    <a:pt x="212" y="106"/>
                    <a:pt x="212" y="144"/>
                  </a:cubicBezTo>
                  <a:cubicBezTo>
                    <a:pt x="212" y="195"/>
                    <a:pt x="178" y="212"/>
                    <a:pt x="144" y="212"/>
                  </a:cubicBezTo>
                  <a:cubicBezTo>
                    <a:pt x="106" y="212"/>
                    <a:pt x="72" y="195"/>
                    <a:pt x="72" y="144"/>
                  </a:cubicBezTo>
                  <a:cubicBezTo>
                    <a:pt x="72" y="106"/>
                    <a:pt x="106" y="72"/>
                    <a:pt x="144" y="72"/>
                  </a:cubicBezTo>
                  <a:close/>
                  <a:moveTo>
                    <a:pt x="144" y="0"/>
                  </a:moveTo>
                  <a:cubicBezTo>
                    <a:pt x="72" y="0"/>
                    <a:pt x="0" y="72"/>
                    <a:pt x="0" y="144"/>
                  </a:cubicBezTo>
                  <a:cubicBezTo>
                    <a:pt x="0" y="229"/>
                    <a:pt x="72" y="283"/>
                    <a:pt x="144" y="283"/>
                  </a:cubicBezTo>
                  <a:cubicBezTo>
                    <a:pt x="229" y="283"/>
                    <a:pt x="283" y="229"/>
                    <a:pt x="283" y="144"/>
                  </a:cubicBezTo>
                  <a:cubicBezTo>
                    <a:pt x="283" y="72"/>
                    <a:pt x="229" y="0"/>
                    <a:pt x="144" y="0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9"/>
            <p:cNvSpPr/>
            <p:nvPr/>
          </p:nvSpPr>
          <p:spPr>
            <a:xfrm>
              <a:off x="4111051" y="2404332"/>
              <a:ext cx="94239" cy="152151"/>
            </a:xfrm>
            <a:custGeom>
              <a:avLst/>
              <a:gdLst/>
              <a:ahLst/>
              <a:cxnLst/>
              <a:rect l="l" t="t" r="r" b="b"/>
              <a:pathLst>
                <a:path w="812" h="1311" extrusionOk="0">
                  <a:moveTo>
                    <a:pt x="320" y="0"/>
                  </a:moveTo>
                  <a:cubicBezTo>
                    <a:pt x="302" y="0"/>
                    <a:pt x="284" y="2"/>
                    <a:pt x="267" y="6"/>
                  </a:cubicBezTo>
                  <a:cubicBezTo>
                    <a:pt x="144" y="23"/>
                    <a:pt x="55" y="146"/>
                    <a:pt x="17" y="273"/>
                  </a:cubicBezTo>
                  <a:cubicBezTo>
                    <a:pt x="0" y="412"/>
                    <a:pt x="17" y="552"/>
                    <a:pt x="55" y="674"/>
                  </a:cubicBezTo>
                  <a:cubicBezTo>
                    <a:pt x="106" y="835"/>
                    <a:pt x="161" y="974"/>
                    <a:pt x="229" y="1118"/>
                  </a:cubicBezTo>
                  <a:cubicBezTo>
                    <a:pt x="300" y="1224"/>
                    <a:pt x="372" y="1308"/>
                    <a:pt x="478" y="1308"/>
                  </a:cubicBezTo>
                  <a:cubicBezTo>
                    <a:pt x="490" y="1310"/>
                    <a:pt x="502" y="1311"/>
                    <a:pt x="514" y="1311"/>
                  </a:cubicBezTo>
                  <a:cubicBezTo>
                    <a:pt x="638" y="1311"/>
                    <a:pt x="743" y="1213"/>
                    <a:pt x="778" y="1097"/>
                  </a:cubicBezTo>
                  <a:cubicBezTo>
                    <a:pt x="812" y="957"/>
                    <a:pt x="778" y="818"/>
                    <a:pt x="740" y="695"/>
                  </a:cubicBezTo>
                  <a:cubicBezTo>
                    <a:pt x="689" y="568"/>
                    <a:pt x="634" y="446"/>
                    <a:pt x="634" y="306"/>
                  </a:cubicBezTo>
                  <a:cubicBezTo>
                    <a:pt x="619" y="106"/>
                    <a:pt x="455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9"/>
            <p:cNvSpPr/>
            <p:nvPr/>
          </p:nvSpPr>
          <p:spPr>
            <a:xfrm>
              <a:off x="4215503" y="2242317"/>
              <a:ext cx="61394" cy="97604"/>
            </a:xfrm>
            <a:custGeom>
              <a:avLst/>
              <a:gdLst/>
              <a:ahLst/>
              <a:cxnLst/>
              <a:rect l="l" t="t" r="r" b="b"/>
              <a:pathLst>
                <a:path w="529" h="841" extrusionOk="0">
                  <a:moveTo>
                    <a:pt x="197" y="0"/>
                  </a:moveTo>
                  <a:cubicBezTo>
                    <a:pt x="178" y="0"/>
                    <a:pt x="159" y="5"/>
                    <a:pt x="140" y="12"/>
                  </a:cubicBezTo>
                  <a:cubicBezTo>
                    <a:pt x="68" y="46"/>
                    <a:pt x="34" y="117"/>
                    <a:pt x="17" y="206"/>
                  </a:cubicBezTo>
                  <a:cubicBezTo>
                    <a:pt x="1" y="274"/>
                    <a:pt x="17" y="363"/>
                    <a:pt x="34" y="451"/>
                  </a:cubicBezTo>
                  <a:cubicBezTo>
                    <a:pt x="34" y="540"/>
                    <a:pt x="51" y="629"/>
                    <a:pt x="106" y="696"/>
                  </a:cubicBezTo>
                  <a:cubicBezTo>
                    <a:pt x="140" y="768"/>
                    <a:pt x="212" y="840"/>
                    <a:pt x="301" y="840"/>
                  </a:cubicBezTo>
                  <a:cubicBezTo>
                    <a:pt x="423" y="840"/>
                    <a:pt x="529" y="696"/>
                    <a:pt x="529" y="574"/>
                  </a:cubicBezTo>
                  <a:cubicBezTo>
                    <a:pt x="529" y="451"/>
                    <a:pt x="474" y="329"/>
                    <a:pt x="423" y="223"/>
                  </a:cubicBezTo>
                  <a:cubicBezTo>
                    <a:pt x="340" y="57"/>
                    <a:pt x="267" y="0"/>
                    <a:pt x="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9"/>
            <p:cNvSpPr/>
            <p:nvPr/>
          </p:nvSpPr>
          <p:spPr>
            <a:xfrm>
              <a:off x="4793816" y="2034693"/>
              <a:ext cx="51181" cy="95167"/>
            </a:xfrm>
            <a:custGeom>
              <a:avLst/>
              <a:gdLst/>
              <a:ahLst/>
              <a:cxnLst/>
              <a:rect l="l" t="t" r="r" b="b"/>
              <a:pathLst>
                <a:path w="441" h="820" extrusionOk="0">
                  <a:moveTo>
                    <a:pt x="264" y="0"/>
                  </a:moveTo>
                  <a:cubicBezTo>
                    <a:pt x="205" y="0"/>
                    <a:pt x="149" y="34"/>
                    <a:pt x="106" y="93"/>
                  </a:cubicBezTo>
                  <a:cubicBezTo>
                    <a:pt x="52" y="144"/>
                    <a:pt x="35" y="216"/>
                    <a:pt x="18" y="305"/>
                  </a:cubicBezTo>
                  <a:cubicBezTo>
                    <a:pt x="1" y="410"/>
                    <a:pt x="1" y="516"/>
                    <a:pt x="18" y="638"/>
                  </a:cubicBezTo>
                  <a:cubicBezTo>
                    <a:pt x="18" y="710"/>
                    <a:pt x="52" y="816"/>
                    <a:pt x="140" y="816"/>
                  </a:cubicBezTo>
                  <a:cubicBezTo>
                    <a:pt x="147" y="818"/>
                    <a:pt x="154" y="819"/>
                    <a:pt x="161" y="819"/>
                  </a:cubicBezTo>
                  <a:cubicBezTo>
                    <a:pt x="208" y="819"/>
                    <a:pt x="251" y="774"/>
                    <a:pt x="284" y="744"/>
                  </a:cubicBezTo>
                  <a:cubicBezTo>
                    <a:pt x="390" y="605"/>
                    <a:pt x="440" y="444"/>
                    <a:pt x="440" y="288"/>
                  </a:cubicBezTo>
                  <a:cubicBezTo>
                    <a:pt x="423" y="110"/>
                    <a:pt x="390" y="21"/>
                    <a:pt x="301" y="4"/>
                  </a:cubicBezTo>
                  <a:cubicBezTo>
                    <a:pt x="289" y="2"/>
                    <a:pt x="276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Oval 12"/>
          <p:cNvSpPr/>
          <p:nvPr/>
        </p:nvSpPr>
        <p:spPr>
          <a:xfrm>
            <a:off x="1210283" y="1335901"/>
            <a:ext cx="596900" cy="58420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A535C"/>
                </a:solidFill>
                <a:latin typeface="Fresca" panose="020B060402020202020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14" name="Oval 13"/>
          <p:cNvSpPr/>
          <p:nvPr/>
        </p:nvSpPr>
        <p:spPr>
          <a:xfrm>
            <a:off x="1210281" y="2605989"/>
            <a:ext cx="596900" cy="58420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A535C"/>
                </a:solidFill>
                <a:latin typeface="Fresca" panose="020B0604020202020204" charset="0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15" name="Oval 14"/>
          <p:cNvSpPr/>
          <p:nvPr/>
        </p:nvSpPr>
        <p:spPr>
          <a:xfrm>
            <a:off x="1210281" y="3876078"/>
            <a:ext cx="596900" cy="58420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A535C"/>
                </a:solidFill>
                <a:latin typeface="Fresca" panose="020B060402020202020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6" name="Rectangle: Rounded Corners 4">
            <a:extLst>
              <a:ext uri="{FF2B5EF4-FFF2-40B4-BE49-F238E27FC236}">
                <a16:creationId xmlns:a16="http://schemas.microsoft.com/office/drawing/2014/main" id="{7AB4917F-F1B8-4D28-BB30-6D1284D2D1B9}"/>
              </a:ext>
            </a:extLst>
          </p:cNvPr>
          <p:cNvSpPr/>
          <p:nvPr/>
        </p:nvSpPr>
        <p:spPr>
          <a:xfrm>
            <a:off x="2008933" y="1236880"/>
            <a:ext cx="5286103" cy="78223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A535C"/>
                </a:solidFill>
                <a:latin typeface="Fresca" panose="020B0604020202020204" charset="0"/>
                <a:cs typeface="Calibri" panose="020F0502020204030204" pitchFamily="34" charset="0"/>
              </a:rPr>
              <a:t>S + will + V </a:t>
            </a:r>
          </a:p>
        </p:txBody>
      </p:sp>
      <p:sp>
        <p:nvSpPr>
          <p:cNvPr id="17" name="Rectangle: Rounded Corners 13">
            <a:extLst>
              <a:ext uri="{FF2B5EF4-FFF2-40B4-BE49-F238E27FC236}">
                <a16:creationId xmlns:a16="http://schemas.microsoft.com/office/drawing/2014/main" id="{51BAF4F0-66CE-43CD-968F-75C43F53DBE8}"/>
              </a:ext>
            </a:extLst>
          </p:cNvPr>
          <p:cNvSpPr/>
          <p:nvPr/>
        </p:nvSpPr>
        <p:spPr>
          <a:xfrm>
            <a:off x="2008931" y="2506969"/>
            <a:ext cx="5286103" cy="78223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A535C"/>
                </a:solidFill>
                <a:latin typeface="Fresca" panose="020B0604020202020204" charset="0"/>
                <a:cs typeface="Calibri" panose="020F0502020204030204" pitchFamily="34" charset="0"/>
              </a:rPr>
              <a:t>S + will not (won’t) + V </a:t>
            </a:r>
          </a:p>
        </p:txBody>
      </p:sp>
      <p:sp>
        <p:nvSpPr>
          <p:cNvPr id="18" name="Rectangle: Rounded Corners 14">
            <a:extLst>
              <a:ext uri="{FF2B5EF4-FFF2-40B4-BE49-F238E27FC236}">
                <a16:creationId xmlns:a16="http://schemas.microsoft.com/office/drawing/2014/main" id="{BFDC2FC1-A94B-4954-98B7-E4F36EE5B2AB}"/>
              </a:ext>
            </a:extLst>
          </p:cNvPr>
          <p:cNvSpPr/>
          <p:nvPr/>
        </p:nvSpPr>
        <p:spPr>
          <a:xfrm>
            <a:off x="2008931" y="3777058"/>
            <a:ext cx="5286103" cy="78223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A535C"/>
                </a:solidFill>
                <a:latin typeface="Fresca" panose="020B0604020202020204" charset="0"/>
                <a:cs typeface="Calibri" panose="020F0502020204030204" pitchFamily="34" charset="0"/>
              </a:rPr>
              <a:t>Will + S + V ? </a:t>
            </a:r>
          </a:p>
        </p:txBody>
      </p:sp>
    </p:spTree>
    <p:extLst>
      <p:ext uri="{BB962C8B-B14F-4D97-AF65-F5344CB8AC3E}">
        <p14:creationId xmlns:p14="http://schemas.microsoft.com/office/powerpoint/2010/main" val="354587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44"/>
          <p:cNvSpPr txBox="1">
            <a:spLocks noGrp="1"/>
          </p:cNvSpPr>
          <p:nvPr>
            <p:ph type="title"/>
          </p:nvPr>
        </p:nvSpPr>
        <p:spPr>
          <a:xfrm>
            <a:off x="-449443" y="1857598"/>
            <a:ext cx="3349284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S</a:t>
            </a:r>
            <a:r>
              <a:rPr lang="en" dirty="0">
                <a:solidFill>
                  <a:schemeClr val="dk1"/>
                </a:solidFill>
              </a:rPr>
              <a:t>ignal 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1427" name="Google Shape;1427;p44"/>
          <p:cNvSpPr txBox="1">
            <a:spLocks noGrp="1"/>
          </p:cNvSpPr>
          <p:nvPr>
            <p:ph type="subTitle" idx="1"/>
          </p:nvPr>
        </p:nvSpPr>
        <p:spPr>
          <a:xfrm>
            <a:off x="2072424" y="-74294"/>
            <a:ext cx="10804129" cy="52177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None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Adverbs of time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Tomorrow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week/ month/ year/ day/ Sunday …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Someday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+  period of time: in 3 months, in 4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None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verbs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Promise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Think/ believe/ suppose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None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adverbs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Perhaps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Probably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Maybe</a:t>
            </a:r>
          </a:p>
        </p:txBody>
      </p:sp>
      <p:grpSp>
        <p:nvGrpSpPr>
          <p:cNvPr id="1428" name="Google Shape;1428;p44"/>
          <p:cNvGrpSpPr/>
          <p:nvPr/>
        </p:nvGrpSpPr>
        <p:grpSpPr>
          <a:xfrm>
            <a:off x="5949205" y="1673699"/>
            <a:ext cx="3194795" cy="3469801"/>
            <a:chOff x="5202858" y="1256125"/>
            <a:chExt cx="3194795" cy="3469801"/>
          </a:xfrm>
        </p:grpSpPr>
        <p:sp>
          <p:nvSpPr>
            <p:cNvPr id="1429" name="Google Shape;1429;p44"/>
            <p:cNvSpPr/>
            <p:nvPr/>
          </p:nvSpPr>
          <p:spPr>
            <a:xfrm>
              <a:off x="5380397" y="4321165"/>
              <a:ext cx="3017256" cy="404761"/>
            </a:xfrm>
            <a:custGeom>
              <a:avLst/>
              <a:gdLst/>
              <a:ahLst/>
              <a:cxnLst/>
              <a:rect l="l" t="t" r="r" b="b"/>
              <a:pathLst>
                <a:path w="8826" h="2220" extrusionOk="0">
                  <a:moveTo>
                    <a:pt x="4421" y="1"/>
                  </a:moveTo>
                  <a:cubicBezTo>
                    <a:pt x="1974" y="1"/>
                    <a:pt x="0" y="512"/>
                    <a:pt x="0" y="1108"/>
                  </a:cubicBezTo>
                  <a:cubicBezTo>
                    <a:pt x="0" y="1725"/>
                    <a:pt x="1974" y="2220"/>
                    <a:pt x="4421" y="2220"/>
                  </a:cubicBezTo>
                  <a:cubicBezTo>
                    <a:pt x="6852" y="2220"/>
                    <a:pt x="8826" y="1725"/>
                    <a:pt x="8826" y="1108"/>
                  </a:cubicBezTo>
                  <a:cubicBezTo>
                    <a:pt x="8826" y="512"/>
                    <a:pt x="6852" y="1"/>
                    <a:pt x="4421" y="1"/>
                  </a:cubicBezTo>
                  <a:close/>
                </a:path>
              </a:pathLst>
            </a:custGeom>
            <a:solidFill>
              <a:srgbClr val="8A407D">
                <a:alpha val="11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4"/>
            <p:cNvSpPr/>
            <p:nvPr/>
          </p:nvSpPr>
          <p:spPr>
            <a:xfrm>
              <a:off x="5704759" y="1884866"/>
              <a:ext cx="2169111" cy="2686281"/>
            </a:xfrm>
            <a:custGeom>
              <a:avLst/>
              <a:gdLst/>
              <a:ahLst/>
              <a:cxnLst/>
              <a:rect l="l" t="t" r="r" b="b"/>
              <a:pathLst>
                <a:path w="43218" h="25413" extrusionOk="0">
                  <a:moveTo>
                    <a:pt x="25591" y="0"/>
                  </a:moveTo>
                  <a:cubicBezTo>
                    <a:pt x="23576" y="0"/>
                    <a:pt x="21405" y="163"/>
                    <a:pt x="19088" y="519"/>
                  </a:cubicBezTo>
                  <a:cubicBezTo>
                    <a:pt x="4489" y="2755"/>
                    <a:pt x="0" y="8106"/>
                    <a:pt x="512" y="14624"/>
                  </a:cubicBezTo>
                  <a:cubicBezTo>
                    <a:pt x="992" y="20807"/>
                    <a:pt x="11048" y="25413"/>
                    <a:pt x="20053" y="25413"/>
                  </a:cubicBezTo>
                  <a:cubicBezTo>
                    <a:pt x="20564" y="25413"/>
                    <a:pt x="21071" y="25398"/>
                    <a:pt x="21573" y="25368"/>
                  </a:cubicBezTo>
                  <a:cubicBezTo>
                    <a:pt x="37212" y="24434"/>
                    <a:pt x="42584" y="16120"/>
                    <a:pt x="42934" y="10152"/>
                  </a:cubicBezTo>
                  <a:cubicBezTo>
                    <a:pt x="43218" y="5100"/>
                    <a:pt x="36850" y="0"/>
                    <a:pt x="25591" y="0"/>
                  </a:cubicBezTo>
                  <a:close/>
                </a:path>
              </a:pathLst>
            </a:custGeom>
            <a:solidFill>
              <a:srgbClr val="FFAED6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4"/>
            <p:cNvSpPr/>
            <p:nvPr/>
          </p:nvSpPr>
          <p:spPr>
            <a:xfrm>
              <a:off x="5344844" y="3046887"/>
              <a:ext cx="2782965" cy="1476644"/>
            </a:xfrm>
            <a:custGeom>
              <a:avLst/>
              <a:gdLst/>
              <a:ahLst/>
              <a:cxnLst/>
              <a:rect l="l" t="t" r="r" b="b"/>
              <a:pathLst>
                <a:path w="25767" h="13672" extrusionOk="0">
                  <a:moveTo>
                    <a:pt x="13439" y="1"/>
                  </a:moveTo>
                  <a:cubicBezTo>
                    <a:pt x="13331" y="1"/>
                    <a:pt x="13219" y="7"/>
                    <a:pt x="13103" y="20"/>
                  </a:cubicBezTo>
                  <a:cubicBezTo>
                    <a:pt x="9917" y="353"/>
                    <a:pt x="10990" y="6131"/>
                    <a:pt x="10990" y="6131"/>
                  </a:cubicBezTo>
                  <a:cubicBezTo>
                    <a:pt x="10990" y="6131"/>
                    <a:pt x="10011" y="2828"/>
                    <a:pt x="7946" y="2828"/>
                  </a:cubicBezTo>
                  <a:cubicBezTo>
                    <a:pt x="7661" y="2828"/>
                    <a:pt x="7356" y="2890"/>
                    <a:pt x="7030" y="3033"/>
                  </a:cubicBezTo>
                  <a:cubicBezTo>
                    <a:pt x="4333" y="4212"/>
                    <a:pt x="6113" y="9390"/>
                    <a:pt x="6113" y="9390"/>
                  </a:cubicBezTo>
                  <a:cubicBezTo>
                    <a:pt x="6113" y="9390"/>
                    <a:pt x="4771" y="7303"/>
                    <a:pt x="3090" y="7303"/>
                  </a:cubicBezTo>
                  <a:cubicBezTo>
                    <a:pt x="2769" y="7303"/>
                    <a:pt x="2436" y="7379"/>
                    <a:pt x="2097" y="7560"/>
                  </a:cubicBezTo>
                  <a:cubicBezTo>
                    <a:pt x="1" y="8684"/>
                    <a:pt x="2097" y="13477"/>
                    <a:pt x="2097" y="13477"/>
                  </a:cubicBezTo>
                  <a:cubicBezTo>
                    <a:pt x="2097" y="13477"/>
                    <a:pt x="5919" y="13671"/>
                    <a:pt x="11215" y="13671"/>
                  </a:cubicBezTo>
                  <a:cubicBezTo>
                    <a:pt x="15196" y="13671"/>
                    <a:pt x="20010" y="13562"/>
                    <a:pt x="24659" y="13177"/>
                  </a:cubicBezTo>
                  <a:cubicBezTo>
                    <a:pt x="24659" y="13177"/>
                    <a:pt x="25766" y="5742"/>
                    <a:pt x="23953" y="5320"/>
                  </a:cubicBezTo>
                  <a:cubicBezTo>
                    <a:pt x="23803" y="5286"/>
                    <a:pt x="23661" y="5271"/>
                    <a:pt x="23527" y="5271"/>
                  </a:cubicBezTo>
                  <a:cubicBezTo>
                    <a:pt x="22061" y="5271"/>
                    <a:pt x="21557" y="7116"/>
                    <a:pt x="21557" y="7116"/>
                  </a:cubicBezTo>
                  <a:cubicBezTo>
                    <a:pt x="21557" y="7116"/>
                    <a:pt x="22757" y="2065"/>
                    <a:pt x="20344" y="1482"/>
                  </a:cubicBezTo>
                  <a:cubicBezTo>
                    <a:pt x="20154" y="1437"/>
                    <a:pt x="19971" y="1416"/>
                    <a:pt x="19796" y="1416"/>
                  </a:cubicBezTo>
                  <a:cubicBezTo>
                    <a:pt x="17731" y="1416"/>
                    <a:pt x="16607" y="4301"/>
                    <a:pt x="16607" y="4301"/>
                  </a:cubicBezTo>
                  <a:cubicBezTo>
                    <a:pt x="16607" y="4301"/>
                    <a:pt x="16297" y="1"/>
                    <a:pt x="134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2" name="Google Shape;1432;p44"/>
            <p:cNvGrpSpPr/>
            <p:nvPr/>
          </p:nvGrpSpPr>
          <p:grpSpPr>
            <a:xfrm>
              <a:off x="7330675" y="1256125"/>
              <a:ext cx="998325" cy="976149"/>
              <a:chOff x="5852375" y="2141000"/>
              <a:chExt cx="998325" cy="976149"/>
            </a:xfrm>
          </p:grpSpPr>
          <p:sp>
            <p:nvSpPr>
              <p:cNvPr id="1433" name="Google Shape;1433;p44"/>
              <p:cNvSpPr/>
              <p:nvPr/>
            </p:nvSpPr>
            <p:spPr>
              <a:xfrm>
                <a:off x="6619166" y="2415357"/>
                <a:ext cx="34933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84" extrusionOk="0">
                    <a:moveTo>
                      <a:pt x="140" y="72"/>
                    </a:moveTo>
                    <a:cubicBezTo>
                      <a:pt x="195" y="72"/>
                      <a:pt x="228" y="106"/>
                      <a:pt x="228" y="140"/>
                    </a:cubicBezTo>
                    <a:cubicBezTo>
                      <a:pt x="228" y="178"/>
                      <a:pt x="195" y="211"/>
                      <a:pt x="140" y="211"/>
                    </a:cubicBezTo>
                    <a:cubicBezTo>
                      <a:pt x="106" y="211"/>
                      <a:pt x="68" y="178"/>
                      <a:pt x="68" y="140"/>
                    </a:cubicBezTo>
                    <a:cubicBezTo>
                      <a:pt x="68" y="106"/>
                      <a:pt x="106" y="72"/>
                      <a:pt x="140" y="72"/>
                    </a:cubicBezTo>
                    <a:close/>
                    <a:moveTo>
                      <a:pt x="140" y="0"/>
                    </a:moveTo>
                    <a:cubicBezTo>
                      <a:pt x="68" y="0"/>
                      <a:pt x="0" y="72"/>
                      <a:pt x="0" y="140"/>
                    </a:cubicBezTo>
                    <a:cubicBezTo>
                      <a:pt x="0" y="228"/>
                      <a:pt x="68" y="283"/>
                      <a:pt x="140" y="283"/>
                    </a:cubicBezTo>
                    <a:cubicBezTo>
                      <a:pt x="228" y="283"/>
                      <a:pt x="300" y="228"/>
                      <a:pt x="300" y="140"/>
                    </a:cubicBezTo>
                    <a:cubicBezTo>
                      <a:pt x="300" y="72"/>
                      <a:pt x="228" y="0"/>
                      <a:pt x="140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44"/>
              <p:cNvSpPr/>
              <p:nvPr/>
            </p:nvSpPr>
            <p:spPr>
              <a:xfrm>
                <a:off x="6236989" y="2239648"/>
                <a:ext cx="32496" cy="32496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80" extrusionOk="0">
                    <a:moveTo>
                      <a:pt x="140" y="69"/>
                    </a:moveTo>
                    <a:cubicBezTo>
                      <a:pt x="174" y="69"/>
                      <a:pt x="212" y="85"/>
                      <a:pt x="212" y="140"/>
                    </a:cubicBezTo>
                    <a:cubicBezTo>
                      <a:pt x="212" y="174"/>
                      <a:pt x="174" y="212"/>
                      <a:pt x="140" y="212"/>
                    </a:cubicBezTo>
                    <a:cubicBezTo>
                      <a:pt x="106" y="212"/>
                      <a:pt x="68" y="174"/>
                      <a:pt x="68" y="140"/>
                    </a:cubicBezTo>
                    <a:cubicBezTo>
                      <a:pt x="68" y="85"/>
                      <a:pt x="106" y="69"/>
                      <a:pt x="140" y="69"/>
                    </a:cubicBezTo>
                    <a:close/>
                    <a:moveTo>
                      <a:pt x="140" y="1"/>
                    </a:moveTo>
                    <a:cubicBezTo>
                      <a:pt x="51" y="1"/>
                      <a:pt x="1" y="52"/>
                      <a:pt x="1" y="140"/>
                    </a:cubicBezTo>
                    <a:cubicBezTo>
                      <a:pt x="1" y="212"/>
                      <a:pt x="51" y="280"/>
                      <a:pt x="140" y="280"/>
                    </a:cubicBezTo>
                    <a:cubicBezTo>
                      <a:pt x="212" y="280"/>
                      <a:pt x="280" y="212"/>
                      <a:pt x="280" y="140"/>
                    </a:cubicBezTo>
                    <a:cubicBezTo>
                      <a:pt x="280" y="52"/>
                      <a:pt x="212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44"/>
              <p:cNvSpPr/>
              <p:nvPr/>
            </p:nvSpPr>
            <p:spPr>
              <a:xfrm>
                <a:off x="5852375" y="2141000"/>
                <a:ext cx="94355" cy="114549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87" extrusionOk="0">
                    <a:moveTo>
                      <a:pt x="464" y="1"/>
                    </a:moveTo>
                    <a:cubicBezTo>
                      <a:pt x="375" y="1"/>
                      <a:pt x="293" y="47"/>
                      <a:pt x="229" y="111"/>
                    </a:cubicBezTo>
                    <a:cubicBezTo>
                      <a:pt x="145" y="217"/>
                      <a:pt x="107" y="323"/>
                      <a:pt x="56" y="445"/>
                    </a:cubicBezTo>
                    <a:cubicBezTo>
                      <a:pt x="39" y="534"/>
                      <a:pt x="1" y="640"/>
                      <a:pt x="1" y="724"/>
                    </a:cubicBezTo>
                    <a:cubicBezTo>
                      <a:pt x="1" y="830"/>
                      <a:pt x="56" y="935"/>
                      <a:pt x="145" y="974"/>
                    </a:cubicBezTo>
                    <a:cubicBezTo>
                      <a:pt x="166" y="983"/>
                      <a:pt x="189" y="987"/>
                      <a:pt x="213" y="987"/>
                    </a:cubicBezTo>
                    <a:cubicBezTo>
                      <a:pt x="320" y="987"/>
                      <a:pt x="436" y="900"/>
                      <a:pt x="495" y="813"/>
                    </a:cubicBezTo>
                    <a:cubicBezTo>
                      <a:pt x="567" y="690"/>
                      <a:pt x="601" y="551"/>
                      <a:pt x="673" y="445"/>
                    </a:cubicBezTo>
                    <a:cubicBezTo>
                      <a:pt x="812" y="268"/>
                      <a:pt x="673" y="56"/>
                      <a:pt x="567" y="23"/>
                    </a:cubicBezTo>
                    <a:cubicBezTo>
                      <a:pt x="532" y="7"/>
                      <a:pt x="497" y="1"/>
                      <a:pt x="4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44"/>
              <p:cNvSpPr/>
              <p:nvPr/>
            </p:nvSpPr>
            <p:spPr>
              <a:xfrm>
                <a:off x="6512625" y="2732422"/>
                <a:ext cx="53154" cy="8530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35" extrusionOk="0">
                    <a:moveTo>
                      <a:pt x="301" y="0"/>
                    </a:moveTo>
                    <a:cubicBezTo>
                      <a:pt x="262" y="0"/>
                      <a:pt x="223" y="14"/>
                      <a:pt x="195" y="32"/>
                    </a:cubicBezTo>
                    <a:cubicBezTo>
                      <a:pt x="140" y="87"/>
                      <a:pt x="107" y="138"/>
                      <a:pt x="73" y="210"/>
                    </a:cubicBezTo>
                    <a:cubicBezTo>
                      <a:pt x="35" y="277"/>
                      <a:pt x="18" y="366"/>
                      <a:pt x="18" y="455"/>
                    </a:cubicBezTo>
                    <a:cubicBezTo>
                      <a:pt x="1" y="544"/>
                      <a:pt x="18" y="666"/>
                      <a:pt x="107" y="721"/>
                    </a:cubicBezTo>
                    <a:cubicBezTo>
                      <a:pt x="129" y="730"/>
                      <a:pt x="153" y="734"/>
                      <a:pt x="177" y="734"/>
                    </a:cubicBezTo>
                    <a:cubicBezTo>
                      <a:pt x="246" y="734"/>
                      <a:pt x="314" y="699"/>
                      <a:pt x="352" y="632"/>
                    </a:cubicBezTo>
                    <a:cubicBezTo>
                      <a:pt x="407" y="561"/>
                      <a:pt x="424" y="472"/>
                      <a:pt x="424" y="366"/>
                    </a:cubicBezTo>
                    <a:cubicBezTo>
                      <a:pt x="457" y="155"/>
                      <a:pt x="440" y="66"/>
                      <a:pt x="390" y="32"/>
                    </a:cubicBezTo>
                    <a:cubicBezTo>
                      <a:pt x="365" y="9"/>
                      <a:pt x="333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44"/>
              <p:cNvSpPr/>
              <p:nvPr/>
            </p:nvSpPr>
            <p:spPr>
              <a:xfrm>
                <a:off x="6792787" y="3041132"/>
                <a:ext cx="57913" cy="76018"/>
              </a:xfrm>
              <a:custGeom>
                <a:avLst/>
                <a:gdLst/>
                <a:ahLst/>
                <a:cxnLst/>
                <a:rect l="l" t="t" r="r" b="b"/>
                <a:pathLst>
                  <a:path w="499" h="655" extrusionOk="0">
                    <a:moveTo>
                      <a:pt x="319" y="1"/>
                    </a:moveTo>
                    <a:cubicBezTo>
                      <a:pt x="292" y="1"/>
                      <a:pt x="266" y="6"/>
                      <a:pt x="245" y="14"/>
                    </a:cubicBezTo>
                    <a:cubicBezTo>
                      <a:pt x="157" y="48"/>
                      <a:pt x="106" y="137"/>
                      <a:pt x="72" y="225"/>
                    </a:cubicBezTo>
                    <a:cubicBezTo>
                      <a:pt x="34" y="297"/>
                      <a:pt x="0" y="365"/>
                      <a:pt x="0" y="437"/>
                    </a:cubicBezTo>
                    <a:cubicBezTo>
                      <a:pt x="0" y="508"/>
                      <a:pt x="17" y="576"/>
                      <a:pt x="89" y="631"/>
                    </a:cubicBezTo>
                    <a:cubicBezTo>
                      <a:pt x="117" y="647"/>
                      <a:pt x="149" y="655"/>
                      <a:pt x="181" y="655"/>
                    </a:cubicBezTo>
                    <a:cubicBezTo>
                      <a:pt x="250" y="655"/>
                      <a:pt x="322" y="620"/>
                      <a:pt x="368" y="559"/>
                    </a:cubicBezTo>
                    <a:cubicBezTo>
                      <a:pt x="440" y="470"/>
                      <a:pt x="457" y="348"/>
                      <a:pt x="457" y="242"/>
                    </a:cubicBezTo>
                    <a:cubicBezTo>
                      <a:pt x="499" y="55"/>
                      <a:pt x="405" y="1"/>
                      <a:pt x="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8" name="Google Shape;1438;p44"/>
            <p:cNvGrpSpPr/>
            <p:nvPr/>
          </p:nvGrpSpPr>
          <p:grpSpPr>
            <a:xfrm>
              <a:off x="5202858" y="3397866"/>
              <a:ext cx="933774" cy="1125648"/>
              <a:chOff x="8433450" y="2024125"/>
              <a:chExt cx="319250" cy="384850"/>
            </a:xfrm>
          </p:grpSpPr>
          <p:sp>
            <p:nvSpPr>
              <p:cNvPr id="1439" name="Google Shape;1439;p44"/>
              <p:cNvSpPr/>
              <p:nvPr/>
            </p:nvSpPr>
            <p:spPr>
              <a:xfrm>
                <a:off x="8433450" y="2024125"/>
                <a:ext cx="316075" cy="335075"/>
              </a:xfrm>
              <a:custGeom>
                <a:avLst/>
                <a:gdLst/>
                <a:ahLst/>
                <a:cxnLst/>
                <a:rect l="l" t="t" r="r" b="b"/>
                <a:pathLst>
                  <a:path w="12643" h="13403" extrusionOk="0">
                    <a:moveTo>
                      <a:pt x="2698" y="1"/>
                    </a:moveTo>
                    <a:cubicBezTo>
                      <a:pt x="2501" y="1"/>
                      <a:pt x="2305" y="29"/>
                      <a:pt x="2114" y="89"/>
                    </a:cubicBezTo>
                    <a:cubicBezTo>
                      <a:pt x="1057" y="439"/>
                      <a:pt x="512" y="1640"/>
                      <a:pt x="351" y="2747"/>
                    </a:cubicBezTo>
                    <a:cubicBezTo>
                      <a:pt x="1" y="5566"/>
                      <a:pt x="1497" y="8419"/>
                      <a:pt x="3699" y="10216"/>
                    </a:cubicBezTo>
                    <a:cubicBezTo>
                      <a:pt x="5901" y="12029"/>
                      <a:pt x="8716" y="12925"/>
                      <a:pt x="11518" y="13403"/>
                    </a:cubicBezTo>
                    <a:lnTo>
                      <a:pt x="12642" y="8347"/>
                    </a:lnTo>
                    <a:cubicBezTo>
                      <a:pt x="10107" y="7046"/>
                      <a:pt x="7888" y="5144"/>
                      <a:pt x="6235" y="2836"/>
                    </a:cubicBezTo>
                    <a:cubicBezTo>
                      <a:pt x="5723" y="2113"/>
                      <a:pt x="5246" y="1340"/>
                      <a:pt x="4578" y="773"/>
                    </a:cubicBezTo>
                    <a:cubicBezTo>
                      <a:pt x="4061" y="325"/>
                      <a:pt x="3374" y="1"/>
                      <a:pt x="26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44"/>
              <p:cNvSpPr/>
              <p:nvPr/>
            </p:nvSpPr>
            <p:spPr>
              <a:xfrm>
                <a:off x="8517025" y="2133400"/>
                <a:ext cx="230800" cy="163250"/>
              </a:xfrm>
              <a:custGeom>
                <a:avLst/>
                <a:gdLst/>
                <a:ahLst/>
                <a:cxnLst/>
                <a:rect l="l" t="t" r="r" b="b"/>
                <a:pathLst>
                  <a:path w="9232" h="6530" extrusionOk="0">
                    <a:moveTo>
                      <a:pt x="45" y="0"/>
                    </a:moveTo>
                    <a:cubicBezTo>
                      <a:pt x="39" y="0"/>
                      <a:pt x="30" y="6"/>
                      <a:pt x="22" y="16"/>
                    </a:cubicBezTo>
                    <a:cubicBezTo>
                      <a:pt x="1" y="33"/>
                      <a:pt x="1" y="50"/>
                      <a:pt x="1" y="67"/>
                    </a:cubicBezTo>
                    <a:cubicBezTo>
                      <a:pt x="2431" y="3009"/>
                      <a:pt x="5601" y="5244"/>
                      <a:pt x="9177" y="6529"/>
                    </a:cubicBezTo>
                    <a:lnTo>
                      <a:pt x="9194" y="6529"/>
                    </a:lnTo>
                    <a:cubicBezTo>
                      <a:pt x="9215" y="6529"/>
                      <a:pt x="9232" y="6512"/>
                      <a:pt x="9232" y="6512"/>
                    </a:cubicBezTo>
                    <a:cubicBezTo>
                      <a:pt x="9232" y="6479"/>
                      <a:pt x="9232" y="6462"/>
                      <a:pt x="9215" y="6462"/>
                    </a:cubicBezTo>
                    <a:cubicBezTo>
                      <a:pt x="5639" y="5173"/>
                      <a:pt x="2469" y="2954"/>
                      <a:pt x="56" y="16"/>
                    </a:cubicBezTo>
                    <a:cubicBezTo>
                      <a:pt x="56" y="6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44"/>
              <p:cNvSpPr/>
              <p:nvPr/>
            </p:nvSpPr>
            <p:spPr>
              <a:xfrm>
                <a:off x="8450575" y="2274550"/>
                <a:ext cx="297250" cy="134425"/>
              </a:xfrm>
              <a:custGeom>
                <a:avLst/>
                <a:gdLst/>
                <a:ahLst/>
                <a:cxnLst/>
                <a:rect l="l" t="t" r="r" b="b"/>
                <a:pathLst>
                  <a:path w="11890" h="5377" extrusionOk="0">
                    <a:moveTo>
                      <a:pt x="6126" y="0"/>
                    </a:moveTo>
                    <a:cubicBezTo>
                      <a:pt x="4778" y="0"/>
                      <a:pt x="3443" y="209"/>
                      <a:pt x="2186" y="689"/>
                    </a:cubicBezTo>
                    <a:cubicBezTo>
                      <a:pt x="1218" y="1061"/>
                      <a:pt x="212" y="1729"/>
                      <a:pt x="123" y="2735"/>
                    </a:cubicBezTo>
                    <a:cubicBezTo>
                      <a:pt x="0" y="3859"/>
                      <a:pt x="1074" y="4759"/>
                      <a:pt x="2131" y="5093"/>
                    </a:cubicBezTo>
                    <a:cubicBezTo>
                      <a:pt x="2761" y="5296"/>
                      <a:pt x="3411" y="5377"/>
                      <a:pt x="4066" y="5377"/>
                    </a:cubicBezTo>
                    <a:cubicBezTo>
                      <a:pt x="5059" y="5377"/>
                      <a:pt x="6064" y="5192"/>
                      <a:pt x="7029" y="4970"/>
                    </a:cubicBezTo>
                    <a:cubicBezTo>
                      <a:pt x="8648" y="4582"/>
                      <a:pt x="10250" y="4070"/>
                      <a:pt x="11890" y="4053"/>
                    </a:cubicBezTo>
                    <a:lnTo>
                      <a:pt x="11345" y="938"/>
                    </a:lnTo>
                    <a:cubicBezTo>
                      <a:pt x="9677" y="358"/>
                      <a:pt x="7890" y="0"/>
                      <a:pt x="61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44"/>
              <p:cNvSpPr/>
              <p:nvPr/>
            </p:nvSpPr>
            <p:spPr>
              <a:xfrm>
                <a:off x="8516600" y="2324075"/>
                <a:ext cx="236100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9444" h="1282" extrusionOk="0">
                    <a:moveTo>
                      <a:pt x="6641" y="1"/>
                    </a:moveTo>
                    <a:cubicBezTo>
                      <a:pt x="4391" y="1"/>
                      <a:pt x="2149" y="410"/>
                      <a:pt x="39" y="1210"/>
                    </a:cubicBezTo>
                    <a:cubicBezTo>
                      <a:pt x="18" y="1227"/>
                      <a:pt x="1" y="1244"/>
                      <a:pt x="18" y="1265"/>
                    </a:cubicBezTo>
                    <a:cubicBezTo>
                      <a:pt x="18" y="1282"/>
                      <a:pt x="39" y="1282"/>
                      <a:pt x="56" y="1282"/>
                    </a:cubicBezTo>
                    <a:cubicBezTo>
                      <a:pt x="2170" y="480"/>
                      <a:pt x="4408" y="71"/>
                      <a:pt x="6651" y="71"/>
                    </a:cubicBezTo>
                    <a:cubicBezTo>
                      <a:pt x="7565" y="71"/>
                      <a:pt x="8480" y="139"/>
                      <a:pt x="9388" y="276"/>
                    </a:cubicBezTo>
                    <a:cubicBezTo>
                      <a:pt x="9422" y="276"/>
                      <a:pt x="9443" y="276"/>
                      <a:pt x="9443" y="242"/>
                    </a:cubicBezTo>
                    <a:cubicBezTo>
                      <a:pt x="9443" y="225"/>
                      <a:pt x="9422" y="208"/>
                      <a:pt x="9405" y="208"/>
                    </a:cubicBezTo>
                    <a:cubicBezTo>
                      <a:pt x="8488" y="69"/>
                      <a:pt x="7564" y="1"/>
                      <a:pt x="66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3" name="Google Shape;1443;p44"/>
            <p:cNvGrpSpPr/>
            <p:nvPr/>
          </p:nvGrpSpPr>
          <p:grpSpPr>
            <a:xfrm>
              <a:off x="5479463" y="1959324"/>
              <a:ext cx="1847959" cy="2644054"/>
              <a:chOff x="7622746" y="2880942"/>
              <a:chExt cx="1386732" cy="1984132"/>
            </a:xfrm>
          </p:grpSpPr>
          <p:sp>
            <p:nvSpPr>
              <p:cNvPr id="1444" name="Google Shape;1444;p44"/>
              <p:cNvSpPr/>
              <p:nvPr/>
            </p:nvSpPr>
            <p:spPr>
              <a:xfrm>
                <a:off x="8585114" y="3237920"/>
                <a:ext cx="424364" cy="436903"/>
              </a:xfrm>
              <a:custGeom>
                <a:avLst/>
                <a:gdLst/>
                <a:ahLst/>
                <a:cxnLst/>
                <a:rect l="l" t="t" r="r" b="b"/>
                <a:pathLst>
                  <a:path w="6430" h="6620" extrusionOk="0">
                    <a:moveTo>
                      <a:pt x="5073" y="1"/>
                    </a:moveTo>
                    <a:cubicBezTo>
                      <a:pt x="5005" y="1"/>
                      <a:pt x="4950" y="52"/>
                      <a:pt x="4933" y="90"/>
                    </a:cubicBezTo>
                    <a:cubicBezTo>
                      <a:pt x="4899" y="140"/>
                      <a:pt x="4899" y="195"/>
                      <a:pt x="4878" y="263"/>
                    </a:cubicBezTo>
                    <a:cubicBezTo>
                      <a:pt x="4827" y="635"/>
                      <a:pt x="4773" y="1024"/>
                      <a:pt x="4722" y="1391"/>
                    </a:cubicBezTo>
                    <a:lnTo>
                      <a:pt x="4388" y="1954"/>
                    </a:lnTo>
                    <a:cubicBezTo>
                      <a:pt x="3948" y="2714"/>
                      <a:pt x="3965" y="2820"/>
                      <a:pt x="3382" y="3771"/>
                    </a:cubicBezTo>
                    <a:cubicBezTo>
                      <a:pt x="3276" y="3961"/>
                      <a:pt x="3082" y="4194"/>
                      <a:pt x="2892" y="4299"/>
                    </a:cubicBezTo>
                    <a:cubicBezTo>
                      <a:pt x="2862" y="4311"/>
                      <a:pt x="2831" y="4316"/>
                      <a:pt x="2799" y="4316"/>
                    </a:cubicBezTo>
                    <a:cubicBezTo>
                      <a:pt x="2595" y="4316"/>
                      <a:pt x="2339" y="4107"/>
                      <a:pt x="2186" y="3910"/>
                    </a:cubicBezTo>
                    <a:lnTo>
                      <a:pt x="2046" y="3750"/>
                    </a:lnTo>
                    <a:cubicBezTo>
                      <a:pt x="2019" y="3716"/>
                      <a:pt x="1997" y="3703"/>
                      <a:pt x="1977" y="3703"/>
                    </a:cubicBezTo>
                    <a:cubicBezTo>
                      <a:pt x="1957" y="3703"/>
                      <a:pt x="1939" y="3716"/>
                      <a:pt x="1920" y="3733"/>
                    </a:cubicBezTo>
                    <a:cubicBezTo>
                      <a:pt x="1910" y="3742"/>
                      <a:pt x="1896" y="3758"/>
                      <a:pt x="1875" y="3758"/>
                    </a:cubicBezTo>
                    <a:cubicBezTo>
                      <a:pt x="1859" y="3758"/>
                      <a:pt x="1838" y="3748"/>
                      <a:pt x="1814" y="3716"/>
                    </a:cubicBezTo>
                    <a:lnTo>
                      <a:pt x="1" y="5123"/>
                    </a:lnTo>
                    <a:cubicBezTo>
                      <a:pt x="584" y="5779"/>
                      <a:pt x="1341" y="6269"/>
                      <a:pt x="2186" y="6497"/>
                    </a:cubicBezTo>
                    <a:cubicBezTo>
                      <a:pt x="2428" y="6571"/>
                      <a:pt x="2690" y="6620"/>
                      <a:pt x="2949" y="6620"/>
                    </a:cubicBezTo>
                    <a:cubicBezTo>
                      <a:pt x="3197" y="6620"/>
                      <a:pt x="3442" y="6575"/>
                      <a:pt x="3665" y="6463"/>
                    </a:cubicBezTo>
                    <a:cubicBezTo>
                      <a:pt x="4122" y="6252"/>
                      <a:pt x="4422" y="5796"/>
                      <a:pt x="4667" y="5356"/>
                    </a:cubicBezTo>
                    <a:cubicBezTo>
                      <a:pt x="5267" y="4278"/>
                      <a:pt x="5707" y="3099"/>
                      <a:pt x="5973" y="1886"/>
                    </a:cubicBezTo>
                    <a:cubicBezTo>
                      <a:pt x="6129" y="1637"/>
                      <a:pt x="6273" y="1463"/>
                      <a:pt x="6379" y="1286"/>
                    </a:cubicBezTo>
                    <a:cubicBezTo>
                      <a:pt x="6396" y="1252"/>
                      <a:pt x="6412" y="1214"/>
                      <a:pt x="6412" y="1180"/>
                    </a:cubicBezTo>
                    <a:cubicBezTo>
                      <a:pt x="6429" y="1146"/>
                      <a:pt x="6412" y="1108"/>
                      <a:pt x="6379" y="1091"/>
                    </a:cubicBezTo>
                    <a:cubicBezTo>
                      <a:pt x="6369" y="1087"/>
                      <a:pt x="6358" y="1085"/>
                      <a:pt x="6346" y="1085"/>
                    </a:cubicBezTo>
                    <a:cubicBezTo>
                      <a:pt x="6315" y="1085"/>
                      <a:pt x="6280" y="1101"/>
                      <a:pt x="6252" y="1129"/>
                    </a:cubicBezTo>
                    <a:cubicBezTo>
                      <a:pt x="6129" y="1214"/>
                      <a:pt x="6024" y="1320"/>
                      <a:pt x="5956" y="1446"/>
                    </a:cubicBezTo>
                    <a:cubicBezTo>
                      <a:pt x="6062" y="1129"/>
                      <a:pt x="6167" y="812"/>
                      <a:pt x="6235" y="495"/>
                    </a:cubicBezTo>
                    <a:cubicBezTo>
                      <a:pt x="6235" y="440"/>
                      <a:pt x="6252" y="369"/>
                      <a:pt x="6235" y="318"/>
                    </a:cubicBezTo>
                    <a:cubicBezTo>
                      <a:pt x="6220" y="270"/>
                      <a:pt x="6180" y="226"/>
                      <a:pt x="6134" y="226"/>
                    </a:cubicBezTo>
                    <a:cubicBezTo>
                      <a:pt x="6127" y="226"/>
                      <a:pt x="6120" y="227"/>
                      <a:pt x="6112" y="229"/>
                    </a:cubicBezTo>
                    <a:cubicBezTo>
                      <a:pt x="6062" y="229"/>
                      <a:pt x="6024" y="284"/>
                      <a:pt x="5990" y="335"/>
                    </a:cubicBezTo>
                    <a:cubicBezTo>
                      <a:pt x="5812" y="618"/>
                      <a:pt x="5690" y="952"/>
                      <a:pt x="5601" y="1269"/>
                    </a:cubicBezTo>
                    <a:cubicBezTo>
                      <a:pt x="5639" y="969"/>
                      <a:pt x="5690" y="707"/>
                      <a:pt x="5745" y="423"/>
                    </a:cubicBezTo>
                    <a:cubicBezTo>
                      <a:pt x="5762" y="352"/>
                      <a:pt x="5778" y="301"/>
                      <a:pt x="5762" y="229"/>
                    </a:cubicBezTo>
                    <a:cubicBezTo>
                      <a:pt x="5745" y="178"/>
                      <a:pt x="5707" y="106"/>
                      <a:pt x="5639" y="106"/>
                    </a:cubicBezTo>
                    <a:cubicBezTo>
                      <a:pt x="5631" y="105"/>
                      <a:pt x="5624" y="105"/>
                      <a:pt x="5617" y="105"/>
                    </a:cubicBezTo>
                    <a:cubicBezTo>
                      <a:pt x="5523" y="105"/>
                      <a:pt x="5459" y="203"/>
                      <a:pt x="5428" y="301"/>
                    </a:cubicBezTo>
                    <a:cubicBezTo>
                      <a:pt x="5322" y="580"/>
                      <a:pt x="5233" y="880"/>
                      <a:pt x="5161" y="1180"/>
                    </a:cubicBezTo>
                    <a:cubicBezTo>
                      <a:pt x="5195" y="880"/>
                      <a:pt x="5216" y="580"/>
                      <a:pt x="5216" y="284"/>
                    </a:cubicBezTo>
                    <a:cubicBezTo>
                      <a:pt x="5216" y="212"/>
                      <a:pt x="5216" y="157"/>
                      <a:pt x="5195" y="106"/>
                    </a:cubicBezTo>
                    <a:cubicBezTo>
                      <a:pt x="5161" y="52"/>
                      <a:pt x="5128" y="18"/>
                      <a:pt x="5073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44"/>
              <p:cNvSpPr/>
              <p:nvPr/>
            </p:nvSpPr>
            <p:spPr>
              <a:xfrm>
                <a:off x="8585114" y="3519132"/>
                <a:ext cx="247755" cy="145392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2203" extrusionOk="0">
                    <a:moveTo>
                      <a:pt x="3665" y="2202"/>
                    </a:moveTo>
                    <a:lnTo>
                      <a:pt x="3665" y="2202"/>
                    </a:lnTo>
                    <a:lnTo>
                      <a:pt x="3665" y="2202"/>
                    </a:lnTo>
                    <a:close/>
                    <a:moveTo>
                      <a:pt x="3682" y="2202"/>
                    </a:moveTo>
                    <a:lnTo>
                      <a:pt x="3665" y="2202"/>
                    </a:lnTo>
                    <a:lnTo>
                      <a:pt x="3682" y="2202"/>
                    </a:lnTo>
                    <a:close/>
                    <a:moveTo>
                      <a:pt x="3682" y="2202"/>
                    </a:moveTo>
                    <a:lnTo>
                      <a:pt x="3682" y="2202"/>
                    </a:lnTo>
                    <a:lnTo>
                      <a:pt x="3682" y="2202"/>
                    </a:lnTo>
                    <a:close/>
                    <a:moveTo>
                      <a:pt x="3682" y="2202"/>
                    </a:moveTo>
                    <a:lnTo>
                      <a:pt x="3682" y="2202"/>
                    </a:lnTo>
                    <a:lnTo>
                      <a:pt x="3682" y="2202"/>
                    </a:lnTo>
                    <a:close/>
                    <a:moveTo>
                      <a:pt x="3699" y="2185"/>
                    </a:moveTo>
                    <a:cubicBezTo>
                      <a:pt x="3699" y="2185"/>
                      <a:pt x="3699" y="2202"/>
                      <a:pt x="3682" y="2202"/>
                    </a:cubicBezTo>
                    <a:cubicBezTo>
                      <a:pt x="3699" y="2202"/>
                      <a:pt x="3699" y="2185"/>
                      <a:pt x="3699" y="2185"/>
                    </a:cubicBezTo>
                    <a:close/>
                    <a:moveTo>
                      <a:pt x="3699" y="2185"/>
                    </a:moveTo>
                    <a:lnTo>
                      <a:pt x="3699" y="2185"/>
                    </a:lnTo>
                    <a:lnTo>
                      <a:pt x="3699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54" y="2169"/>
                    </a:moveTo>
                    <a:lnTo>
                      <a:pt x="3754" y="2169"/>
                    </a:lnTo>
                    <a:lnTo>
                      <a:pt x="3754" y="2169"/>
                    </a:lnTo>
                    <a:close/>
                    <a:moveTo>
                      <a:pt x="1112" y="0"/>
                    </a:moveTo>
                    <a:lnTo>
                      <a:pt x="1" y="862"/>
                    </a:lnTo>
                    <a:lnTo>
                      <a:pt x="1" y="862"/>
                    </a:lnTo>
                    <a:lnTo>
                      <a:pt x="1112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44"/>
              <p:cNvSpPr/>
              <p:nvPr/>
            </p:nvSpPr>
            <p:spPr>
              <a:xfrm>
                <a:off x="8585114" y="3519132"/>
                <a:ext cx="285967" cy="155952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363" extrusionOk="0">
                    <a:moveTo>
                      <a:pt x="1112" y="0"/>
                    </a:moveTo>
                    <a:lnTo>
                      <a:pt x="1" y="862"/>
                    </a:lnTo>
                    <a:cubicBezTo>
                      <a:pt x="584" y="1518"/>
                      <a:pt x="1341" y="2008"/>
                      <a:pt x="2186" y="2236"/>
                    </a:cubicBezTo>
                    <a:cubicBezTo>
                      <a:pt x="2431" y="2308"/>
                      <a:pt x="2697" y="2363"/>
                      <a:pt x="2959" y="2363"/>
                    </a:cubicBezTo>
                    <a:cubicBezTo>
                      <a:pt x="3209" y="2363"/>
                      <a:pt x="3437" y="2308"/>
                      <a:pt x="3665" y="2202"/>
                    </a:cubicBezTo>
                    <a:lnTo>
                      <a:pt x="3682" y="2202"/>
                    </a:lnTo>
                    <a:cubicBezTo>
                      <a:pt x="3699" y="2202"/>
                      <a:pt x="3699" y="2185"/>
                      <a:pt x="3699" y="2185"/>
                    </a:cubicBezTo>
                    <a:lnTo>
                      <a:pt x="3716" y="2185"/>
                    </a:lnTo>
                    <a:cubicBezTo>
                      <a:pt x="3737" y="2185"/>
                      <a:pt x="3737" y="2185"/>
                      <a:pt x="3737" y="2169"/>
                    </a:cubicBezTo>
                    <a:lnTo>
                      <a:pt x="3754" y="2169"/>
                    </a:lnTo>
                    <a:cubicBezTo>
                      <a:pt x="3982" y="2025"/>
                      <a:pt x="4177" y="1835"/>
                      <a:pt x="4333" y="1623"/>
                    </a:cubicBezTo>
                    <a:lnTo>
                      <a:pt x="4333" y="1623"/>
                    </a:lnTo>
                    <a:cubicBezTo>
                      <a:pt x="3927" y="1746"/>
                      <a:pt x="3560" y="1780"/>
                      <a:pt x="3243" y="1780"/>
                    </a:cubicBezTo>
                    <a:cubicBezTo>
                      <a:pt x="2046" y="1780"/>
                      <a:pt x="1463" y="1112"/>
                      <a:pt x="1463" y="1112"/>
                    </a:cubicBezTo>
                    <a:cubicBezTo>
                      <a:pt x="1374" y="778"/>
                      <a:pt x="1252" y="389"/>
                      <a:pt x="1112" y="0"/>
                    </a:cubicBez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44"/>
              <p:cNvSpPr/>
              <p:nvPr/>
            </p:nvSpPr>
            <p:spPr>
              <a:xfrm>
                <a:off x="8867713" y="3286955"/>
                <a:ext cx="69759" cy="79923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211" extrusionOk="0">
                    <a:moveTo>
                      <a:pt x="95" y="1"/>
                    </a:moveTo>
                    <a:cubicBezTo>
                      <a:pt x="81" y="1"/>
                      <a:pt x="66" y="5"/>
                      <a:pt x="51" y="14"/>
                    </a:cubicBezTo>
                    <a:cubicBezTo>
                      <a:pt x="0" y="31"/>
                      <a:pt x="0" y="103"/>
                      <a:pt x="0" y="175"/>
                    </a:cubicBezTo>
                    <a:cubicBezTo>
                      <a:pt x="34" y="526"/>
                      <a:pt x="123" y="860"/>
                      <a:pt x="106" y="1211"/>
                    </a:cubicBezTo>
                    <a:lnTo>
                      <a:pt x="1040" y="1037"/>
                    </a:lnTo>
                    <a:cubicBezTo>
                      <a:pt x="1057" y="860"/>
                      <a:pt x="934" y="665"/>
                      <a:pt x="757" y="631"/>
                    </a:cubicBezTo>
                    <a:cubicBezTo>
                      <a:pt x="668" y="615"/>
                      <a:pt x="562" y="631"/>
                      <a:pt x="491" y="577"/>
                    </a:cubicBezTo>
                    <a:cubicBezTo>
                      <a:pt x="423" y="526"/>
                      <a:pt x="406" y="437"/>
                      <a:pt x="368" y="348"/>
                    </a:cubicBezTo>
                    <a:cubicBezTo>
                      <a:pt x="334" y="243"/>
                      <a:pt x="279" y="137"/>
                      <a:pt x="195" y="69"/>
                    </a:cubicBezTo>
                    <a:cubicBezTo>
                      <a:pt x="167" y="30"/>
                      <a:pt x="133" y="1"/>
                      <a:pt x="95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44"/>
              <p:cNvSpPr/>
              <p:nvPr/>
            </p:nvSpPr>
            <p:spPr>
              <a:xfrm>
                <a:off x="8865205" y="3284513"/>
                <a:ext cx="73389" cy="84873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286" extrusionOk="0">
                    <a:moveTo>
                      <a:pt x="127" y="1"/>
                    </a:moveTo>
                    <a:cubicBezTo>
                      <a:pt x="106" y="1"/>
                      <a:pt x="89" y="1"/>
                      <a:pt x="72" y="18"/>
                    </a:cubicBezTo>
                    <a:cubicBezTo>
                      <a:pt x="55" y="34"/>
                      <a:pt x="21" y="51"/>
                      <a:pt x="21" y="85"/>
                    </a:cubicBezTo>
                    <a:cubicBezTo>
                      <a:pt x="0" y="106"/>
                      <a:pt x="0" y="140"/>
                      <a:pt x="0" y="174"/>
                    </a:cubicBezTo>
                    <a:lnTo>
                      <a:pt x="0" y="212"/>
                    </a:lnTo>
                    <a:cubicBezTo>
                      <a:pt x="38" y="529"/>
                      <a:pt x="106" y="846"/>
                      <a:pt x="106" y="1142"/>
                    </a:cubicBezTo>
                    <a:lnTo>
                      <a:pt x="106" y="1248"/>
                    </a:lnTo>
                    <a:cubicBezTo>
                      <a:pt x="106" y="1269"/>
                      <a:pt x="127" y="1286"/>
                      <a:pt x="144" y="1286"/>
                    </a:cubicBezTo>
                    <a:cubicBezTo>
                      <a:pt x="161" y="1286"/>
                      <a:pt x="178" y="1269"/>
                      <a:pt x="178" y="1248"/>
                    </a:cubicBezTo>
                    <a:lnTo>
                      <a:pt x="178" y="1142"/>
                    </a:lnTo>
                    <a:cubicBezTo>
                      <a:pt x="178" y="825"/>
                      <a:pt x="106" y="508"/>
                      <a:pt x="72" y="212"/>
                    </a:cubicBezTo>
                    <a:lnTo>
                      <a:pt x="72" y="174"/>
                    </a:lnTo>
                    <a:lnTo>
                      <a:pt x="72" y="106"/>
                    </a:lnTo>
                    <a:lnTo>
                      <a:pt x="106" y="68"/>
                    </a:lnTo>
                    <a:lnTo>
                      <a:pt x="127" y="68"/>
                    </a:lnTo>
                    <a:cubicBezTo>
                      <a:pt x="144" y="68"/>
                      <a:pt x="178" y="85"/>
                      <a:pt x="212" y="123"/>
                    </a:cubicBezTo>
                    <a:cubicBezTo>
                      <a:pt x="283" y="191"/>
                      <a:pt x="355" y="297"/>
                      <a:pt x="389" y="402"/>
                    </a:cubicBezTo>
                    <a:cubicBezTo>
                      <a:pt x="389" y="440"/>
                      <a:pt x="406" y="474"/>
                      <a:pt x="423" y="529"/>
                    </a:cubicBezTo>
                    <a:cubicBezTo>
                      <a:pt x="444" y="563"/>
                      <a:pt x="461" y="614"/>
                      <a:pt x="512" y="635"/>
                    </a:cubicBezTo>
                    <a:cubicBezTo>
                      <a:pt x="550" y="668"/>
                      <a:pt x="600" y="685"/>
                      <a:pt x="655" y="685"/>
                    </a:cubicBezTo>
                    <a:cubicBezTo>
                      <a:pt x="689" y="702"/>
                      <a:pt x="740" y="702"/>
                      <a:pt x="778" y="702"/>
                    </a:cubicBezTo>
                    <a:cubicBezTo>
                      <a:pt x="846" y="719"/>
                      <a:pt x="917" y="757"/>
                      <a:pt x="972" y="825"/>
                    </a:cubicBezTo>
                    <a:cubicBezTo>
                      <a:pt x="1006" y="880"/>
                      <a:pt x="1040" y="952"/>
                      <a:pt x="1040" y="1019"/>
                    </a:cubicBezTo>
                    <a:lnTo>
                      <a:pt x="1040" y="1074"/>
                    </a:lnTo>
                    <a:cubicBezTo>
                      <a:pt x="1040" y="1091"/>
                      <a:pt x="1057" y="1108"/>
                      <a:pt x="1078" y="1108"/>
                    </a:cubicBezTo>
                    <a:cubicBezTo>
                      <a:pt x="1095" y="1108"/>
                      <a:pt x="1112" y="1091"/>
                      <a:pt x="1112" y="1074"/>
                    </a:cubicBezTo>
                    <a:lnTo>
                      <a:pt x="1112" y="1019"/>
                    </a:lnTo>
                    <a:cubicBezTo>
                      <a:pt x="1112" y="931"/>
                      <a:pt x="1078" y="846"/>
                      <a:pt x="1023" y="774"/>
                    </a:cubicBezTo>
                    <a:cubicBezTo>
                      <a:pt x="972" y="702"/>
                      <a:pt x="884" y="652"/>
                      <a:pt x="795" y="635"/>
                    </a:cubicBezTo>
                    <a:cubicBezTo>
                      <a:pt x="740" y="635"/>
                      <a:pt x="689" y="635"/>
                      <a:pt x="655" y="614"/>
                    </a:cubicBezTo>
                    <a:cubicBezTo>
                      <a:pt x="617" y="614"/>
                      <a:pt x="583" y="597"/>
                      <a:pt x="550" y="580"/>
                    </a:cubicBezTo>
                    <a:cubicBezTo>
                      <a:pt x="512" y="563"/>
                      <a:pt x="495" y="529"/>
                      <a:pt x="495" y="491"/>
                    </a:cubicBezTo>
                    <a:cubicBezTo>
                      <a:pt x="478" y="457"/>
                      <a:pt x="461" y="423"/>
                      <a:pt x="444" y="368"/>
                    </a:cubicBezTo>
                    <a:cubicBezTo>
                      <a:pt x="406" y="263"/>
                      <a:pt x="355" y="157"/>
                      <a:pt x="266" y="68"/>
                    </a:cubicBezTo>
                    <a:cubicBezTo>
                      <a:pt x="233" y="34"/>
                      <a:pt x="178" y="1"/>
                      <a:pt x="127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44"/>
              <p:cNvSpPr/>
              <p:nvPr/>
            </p:nvSpPr>
            <p:spPr>
              <a:xfrm>
                <a:off x="8048163" y="4777958"/>
                <a:ext cx="132589" cy="50092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759" extrusionOk="0">
                    <a:moveTo>
                      <a:pt x="72" y="1"/>
                    </a:moveTo>
                    <a:lnTo>
                      <a:pt x="72" y="1"/>
                    </a:lnTo>
                    <a:cubicBezTo>
                      <a:pt x="144" y="195"/>
                      <a:pt x="106" y="407"/>
                      <a:pt x="0" y="563"/>
                    </a:cubicBezTo>
                    <a:cubicBezTo>
                      <a:pt x="0" y="563"/>
                      <a:pt x="603" y="758"/>
                      <a:pt x="1188" y="758"/>
                    </a:cubicBezTo>
                    <a:cubicBezTo>
                      <a:pt x="1481" y="758"/>
                      <a:pt x="1769" y="710"/>
                      <a:pt x="1974" y="563"/>
                    </a:cubicBezTo>
                    <a:cubicBezTo>
                      <a:pt x="1974" y="457"/>
                      <a:pt x="1991" y="352"/>
                      <a:pt x="2008" y="246"/>
                    </a:cubicBez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44"/>
              <p:cNvSpPr/>
              <p:nvPr/>
            </p:nvSpPr>
            <p:spPr>
              <a:xfrm>
                <a:off x="8276050" y="4781324"/>
                <a:ext cx="131467" cy="52798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800" extrusionOk="0">
                    <a:moveTo>
                      <a:pt x="1919" y="1"/>
                    </a:moveTo>
                    <a:lnTo>
                      <a:pt x="1" y="390"/>
                    </a:lnTo>
                    <a:cubicBezTo>
                      <a:pt x="17" y="423"/>
                      <a:pt x="17" y="461"/>
                      <a:pt x="17" y="495"/>
                    </a:cubicBezTo>
                    <a:cubicBezTo>
                      <a:pt x="17" y="495"/>
                      <a:pt x="401" y="800"/>
                      <a:pt x="986" y="800"/>
                    </a:cubicBezTo>
                    <a:cubicBezTo>
                      <a:pt x="1278" y="800"/>
                      <a:pt x="1621" y="723"/>
                      <a:pt x="1991" y="495"/>
                    </a:cubicBezTo>
                    <a:cubicBezTo>
                      <a:pt x="1903" y="356"/>
                      <a:pt x="1848" y="161"/>
                      <a:pt x="1919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44"/>
              <p:cNvSpPr/>
              <p:nvPr/>
            </p:nvSpPr>
            <p:spPr>
              <a:xfrm>
                <a:off x="7972530" y="3891223"/>
                <a:ext cx="483762" cy="915847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13877" extrusionOk="0">
                    <a:moveTo>
                      <a:pt x="356" y="1"/>
                    </a:moveTo>
                    <a:cubicBezTo>
                      <a:pt x="1" y="4544"/>
                      <a:pt x="56" y="9105"/>
                      <a:pt x="635" y="13560"/>
                    </a:cubicBezTo>
                    <a:cubicBezTo>
                      <a:pt x="1330" y="13648"/>
                      <a:pt x="2037" y="13686"/>
                      <a:pt x="2745" y="13686"/>
                    </a:cubicBezTo>
                    <a:cubicBezTo>
                      <a:pt x="2881" y="13686"/>
                      <a:pt x="3018" y="13685"/>
                      <a:pt x="3154" y="13682"/>
                    </a:cubicBezTo>
                    <a:cubicBezTo>
                      <a:pt x="3365" y="11446"/>
                      <a:pt x="3509" y="9193"/>
                      <a:pt x="3594" y="6953"/>
                    </a:cubicBezTo>
                    <a:cubicBezTo>
                      <a:pt x="3877" y="9261"/>
                      <a:pt x="4194" y="11569"/>
                      <a:pt x="4600" y="13877"/>
                    </a:cubicBezTo>
                    <a:cubicBezTo>
                      <a:pt x="5445" y="13843"/>
                      <a:pt x="6273" y="13737"/>
                      <a:pt x="7102" y="13560"/>
                    </a:cubicBezTo>
                    <a:cubicBezTo>
                      <a:pt x="7330" y="9067"/>
                      <a:pt x="7152" y="4472"/>
                      <a:pt x="6747" y="51"/>
                    </a:cubicBezTo>
                    <a:lnTo>
                      <a:pt x="35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44"/>
              <p:cNvSpPr/>
              <p:nvPr/>
            </p:nvSpPr>
            <p:spPr>
              <a:xfrm>
                <a:off x="8207414" y="3919140"/>
                <a:ext cx="53656" cy="433538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69" extrusionOk="0">
                    <a:moveTo>
                      <a:pt x="774" y="0"/>
                    </a:moveTo>
                    <a:cubicBezTo>
                      <a:pt x="757" y="0"/>
                      <a:pt x="740" y="17"/>
                      <a:pt x="740" y="34"/>
                    </a:cubicBezTo>
                    <a:lnTo>
                      <a:pt x="740" y="1124"/>
                    </a:lnTo>
                    <a:cubicBezTo>
                      <a:pt x="740" y="1302"/>
                      <a:pt x="740" y="1513"/>
                      <a:pt x="652" y="1691"/>
                    </a:cubicBezTo>
                    <a:cubicBezTo>
                      <a:pt x="584" y="1775"/>
                      <a:pt x="495" y="1847"/>
                      <a:pt x="390" y="1864"/>
                    </a:cubicBezTo>
                    <a:cubicBezTo>
                      <a:pt x="367" y="1871"/>
                      <a:pt x="342" y="1875"/>
                      <a:pt x="314" y="1875"/>
                    </a:cubicBezTo>
                    <a:cubicBezTo>
                      <a:pt x="275" y="1875"/>
                      <a:pt x="230" y="1867"/>
                      <a:pt x="178" y="1847"/>
                    </a:cubicBezTo>
                    <a:cubicBezTo>
                      <a:pt x="178" y="1839"/>
                      <a:pt x="174" y="1835"/>
                      <a:pt x="167" y="1835"/>
                    </a:cubicBezTo>
                    <a:cubicBezTo>
                      <a:pt x="160" y="1835"/>
                      <a:pt x="151" y="1839"/>
                      <a:pt x="140" y="1847"/>
                    </a:cubicBezTo>
                    <a:lnTo>
                      <a:pt x="123" y="1864"/>
                    </a:lnTo>
                    <a:cubicBezTo>
                      <a:pt x="106" y="3487"/>
                      <a:pt x="73" y="5051"/>
                      <a:pt x="1" y="6530"/>
                    </a:cubicBezTo>
                    <a:cubicBezTo>
                      <a:pt x="1" y="6551"/>
                      <a:pt x="18" y="6568"/>
                      <a:pt x="35" y="6568"/>
                    </a:cubicBezTo>
                    <a:cubicBezTo>
                      <a:pt x="56" y="6568"/>
                      <a:pt x="73" y="6551"/>
                      <a:pt x="73" y="6530"/>
                    </a:cubicBezTo>
                    <a:cubicBezTo>
                      <a:pt x="140" y="5072"/>
                      <a:pt x="178" y="3521"/>
                      <a:pt x="195" y="1936"/>
                    </a:cubicBezTo>
                    <a:cubicBezTo>
                      <a:pt x="231" y="1944"/>
                      <a:pt x="266" y="1949"/>
                      <a:pt x="301" y="1949"/>
                    </a:cubicBezTo>
                    <a:cubicBezTo>
                      <a:pt x="336" y="1949"/>
                      <a:pt x="371" y="1944"/>
                      <a:pt x="407" y="1936"/>
                    </a:cubicBezTo>
                    <a:cubicBezTo>
                      <a:pt x="529" y="1919"/>
                      <a:pt x="635" y="1830"/>
                      <a:pt x="707" y="1725"/>
                    </a:cubicBezTo>
                    <a:cubicBezTo>
                      <a:pt x="812" y="1530"/>
                      <a:pt x="812" y="1302"/>
                      <a:pt x="812" y="1124"/>
                    </a:cubicBezTo>
                    <a:lnTo>
                      <a:pt x="812" y="34"/>
                    </a:lnTo>
                    <a:cubicBezTo>
                      <a:pt x="812" y="17"/>
                      <a:pt x="795" y="0"/>
                      <a:pt x="77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44"/>
              <p:cNvSpPr/>
              <p:nvPr/>
            </p:nvSpPr>
            <p:spPr>
              <a:xfrm>
                <a:off x="7989030" y="4815114"/>
                <a:ext cx="189479" cy="49960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757" extrusionOk="0">
                    <a:moveTo>
                      <a:pt x="896" y="0"/>
                    </a:moveTo>
                    <a:cubicBezTo>
                      <a:pt x="880" y="0"/>
                      <a:pt x="880" y="17"/>
                      <a:pt x="880" y="17"/>
                    </a:cubicBezTo>
                    <a:cubicBezTo>
                      <a:pt x="740" y="195"/>
                      <a:pt x="563" y="283"/>
                      <a:pt x="351" y="351"/>
                    </a:cubicBezTo>
                    <a:cubicBezTo>
                      <a:pt x="279" y="372"/>
                      <a:pt x="195" y="389"/>
                      <a:pt x="123" y="440"/>
                    </a:cubicBezTo>
                    <a:cubicBezTo>
                      <a:pt x="51" y="478"/>
                      <a:pt x="0" y="583"/>
                      <a:pt x="34" y="651"/>
                    </a:cubicBezTo>
                    <a:cubicBezTo>
                      <a:pt x="89" y="740"/>
                      <a:pt x="195" y="757"/>
                      <a:pt x="300" y="757"/>
                    </a:cubicBezTo>
                    <a:cubicBezTo>
                      <a:pt x="1125" y="740"/>
                      <a:pt x="2836" y="668"/>
                      <a:pt x="2836" y="668"/>
                    </a:cubicBezTo>
                    <a:cubicBezTo>
                      <a:pt x="2836" y="528"/>
                      <a:pt x="2853" y="123"/>
                      <a:pt x="28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44"/>
              <p:cNvSpPr/>
              <p:nvPr/>
            </p:nvSpPr>
            <p:spPr>
              <a:xfrm>
                <a:off x="8277172" y="4813992"/>
                <a:ext cx="194231" cy="4897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42" extrusionOk="0">
                    <a:moveTo>
                      <a:pt x="0" y="0"/>
                    </a:moveTo>
                    <a:cubicBezTo>
                      <a:pt x="34" y="212"/>
                      <a:pt x="89" y="495"/>
                      <a:pt x="123" y="706"/>
                    </a:cubicBezTo>
                    <a:cubicBezTo>
                      <a:pt x="123" y="706"/>
                      <a:pt x="1026" y="742"/>
                      <a:pt x="1844" y="742"/>
                    </a:cubicBezTo>
                    <a:cubicBezTo>
                      <a:pt x="2151" y="742"/>
                      <a:pt x="2445" y="737"/>
                      <a:pt x="2676" y="723"/>
                    </a:cubicBezTo>
                    <a:cubicBezTo>
                      <a:pt x="2765" y="706"/>
                      <a:pt x="2870" y="723"/>
                      <a:pt x="2908" y="634"/>
                    </a:cubicBezTo>
                    <a:cubicBezTo>
                      <a:pt x="2942" y="562"/>
                      <a:pt x="2887" y="474"/>
                      <a:pt x="2820" y="423"/>
                    </a:cubicBezTo>
                    <a:cubicBezTo>
                      <a:pt x="2748" y="389"/>
                      <a:pt x="2659" y="368"/>
                      <a:pt x="2570" y="351"/>
                    </a:cubicBezTo>
                    <a:cubicBezTo>
                      <a:pt x="2380" y="317"/>
                      <a:pt x="2169" y="228"/>
                      <a:pt x="2025" y="72"/>
                    </a:cubicBezTo>
                    <a:cubicBezTo>
                      <a:pt x="2008" y="51"/>
                      <a:pt x="1991" y="34"/>
                      <a:pt x="19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44"/>
              <p:cNvSpPr/>
              <p:nvPr/>
            </p:nvSpPr>
            <p:spPr>
              <a:xfrm>
                <a:off x="8400455" y="3328599"/>
                <a:ext cx="346223" cy="326556"/>
              </a:xfrm>
              <a:custGeom>
                <a:avLst/>
                <a:gdLst/>
                <a:ahLst/>
                <a:cxnLst/>
                <a:rect l="l" t="t" r="r" b="b"/>
                <a:pathLst>
                  <a:path w="5246" h="4948" extrusionOk="0">
                    <a:moveTo>
                      <a:pt x="335" y="0"/>
                    </a:moveTo>
                    <a:lnTo>
                      <a:pt x="1" y="4772"/>
                    </a:lnTo>
                    <a:cubicBezTo>
                      <a:pt x="640" y="4891"/>
                      <a:pt x="1290" y="4948"/>
                      <a:pt x="1943" y="4948"/>
                    </a:cubicBezTo>
                    <a:cubicBezTo>
                      <a:pt x="2545" y="4948"/>
                      <a:pt x="3149" y="4899"/>
                      <a:pt x="3750" y="4806"/>
                    </a:cubicBezTo>
                    <a:cubicBezTo>
                      <a:pt x="4489" y="4066"/>
                      <a:pt x="4984" y="3137"/>
                      <a:pt x="5246" y="2148"/>
                    </a:cubicBezTo>
                    <a:cubicBezTo>
                      <a:pt x="3788" y="1163"/>
                      <a:pt x="2097" y="457"/>
                      <a:pt x="3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44"/>
              <p:cNvSpPr/>
              <p:nvPr/>
            </p:nvSpPr>
            <p:spPr>
              <a:xfrm>
                <a:off x="8559771" y="3423965"/>
                <a:ext cx="186905" cy="231321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3505" extrusionOk="0">
                    <a:moveTo>
                      <a:pt x="1691" y="1"/>
                    </a:moveTo>
                    <a:cubicBezTo>
                      <a:pt x="1230" y="1214"/>
                      <a:pt x="668" y="2393"/>
                      <a:pt x="0" y="3505"/>
                    </a:cubicBezTo>
                    <a:cubicBezTo>
                      <a:pt x="440" y="3488"/>
                      <a:pt x="879" y="3433"/>
                      <a:pt x="1336" y="3361"/>
                    </a:cubicBezTo>
                    <a:cubicBezTo>
                      <a:pt x="2075" y="2621"/>
                      <a:pt x="2570" y="1692"/>
                      <a:pt x="2832" y="703"/>
                    </a:cubicBezTo>
                    <a:cubicBezTo>
                      <a:pt x="2464" y="457"/>
                      <a:pt x="2075" y="212"/>
                      <a:pt x="1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44"/>
              <p:cNvSpPr/>
              <p:nvPr/>
            </p:nvSpPr>
            <p:spPr>
              <a:xfrm>
                <a:off x="7628620" y="3375193"/>
                <a:ext cx="209278" cy="22769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3450" extrusionOk="0">
                    <a:moveTo>
                      <a:pt x="2025" y="0"/>
                    </a:moveTo>
                    <a:cubicBezTo>
                      <a:pt x="1814" y="123"/>
                      <a:pt x="1602" y="262"/>
                      <a:pt x="1408" y="402"/>
                    </a:cubicBezTo>
                    <a:cubicBezTo>
                      <a:pt x="706" y="951"/>
                      <a:pt x="178" y="1742"/>
                      <a:pt x="1" y="2604"/>
                    </a:cubicBezTo>
                    <a:cubicBezTo>
                      <a:pt x="334" y="2959"/>
                      <a:pt x="1057" y="3432"/>
                      <a:pt x="2486" y="3449"/>
                    </a:cubicBezTo>
                    <a:cubicBezTo>
                      <a:pt x="2520" y="3010"/>
                      <a:pt x="2820" y="2642"/>
                      <a:pt x="3171" y="2376"/>
                    </a:cubicBezTo>
                    <a:lnTo>
                      <a:pt x="2025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44"/>
              <p:cNvSpPr/>
              <p:nvPr/>
            </p:nvSpPr>
            <p:spPr>
              <a:xfrm>
                <a:off x="7762264" y="3307678"/>
                <a:ext cx="263924" cy="306888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4650" extrusionOk="0">
                    <a:moveTo>
                      <a:pt x="3999" y="0"/>
                    </a:moveTo>
                    <a:cubicBezTo>
                      <a:pt x="3682" y="51"/>
                      <a:pt x="3381" y="89"/>
                      <a:pt x="3081" y="123"/>
                    </a:cubicBezTo>
                    <a:cubicBezTo>
                      <a:pt x="2008" y="263"/>
                      <a:pt x="934" y="495"/>
                      <a:pt x="0" y="1023"/>
                    </a:cubicBezTo>
                    <a:cubicBezTo>
                      <a:pt x="249" y="2359"/>
                      <a:pt x="829" y="3644"/>
                      <a:pt x="1657" y="4650"/>
                    </a:cubicBezTo>
                    <a:cubicBezTo>
                      <a:pt x="2414" y="4510"/>
                      <a:pt x="3153" y="4244"/>
                      <a:pt x="3842" y="3876"/>
                    </a:cubicBezTo>
                    <a:lnTo>
                      <a:pt x="39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44"/>
              <p:cNvSpPr/>
              <p:nvPr/>
            </p:nvSpPr>
            <p:spPr>
              <a:xfrm>
                <a:off x="7762264" y="3350642"/>
                <a:ext cx="172121" cy="263924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3999" extrusionOk="0">
                    <a:moveTo>
                      <a:pt x="812" y="0"/>
                    </a:moveTo>
                    <a:cubicBezTo>
                      <a:pt x="528" y="106"/>
                      <a:pt x="266" y="229"/>
                      <a:pt x="0" y="372"/>
                    </a:cubicBezTo>
                    <a:cubicBezTo>
                      <a:pt x="249" y="1708"/>
                      <a:pt x="829" y="2993"/>
                      <a:pt x="1657" y="3999"/>
                    </a:cubicBezTo>
                    <a:cubicBezTo>
                      <a:pt x="1974" y="3944"/>
                      <a:pt x="2291" y="3859"/>
                      <a:pt x="2608" y="3754"/>
                    </a:cubicBezTo>
                    <a:cubicBezTo>
                      <a:pt x="1885" y="2570"/>
                      <a:pt x="1285" y="1302"/>
                      <a:pt x="8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44"/>
              <p:cNvSpPr/>
              <p:nvPr/>
            </p:nvSpPr>
            <p:spPr>
              <a:xfrm>
                <a:off x="8015824" y="3493724"/>
                <a:ext cx="2244" cy="69825"/>
              </a:xfrm>
              <a:custGeom>
                <a:avLst/>
                <a:gdLst/>
                <a:ahLst/>
                <a:cxnLst/>
                <a:rect l="l" t="t" r="r" b="b"/>
                <a:pathLst>
                  <a:path w="34" h="1058" extrusionOk="0">
                    <a:moveTo>
                      <a:pt x="34" y="1"/>
                    </a:moveTo>
                    <a:lnTo>
                      <a:pt x="0" y="105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44"/>
              <p:cNvSpPr/>
              <p:nvPr/>
            </p:nvSpPr>
            <p:spPr>
              <a:xfrm>
                <a:off x="7872677" y="3492338"/>
                <a:ext cx="145392" cy="122227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52" extrusionOk="0">
                    <a:moveTo>
                      <a:pt x="2025" y="0"/>
                    </a:moveTo>
                    <a:cubicBezTo>
                      <a:pt x="1992" y="0"/>
                      <a:pt x="1958" y="0"/>
                      <a:pt x="1903" y="22"/>
                    </a:cubicBezTo>
                    <a:cubicBezTo>
                      <a:pt x="1358" y="55"/>
                      <a:pt x="757" y="233"/>
                      <a:pt x="267" y="423"/>
                    </a:cubicBezTo>
                    <a:cubicBezTo>
                      <a:pt x="478" y="829"/>
                      <a:pt x="707" y="1218"/>
                      <a:pt x="935" y="1607"/>
                    </a:cubicBezTo>
                    <a:cubicBezTo>
                      <a:pt x="618" y="1712"/>
                      <a:pt x="318" y="1780"/>
                      <a:pt x="1" y="1852"/>
                    </a:cubicBezTo>
                    <a:cubicBezTo>
                      <a:pt x="757" y="1712"/>
                      <a:pt x="1480" y="1446"/>
                      <a:pt x="2169" y="1078"/>
                    </a:cubicBezTo>
                    <a:lnTo>
                      <a:pt x="2203" y="22"/>
                    </a:lnTo>
                    <a:cubicBezTo>
                      <a:pt x="2148" y="22"/>
                      <a:pt x="2080" y="0"/>
                      <a:pt x="2025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44"/>
              <p:cNvSpPr/>
              <p:nvPr/>
            </p:nvSpPr>
            <p:spPr>
              <a:xfrm>
                <a:off x="7869377" y="3612254"/>
                <a:ext cx="1188" cy="1188"/>
              </a:xfrm>
              <a:custGeom>
                <a:avLst/>
                <a:gdLst/>
                <a:ahLst/>
                <a:cxnLst/>
                <a:rect l="l" t="t" r="r" b="b"/>
                <a:pathLst>
                  <a:path w="18" h="18" extrusionOk="0">
                    <a:moveTo>
                      <a:pt x="17" y="18"/>
                    </a:moveTo>
                    <a:lnTo>
                      <a:pt x="17" y="18"/>
                    </a:lnTo>
                    <a:lnTo>
                      <a:pt x="17" y="18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44"/>
              <p:cNvSpPr/>
              <p:nvPr/>
            </p:nvSpPr>
            <p:spPr>
              <a:xfrm>
                <a:off x="7827535" y="3520254"/>
                <a:ext cx="106850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429" extrusionOk="0">
                    <a:moveTo>
                      <a:pt x="951" y="0"/>
                    </a:moveTo>
                    <a:cubicBezTo>
                      <a:pt x="490" y="195"/>
                      <a:pt x="140" y="389"/>
                      <a:pt x="0" y="461"/>
                    </a:cubicBezTo>
                    <a:cubicBezTo>
                      <a:pt x="190" y="795"/>
                      <a:pt x="402" y="1112"/>
                      <a:pt x="634" y="1395"/>
                    </a:cubicBezTo>
                    <a:lnTo>
                      <a:pt x="651" y="1412"/>
                    </a:lnTo>
                    <a:lnTo>
                      <a:pt x="668" y="1429"/>
                    </a:lnTo>
                    <a:lnTo>
                      <a:pt x="685" y="1429"/>
                    </a:lnTo>
                    <a:cubicBezTo>
                      <a:pt x="1002" y="1357"/>
                      <a:pt x="1302" y="1289"/>
                      <a:pt x="1619" y="1184"/>
                    </a:cubicBezTo>
                    <a:cubicBezTo>
                      <a:pt x="1391" y="795"/>
                      <a:pt x="1162" y="406"/>
                      <a:pt x="951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44"/>
              <p:cNvSpPr/>
              <p:nvPr/>
            </p:nvSpPr>
            <p:spPr>
              <a:xfrm>
                <a:off x="7939070" y="3711051"/>
                <a:ext cx="58078" cy="33791"/>
              </a:xfrm>
              <a:custGeom>
                <a:avLst/>
                <a:gdLst/>
                <a:ahLst/>
                <a:cxnLst/>
                <a:rect l="l" t="t" r="r" b="b"/>
                <a:pathLst>
                  <a:path w="880" h="512" extrusionOk="0">
                    <a:moveTo>
                      <a:pt x="880" y="0"/>
                    </a:moveTo>
                    <a:cubicBezTo>
                      <a:pt x="580" y="0"/>
                      <a:pt x="280" y="34"/>
                      <a:pt x="1" y="89"/>
                    </a:cubicBezTo>
                    <a:lnTo>
                      <a:pt x="740" y="512"/>
                    </a:lnTo>
                    <a:lnTo>
                      <a:pt x="880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44"/>
              <p:cNvSpPr/>
              <p:nvPr/>
            </p:nvSpPr>
            <p:spPr>
              <a:xfrm>
                <a:off x="7971474" y="3294677"/>
                <a:ext cx="483762" cy="650933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9863" extrusionOk="0">
                    <a:moveTo>
                      <a:pt x="3233" y="0"/>
                    </a:moveTo>
                    <a:cubicBezTo>
                      <a:pt x="2438" y="0"/>
                      <a:pt x="1589" y="105"/>
                      <a:pt x="829" y="197"/>
                    </a:cubicBezTo>
                    <a:lnTo>
                      <a:pt x="406" y="3017"/>
                    </a:lnTo>
                    <a:cubicBezTo>
                      <a:pt x="144" y="5236"/>
                      <a:pt x="0" y="7471"/>
                      <a:pt x="38" y="9441"/>
                    </a:cubicBezTo>
                    <a:cubicBezTo>
                      <a:pt x="1146" y="9717"/>
                      <a:pt x="2278" y="9863"/>
                      <a:pt x="3415" y="9863"/>
                    </a:cubicBezTo>
                    <a:cubicBezTo>
                      <a:pt x="4680" y="9863"/>
                      <a:pt x="5951" y="9682"/>
                      <a:pt x="7202" y="9302"/>
                    </a:cubicBezTo>
                    <a:cubicBezTo>
                      <a:pt x="7329" y="7628"/>
                      <a:pt x="7329" y="5954"/>
                      <a:pt x="7202" y="4302"/>
                    </a:cubicBezTo>
                    <a:lnTo>
                      <a:pt x="6835" y="514"/>
                    </a:lnTo>
                    <a:cubicBezTo>
                      <a:pt x="5934" y="286"/>
                      <a:pt x="4899" y="126"/>
                      <a:pt x="3982" y="37"/>
                    </a:cubicBezTo>
                    <a:cubicBezTo>
                      <a:pt x="3741" y="11"/>
                      <a:pt x="3490" y="0"/>
                      <a:pt x="3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44"/>
              <p:cNvSpPr/>
              <p:nvPr/>
            </p:nvSpPr>
            <p:spPr>
              <a:xfrm>
                <a:off x="7973982" y="3836578"/>
                <a:ext cx="476502" cy="109028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1652" extrusionOk="0">
                    <a:moveTo>
                      <a:pt x="0" y="0"/>
                    </a:moveTo>
                    <a:lnTo>
                      <a:pt x="0" y="1230"/>
                    </a:lnTo>
                    <a:cubicBezTo>
                      <a:pt x="1108" y="1506"/>
                      <a:pt x="2240" y="1652"/>
                      <a:pt x="3377" y="1652"/>
                    </a:cubicBezTo>
                    <a:cubicBezTo>
                      <a:pt x="4642" y="1652"/>
                      <a:pt x="5913" y="1471"/>
                      <a:pt x="7164" y="1091"/>
                    </a:cubicBezTo>
                    <a:cubicBezTo>
                      <a:pt x="7185" y="740"/>
                      <a:pt x="7202" y="406"/>
                      <a:pt x="7219" y="68"/>
                    </a:cubicBezTo>
                    <a:lnTo>
                      <a:pt x="7219" y="68"/>
                    </a:lnTo>
                    <a:cubicBezTo>
                      <a:pt x="6079" y="297"/>
                      <a:pt x="4920" y="412"/>
                      <a:pt x="3761" y="412"/>
                    </a:cubicBezTo>
                    <a:cubicBezTo>
                      <a:pt x="2499" y="412"/>
                      <a:pt x="1238" y="275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44"/>
              <p:cNvSpPr/>
              <p:nvPr/>
            </p:nvSpPr>
            <p:spPr>
              <a:xfrm>
                <a:off x="8064596" y="3294545"/>
                <a:ext cx="304446" cy="148296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2247" extrusionOk="0">
                    <a:moveTo>
                      <a:pt x="1786" y="1"/>
                    </a:moveTo>
                    <a:cubicBezTo>
                      <a:pt x="1199" y="1"/>
                      <a:pt x="580" y="55"/>
                      <a:pt x="1" y="128"/>
                    </a:cubicBezTo>
                    <a:cubicBezTo>
                      <a:pt x="68" y="850"/>
                      <a:pt x="474" y="1518"/>
                      <a:pt x="1091" y="1907"/>
                    </a:cubicBezTo>
                    <a:cubicBezTo>
                      <a:pt x="1460" y="2131"/>
                      <a:pt x="1893" y="2247"/>
                      <a:pt x="2326" y="2247"/>
                    </a:cubicBezTo>
                    <a:cubicBezTo>
                      <a:pt x="2678" y="2247"/>
                      <a:pt x="3029" y="2170"/>
                      <a:pt x="3344" y="2013"/>
                    </a:cubicBezTo>
                    <a:cubicBezTo>
                      <a:pt x="3995" y="1696"/>
                      <a:pt x="4489" y="1062"/>
                      <a:pt x="4612" y="339"/>
                    </a:cubicBezTo>
                    <a:cubicBezTo>
                      <a:pt x="3944" y="199"/>
                      <a:pt x="3221" y="111"/>
                      <a:pt x="2571" y="39"/>
                    </a:cubicBezTo>
                    <a:cubicBezTo>
                      <a:pt x="2320" y="12"/>
                      <a:pt x="2057" y="1"/>
                      <a:pt x="17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44"/>
              <p:cNvSpPr/>
              <p:nvPr/>
            </p:nvSpPr>
            <p:spPr>
              <a:xfrm>
                <a:off x="8112048" y="3295073"/>
                <a:ext cx="209278" cy="91539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1387" extrusionOk="0">
                    <a:moveTo>
                      <a:pt x="1108" y="1"/>
                    </a:moveTo>
                    <a:cubicBezTo>
                      <a:pt x="746" y="1"/>
                      <a:pt x="373" y="20"/>
                      <a:pt x="0" y="52"/>
                    </a:cubicBezTo>
                    <a:cubicBezTo>
                      <a:pt x="127" y="475"/>
                      <a:pt x="389" y="859"/>
                      <a:pt x="778" y="1109"/>
                    </a:cubicBezTo>
                    <a:cubicBezTo>
                      <a:pt x="1047" y="1289"/>
                      <a:pt x="1375" y="1387"/>
                      <a:pt x="1702" y="1387"/>
                    </a:cubicBezTo>
                    <a:cubicBezTo>
                      <a:pt x="1910" y="1387"/>
                      <a:pt x="2117" y="1347"/>
                      <a:pt x="2308" y="1265"/>
                    </a:cubicBezTo>
                    <a:cubicBezTo>
                      <a:pt x="2748" y="1071"/>
                      <a:pt x="3065" y="665"/>
                      <a:pt x="3170" y="208"/>
                    </a:cubicBezTo>
                    <a:cubicBezTo>
                      <a:pt x="2714" y="137"/>
                      <a:pt x="2274" y="69"/>
                      <a:pt x="1852" y="31"/>
                    </a:cubicBezTo>
                    <a:cubicBezTo>
                      <a:pt x="1611" y="10"/>
                      <a:pt x="1362" y="1"/>
                      <a:pt x="1108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44"/>
              <p:cNvSpPr/>
              <p:nvPr/>
            </p:nvSpPr>
            <p:spPr>
              <a:xfrm>
                <a:off x="8439789" y="3530814"/>
                <a:ext cx="17621" cy="380014"/>
              </a:xfrm>
              <a:custGeom>
                <a:avLst/>
                <a:gdLst/>
                <a:ahLst/>
                <a:cxnLst/>
                <a:rect l="l" t="t" r="r" b="b"/>
                <a:pathLst>
                  <a:path w="267" h="5758" extrusionOk="0">
                    <a:moveTo>
                      <a:pt x="39" y="1"/>
                    </a:moveTo>
                    <a:cubicBezTo>
                      <a:pt x="22" y="1"/>
                      <a:pt x="1" y="18"/>
                      <a:pt x="1" y="35"/>
                    </a:cubicBezTo>
                    <a:lnTo>
                      <a:pt x="72" y="724"/>
                    </a:lnTo>
                    <a:cubicBezTo>
                      <a:pt x="195" y="2376"/>
                      <a:pt x="195" y="4067"/>
                      <a:pt x="72" y="5707"/>
                    </a:cubicBezTo>
                    <a:cubicBezTo>
                      <a:pt x="72" y="5724"/>
                      <a:pt x="89" y="5741"/>
                      <a:pt x="106" y="5757"/>
                    </a:cubicBezTo>
                    <a:cubicBezTo>
                      <a:pt x="127" y="5757"/>
                      <a:pt x="144" y="5741"/>
                      <a:pt x="144" y="5724"/>
                    </a:cubicBezTo>
                    <a:cubicBezTo>
                      <a:pt x="267" y="4067"/>
                      <a:pt x="267" y="2376"/>
                      <a:pt x="144" y="724"/>
                    </a:cubicBezTo>
                    <a:lnTo>
                      <a:pt x="72" y="18"/>
                    </a:lnTo>
                    <a:cubicBezTo>
                      <a:pt x="72" y="1"/>
                      <a:pt x="56" y="1"/>
                      <a:pt x="3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44"/>
              <p:cNvSpPr/>
              <p:nvPr/>
            </p:nvSpPr>
            <p:spPr>
              <a:xfrm>
                <a:off x="7977282" y="3490754"/>
                <a:ext cx="23231" cy="20974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3178" extrusionOk="0">
                    <a:moveTo>
                      <a:pt x="309" y="1"/>
                    </a:moveTo>
                    <a:cubicBezTo>
                      <a:pt x="292" y="1"/>
                      <a:pt x="284" y="13"/>
                      <a:pt x="284" y="24"/>
                    </a:cubicBezTo>
                    <a:cubicBezTo>
                      <a:pt x="161" y="1064"/>
                      <a:pt x="56" y="2121"/>
                      <a:pt x="1" y="3144"/>
                    </a:cubicBezTo>
                    <a:cubicBezTo>
                      <a:pt x="1" y="3161"/>
                      <a:pt x="18" y="3178"/>
                      <a:pt x="35" y="3178"/>
                    </a:cubicBezTo>
                    <a:cubicBezTo>
                      <a:pt x="56" y="3178"/>
                      <a:pt x="73" y="3161"/>
                      <a:pt x="73" y="3144"/>
                    </a:cubicBezTo>
                    <a:cubicBezTo>
                      <a:pt x="123" y="2121"/>
                      <a:pt x="229" y="1081"/>
                      <a:pt x="352" y="46"/>
                    </a:cubicBezTo>
                    <a:cubicBezTo>
                      <a:pt x="352" y="24"/>
                      <a:pt x="352" y="8"/>
                      <a:pt x="335" y="8"/>
                    </a:cubicBezTo>
                    <a:cubicBezTo>
                      <a:pt x="325" y="3"/>
                      <a:pt x="316" y="1"/>
                      <a:pt x="30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44"/>
              <p:cNvSpPr/>
              <p:nvPr/>
            </p:nvSpPr>
            <p:spPr>
              <a:xfrm>
                <a:off x="7622746" y="3542561"/>
                <a:ext cx="422120" cy="296857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4498" extrusionOk="0">
                    <a:moveTo>
                      <a:pt x="588" y="0"/>
                    </a:moveTo>
                    <a:cubicBezTo>
                      <a:pt x="278" y="0"/>
                      <a:pt x="90" y="68"/>
                      <a:pt x="90" y="68"/>
                    </a:cubicBezTo>
                    <a:cubicBezTo>
                      <a:pt x="1" y="491"/>
                      <a:pt x="1" y="930"/>
                      <a:pt x="106" y="1353"/>
                    </a:cubicBezTo>
                    <a:cubicBezTo>
                      <a:pt x="373" y="2304"/>
                      <a:pt x="1146" y="3043"/>
                      <a:pt x="2008" y="3504"/>
                    </a:cubicBezTo>
                    <a:cubicBezTo>
                      <a:pt x="2892" y="3961"/>
                      <a:pt x="3877" y="4155"/>
                      <a:pt x="4756" y="4383"/>
                    </a:cubicBezTo>
                    <a:cubicBezTo>
                      <a:pt x="4987" y="4442"/>
                      <a:pt x="5219" y="4498"/>
                      <a:pt x="5457" y="4498"/>
                    </a:cubicBezTo>
                    <a:cubicBezTo>
                      <a:pt x="5510" y="4498"/>
                      <a:pt x="5564" y="4495"/>
                      <a:pt x="5618" y="4489"/>
                    </a:cubicBezTo>
                    <a:cubicBezTo>
                      <a:pt x="5673" y="4472"/>
                      <a:pt x="5762" y="4455"/>
                      <a:pt x="5779" y="4383"/>
                    </a:cubicBezTo>
                    <a:cubicBezTo>
                      <a:pt x="5779" y="4311"/>
                      <a:pt x="5707" y="4261"/>
                      <a:pt x="5639" y="4244"/>
                    </a:cubicBezTo>
                    <a:cubicBezTo>
                      <a:pt x="5512" y="4189"/>
                      <a:pt x="5373" y="4155"/>
                      <a:pt x="5233" y="4121"/>
                    </a:cubicBezTo>
                    <a:lnTo>
                      <a:pt x="5233" y="4121"/>
                    </a:lnTo>
                    <a:cubicBezTo>
                      <a:pt x="5273" y="4124"/>
                      <a:pt x="5313" y="4125"/>
                      <a:pt x="5352" y="4125"/>
                    </a:cubicBezTo>
                    <a:cubicBezTo>
                      <a:pt x="5575" y="4125"/>
                      <a:pt x="5799" y="4084"/>
                      <a:pt x="6007" y="3994"/>
                    </a:cubicBezTo>
                    <a:cubicBezTo>
                      <a:pt x="6062" y="3978"/>
                      <a:pt x="6113" y="3944"/>
                      <a:pt x="6113" y="3889"/>
                    </a:cubicBezTo>
                    <a:cubicBezTo>
                      <a:pt x="6113" y="3855"/>
                      <a:pt x="6096" y="3821"/>
                      <a:pt x="6062" y="3804"/>
                    </a:cubicBezTo>
                    <a:cubicBezTo>
                      <a:pt x="6024" y="3783"/>
                      <a:pt x="5990" y="3783"/>
                      <a:pt x="5956" y="3783"/>
                    </a:cubicBezTo>
                    <a:cubicBezTo>
                      <a:pt x="5707" y="3749"/>
                      <a:pt x="5462" y="3732"/>
                      <a:pt x="5178" y="3699"/>
                    </a:cubicBezTo>
                    <a:lnTo>
                      <a:pt x="5178" y="3699"/>
                    </a:lnTo>
                    <a:cubicBezTo>
                      <a:pt x="5266" y="3703"/>
                      <a:pt x="5354" y="3705"/>
                      <a:pt x="5443" y="3705"/>
                    </a:cubicBezTo>
                    <a:cubicBezTo>
                      <a:pt x="5690" y="3705"/>
                      <a:pt x="5938" y="3689"/>
                      <a:pt x="6184" y="3661"/>
                    </a:cubicBezTo>
                    <a:cubicBezTo>
                      <a:pt x="6235" y="3644"/>
                      <a:pt x="6290" y="3644"/>
                      <a:pt x="6324" y="3627"/>
                    </a:cubicBezTo>
                    <a:cubicBezTo>
                      <a:pt x="6358" y="3593"/>
                      <a:pt x="6396" y="3555"/>
                      <a:pt x="6396" y="3521"/>
                    </a:cubicBezTo>
                    <a:cubicBezTo>
                      <a:pt x="6379" y="3466"/>
                      <a:pt x="6341" y="3432"/>
                      <a:pt x="6307" y="3415"/>
                    </a:cubicBezTo>
                    <a:cubicBezTo>
                      <a:pt x="6273" y="3398"/>
                      <a:pt x="6218" y="3382"/>
                      <a:pt x="6184" y="3382"/>
                    </a:cubicBezTo>
                    <a:cubicBezTo>
                      <a:pt x="5867" y="3360"/>
                      <a:pt x="5567" y="3344"/>
                      <a:pt x="5233" y="3310"/>
                    </a:cubicBezTo>
                    <a:cubicBezTo>
                      <a:pt x="5567" y="3310"/>
                      <a:pt x="5901" y="3293"/>
                      <a:pt x="6201" y="3170"/>
                    </a:cubicBezTo>
                    <a:cubicBezTo>
                      <a:pt x="6252" y="3149"/>
                      <a:pt x="6307" y="3115"/>
                      <a:pt x="6324" y="3065"/>
                    </a:cubicBezTo>
                    <a:cubicBezTo>
                      <a:pt x="6324" y="3027"/>
                      <a:pt x="6290" y="2993"/>
                      <a:pt x="6273" y="2976"/>
                    </a:cubicBezTo>
                    <a:cubicBezTo>
                      <a:pt x="6235" y="2959"/>
                      <a:pt x="6201" y="2959"/>
                      <a:pt x="6167" y="2959"/>
                    </a:cubicBezTo>
                    <a:cubicBezTo>
                      <a:pt x="5918" y="2904"/>
                      <a:pt x="5656" y="2904"/>
                      <a:pt x="5407" y="2904"/>
                    </a:cubicBezTo>
                    <a:lnTo>
                      <a:pt x="4794" y="2642"/>
                    </a:lnTo>
                    <a:cubicBezTo>
                      <a:pt x="4282" y="2553"/>
                      <a:pt x="3771" y="2447"/>
                      <a:pt x="3348" y="2198"/>
                    </a:cubicBezTo>
                    <a:cubicBezTo>
                      <a:pt x="2909" y="1936"/>
                      <a:pt x="2554" y="1425"/>
                      <a:pt x="2575" y="913"/>
                    </a:cubicBezTo>
                    <a:cubicBezTo>
                      <a:pt x="1791" y="152"/>
                      <a:pt x="1053" y="0"/>
                      <a:pt x="588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44"/>
              <p:cNvSpPr/>
              <p:nvPr/>
            </p:nvSpPr>
            <p:spPr>
              <a:xfrm>
                <a:off x="7934318" y="3731972"/>
                <a:ext cx="112790" cy="109094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653" extrusionOk="0">
                    <a:moveTo>
                      <a:pt x="724" y="0"/>
                    </a:moveTo>
                    <a:cubicBezTo>
                      <a:pt x="707" y="0"/>
                      <a:pt x="686" y="17"/>
                      <a:pt x="686" y="34"/>
                    </a:cubicBezTo>
                    <a:cubicBezTo>
                      <a:pt x="686" y="51"/>
                      <a:pt x="707" y="68"/>
                      <a:pt x="724" y="68"/>
                    </a:cubicBezTo>
                    <a:lnTo>
                      <a:pt x="812" y="68"/>
                    </a:lnTo>
                    <a:cubicBezTo>
                      <a:pt x="1024" y="68"/>
                      <a:pt x="1235" y="89"/>
                      <a:pt x="1425" y="106"/>
                    </a:cubicBezTo>
                    <a:cubicBezTo>
                      <a:pt x="1463" y="123"/>
                      <a:pt x="1497" y="123"/>
                      <a:pt x="1531" y="140"/>
                    </a:cubicBezTo>
                    <a:lnTo>
                      <a:pt x="1552" y="157"/>
                    </a:lnTo>
                    <a:cubicBezTo>
                      <a:pt x="1552" y="173"/>
                      <a:pt x="1569" y="173"/>
                      <a:pt x="1569" y="195"/>
                    </a:cubicBezTo>
                    <a:cubicBezTo>
                      <a:pt x="1569" y="211"/>
                      <a:pt x="1552" y="211"/>
                      <a:pt x="1531" y="228"/>
                    </a:cubicBezTo>
                    <a:cubicBezTo>
                      <a:pt x="1514" y="245"/>
                      <a:pt x="1497" y="262"/>
                      <a:pt x="1480" y="262"/>
                    </a:cubicBezTo>
                    <a:cubicBezTo>
                      <a:pt x="1180" y="385"/>
                      <a:pt x="846" y="406"/>
                      <a:pt x="512" y="406"/>
                    </a:cubicBezTo>
                    <a:cubicBezTo>
                      <a:pt x="495" y="406"/>
                      <a:pt x="474" y="423"/>
                      <a:pt x="474" y="440"/>
                    </a:cubicBezTo>
                    <a:cubicBezTo>
                      <a:pt x="474" y="457"/>
                      <a:pt x="495" y="474"/>
                      <a:pt x="512" y="474"/>
                    </a:cubicBezTo>
                    <a:cubicBezTo>
                      <a:pt x="829" y="512"/>
                      <a:pt x="1146" y="528"/>
                      <a:pt x="1446" y="545"/>
                    </a:cubicBezTo>
                    <a:cubicBezTo>
                      <a:pt x="1497" y="545"/>
                      <a:pt x="1531" y="562"/>
                      <a:pt x="1569" y="579"/>
                    </a:cubicBezTo>
                    <a:cubicBezTo>
                      <a:pt x="1586" y="579"/>
                      <a:pt x="1603" y="596"/>
                      <a:pt x="1620" y="596"/>
                    </a:cubicBezTo>
                    <a:cubicBezTo>
                      <a:pt x="1620" y="617"/>
                      <a:pt x="1637" y="634"/>
                      <a:pt x="1637" y="651"/>
                    </a:cubicBezTo>
                    <a:cubicBezTo>
                      <a:pt x="1637" y="668"/>
                      <a:pt x="1620" y="668"/>
                      <a:pt x="1620" y="685"/>
                    </a:cubicBezTo>
                    <a:cubicBezTo>
                      <a:pt x="1603" y="702"/>
                      <a:pt x="1603" y="702"/>
                      <a:pt x="1586" y="723"/>
                    </a:cubicBezTo>
                    <a:cubicBezTo>
                      <a:pt x="1552" y="740"/>
                      <a:pt x="1514" y="740"/>
                      <a:pt x="1463" y="757"/>
                    </a:cubicBezTo>
                    <a:cubicBezTo>
                      <a:pt x="1214" y="791"/>
                      <a:pt x="969" y="807"/>
                      <a:pt x="741" y="807"/>
                    </a:cubicBezTo>
                    <a:cubicBezTo>
                      <a:pt x="678" y="807"/>
                      <a:pt x="621" y="807"/>
                      <a:pt x="567" y="804"/>
                    </a:cubicBezTo>
                    <a:lnTo>
                      <a:pt x="567" y="804"/>
                    </a:lnTo>
                    <a:cubicBezTo>
                      <a:pt x="532" y="800"/>
                      <a:pt x="495" y="795"/>
                      <a:pt x="457" y="791"/>
                    </a:cubicBezTo>
                    <a:cubicBezTo>
                      <a:pt x="441" y="791"/>
                      <a:pt x="424" y="807"/>
                      <a:pt x="424" y="829"/>
                    </a:cubicBezTo>
                    <a:cubicBezTo>
                      <a:pt x="424" y="845"/>
                      <a:pt x="441" y="862"/>
                      <a:pt x="457" y="862"/>
                    </a:cubicBezTo>
                    <a:cubicBezTo>
                      <a:pt x="457" y="862"/>
                      <a:pt x="457" y="862"/>
                      <a:pt x="457" y="862"/>
                    </a:cubicBezTo>
                    <a:lnTo>
                      <a:pt x="457" y="862"/>
                    </a:lnTo>
                    <a:cubicBezTo>
                      <a:pt x="499" y="870"/>
                      <a:pt x="541" y="875"/>
                      <a:pt x="584" y="877"/>
                    </a:cubicBezTo>
                    <a:lnTo>
                      <a:pt x="584" y="877"/>
                    </a:lnTo>
                    <a:cubicBezTo>
                      <a:pt x="815" y="902"/>
                      <a:pt x="1024" y="919"/>
                      <a:pt x="1235" y="951"/>
                    </a:cubicBezTo>
                    <a:cubicBezTo>
                      <a:pt x="1269" y="951"/>
                      <a:pt x="1303" y="951"/>
                      <a:pt x="1320" y="968"/>
                    </a:cubicBezTo>
                    <a:lnTo>
                      <a:pt x="1341" y="985"/>
                    </a:lnTo>
                    <a:cubicBezTo>
                      <a:pt x="1358" y="1002"/>
                      <a:pt x="1358" y="1002"/>
                      <a:pt x="1358" y="1019"/>
                    </a:cubicBezTo>
                    <a:cubicBezTo>
                      <a:pt x="1358" y="1040"/>
                      <a:pt x="1358" y="1057"/>
                      <a:pt x="1341" y="1057"/>
                    </a:cubicBezTo>
                    <a:cubicBezTo>
                      <a:pt x="1320" y="1074"/>
                      <a:pt x="1303" y="1091"/>
                      <a:pt x="1269" y="1091"/>
                    </a:cubicBezTo>
                    <a:cubicBezTo>
                      <a:pt x="1075" y="1179"/>
                      <a:pt x="880" y="1213"/>
                      <a:pt x="669" y="1213"/>
                    </a:cubicBezTo>
                    <a:lnTo>
                      <a:pt x="512" y="1213"/>
                    </a:lnTo>
                    <a:cubicBezTo>
                      <a:pt x="495" y="1213"/>
                      <a:pt x="474" y="1213"/>
                      <a:pt x="474" y="1230"/>
                    </a:cubicBezTo>
                    <a:cubicBezTo>
                      <a:pt x="474" y="1251"/>
                      <a:pt x="474" y="1268"/>
                      <a:pt x="495" y="1285"/>
                    </a:cubicBezTo>
                    <a:cubicBezTo>
                      <a:pt x="635" y="1319"/>
                      <a:pt x="774" y="1357"/>
                      <a:pt x="918" y="1408"/>
                    </a:cubicBezTo>
                    <a:cubicBezTo>
                      <a:pt x="935" y="1408"/>
                      <a:pt x="969" y="1425"/>
                      <a:pt x="986" y="1441"/>
                    </a:cubicBezTo>
                    <a:cubicBezTo>
                      <a:pt x="1003" y="1463"/>
                      <a:pt x="1024" y="1479"/>
                      <a:pt x="1024" y="1496"/>
                    </a:cubicBezTo>
                    <a:lnTo>
                      <a:pt x="1024" y="1513"/>
                    </a:lnTo>
                    <a:cubicBezTo>
                      <a:pt x="1003" y="1530"/>
                      <a:pt x="1003" y="1547"/>
                      <a:pt x="969" y="1547"/>
                    </a:cubicBezTo>
                    <a:cubicBezTo>
                      <a:pt x="952" y="1568"/>
                      <a:pt x="918" y="1585"/>
                      <a:pt x="880" y="1585"/>
                    </a:cubicBezTo>
                    <a:lnTo>
                      <a:pt x="741" y="1585"/>
                    </a:lnTo>
                    <a:cubicBezTo>
                      <a:pt x="512" y="1585"/>
                      <a:pt x="263" y="1530"/>
                      <a:pt x="35" y="1479"/>
                    </a:cubicBezTo>
                    <a:cubicBezTo>
                      <a:pt x="18" y="1479"/>
                      <a:pt x="1" y="1479"/>
                      <a:pt x="1" y="1496"/>
                    </a:cubicBezTo>
                    <a:cubicBezTo>
                      <a:pt x="1" y="1513"/>
                      <a:pt x="1" y="1547"/>
                      <a:pt x="18" y="1547"/>
                    </a:cubicBezTo>
                    <a:cubicBezTo>
                      <a:pt x="246" y="1602"/>
                      <a:pt x="495" y="1653"/>
                      <a:pt x="741" y="1653"/>
                    </a:cubicBezTo>
                    <a:lnTo>
                      <a:pt x="897" y="1653"/>
                    </a:lnTo>
                    <a:cubicBezTo>
                      <a:pt x="935" y="1653"/>
                      <a:pt x="969" y="1636"/>
                      <a:pt x="1003" y="1619"/>
                    </a:cubicBezTo>
                    <a:cubicBezTo>
                      <a:pt x="1041" y="1602"/>
                      <a:pt x="1075" y="1568"/>
                      <a:pt x="1091" y="1513"/>
                    </a:cubicBezTo>
                    <a:lnTo>
                      <a:pt x="1091" y="1496"/>
                    </a:lnTo>
                    <a:cubicBezTo>
                      <a:pt x="1091" y="1463"/>
                      <a:pt x="1058" y="1425"/>
                      <a:pt x="1041" y="1391"/>
                    </a:cubicBezTo>
                    <a:cubicBezTo>
                      <a:pt x="1003" y="1374"/>
                      <a:pt x="969" y="1357"/>
                      <a:pt x="935" y="1336"/>
                    </a:cubicBezTo>
                    <a:cubicBezTo>
                      <a:pt x="879" y="1316"/>
                      <a:pt x="823" y="1299"/>
                      <a:pt x="767" y="1283"/>
                    </a:cubicBezTo>
                    <a:lnTo>
                      <a:pt x="767" y="1283"/>
                    </a:lnTo>
                    <a:cubicBezTo>
                      <a:pt x="946" y="1273"/>
                      <a:pt x="1124" y="1237"/>
                      <a:pt x="1303" y="1162"/>
                    </a:cubicBezTo>
                    <a:cubicBezTo>
                      <a:pt x="1320" y="1146"/>
                      <a:pt x="1358" y="1124"/>
                      <a:pt x="1375" y="1108"/>
                    </a:cubicBezTo>
                    <a:cubicBezTo>
                      <a:pt x="1408" y="1091"/>
                      <a:pt x="1425" y="1057"/>
                      <a:pt x="1425" y="1019"/>
                    </a:cubicBezTo>
                    <a:cubicBezTo>
                      <a:pt x="1425" y="1002"/>
                      <a:pt x="1408" y="968"/>
                      <a:pt x="1408" y="951"/>
                    </a:cubicBezTo>
                    <a:cubicBezTo>
                      <a:pt x="1392" y="934"/>
                      <a:pt x="1375" y="913"/>
                      <a:pt x="1358" y="913"/>
                    </a:cubicBezTo>
                    <a:cubicBezTo>
                      <a:pt x="1320" y="879"/>
                      <a:pt x="1269" y="879"/>
                      <a:pt x="1235" y="879"/>
                    </a:cubicBezTo>
                    <a:cubicBezTo>
                      <a:pt x="1199" y="874"/>
                      <a:pt x="1163" y="870"/>
                      <a:pt x="1127" y="865"/>
                    </a:cubicBezTo>
                    <a:lnTo>
                      <a:pt x="1127" y="865"/>
                    </a:lnTo>
                    <a:cubicBezTo>
                      <a:pt x="1245" y="857"/>
                      <a:pt x="1363" y="845"/>
                      <a:pt x="1480" y="829"/>
                    </a:cubicBezTo>
                    <a:cubicBezTo>
                      <a:pt x="1514" y="807"/>
                      <a:pt x="1569" y="807"/>
                      <a:pt x="1620" y="774"/>
                    </a:cubicBezTo>
                    <a:cubicBezTo>
                      <a:pt x="1637" y="774"/>
                      <a:pt x="1658" y="757"/>
                      <a:pt x="1675" y="723"/>
                    </a:cubicBezTo>
                    <a:cubicBezTo>
                      <a:pt x="1692" y="702"/>
                      <a:pt x="1709" y="668"/>
                      <a:pt x="1709" y="651"/>
                    </a:cubicBezTo>
                    <a:cubicBezTo>
                      <a:pt x="1709" y="617"/>
                      <a:pt x="1692" y="579"/>
                      <a:pt x="1675" y="562"/>
                    </a:cubicBezTo>
                    <a:cubicBezTo>
                      <a:pt x="1658" y="545"/>
                      <a:pt x="1620" y="528"/>
                      <a:pt x="1603" y="512"/>
                    </a:cubicBezTo>
                    <a:cubicBezTo>
                      <a:pt x="1552" y="490"/>
                      <a:pt x="1497" y="474"/>
                      <a:pt x="1463" y="474"/>
                    </a:cubicBezTo>
                    <a:cubicBezTo>
                      <a:pt x="1315" y="466"/>
                      <a:pt x="1171" y="458"/>
                      <a:pt x="1025" y="448"/>
                    </a:cubicBezTo>
                    <a:lnTo>
                      <a:pt x="1025" y="448"/>
                    </a:lnTo>
                    <a:cubicBezTo>
                      <a:pt x="1185" y="428"/>
                      <a:pt x="1343" y="394"/>
                      <a:pt x="1497" y="334"/>
                    </a:cubicBezTo>
                    <a:cubicBezTo>
                      <a:pt x="1531" y="317"/>
                      <a:pt x="1552" y="317"/>
                      <a:pt x="1586" y="279"/>
                    </a:cubicBezTo>
                    <a:cubicBezTo>
                      <a:pt x="1603" y="262"/>
                      <a:pt x="1637" y="228"/>
                      <a:pt x="1637" y="195"/>
                    </a:cubicBezTo>
                    <a:cubicBezTo>
                      <a:pt x="1637" y="157"/>
                      <a:pt x="1620" y="140"/>
                      <a:pt x="1603" y="123"/>
                    </a:cubicBezTo>
                    <a:cubicBezTo>
                      <a:pt x="1603" y="106"/>
                      <a:pt x="1586" y="89"/>
                      <a:pt x="1569" y="68"/>
                    </a:cubicBezTo>
                    <a:cubicBezTo>
                      <a:pt x="1514" y="51"/>
                      <a:pt x="1480" y="51"/>
                      <a:pt x="1446" y="51"/>
                    </a:cubicBezTo>
                    <a:cubicBezTo>
                      <a:pt x="1235" y="17"/>
                      <a:pt x="1024" y="0"/>
                      <a:pt x="812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44"/>
              <p:cNvSpPr/>
              <p:nvPr/>
            </p:nvSpPr>
            <p:spPr>
              <a:xfrm>
                <a:off x="7646175" y="3613376"/>
                <a:ext cx="19601" cy="36101"/>
              </a:xfrm>
              <a:custGeom>
                <a:avLst/>
                <a:gdLst/>
                <a:ahLst/>
                <a:cxnLst/>
                <a:rect l="l" t="t" r="r" b="b"/>
                <a:pathLst>
                  <a:path w="297" h="547" extrusionOk="0">
                    <a:moveTo>
                      <a:pt x="123" y="1"/>
                    </a:moveTo>
                    <a:cubicBezTo>
                      <a:pt x="106" y="1"/>
                      <a:pt x="85" y="1"/>
                      <a:pt x="68" y="18"/>
                    </a:cubicBezTo>
                    <a:cubicBezTo>
                      <a:pt x="68" y="18"/>
                      <a:pt x="1" y="123"/>
                      <a:pt x="1" y="246"/>
                    </a:cubicBezTo>
                    <a:cubicBezTo>
                      <a:pt x="1" y="301"/>
                      <a:pt x="1" y="369"/>
                      <a:pt x="52" y="424"/>
                    </a:cubicBezTo>
                    <a:cubicBezTo>
                      <a:pt x="85" y="457"/>
                      <a:pt x="157" y="512"/>
                      <a:pt x="246" y="546"/>
                    </a:cubicBezTo>
                    <a:cubicBezTo>
                      <a:pt x="263" y="546"/>
                      <a:pt x="280" y="529"/>
                      <a:pt x="280" y="512"/>
                    </a:cubicBezTo>
                    <a:cubicBezTo>
                      <a:pt x="297" y="491"/>
                      <a:pt x="280" y="474"/>
                      <a:pt x="263" y="474"/>
                    </a:cubicBezTo>
                    <a:cubicBezTo>
                      <a:pt x="174" y="440"/>
                      <a:pt x="140" y="407"/>
                      <a:pt x="106" y="369"/>
                    </a:cubicBezTo>
                    <a:cubicBezTo>
                      <a:pt x="68" y="335"/>
                      <a:pt x="68" y="301"/>
                      <a:pt x="68" y="246"/>
                    </a:cubicBezTo>
                    <a:cubicBezTo>
                      <a:pt x="68" y="195"/>
                      <a:pt x="85" y="157"/>
                      <a:pt x="85" y="123"/>
                    </a:cubicBezTo>
                    <a:cubicBezTo>
                      <a:pt x="106" y="107"/>
                      <a:pt x="106" y="90"/>
                      <a:pt x="123" y="68"/>
                    </a:cubicBezTo>
                    <a:lnTo>
                      <a:pt x="123" y="52"/>
                    </a:lnTo>
                    <a:cubicBezTo>
                      <a:pt x="140" y="35"/>
                      <a:pt x="140" y="18"/>
                      <a:pt x="123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44"/>
              <p:cNvSpPr/>
              <p:nvPr/>
            </p:nvSpPr>
            <p:spPr>
              <a:xfrm>
                <a:off x="8033116" y="2880942"/>
                <a:ext cx="417368" cy="278641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4222" extrusionOk="0">
                    <a:moveTo>
                      <a:pt x="2818" y="1"/>
                    </a:moveTo>
                    <a:cubicBezTo>
                      <a:pt x="2640" y="1"/>
                      <a:pt x="2462" y="24"/>
                      <a:pt x="2291" y="72"/>
                    </a:cubicBezTo>
                    <a:cubicBezTo>
                      <a:pt x="1725" y="249"/>
                      <a:pt x="1251" y="672"/>
                      <a:pt x="1057" y="1217"/>
                    </a:cubicBezTo>
                    <a:cubicBezTo>
                      <a:pt x="1023" y="1078"/>
                      <a:pt x="968" y="938"/>
                      <a:pt x="862" y="832"/>
                    </a:cubicBezTo>
                    <a:cubicBezTo>
                      <a:pt x="706" y="972"/>
                      <a:pt x="651" y="1217"/>
                      <a:pt x="740" y="1428"/>
                    </a:cubicBezTo>
                    <a:cubicBezTo>
                      <a:pt x="406" y="1572"/>
                      <a:pt x="178" y="1834"/>
                      <a:pt x="89" y="2151"/>
                    </a:cubicBezTo>
                    <a:cubicBezTo>
                      <a:pt x="0" y="2468"/>
                      <a:pt x="72" y="2840"/>
                      <a:pt x="266" y="3102"/>
                    </a:cubicBezTo>
                    <a:cubicBezTo>
                      <a:pt x="668" y="3664"/>
                      <a:pt x="1340" y="3736"/>
                      <a:pt x="1851" y="3947"/>
                    </a:cubicBezTo>
                    <a:cubicBezTo>
                      <a:pt x="2245" y="4111"/>
                      <a:pt x="2674" y="4222"/>
                      <a:pt x="3101" y="4222"/>
                    </a:cubicBezTo>
                    <a:cubicBezTo>
                      <a:pt x="3224" y="4222"/>
                      <a:pt x="3348" y="4212"/>
                      <a:pt x="3470" y="4193"/>
                    </a:cubicBezTo>
                    <a:cubicBezTo>
                      <a:pt x="3698" y="4142"/>
                      <a:pt x="3944" y="4053"/>
                      <a:pt x="4155" y="3914"/>
                    </a:cubicBezTo>
                    <a:cubicBezTo>
                      <a:pt x="4366" y="3753"/>
                      <a:pt x="4510" y="3525"/>
                      <a:pt x="4683" y="3313"/>
                    </a:cubicBezTo>
                    <a:cubicBezTo>
                      <a:pt x="5021" y="2925"/>
                      <a:pt x="5461" y="2629"/>
                      <a:pt x="5778" y="2223"/>
                    </a:cubicBezTo>
                    <a:cubicBezTo>
                      <a:pt x="6112" y="1834"/>
                      <a:pt x="6323" y="1272"/>
                      <a:pt x="6146" y="794"/>
                    </a:cubicBezTo>
                    <a:cubicBezTo>
                      <a:pt x="5989" y="389"/>
                      <a:pt x="5600" y="127"/>
                      <a:pt x="5178" y="72"/>
                    </a:cubicBezTo>
                    <a:cubicBezTo>
                      <a:pt x="5105" y="60"/>
                      <a:pt x="5032" y="54"/>
                      <a:pt x="4959" y="54"/>
                    </a:cubicBezTo>
                    <a:cubicBezTo>
                      <a:pt x="4611" y="54"/>
                      <a:pt x="4269" y="180"/>
                      <a:pt x="3965" y="355"/>
                    </a:cubicBezTo>
                    <a:cubicBezTo>
                      <a:pt x="3633" y="123"/>
                      <a:pt x="3225" y="1"/>
                      <a:pt x="2818" y="1"/>
                    </a:cubicBezTo>
                    <a:close/>
                  </a:path>
                </a:pathLst>
              </a:custGeom>
              <a:solidFill>
                <a:srgbClr val="5A0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44"/>
              <p:cNvSpPr/>
              <p:nvPr/>
            </p:nvSpPr>
            <p:spPr>
              <a:xfrm>
                <a:off x="8181741" y="3236798"/>
                <a:ext cx="68703" cy="7682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164" extrusionOk="0">
                    <a:moveTo>
                      <a:pt x="107" y="1"/>
                    </a:moveTo>
                    <a:cubicBezTo>
                      <a:pt x="39" y="369"/>
                      <a:pt x="1" y="741"/>
                      <a:pt x="1" y="1125"/>
                    </a:cubicBezTo>
                    <a:lnTo>
                      <a:pt x="1041" y="1163"/>
                    </a:lnTo>
                    <a:lnTo>
                      <a:pt x="973" y="52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44"/>
              <p:cNvSpPr/>
              <p:nvPr/>
            </p:nvSpPr>
            <p:spPr>
              <a:xfrm>
                <a:off x="8183193" y="3236798"/>
                <a:ext cx="65008" cy="44152"/>
              </a:xfrm>
              <a:custGeom>
                <a:avLst/>
                <a:gdLst/>
                <a:ahLst/>
                <a:cxnLst/>
                <a:rect l="l" t="t" r="r" b="b"/>
                <a:pathLst>
                  <a:path w="985" h="669" extrusionOk="0">
                    <a:moveTo>
                      <a:pt x="85" y="1"/>
                    </a:moveTo>
                    <a:cubicBezTo>
                      <a:pt x="51" y="212"/>
                      <a:pt x="17" y="424"/>
                      <a:pt x="0" y="635"/>
                    </a:cubicBezTo>
                    <a:cubicBezTo>
                      <a:pt x="140" y="652"/>
                      <a:pt x="317" y="669"/>
                      <a:pt x="490" y="669"/>
                    </a:cubicBezTo>
                    <a:cubicBezTo>
                      <a:pt x="668" y="669"/>
                      <a:pt x="824" y="652"/>
                      <a:pt x="985" y="618"/>
                    </a:cubicBezTo>
                    <a:lnTo>
                      <a:pt x="951" y="52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44"/>
              <p:cNvSpPr/>
              <p:nvPr/>
            </p:nvSpPr>
            <p:spPr>
              <a:xfrm>
                <a:off x="8331818" y="3092858"/>
                <a:ext cx="60652" cy="109160"/>
              </a:xfrm>
              <a:custGeom>
                <a:avLst/>
                <a:gdLst/>
                <a:ahLst/>
                <a:cxnLst/>
                <a:rect l="l" t="t" r="r" b="b"/>
                <a:pathLst>
                  <a:path w="919" h="1654" extrusionOk="0">
                    <a:moveTo>
                      <a:pt x="548" y="0"/>
                    </a:moveTo>
                    <a:cubicBezTo>
                      <a:pt x="492" y="0"/>
                      <a:pt x="437" y="16"/>
                      <a:pt x="390" y="52"/>
                    </a:cubicBezTo>
                    <a:lnTo>
                      <a:pt x="1" y="1654"/>
                    </a:lnTo>
                    <a:cubicBezTo>
                      <a:pt x="440" y="1493"/>
                      <a:pt x="791" y="1108"/>
                      <a:pt x="897" y="631"/>
                    </a:cubicBezTo>
                    <a:cubicBezTo>
                      <a:pt x="918" y="474"/>
                      <a:pt x="918" y="297"/>
                      <a:pt x="829" y="157"/>
                    </a:cubicBezTo>
                    <a:cubicBezTo>
                      <a:pt x="770" y="62"/>
                      <a:pt x="658" y="0"/>
                      <a:pt x="548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44"/>
              <p:cNvSpPr/>
              <p:nvPr/>
            </p:nvSpPr>
            <p:spPr>
              <a:xfrm>
                <a:off x="8331818" y="3092594"/>
                <a:ext cx="47782" cy="109424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658" extrusionOk="0">
                    <a:moveTo>
                      <a:pt x="546" y="1"/>
                    </a:moveTo>
                    <a:cubicBezTo>
                      <a:pt x="495" y="1"/>
                      <a:pt x="457" y="18"/>
                      <a:pt x="424" y="35"/>
                    </a:cubicBezTo>
                    <a:lnTo>
                      <a:pt x="407" y="35"/>
                    </a:lnTo>
                    <a:cubicBezTo>
                      <a:pt x="407" y="35"/>
                      <a:pt x="407" y="56"/>
                      <a:pt x="390" y="56"/>
                    </a:cubicBezTo>
                    <a:lnTo>
                      <a:pt x="1" y="1658"/>
                    </a:lnTo>
                    <a:cubicBezTo>
                      <a:pt x="246" y="1569"/>
                      <a:pt x="457" y="1429"/>
                      <a:pt x="618" y="1218"/>
                    </a:cubicBezTo>
                    <a:cubicBezTo>
                      <a:pt x="724" y="812"/>
                      <a:pt x="724" y="352"/>
                      <a:pt x="707" y="35"/>
                    </a:cubicBezTo>
                    <a:cubicBezTo>
                      <a:pt x="652" y="18"/>
                      <a:pt x="601" y="1"/>
                      <a:pt x="546" y="1"/>
                    </a:cubicBez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44"/>
              <p:cNvSpPr/>
              <p:nvPr/>
            </p:nvSpPr>
            <p:spPr>
              <a:xfrm>
                <a:off x="8036745" y="3025079"/>
                <a:ext cx="339227" cy="238911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3620" extrusionOk="0">
                    <a:moveTo>
                      <a:pt x="2498" y="1"/>
                    </a:moveTo>
                    <a:cubicBezTo>
                      <a:pt x="2198" y="212"/>
                      <a:pt x="1902" y="479"/>
                      <a:pt x="1530" y="601"/>
                    </a:cubicBezTo>
                    <a:cubicBezTo>
                      <a:pt x="1619" y="707"/>
                      <a:pt x="1602" y="812"/>
                      <a:pt x="1547" y="884"/>
                    </a:cubicBezTo>
                    <a:cubicBezTo>
                      <a:pt x="1509" y="935"/>
                      <a:pt x="1449" y="960"/>
                      <a:pt x="1384" y="960"/>
                    </a:cubicBezTo>
                    <a:cubicBezTo>
                      <a:pt x="1363" y="960"/>
                      <a:pt x="1341" y="957"/>
                      <a:pt x="1319" y="952"/>
                    </a:cubicBezTo>
                    <a:cubicBezTo>
                      <a:pt x="1196" y="901"/>
                      <a:pt x="1141" y="741"/>
                      <a:pt x="1036" y="635"/>
                    </a:cubicBezTo>
                    <a:cubicBezTo>
                      <a:pt x="958" y="573"/>
                      <a:pt x="852" y="536"/>
                      <a:pt x="747" y="536"/>
                    </a:cubicBezTo>
                    <a:cubicBezTo>
                      <a:pt x="709" y="536"/>
                      <a:pt x="671" y="540"/>
                      <a:pt x="634" y="550"/>
                    </a:cubicBezTo>
                    <a:cubicBezTo>
                      <a:pt x="490" y="584"/>
                      <a:pt x="385" y="673"/>
                      <a:pt x="279" y="779"/>
                    </a:cubicBezTo>
                    <a:cubicBezTo>
                      <a:pt x="0" y="1129"/>
                      <a:pt x="17" y="1658"/>
                      <a:pt x="279" y="2009"/>
                    </a:cubicBezTo>
                    <a:cubicBezTo>
                      <a:pt x="514" y="2328"/>
                      <a:pt x="767" y="2391"/>
                      <a:pt x="931" y="2391"/>
                    </a:cubicBezTo>
                    <a:cubicBezTo>
                      <a:pt x="1039" y="2391"/>
                      <a:pt x="1107" y="2364"/>
                      <a:pt x="1107" y="2364"/>
                    </a:cubicBezTo>
                    <a:cubicBezTo>
                      <a:pt x="1124" y="2643"/>
                      <a:pt x="1213" y="2875"/>
                      <a:pt x="1374" y="3086"/>
                    </a:cubicBezTo>
                    <a:cubicBezTo>
                      <a:pt x="1636" y="3437"/>
                      <a:pt x="2075" y="3594"/>
                      <a:pt x="2498" y="3615"/>
                    </a:cubicBezTo>
                    <a:cubicBezTo>
                      <a:pt x="2548" y="3618"/>
                      <a:pt x="2599" y="3620"/>
                      <a:pt x="2649" y="3620"/>
                    </a:cubicBezTo>
                    <a:cubicBezTo>
                      <a:pt x="3357" y="3620"/>
                      <a:pt x="4064" y="3291"/>
                      <a:pt x="4506" y="2731"/>
                    </a:cubicBezTo>
                    <a:cubicBezTo>
                      <a:pt x="4983" y="2135"/>
                      <a:pt x="5140" y="1307"/>
                      <a:pt x="4928" y="567"/>
                    </a:cubicBezTo>
                    <a:lnTo>
                      <a:pt x="4928" y="567"/>
                    </a:lnTo>
                    <a:cubicBezTo>
                      <a:pt x="4888" y="580"/>
                      <a:pt x="4845" y="587"/>
                      <a:pt x="4800" y="587"/>
                    </a:cubicBezTo>
                    <a:cubicBezTo>
                      <a:pt x="4673" y="587"/>
                      <a:pt x="4536" y="535"/>
                      <a:pt x="4417" y="445"/>
                    </a:cubicBezTo>
                    <a:cubicBezTo>
                      <a:pt x="4261" y="339"/>
                      <a:pt x="4155" y="178"/>
                      <a:pt x="4049" y="22"/>
                    </a:cubicBezTo>
                    <a:cubicBezTo>
                      <a:pt x="3855" y="145"/>
                      <a:pt x="3749" y="267"/>
                      <a:pt x="3610" y="373"/>
                    </a:cubicBezTo>
                    <a:cubicBezTo>
                      <a:pt x="3481" y="452"/>
                      <a:pt x="3328" y="515"/>
                      <a:pt x="3170" y="515"/>
                    </a:cubicBezTo>
                    <a:cubicBezTo>
                      <a:pt x="3152" y="515"/>
                      <a:pt x="3134" y="514"/>
                      <a:pt x="3115" y="512"/>
                    </a:cubicBezTo>
                    <a:cubicBezTo>
                      <a:pt x="2853" y="462"/>
                      <a:pt x="2659" y="233"/>
                      <a:pt x="2498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44"/>
              <p:cNvSpPr/>
              <p:nvPr/>
            </p:nvSpPr>
            <p:spPr>
              <a:xfrm>
                <a:off x="8069084" y="3100712"/>
                <a:ext cx="34913" cy="40522"/>
              </a:xfrm>
              <a:custGeom>
                <a:avLst/>
                <a:gdLst/>
                <a:ahLst/>
                <a:cxnLst/>
                <a:rect l="l" t="t" r="r" b="b"/>
                <a:pathLst>
                  <a:path w="529" h="614" extrusionOk="0">
                    <a:moveTo>
                      <a:pt x="478" y="0"/>
                    </a:moveTo>
                    <a:cubicBezTo>
                      <a:pt x="317" y="38"/>
                      <a:pt x="178" y="89"/>
                      <a:pt x="38" y="123"/>
                    </a:cubicBezTo>
                    <a:cubicBezTo>
                      <a:pt x="0" y="123"/>
                      <a:pt x="0" y="161"/>
                      <a:pt x="0" y="178"/>
                    </a:cubicBezTo>
                    <a:cubicBezTo>
                      <a:pt x="0" y="195"/>
                      <a:pt x="38" y="195"/>
                      <a:pt x="55" y="195"/>
                    </a:cubicBezTo>
                    <a:cubicBezTo>
                      <a:pt x="163" y="169"/>
                      <a:pt x="271" y="130"/>
                      <a:pt x="388" y="98"/>
                    </a:cubicBezTo>
                    <a:lnTo>
                      <a:pt x="388" y="98"/>
                    </a:lnTo>
                    <a:cubicBezTo>
                      <a:pt x="344" y="153"/>
                      <a:pt x="306" y="215"/>
                      <a:pt x="284" y="284"/>
                    </a:cubicBezTo>
                    <a:cubicBezTo>
                      <a:pt x="267" y="317"/>
                      <a:pt x="250" y="372"/>
                      <a:pt x="250" y="423"/>
                    </a:cubicBezTo>
                    <a:cubicBezTo>
                      <a:pt x="250" y="478"/>
                      <a:pt x="284" y="546"/>
                      <a:pt x="317" y="600"/>
                    </a:cubicBezTo>
                    <a:cubicBezTo>
                      <a:pt x="326" y="609"/>
                      <a:pt x="335" y="613"/>
                      <a:pt x="345" y="613"/>
                    </a:cubicBezTo>
                    <a:cubicBezTo>
                      <a:pt x="354" y="613"/>
                      <a:pt x="364" y="609"/>
                      <a:pt x="372" y="600"/>
                    </a:cubicBezTo>
                    <a:cubicBezTo>
                      <a:pt x="389" y="600"/>
                      <a:pt x="389" y="584"/>
                      <a:pt x="372" y="567"/>
                    </a:cubicBezTo>
                    <a:cubicBezTo>
                      <a:pt x="334" y="512"/>
                      <a:pt x="317" y="478"/>
                      <a:pt x="317" y="423"/>
                    </a:cubicBezTo>
                    <a:cubicBezTo>
                      <a:pt x="317" y="372"/>
                      <a:pt x="334" y="334"/>
                      <a:pt x="355" y="300"/>
                    </a:cubicBezTo>
                    <a:cubicBezTo>
                      <a:pt x="372" y="212"/>
                      <a:pt x="440" y="144"/>
                      <a:pt x="512" y="55"/>
                    </a:cubicBezTo>
                    <a:cubicBezTo>
                      <a:pt x="529" y="55"/>
                      <a:pt x="529" y="38"/>
                      <a:pt x="512" y="17"/>
                    </a:cubicBezTo>
                    <a:cubicBezTo>
                      <a:pt x="512" y="0"/>
                      <a:pt x="495" y="0"/>
                      <a:pt x="478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44"/>
              <p:cNvSpPr/>
              <p:nvPr/>
            </p:nvSpPr>
            <p:spPr>
              <a:xfrm>
                <a:off x="8186493" y="3083223"/>
                <a:ext cx="43030" cy="23429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55" extrusionOk="0">
                    <a:moveTo>
                      <a:pt x="460" y="1"/>
                    </a:moveTo>
                    <a:cubicBezTo>
                      <a:pt x="421" y="1"/>
                      <a:pt x="383" y="10"/>
                      <a:pt x="352" y="20"/>
                    </a:cubicBezTo>
                    <a:cubicBezTo>
                      <a:pt x="267" y="37"/>
                      <a:pt x="178" y="54"/>
                      <a:pt x="106" y="109"/>
                    </a:cubicBezTo>
                    <a:cubicBezTo>
                      <a:pt x="56" y="126"/>
                      <a:pt x="1" y="177"/>
                      <a:pt x="1" y="248"/>
                    </a:cubicBezTo>
                    <a:cubicBezTo>
                      <a:pt x="1" y="303"/>
                      <a:pt x="56" y="337"/>
                      <a:pt x="123" y="354"/>
                    </a:cubicBezTo>
                    <a:cubicBezTo>
                      <a:pt x="178" y="354"/>
                      <a:pt x="229" y="337"/>
                      <a:pt x="284" y="320"/>
                    </a:cubicBezTo>
                    <a:cubicBezTo>
                      <a:pt x="352" y="303"/>
                      <a:pt x="407" y="265"/>
                      <a:pt x="457" y="265"/>
                    </a:cubicBezTo>
                    <a:cubicBezTo>
                      <a:pt x="469" y="268"/>
                      <a:pt x="481" y="269"/>
                      <a:pt x="492" y="269"/>
                    </a:cubicBezTo>
                    <a:cubicBezTo>
                      <a:pt x="568" y="269"/>
                      <a:pt x="635" y="222"/>
                      <a:pt x="635" y="160"/>
                    </a:cubicBezTo>
                    <a:cubicBezTo>
                      <a:pt x="652" y="109"/>
                      <a:pt x="601" y="37"/>
                      <a:pt x="546" y="20"/>
                    </a:cubicBezTo>
                    <a:cubicBezTo>
                      <a:pt x="517" y="6"/>
                      <a:pt x="488" y="1"/>
                      <a:pt x="46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44"/>
              <p:cNvSpPr/>
              <p:nvPr/>
            </p:nvSpPr>
            <p:spPr>
              <a:xfrm>
                <a:off x="8205236" y="3118267"/>
                <a:ext cx="16235" cy="20987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8" extrusionOk="0">
                    <a:moveTo>
                      <a:pt x="123" y="1"/>
                    </a:moveTo>
                    <a:cubicBezTo>
                      <a:pt x="51" y="1"/>
                      <a:pt x="0" y="68"/>
                      <a:pt x="0" y="157"/>
                    </a:cubicBezTo>
                    <a:cubicBezTo>
                      <a:pt x="0" y="246"/>
                      <a:pt x="68" y="318"/>
                      <a:pt x="123" y="318"/>
                    </a:cubicBezTo>
                    <a:cubicBezTo>
                      <a:pt x="194" y="318"/>
                      <a:pt x="245" y="246"/>
                      <a:pt x="245" y="157"/>
                    </a:cubicBezTo>
                    <a:cubicBezTo>
                      <a:pt x="228" y="68"/>
                      <a:pt x="173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44"/>
              <p:cNvSpPr/>
              <p:nvPr/>
            </p:nvSpPr>
            <p:spPr>
              <a:xfrm>
                <a:off x="8334062" y="3083157"/>
                <a:ext cx="37487" cy="2349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6" extrusionOk="0">
                    <a:moveTo>
                      <a:pt x="187" y="0"/>
                    </a:moveTo>
                    <a:cubicBezTo>
                      <a:pt x="160" y="0"/>
                      <a:pt x="134" y="4"/>
                      <a:pt x="106" y="21"/>
                    </a:cubicBezTo>
                    <a:cubicBezTo>
                      <a:pt x="56" y="38"/>
                      <a:pt x="1" y="93"/>
                      <a:pt x="18" y="161"/>
                    </a:cubicBezTo>
                    <a:cubicBezTo>
                      <a:pt x="18" y="216"/>
                      <a:pt x="89" y="266"/>
                      <a:pt x="161" y="266"/>
                    </a:cubicBezTo>
                    <a:cubicBezTo>
                      <a:pt x="212" y="266"/>
                      <a:pt x="267" y="283"/>
                      <a:pt x="318" y="321"/>
                    </a:cubicBezTo>
                    <a:cubicBezTo>
                      <a:pt x="356" y="338"/>
                      <a:pt x="406" y="355"/>
                      <a:pt x="461" y="355"/>
                    </a:cubicBezTo>
                    <a:cubicBezTo>
                      <a:pt x="512" y="355"/>
                      <a:pt x="567" y="304"/>
                      <a:pt x="567" y="249"/>
                    </a:cubicBezTo>
                    <a:cubicBezTo>
                      <a:pt x="567" y="178"/>
                      <a:pt x="512" y="144"/>
                      <a:pt x="478" y="110"/>
                    </a:cubicBezTo>
                    <a:cubicBezTo>
                      <a:pt x="406" y="55"/>
                      <a:pt x="335" y="38"/>
                      <a:pt x="267" y="4"/>
                    </a:cubicBezTo>
                    <a:cubicBezTo>
                      <a:pt x="240" y="4"/>
                      <a:pt x="213" y="0"/>
                      <a:pt x="187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44"/>
              <p:cNvSpPr/>
              <p:nvPr/>
            </p:nvSpPr>
            <p:spPr>
              <a:xfrm>
                <a:off x="8342179" y="3118267"/>
                <a:ext cx="15377" cy="2006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304" extrusionOk="0">
                    <a:moveTo>
                      <a:pt x="127" y="1"/>
                    </a:moveTo>
                    <a:cubicBezTo>
                      <a:pt x="55" y="1"/>
                      <a:pt x="0" y="68"/>
                      <a:pt x="0" y="140"/>
                    </a:cubicBezTo>
                    <a:cubicBezTo>
                      <a:pt x="0" y="229"/>
                      <a:pt x="38" y="301"/>
                      <a:pt x="106" y="301"/>
                    </a:cubicBezTo>
                    <a:cubicBezTo>
                      <a:pt x="113" y="302"/>
                      <a:pt x="120" y="303"/>
                      <a:pt x="127" y="303"/>
                    </a:cubicBezTo>
                    <a:cubicBezTo>
                      <a:pt x="188" y="303"/>
                      <a:pt x="233" y="237"/>
                      <a:pt x="233" y="157"/>
                    </a:cubicBezTo>
                    <a:cubicBezTo>
                      <a:pt x="233" y="68"/>
                      <a:pt x="195" y="1"/>
                      <a:pt x="12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44"/>
              <p:cNvSpPr/>
              <p:nvPr/>
            </p:nvSpPr>
            <p:spPr>
              <a:xfrm>
                <a:off x="8295850" y="3117145"/>
                <a:ext cx="7062" cy="2369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59" extrusionOk="0">
                    <a:moveTo>
                      <a:pt x="18" y="1"/>
                    </a:moveTo>
                    <a:cubicBezTo>
                      <a:pt x="1" y="18"/>
                      <a:pt x="1" y="35"/>
                      <a:pt x="1" y="51"/>
                    </a:cubicBezTo>
                    <a:cubicBezTo>
                      <a:pt x="18" y="106"/>
                      <a:pt x="34" y="174"/>
                      <a:pt x="34" y="246"/>
                    </a:cubicBezTo>
                    <a:lnTo>
                      <a:pt x="34" y="318"/>
                    </a:lnTo>
                    <a:cubicBezTo>
                      <a:pt x="34" y="335"/>
                      <a:pt x="34" y="351"/>
                      <a:pt x="68" y="351"/>
                    </a:cubicBezTo>
                    <a:cubicBezTo>
                      <a:pt x="74" y="356"/>
                      <a:pt x="80" y="359"/>
                      <a:pt x="85" y="359"/>
                    </a:cubicBezTo>
                    <a:cubicBezTo>
                      <a:pt x="98" y="359"/>
                      <a:pt x="106" y="347"/>
                      <a:pt x="106" y="335"/>
                    </a:cubicBezTo>
                    <a:lnTo>
                      <a:pt x="106" y="246"/>
                    </a:lnTo>
                    <a:cubicBezTo>
                      <a:pt x="106" y="174"/>
                      <a:pt x="89" y="85"/>
                      <a:pt x="68" y="18"/>
                    </a:cubicBezTo>
                    <a:cubicBezTo>
                      <a:pt x="51" y="1"/>
                      <a:pt x="34" y="1"/>
                      <a:pt x="18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44"/>
              <p:cNvSpPr/>
              <p:nvPr/>
            </p:nvSpPr>
            <p:spPr>
              <a:xfrm>
                <a:off x="8124851" y="3136284"/>
                <a:ext cx="75699" cy="7048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68" extrusionOk="0">
                    <a:moveTo>
                      <a:pt x="534" y="1"/>
                    </a:moveTo>
                    <a:cubicBezTo>
                      <a:pt x="509" y="1"/>
                      <a:pt x="485" y="3"/>
                      <a:pt x="461" y="7"/>
                    </a:cubicBezTo>
                    <a:cubicBezTo>
                      <a:pt x="250" y="45"/>
                      <a:pt x="56" y="239"/>
                      <a:pt x="18" y="450"/>
                    </a:cubicBezTo>
                    <a:cubicBezTo>
                      <a:pt x="1" y="679"/>
                      <a:pt x="106" y="907"/>
                      <a:pt x="301" y="1012"/>
                    </a:cubicBezTo>
                    <a:cubicBezTo>
                      <a:pt x="371" y="1050"/>
                      <a:pt x="449" y="1068"/>
                      <a:pt x="529" y="1068"/>
                    </a:cubicBezTo>
                    <a:cubicBezTo>
                      <a:pt x="671" y="1068"/>
                      <a:pt x="815" y="1013"/>
                      <a:pt x="918" y="924"/>
                    </a:cubicBezTo>
                    <a:cubicBezTo>
                      <a:pt x="1074" y="767"/>
                      <a:pt x="1146" y="501"/>
                      <a:pt x="1024" y="273"/>
                    </a:cubicBezTo>
                    <a:cubicBezTo>
                      <a:pt x="930" y="115"/>
                      <a:pt x="726" y="1"/>
                      <a:pt x="534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44"/>
              <p:cNvSpPr/>
              <p:nvPr/>
            </p:nvSpPr>
            <p:spPr>
              <a:xfrm>
                <a:off x="8242326" y="3163739"/>
                <a:ext cx="68637" cy="11484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74" extrusionOk="0">
                    <a:moveTo>
                      <a:pt x="26" y="1"/>
                    </a:moveTo>
                    <a:cubicBezTo>
                      <a:pt x="17" y="1"/>
                      <a:pt x="9" y="5"/>
                      <a:pt x="0" y="13"/>
                    </a:cubicBezTo>
                    <a:cubicBezTo>
                      <a:pt x="0" y="34"/>
                      <a:pt x="0" y="68"/>
                      <a:pt x="17" y="68"/>
                    </a:cubicBezTo>
                    <a:cubicBezTo>
                      <a:pt x="34" y="68"/>
                      <a:pt x="211" y="174"/>
                      <a:pt x="706" y="174"/>
                    </a:cubicBezTo>
                    <a:cubicBezTo>
                      <a:pt x="795" y="174"/>
                      <a:pt x="900" y="157"/>
                      <a:pt x="1006" y="157"/>
                    </a:cubicBezTo>
                    <a:cubicBezTo>
                      <a:pt x="1023" y="157"/>
                      <a:pt x="1040" y="140"/>
                      <a:pt x="1040" y="119"/>
                    </a:cubicBezTo>
                    <a:cubicBezTo>
                      <a:pt x="1040" y="102"/>
                      <a:pt x="1023" y="85"/>
                      <a:pt x="1006" y="85"/>
                    </a:cubicBezTo>
                    <a:cubicBezTo>
                      <a:pt x="909" y="90"/>
                      <a:pt x="820" y="92"/>
                      <a:pt x="740" y="92"/>
                    </a:cubicBezTo>
                    <a:cubicBezTo>
                      <a:pt x="237" y="92"/>
                      <a:pt x="55" y="13"/>
                      <a:pt x="55" y="13"/>
                    </a:cubicBezTo>
                    <a:cubicBezTo>
                      <a:pt x="45" y="5"/>
                      <a:pt x="35" y="1"/>
                      <a:pt x="2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8" name="Google Shape;1488;p44"/>
            <p:cNvGrpSpPr/>
            <p:nvPr/>
          </p:nvGrpSpPr>
          <p:grpSpPr>
            <a:xfrm>
              <a:off x="6524088" y="1780445"/>
              <a:ext cx="1575057" cy="2822940"/>
              <a:chOff x="986836" y="2746709"/>
              <a:chExt cx="1181943" cy="2118370"/>
            </a:xfrm>
          </p:grpSpPr>
          <p:sp>
            <p:nvSpPr>
              <p:cNvPr id="1489" name="Google Shape;1489;p44"/>
              <p:cNvSpPr/>
              <p:nvPr/>
            </p:nvSpPr>
            <p:spPr>
              <a:xfrm>
                <a:off x="1398261" y="4688075"/>
                <a:ext cx="155754" cy="1356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55" extrusionOk="0">
                    <a:moveTo>
                      <a:pt x="34" y="1"/>
                    </a:moveTo>
                    <a:cubicBezTo>
                      <a:pt x="34" y="529"/>
                      <a:pt x="34" y="1074"/>
                      <a:pt x="1" y="1675"/>
                    </a:cubicBezTo>
                    <a:cubicBezTo>
                      <a:pt x="1" y="1675"/>
                      <a:pt x="637" y="2054"/>
                      <a:pt x="1338" y="2054"/>
                    </a:cubicBezTo>
                    <a:cubicBezTo>
                      <a:pt x="1659" y="2054"/>
                      <a:pt x="1994" y="1975"/>
                      <a:pt x="2287" y="1742"/>
                    </a:cubicBezTo>
                    <a:cubicBezTo>
                      <a:pt x="2325" y="1197"/>
                      <a:pt x="2342" y="652"/>
                      <a:pt x="2359" y="107"/>
                    </a:cubicBez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44"/>
              <p:cNvSpPr/>
              <p:nvPr/>
            </p:nvSpPr>
            <p:spPr>
              <a:xfrm>
                <a:off x="1688648" y="4668276"/>
                <a:ext cx="164070" cy="138991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2106" extrusionOk="0">
                    <a:moveTo>
                      <a:pt x="2308" y="1"/>
                    </a:moveTo>
                    <a:lnTo>
                      <a:pt x="1" y="563"/>
                    </a:lnTo>
                    <a:cubicBezTo>
                      <a:pt x="55" y="1024"/>
                      <a:pt x="123" y="1497"/>
                      <a:pt x="178" y="1953"/>
                    </a:cubicBezTo>
                    <a:cubicBezTo>
                      <a:pt x="178" y="1953"/>
                      <a:pt x="667" y="2106"/>
                      <a:pt x="1264" y="2106"/>
                    </a:cubicBezTo>
                    <a:cubicBezTo>
                      <a:pt x="1661" y="2106"/>
                      <a:pt x="2106" y="2039"/>
                      <a:pt x="2486" y="1814"/>
                    </a:cubicBezTo>
                    <a:cubicBezTo>
                      <a:pt x="2431" y="1214"/>
                      <a:pt x="2380" y="601"/>
                      <a:pt x="2308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44"/>
              <p:cNvSpPr/>
              <p:nvPr/>
            </p:nvSpPr>
            <p:spPr>
              <a:xfrm>
                <a:off x="1336620" y="4798554"/>
                <a:ext cx="212644" cy="66525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1008" extrusionOk="0">
                    <a:moveTo>
                      <a:pt x="935" y="1"/>
                    </a:moveTo>
                    <a:cubicBezTo>
                      <a:pt x="913" y="68"/>
                      <a:pt x="913" y="140"/>
                      <a:pt x="913" y="212"/>
                    </a:cubicBezTo>
                    <a:cubicBezTo>
                      <a:pt x="651" y="296"/>
                      <a:pt x="385" y="423"/>
                      <a:pt x="157" y="580"/>
                    </a:cubicBezTo>
                    <a:cubicBezTo>
                      <a:pt x="89" y="635"/>
                      <a:pt x="1" y="702"/>
                      <a:pt x="17" y="808"/>
                    </a:cubicBezTo>
                    <a:cubicBezTo>
                      <a:pt x="34" y="952"/>
                      <a:pt x="195" y="985"/>
                      <a:pt x="318" y="985"/>
                    </a:cubicBezTo>
                    <a:cubicBezTo>
                      <a:pt x="661" y="997"/>
                      <a:pt x="1004" y="1007"/>
                      <a:pt x="1346" y="1007"/>
                    </a:cubicBezTo>
                    <a:cubicBezTo>
                      <a:pt x="1968" y="1007"/>
                      <a:pt x="2585" y="975"/>
                      <a:pt x="3187" y="863"/>
                    </a:cubicBezTo>
                    <a:cubicBezTo>
                      <a:pt x="3204" y="597"/>
                      <a:pt x="3221" y="335"/>
                      <a:pt x="3221" y="68"/>
                    </a:cubicBezTo>
                    <a:lnTo>
                      <a:pt x="9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44"/>
              <p:cNvSpPr/>
              <p:nvPr/>
            </p:nvSpPr>
            <p:spPr>
              <a:xfrm>
                <a:off x="1700395" y="4787994"/>
                <a:ext cx="215086" cy="73257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1110" extrusionOk="0">
                    <a:moveTo>
                      <a:pt x="2308" y="0"/>
                    </a:moveTo>
                    <a:lnTo>
                      <a:pt x="0" y="139"/>
                    </a:lnTo>
                    <a:cubicBezTo>
                      <a:pt x="51" y="456"/>
                      <a:pt x="89" y="773"/>
                      <a:pt x="140" y="1090"/>
                    </a:cubicBezTo>
                    <a:cubicBezTo>
                      <a:pt x="389" y="1103"/>
                      <a:pt x="639" y="1110"/>
                      <a:pt x="888" y="1110"/>
                    </a:cubicBezTo>
                    <a:cubicBezTo>
                      <a:pt x="1397" y="1110"/>
                      <a:pt x="1906" y="1082"/>
                      <a:pt x="2413" y="1023"/>
                    </a:cubicBezTo>
                    <a:cubicBezTo>
                      <a:pt x="2692" y="1006"/>
                      <a:pt x="2976" y="951"/>
                      <a:pt x="3187" y="757"/>
                    </a:cubicBezTo>
                    <a:cubicBezTo>
                      <a:pt x="3221" y="723"/>
                      <a:pt x="3259" y="651"/>
                      <a:pt x="3242" y="600"/>
                    </a:cubicBezTo>
                    <a:cubicBezTo>
                      <a:pt x="3242" y="545"/>
                      <a:pt x="3187" y="528"/>
                      <a:pt x="3136" y="511"/>
                    </a:cubicBezTo>
                    <a:cubicBezTo>
                      <a:pt x="2870" y="406"/>
                      <a:pt x="2570" y="351"/>
                      <a:pt x="2325" y="228"/>
                    </a:cubicBezTo>
                    <a:cubicBezTo>
                      <a:pt x="2325" y="161"/>
                      <a:pt x="2325" y="89"/>
                      <a:pt x="23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44"/>
              <p:cNvSpPr/>
              <p:nvPr/>
            </p:nvSpPr>
            <p:spPr>
              <a:xfrm>
                <a:off x="1324938" y="3736069"/>
                <a:ext cx="561573" cy="974519"/>
              </a:xfrm>
              <a:custGeom>
                <a:avLst/>
                <a:gdLst/>
                <a:ahLst/>
                <a:cxnLst/>
                <a:rect l="l" t="t" r="r" b="b"/>
                <a:pathLst>
                  <a:path w="8509" h="14766" extrusionOk="0">
                    <a:moveTo>
                      <a:pt x="723" y="0"/>
                    </a:moveTo>
                    <a:cubicBezTo>
                      <a:pt x="211" y="4827"/>
                      <a:pt x="0" y="9688"/>
                      <a:pt x="283" y="14599"/>
                    </a:cubicBezTo>
                    <a:cubicBezTo>
                      <a:pt x="726" y="14643"/>
                      <a:pt x="1171" y="14666"/>
                      <a:pt x="1618" y="14666"/>
                    </a:cubicBezTo>
                    <a:cubicBezTo>
                      <a:pt x="2236" y="14666"/>
                      <a:pt x="2856" y="14622"/>
                      <a:pt x="3470" y="14532"/>
                    </a:cubicBezTo>
                    <a:cubicBezTo>
                      <a:pt x="3626" y="10901"/>
                      <a:pt x="3787" y="7258"/>
                      <a:pt x="3943" y="3631"/>
                    </a:cubicBezTo>
                    <a:cubicBezTo>
                      <a:pt x="4015" y="3648"/>
                      <a:pt x="4087" y="3665"/>
                      <a:pt x="4176" y="3682"/>
                    </a:cubicBezTo>
                    <a:cubicBezTo>
                      <a:pt x="4599" y="7329"/>
                      <a:pt x="5021" y="10973"/>
                      <a:pt x="5512" y="14688"/>
                    </a:cubicBezTo>
                    <a:cubicBezTo>
                      <a:pt x="5914" y="14739"/>
                      <a:pt x="6320" y="14766"/>
                      <a:pt x="6732" y="14766"/>
                    </a:cubicBezTo>
                    <a:cubicBezTo>
                      <a:pt x="7311" y="14766"/>
                      <a:pt x="7901" y="14713"/>
                      <a:pt x="8508" y="14599"/>
                    </a:cubicBezTo>
                    <a:cubicBezTo>
                      <a:pt x="8403" y="9777"/>
                      <a:pt x="8048" y="4950"/>
                      <a:pt x="7452" y="178"/>
                    </a:cubicBezTo>
                    <a:lnTo>
                      <a:pt x="7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44"/>
              <p:cNvSpPr/>
              <p:nvPr/>
            </p:nvSpPr>
            <p:spPr>
              <a:xfrm>
                <a:off x="1737485" y="3829257"/>
                <a:ext cx="58342" cy="7312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108" extrusionOk="0">
                    <a:moveTo>
                      <a:pt x="55" y="0"/>
                    </a:moveTo>
                    <a:cubicBezTo>
                      <a:pt x="17" y="17"/>
                      <a:pt x="0" y="34"/>
                      <a:pt x="17" y="68"/>
                    </a:cubicBezTo>
                    <a:cubicBezTo>
                      <a:pt x="106" y="507"/>
                      <a:pt x="406" y="913"/>
                      <a:pt x="812" y="1091"/>
                    </a:cubicBezTo>
                    <a:lnTo>
                      <a:pt x="829" y="1107"/>
                    </a:lnTo>
                    <a:cubicBezTo>
                      <a:pt x="846" y="1107"/>
                      <a:pt x="862" y="1091"/>
                      <a:pt x="862" y="1074"/>
                    </a:cubicBezTo>
                    <a:cubicBezTo>
                      <a:pt x="884" y="1057"/>
                      <a:pt x="862" y="1019"/>
                      <a:pt x="846" y="1002"/>
                    </a:cubicBezTo>
                    <a:cubicBezTo>
                      <a:pt x="478" y="845"/>
                      <a:pt x="195" y="457"/>
                      <a:pt x="106" y="34"/>
                    </a:cubicBezTo>
                    <a:cubicBezTo>
                      <a:pt x="89" y="17"/>
                      <a:pt x="72" y="0"/>
                      <a:pt x="55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44"/>
              <p:cNvSpPr/>
              <p:nvPr/>
            </p:nvSpPr>
            <p:spPr>
              <a:xfrm>
                <a:off x="1364536" y="3831435"/>
                <a:ext cx="58078" cy="101042"/>
              </a:xfrm>
              <a:custGeom>
                <a:avLst/>
                <a:gdLst/>
                <a:ahLst/>
                <a:cxnLst/>
                <a:rect l="l" t="t" r="r" b="b"/>
                <a:pathLst>
                  <a:path w="880" h="1531" extrusionOk="0">
                    <a:moveTo>
                      <a:pt x="846" y="1"/>
                    </a:moveTo>
                    <a:cubicBezTo>
                      <a:pt x="807" y="1"/>
                      <a:pt x="791" y="18"/>
                      <a:pt x="791" y="35"/>
                    </a:cubicBezTo>
                    <a:cubicBezTo>
                      <a:pt x="740" y="601"/>
                      <a:pt x="440" y="1129"/>
                      <a:pt x="17" y="1446"/>
                    </a:cubicBezTo>
                    <a:cubicBezTo>
                      <a:pt x="0" y="1463"/>
                      <a:pt x="0" y="1497"/>
                      <a:pt x="0" y="1514"/>
                    </a:cubicBezTo>
                    <a:cubicBezTo>
                      <a:pt x="17" y="1531"/>
                      <a:pt x="34" y="1531"/>
                      <a:pt x="34" y="1531"/>
                    </a:cubicBezTo>
                    <a:lnTo>
                      <a:pt x="68" y="1531"/>
                    </a:lnTo>
                    <a:cubicBezTo>
                      <a:pt x="529" y="1197"/>
                      <a:pt x="829" y="635"/>
                      <a:pt x="879" y="52"/>
                    </a:cubicBezTo>
                    <a:cubicBezTo>
                      <a:pt x="879" y="18"/>
                      <a:pt x="862" y="1"/>
                      <a:pt x="84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44"/>
              <p:cNvSpPr/>
              <p:nvPr/>
            </p:nvSpPr>
            <p:spPr>
              <a:xfrm>
                <a:off x="1582920" y="3972074"/>
                <a:ext cx="109424" cy="736994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1167" extrusionOk="0">
                    <a:moveTo>
                      <a:pt x="56" y="0"/>
                    </a:moveTo>
                    <a:cubicBezTo>
                      <a:pt x="34" y="0"/>
                      <a:pt x="1" y="17"/>
                      <a:pt x="1" y="34"/>
                    </a:cubicBezTo>
                    <a:cubicBezTo>
                      <a:pt x="1" y="55"/>
                      <a:pt x="1" y="89"/>
                      <a:pt x="34" y="89"/>
                    </a:cubicBezTo>
                    <a:cubicBezTo>
                      <a:pt x="89" y="106"/>
                      <a:pt x="161" y="123"/>
                      <a:pt x="212" y="140"/>
                    </a:cubicBezTo>
                    <a:cubicBezTo>
                      <a:pt x="635" y="3715"/>
                      <a:pt x="1074" y="7397"/>
                      <a:pt x="1552" y="11112"/>
                    </a:cubicBezTo>
                    <a:cubicBezTo>
                      <a:pt x="1569" y="11150"/>
                      <a:pt x="1586" y="11167"/>
                      <a:pt x="1603" y="11167"/>
                    </a:cubicBezTo>
                    <a:cubicBezTo>
                      <a:pt x="1641" y="11167"/>
                      <a:pt x="1657" y="11129"/>
                      <a:pt x="1641" y="11112"/>
                    </a:cubicBezTo>
                    <a:cubicBezTo>
                      <a:pt x="1163" y="7380"/>
                      <a:pt x="723" y="3682"/>
                      <a:pt x="301" y="106"/>
                    </a:cubicBezTo>
                    <a:cubicBezTo>
                      <a:pt x="301" y="89"/>
                      <a:pt x="284" y="72"/>
                      <a:pt x="267" y="55"/>
                    </a:cubicBezTo>
                    <a:cubicBezTo>
                      <a:pt x="195" y="34"/>
                      <a:pt x="123" y="17"/>
                      <a:pt x="56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44"/>
              <p:cNvSpPr/>
              <p:nvPr/>
            </p:nvSpPr>
            <p:spPr>
              <a:xfrm>
                <a:off x="1786257" y="3148037"/>
                <a:ext cx="382522" cy="423770"/>
              </a:xfrm>
              <a:custGeom>
                <a:avLst/>
                <a:gdLst/>
                <a:ahLst/>
                <a:cxnLst/>
                <a:rect l="l" t="t" r="r" b="b"/>
                <a:pathLst>
                  <a:path w="5796" h="6421" extrusionOk="0">
                    <a:moveTo>
                      <a:pt x="4650" y="1"/>
                    </a:moveTo>
                    <a:cubicBezTo>
                      <a:pt x="4583" y="1"/>
                      <a:pt x="4544" y="89"/>
                      <a:pt x="4528" y="157"/>
                    </a:cubicBezTo>
                    <a:cubicBezTo>
                      <a:pt x="4456" y="495"/>
                      <a:pt x="4371" y="846"/>
                      <a:pt x="4299" y="1180"/>
                    </a:cubicBezTo>
                    <a:lnTo>
                      <a:pt x="3927" y="1658"/>
                    </a:lnTo>
                    <a:cubicBezTo>
                      <a:pt x="3648" y="2503"/>
                      <a:pt x="3226" y="3310"/>
                      <a:pt x="2659" y="4016"/>
                    </a:cubicBezTo>
                    <a:cubicBezTo>
                      <a:pt x="2454" y="4270"/>
                      <a:pt x="2186" y="4528"/>
                      <a:pt x="1865" y="4528"/>
                    </a:cubicBezTo>
                    <a:cubicBezTo>
                      <a:pt x="1855" y="4528"/>
                      <a:pt x="1845" y="4528"/>
                      <a:pt x="1835" y="4527"/>
                    </a:cubicBezTo>
                    <a:cubicBezTo>
                      <a:pt x="1463" y="4489"/>
                      <a:pt x="1218" y="4105"/>
                      <a:pt x="1096" y="3750"/>
                    </a:cubicBezTo>
                    <a:cubicBezTo>
                      <a:pt x="901" y="3171"/>
                      <a:pt x="863" y="2520"/>
                      <a:pt x="584" y="1991"/>
                    </a:cubicBezTo>
                    <a:cubicBezTo>
                      <a:pt x="440" y="1742"/>
                      <a:pt x="229" y="1531"/>
                      <a:pt x="1" y="1357"/>
                    </a:cubicBezTo>
                    <a:lnTo>
                      <a:pt x="1" y="1357"/>
                    </a:lnTo>
                    <a:lnTo>
                      <a:pt x="90" y="5495"/>
                    </a:lnTo>
                    <a:cubicBezTo>
                      <a:pt x="440" y="5901"/>
                      <a:pt x="901" y="6218"/>
                      <a:pt x="1413" y="6358"/>
                    </a:cubicBezTo>
                    <a:cubicBezTo>
                      <a:pt x="1585" y="6399"/>
                      <a:pt x="1764" y="6421"/>
                      <a:pt x="1944" y="6421"/>
                    </a:cubicBezTo>
                    <a:cubicBezTo>
                      <a:pt x="2294" y="6421"/>
                      <a:pt x="2647" y="6339"/>
                      <a:pt x="2960" y="6163"/>
                    </a:cubicBezTo>
                    <a:cubicBezTo>
                      <a:pt x="3437" y="5884"/>
                      <a:pt x="3754" y="5423"/>
                      <a:pt x="4033" y="4950"/>
                    </a:cubicBezTo>
                    <a:cubicBezTo>
                      <a:pt x="4650" y="3927"/>
                      <a:pt x="5111" y="2820"/>
                      <a:pt x="5373" y="1658"/>
                    </a:cubicBezTo>
                    <a:cubicBezTo>
                      <a:pt x="5567" y="1446"/>
                      <a:pt x="5656" y="1286"/>
                      <a:pt x="5762" y="1129"/>
                    </a:cubicBezTo>
                    <a:cubicBezTo>
                      <a:pt x="5779" y="1091"/>
                      <a:pt x="5796" y="1057"/>
                      <a:pt x="5796" y="1024"/>
                    </a:cubicBezTo>
                    <a:cubicBezTo>
                      <a:pt x="5796" y="969"/>
                      <a:pt x="5779" y="935"/>
                      <a:pt x="5745" y="918"/>
                    </a:cubicBezTo>
                    <a:cubicBezTo>
                      <a:pt x="5737" y="914"/>
                      <a:pt x="5729" y="912"/>
                      <a:pt x="5721" y="912"/>
                    </a:cubicBezTo>
                    <a:cubicBezTo>
                      <a:pt x="5687" y="912"/>
                      <a:pt x="5648" y="942"/>
                      <a:pt x="5618" y="969"/>
                    </a:cubicBezTo>
                    <a:cubicBezTo>
                      <a:pt x="5512" y="1074"/>
                      <a:pt x="5428" y="1180"/>
                      <a:pt x="5322" y="1286"/>
                    </a:cubicBezTo>
                    <a:cubicBezTo>
                      <a:pt x="5390" y="1129"/>
                      <a:pt x="5479" y="952"/>
                      <a:pt x="5567" y="774"/>
                    </a:cubicBezTo>
                    <a:cubicBezTo>
                      <a:pt x="5601" y="723"/>
                      <a:pt x="5618" y="669"/>
                      <a:pt x="5618" y="618"/>
                    </a:cubicBezTo>
                    <a:cubicBezTo>
                      <a:pt x="5618" y="563"/>
                      <a:pt x="5584" y="512"/>
                      <a:pt x="5534" y="495"/>
                    </a:cubicBezTo>
                    <a:cubicBezTo>
                      <a:pt x="5479" y="495"/>
                      <a:pt x="5428" y="546"/>
                      <a:pt x="5390" y="601"/>
                    </a:cubicBezTo>
                    <a:cubicBezTo>
                      <a:pt x="5267" y="757"/>
                      <a:pt x="5162" y="935"/>
                      <a:pt x="5056" y="1108"/>
                    </a:cubicBezTo>
                    <a:cubicBezTo>
                      <a:pt x="5145" y="829"/>
                      <a:pt x="5195" y="563"/>
                      <a:pt x="5217" y="301"/>
                    </a:cubicBezTo>
                    <a:cubicBezTo>
                      <a:pt x="5217" y="263"/>
                      <a:pt x="5233" y="229"/>
                      <a:pt x="5217" y="195"/>
                    </a:cubicBezTo>
                    <a:cubicBezTo>
                      <a:pt x="5217" y="157"/>
                      <a:pt x="5178" y="123"/>
                      <a:pt x="5145" y="123"/>
                    </a:cubicBezTo>
                    <a:cubicBezTo>
                      <a:pt x="5135" y="118"/>
                      <a:pt x="5125" y="116"/>
                      <a:pt x="5115" y="116"/>
                    </a:cubicBezTo>
                    <a:cubicBezTo>
                      <a:pt x="5090" y="116"/>
                      <a:pt x="5068" y="128"/>
                      <a:pt x="5056" y="140"/>
                    </a:cubicBezTo>
                    <a:cubicBezTo>
                      <a:pt x="5022" y="157"/>
                      <a:pt x="5005" y="195"/>
                      <a:pt x="4984" y="229"/>
                    </a:cubicBezTo>
                    <a:cubicBezTo>
                      <a:pt x="4878" y="457"/>
                      <a:pt x="4794" y="685"/>
                      <a:pt x="4722" y="918"/>
                    </a:cubicBezTo>
                    <a:cubicBezTo>
                      <a:pt x="4722" y="669"/>
                      <a:pt x="4756" y="423"/>
                      <a:pt x="4756" y="178"/>
                    </a:cubicBezTo>
                    <a:cubicBezTo>
                      <a:pt x="4756" y="140"/>
                      <a:pt x="4756" y="106"/>
                      <a:pt x="4739" y="73"/>
                    </a:cubicBezTo>
                    <a:cubicBezTo>
                      <a:pt x="4722" y="35"/>
                      <a:pt x="4688" y="1"/>
                      <a:pt x="4650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44"/>
              <p:cNvSpPr/>
              <p:nvPr/>
            </p:nvSpPr>
            <p:spPr>
              <a:xfrm>
                <a:off x="2045427" y="3175755"/>
                <a:ext cx="58342" cy="8170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238" extrusionOk="0">
                    <a:moveTo>
                      <a:pt x="183" y="1"/>
                    </a:moveTo>
                    <a:cubicBezTo>
                      <a:pt x="176" y="1"/>
                      <a:pt x="169" y="2"/>
                      <a:pt x="161" y="3"/>
                    </a:cubicBezTo>
                    <a:cubicBezTo>
                      <a:pt x="106" y="20"/>
                      <a:pt x="106" y="75"/>
                      <a:pt x="89" y="126"/>
                    </a:cubicBezTo>
                    <a:lnTo>
                      <a:pt x="0" y="1238"/>
                    </a:lnTo>
                    <a:lnTo>
                      <a:pt x="884" y="1060"/>
                    </a:lnTo>
                    <a:cubicBezTo>
                      <a:pt x="829" y="832"/>
                      <a:pt x="634" y="654"/>
                      <a:pt x="406" y="637"/>
                    </a:cubicBezTo>
                    <a:cubicBezTo>
                      <a:pt x="406" y="460"/>
                      <a:pt x="355" y="287"/>
                      <a:pt x="300" y="126"/>
                    </a:cubicBezTo>
                    <a:cubicBezTo>
                      <a:pt x="285" y="62"/>
                      <a:pt x="243" y="1"/>
                      <a:pt x="183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44"/>
              <p:cNvSpPr/>
              <p:nvPr/>
            </p:nvSpPr>
            <p:spPr>
              <a:xfrm>
                <a:off x="2043183" y="3173709"/>
                <a:ext cx="62830" cy="8599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303" extrusionOk="0">
                    <a:moveTo>
                      <a:pt x="195" y="1"/>
                    </a:moveTo>
                    <a:cubicBezTo>
                      <a:pt x="161" y="17"/>
                      <a:pt x="123" y="34"/>
                      <a:pt x="123" y="68"/>
                    </a:cubicBezTo>
                    <a:cubicBezTo>
                      <a:pt x="106" y="106"/>
                      <a:pt x="106" y="140"/>
                      <a:pt x="89" y="157"/>
                    </a:cubicBezTo>
                    <a:lnTo>
                      <a:pt x="1" y="1269"/>
                    </a:lnTo>
                    <a:cubicBezTo>
                      <a:pt x="1" y="1285"/>
                      <a:pt x="17" y="1302"/>
                      <a:pt x="34" y="1302"/>
                    </a:cubicBezTo>
                    <a:cubicBezTo>
                      <a:pt x="56" y="1302"/>
                      <a:pt x="72" y="1285"/>
                      <a:pt x="72" y="1269"/>
                    </a:cubicBezTo>
                    <a:lnTo>
                      <a:pt x="161" y="174"/>
                    </a:lnTo>
                    <a:cubicBezTo>
                      <a:pt x="178" y="140"/>
                      <a:pt x="178" y="123"/>
                      <a:pt x="178" y="106"/>
                    </a:cubicBezTo>
                    <a:cubicBezTo>
                      <a:pt x="195" y="85"/>
                      <a:pt x="195" y="68"/>
                      <a:pt x="212" y="68"/>
                    </a:cubicBezTo>
                    <a:lnTo>
                      <a:pt x="246" y="68"/>
                    </a:lnTo>
                    <a:cubicBezTo>
                      <a:pt x="267" y="85"/>
                      <a:pt x="284" y="123"/>
                      <a:pt x="301" y="157"/>
                    </a:cubicBezTo>
                    <a:cubicBezTo>
                      <a:pt x="351" y="318"/>
                      <a:pt x="406" y="491"/>
                      <a:pt x="406" y="668"/>
                    </a:cubicBezTo>
                    <a:cubicBezTo>
                      <a:pt x="406" y="685"/>
                      <a:pt x="423" y="702"/>
                      <a:pt x="440" y="702"/>
                    </a:cubicBezTo>
                    <a:cubicBezTo>
                      <a:pt x="651" y="719"/>
                      <a:pt x="846" y="897"/>
                      <a:pt x="880" y="1108"/>
                    </a:cubicBezTo>
                    <a:cubicBezTo>
                      <a:pt x="901" y="1125"/>
                      <a:pt x="918" y="1125"/>
                      <a:pt x="935" y="1125"/>
                    </a:cubicBezTo>
                    <a:cubicBezTo>
                      <a:pt x="952" y="1125"/>
                      <a:pt x="952" y="1108"/>
                      <a:pt x="952" y="1091"/>
                    </a:cubicBezTo>
                    <a:cubicBezTo>
                      <a:pt x="903" y="858"/>
                      <a:pt x="711" y="671"/>
                      <a:pt x="478" y="638"/>
                    </a:cubicBezTo>
                    <a:lnTo>
                      <a:pt x="478" y="638"/>
                    </a:lnTo>
                    <a:cubicBezTo>
                      <a:pt x="473" y="456"/>
                      <a:pt x="421" y="288"/>
                      <a:pt x="373" y="140"/>
                    </a:cubicBezTo>
                    <a:cubicBezTo>
                      <a:pt x="351" y="106"/>
                      <a:pt x="334" y="68"/>
                      <a:pt x="318" y="51"/>
                    </a:cubicBezTo>
                    <a:cubicBezTo>
                      <a:pt x="301" y="34"/>
                      <a:pt x="301" y="17"/>
                      <a:pt x="284" y="17"/>
                    </a:cubicBezTo>
                    <a:cubicBezTo>
                      <a:pt x="267" y="1"/>
                      <a:pt x="246" y="1"/>
                      <a:pt x="212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44"/>
              <p:cNvSpPr/>
              <p:nvPr/>
            </p:nvSpPr>
            <p:spPr>
              <a:xfrm>
                <a:off x="1332990" y="3196544"/>
                <a:ext cx="503297" cy="622884"/>
              </a:xfrm>
              <a:custGeom>
                <a:avLst/>
                <a:gdLst/>
                <a:ahLst/>
                <a:cxnLst/>
                <a:rect l="l" t="t" r="r" b="b"/>
                <a:pathLst>
                  <a:path w="7626" h="9438" extrusionOk="0">
                    <a:moveTo>
                      <a:pt x="4857" y="0"/>
                    </a:moveTo>
                    <a:cubicBezTo>
                      <a:pt x="4332" y="0"/>
                      <a:pt x="3792" y="88"/>
                      <a:pt x="3293" y="234"/>
                    </a:cubicBezTo>
                    <a:cubicBezTo>
                      <a:pt x="2325" y="517"/>
                      <a:pt x="1497" y="851"/>
                      <a:pt x="778" y="1345"/>
                    </a:cubicBezTo>
                    <a:cubicBezTo>
                      <a:pt x="778" y="1345"/>
                      <a:pt x="1" y="7030"/>
                      <a:pt x="373" y="9427"/>
                    </a:cubicBezTo>
                    <a:cubicBezTo>
                      <a:pt x="702" y="9434"/>
                      <a:pt x="1031" y="9438"/>
                      <a:pt x="1362" y="9438"/>
                    </a:cubicBezTo>
                    <a:cubicBezTo>
                      <a:pt x="3402" y="9438"/>
                      <a:pt x="5476" y="9294"/>
                      <a:pt x="7625" y="9021"/>
                    </a:cubicBezTo>
                    <a:cubicBezTo>
                      <a:pt x="7469" y="6240"/>
                      <a:pt x="7224" y="3387"/>
                      <a:pt x="6869" y="622"/>
                    </a:cubicBezTo>
                    <a:cubicBezTo>
                      <a:pt x="6484" y="339"/>
                      <a:pt x="6007" y="145"/>
                      <a:pt x="5550" y="56"/>
                    </a:cubicBezTo>
                    <a:cubicBezTo>
                      <a:pt x="5326" y="18"/>
                      <a:pt x="5093" y="0"/>
                      <a:pt x="48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44"/>
              <p:cNvSpPr/>
              <p:nvPr/>
            </p:nvSpPr>
            <p:spPr>
              <a:xfrm>
                <a:off x="1430599" y="3197996"/>
                <a:ext cx="283789" cy="243003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3682" extrusionOk="0">
                    <a:moveTo>
                      <a:pt x="3788" y="0"/>
                    </a:moveTo>
                    <a:cubicBezTo>
                      <a:pt x="3219" y="673"/>
                      <a:pt x="1948" y="792"/>
                      <a:pt x="1113" y="792"/>
                    </a:cubicBezTo>
                    <a:cubicBezTo>
                      <a:pt x="657" y="792"/>
                      <a:pt x="331" y="757"/>
                      <a:pt x="318" y="757"/>
                    </a:cubicBezTo>
                    <a:cubicBezTo>
                      <a:pt x="212" y="795"/>
                      <a:pt x="107" y="846"/>
                      <a:pt x="1" y="901"/>
                    </a:cubicBezTo>
                    <a:cubicBezTo>
                      <a:pt x="546" y="2063"/>
                      <a:pt x="1480" y="3048"/>
                      <a:pt x="2697" y="3682"/>
                    </a:cubicBezTo>
                    <a:cubicBezTo>
                      <a:pt x="3437" y="2591"/>
                      <a:pt x="3982" y="1374"/>
                      <a:pt x="4299" y="89"/>
                    </a:cubicBezTo>
                    <a:cubicBezTo>
                      <a:pt x="4228" y="72"/>
                      <a:pt x="4160" y="55"/>
                      <a:pt x="4071" y="34"/>
                    </a:cubicBezTo>
                    <a:cubicBezTo>
                      <a:pt x="3982" y="17"/>
                      <a:pt x="3894" y="17"/>
                      <a:pt x="38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44"/>
              <p:cNvSpPr/>
              <p:nvPr/>
            </p:nvSpPr>
            <p:spPr>
              <a:xfrm>
                <a:off x="1450398" y="3196478"/>
                <a:ext cx="230199" cy="210796"/>
              </a:xfrm>
              <a:custGeom>
                <a:avLst/>
                <a:gdLst/>
                <a:ahLst/>
                <a:cxnLst/>
                <a:rect l="l" t="t" r="r" b="b"/>
                <a:pathLst>
                  <a:path w="3488" h="3194" extrusionOk="0">
                    <a:moveTo>
                      <a:pt x="3059" y="1"/>
                    </a:moveTo>
                    <a:cubicBezTo>
                      <a:pt x="2536" y="1"/>
                      <a:pt x="1998" y="95"/>
                      <a:pt x="1514" y="235"/>
                    </a:cubicBezTo>
                    <a:cubicBezTo>
                      <a:pt x="969" y="395"/>
                      <a:pt x="479" y="569"/>
                      <a:pt x="1" y="780"/>
                    </a:cubicBezTo>
                    <a:cubicBezTo>
                      <a:pt x="479" y="1748"/>
                      <a:pt x="1252" y="2614"/>
                      <a:pt x="2237" y="3193"/>
                    </a:cubicBezTo>
                    <a:cubicBezTo>
                      <a:pt x="2854" y="2225"/>
                      <a:pt x="3277" y="1152"/>
                      <a:pt x="3488" y="23"/>
                    </a:cubicBezTo>
                    <a:cubicBezTo>
                      <a:pt x="3347" y="8"/>
                      <a:pt x="3204" y="1"/>
                      <a:pt x="3059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44"/>
              <p:cNvSpPr/>
              <p:nvPr/>
            </p:nvSpPr>
            <p:spPr>
              <a:xfrm>
                <a:off x="1324938" y="2746709"/>
                <a:ext cx="412616" cy="352031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5334" extrusionOk="0">
                    <a:moveTo>
                      <a:pt x="3895" y="1"/>
                    </a:moveTo>
                    <a:cubicBezTo>
                      <a:pt x="3419" y="1"/>
                      <a:pt x="2937" y="180"/>
                      <a:pt x="2591" y="515"/>
                    </a:cubicBezTo>
                    <a:cubicBezTo>
                      <a:pt x="2540" y="512"/>
                      <a:pt x="2490" y="511"/>
                      <a:pt x="2440" y="511"/>
                    </a:cubicBezTo>
                    <a:cubicBezTo>
                      <a:pt x="1610" y="511"/>
                      <a:pt x="944" y="904"/>
                      <a:pt x="545" y="1466"/>
                    </a:cubicBezTo>
                    <a:cubicBezTo>
                      <a:pt x="123" y="2083"/>
                      <a:pt x="34" y="2912"/>
                      <a:pt x="300" y="3596"/>
                    </a:cubicBezTo>
                    <a:cubicBezTo>
                      <a:pt x="17" y="3913"/>
                      <a:pt x="0" y="4319"/>
                      <a:pt x="161" y="4619"/>
                    </a:cubicBezTo>
                    <a:cubicBezTo>
                      <a:pt x="300" y="4936"/>
                      <a:pt x="583" y="5148"/>
                      <a:pt x="985" y="5325"/>
                    </a:cubicBezTo>
                    <a:cubicBezTo>
                      <a:pt x="1138" y="5330"/>
                      <a:pt x="1291" y="5333"/>
                      <a:pt x="1443" y="5333"/>
                    </a:cubicBezTo>
                    <a:cubicBezTo>
                      <a:pt x="2749" y="5333"/>
                      <a:pt x="4040" y="5141"/>
                      <a:pt x="5300" y="4797"/>
                    </a:cubicBezTo>
                    <a:lnTo>
                      <a:pt x="5761" y="4691"/>
                    </a:lnTo>
                    <a:cubicBezTo>
                      <a:pt x="6078" y="4319"/>
                      <a:pt x="6251" y="3829"/>
                      <a:pt x="6234" y="3351"/>
                    </a:cubicBezTo>
                    <a:cubicBezTo>
                      <a:pt x="6217" y="2857"/>
                      <a:pt x="6023" y="2383"/>
                      <a:pt x="5689" y="2033"/>
                    </a:cubicBezTo>
                    <a:cubicBezTo>
                      <a:pt x="5795" y="1293"/>
                      <a:pt x="5355" y="515"/>
                      <a:pt x="4683" y="181"/>
                    </a:cubicBezTo>
                    <a:cubicBezTo>
                      <a:pt x="4440" y="60"/>
                      <a:pt x="4168" y="1"/>
                      <a:pt x="3895" y="1"/>
                    </a:cubicBezTo>
                    <a:close/>
                  </a:path>
                </a:pathLst>
              </a:custGeom>
              <a:solidFill>
                <a:srgbClr val="8119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44"/>
              <p:cNvSpPr/>
              <p:nvPr/>
            </p:nvSpPr>
            <p:spPr>
              <a:xfrm>
                <a:off x="1527153" y="3153910"/>
                <a:ext cx="73389" cy="94046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425" extrusionOk="0">
                    <a:moveTo>
                      <a:pt x="901" y="0"/>
                    </a:moveTo>
                    <a:lnTo>
                      <a:pt x="0" y="106"/>
                    </a:lnTo>
                    <a:cubicBezTo>
                      <a:pt x="34" y="546"/>
                      <a:pt x="89" y="985"/>
                      <a:pt x="123" y="1425"/>
                    </a:cubicBezTo>
                    <a:cubicBezTo>
                      <a:pt x="123" y="1408"/>
                      <a:pt x="140" y="1391"/>
                      <a:pt x="140" y="1374"/>
                    </a:cubicBezTo>
                    <a:lnTo>
                      <a:pt x="1112" y="1230"/>
                    </a:lnTo>
                    <a:lnTo>
                      <a:pt x="901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44"/>
              <p:cNvSpPr/>
              <p:nvPr/>
            </p:nvSpPr>
            <p:spPr>
              <a:xfrm>
                <a:off x="1527153" y="3153910"/>
                <a:ext cx="66459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41" extrusionOk="0">
                    <a:moveTo>
                      <a:pt x="0" y="106"/>
                    </a:moveTo>
                    <a:cubicBezTo>
                      <a:pt x="17" y="317"/>
                      <a:pt x="34" y="529"/>
                      <a:pt x="55" y="740"/>
                    </a:cubicBezTo>
                    <a:lnTo>
                      <a:pt x="55" y="740"/>
                    </a:lnTo>
                    <a:cubicBezTo>
                      <a:pt x="34" y="529"/>
                      <a:pt x="17" y="317"/>
                      <a:pt x="0" y="106"/>
                    </a:cubicBezTo>
                    <a:close/>
                    <a:moveTo>
                      <a:pt x="901" y="0"/>
                    </a:moveTo>
                    <a:lnTo>
                      <a:pt x="0" y="106"/>
                    </a:lnTo>
                    <a:lnTo>
                      <a:pt x="0" y="106"/>
                    </a:lnTo>
                    <a:lnTo>
                      <a:pt x="901" y="0"/>
                    </a:lnTo>
                    <a:lnTo>
                      <a:pt x="1006" y="529"/>
                    </a:lnTo>
                    <a:lnTo>
                      <a:pt x="1006" y="529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44"/>
              <p:cNvSpPr/>
              <p:nvPr/>
            </p:nvSpPr>
            <p:spPr>
              <a:xfrm>
                <a:off x="1527153" y="3153910"/>
                <a:ext cx="66459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41" extrusionOk="0">
                    <a:moveTo>
                      <a:pt x="901" y="0"/>
                    </a:moveTo>
                    <a:lnTo>
                      <a:pt x="0" y="106"/>
                    </a:lnTo>
                    <a:cubicBezTo>
                      <a:pt x="17" y="317"/>
                      <a:pt x="34" y="529"/>
                      <a:pt x="55" y="740"/>
                    </a:cubicBezTo>
                    <a:lnTo>
                      <a:pt x="106" y="740"/>
                    </a:lnTo>
                    <a:cubicBezTo>
                      <a:pt x="372" y="740"/>
                      <a:pt x="723" y="702"/>
                      <a:pt x="1006" y="529"/>
                    </a:cubicBezTo>
                    <a:lnTo>
                      <a:pt x="901" y="0"/>
                    </a:ln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44"/>
              <p:cNvSpPr/>
              <p:nvPr/>
            </p:nvSpPr>
            <p:spPr>
              <a:xfrm>
                <a:off x="1356419" y="3041056"/>
                <a:ext cx="9299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529" extrusionOk="0">
                    <a:moveTo>
                      <a:pt x="810" y="1"/>
                    </a:moveTo>
                    <a:cubicBezTo>
                      <a:pt x="623" y="1"/>
                      <a:pt x="436" y="67"/>
                      <a:pt x="296" y="193"/>
                    </a:cubicBezTo>
                    <a:cubicBezTo>
                      <a:pt x="85" y="388"/>
                      <a:pt x="1" y="688"/>
                      <a:pt x="68" y="971"/>
                    </a:cubicBezTo>
                    <a:cubicBezTo>
                      <a:pt x="140" y="1233"/>
                      <a:pt x="368" y="1461"/>
                      <a:pt x="652" y="1516"/>
                    </a:cubicBezTo>
                    <a:cubicBezTo>
                      <a:pt x="698" y="1525"/>
                      <a:pt x="745" y="1529"/>
                      <a:pt x="792" y="1529"/>
                    </a:cubicBezTo>
                    <a:cubicBezTo>
                      <a:pt x="1027" y="1529"/>
                      <a:pt x="1260" y="1426"/>
                      <a:pt x="1408" y="1250"/>
                    </a:cubicBezTo>
                    <a:lnTo>
                      <a:pt x="1091" y="54"/>
                    </a:lnTo>
                    <a:cubicBezTo>
                      <a:pt x="1001" y="18"/>
                      <a:pt x="905" y="1"/>
                      <a:pt x="810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44"/>
              <p:cNvSpPr/>
              <p:nvPr/>
            </p:nvSpPr>
            <p:spPr>
              <a:xfrm>
                <a:off x="1384335" y="3069104"/>
                <a:ext cx="30161" cy="3827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80" extrusionOk="0">
                    <a:moveTo>
                      <a:pt x="423" y="1"/>
                    </a:moveTo>
                    <a:cubicBezTo>
                      <a:pt x="279" y="17"/>
                      <a:pt x="157" y="68"/>
                      <a:pt x="34" y="140"/>
                    </a:cubicBezTo>
                    <a:cubicBezTo>
                      <a:pt x="17" y="157"/>
                      <a:pt x="0" y="174"/>
                      <a:pt x="17" y="191"/>
                    </a:cubicBezTo>
                    <a:cubicBezTo>
                      <a:pt x="17" y="212"/>
                      <a:pt x="51" y="212"/>
                      <a:pt x="68" y="212"/>
                    </a:cubicBezTo>
                    <a:cubicBezTo>
                      <a:pt x="147" y="158"/>
                      <a:pt x="235" y="114"/>
                      <a:pt x="334" y="88"/>
                    </a:cubicBezTo>
                    <a:lnTo>
                      <a:pt x="334" y="88"/>
                    </a:lnTo>
                    <a:cubicBezTo>
                      <a:pt x="307" y="119"/>
                      <a:pt x="281" y="153"/>
                      <a:pt x="262" y="191"/>
                    </a:cubicBezTo>
                    <a:cubicBezTo>
                      <a:pt x="229" y="246"/>
                      <a:pt x="212" y="296"/>
                      <a:pt x="212" y="351"/>
                    </a:cubicBezTo>
                    <a:cubicBezTo>
                      <a:pt x="212" y="385"/>
                      <a:pt x="229" y="423"/>
                      <a:pt x="229" y="440"/>
                    </a:cubicBezTo>
                    <a:cubicBezTo>
                      <a:pt x="245" y="474"/>
                      <a:pt x="262" y="508"/>
                      <a:pt x="296" y="546"/>
                    </a:cubicBezTo>
                    <a:cubicBezTo>
                      <a:pt x="334" y="563"/>
                      <a:pt x="368" y="580"/>
                      <a:pt x="423" y="580"/>
                    </a:cubicBezTo>
                    <a:cubicBezTo>
                      <a:pt x="457" y="580"/>
                      <a:pt x="457" y="563"/>
                      <a:pt x="457" y="546"/>
                    </a:cubicBezTo>
                    <a:cubicBezTo>
                      <a:pt x="457" y="529"/>
                      <a:pt x="440" y="508"/>
                      <a:pt x="423" y="508"/>
                    </a:cubicBezTo>
                    <a:cubicBezTo>
                      <a:pt x="385" y="508"/>
                      <a:pt x="368" y="508"/>
                      <a:pt x="351" y="491"/>
                    </a:cubicBezTo>
                    <a:cubicBezTo>
                      <a:pt x="317" y="474"/>
                      <a:pt x="296" y="440"/>
                      <a:pt x="296" y="423"/>
                    </a:cubicBezTo>
                    <a:cubicBezTo>
                      <a:pt x="296" y="402"/>
                      <a:pt x="279" y="385"/>
                      <a:pt x="279" y="351"/>
                    </a:cubicBezTo>
                    <a:cubicBezTo>
                      <a:pt x="279" y="318"/>
                      <a:pt x="296" y="263"/>
                      <a:pt x="317" y="229"/>
                    </a:cubicBezTo>
                    <a:cubicBezTo>
                      <a:pt x="351" y="174"/>
                      <a:pt x="402" y="123"/>
                      <a:pt x="457" y="68"/>
                    </a:cubicBezTo>
                    <a:lnTo>
                      <a:pt x="457" y="17"/>
                    </a:lnTo>
                    <a:cubicBezTo>
                      <a:pt x="457" y="17"/>
                      <a:pt x="440" y="1"/>
                      <a:pt x="423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44"/>
              <p:cNvSpPr/>
              <p:nvPr/>
            </p:nvSpPr>
            <p:spPr>
              <a:xfrm>
                <a:off x="1417796" y="2963113"/>
                <a:ext cx="322266" cy="212248"/>
              </a:xfrm>
              <a:custGeom>
                <a:avLst/>
                <a:gdLst/>
                <a:ahLst/>
                <a:cxnLst/>
                <a:rect l="l" t="t" r="r" b="b"/>
                <a:pathLst>
                  <a:path w="4883" h="3216" extrusionOk="0">
                    <a:moveTo>
                      <a:pt x="951" y="0"/>
                    </a:moveTo>
                    <a:cubicBezTo>
                      <a:pt x="846" y="423"/>
                      <a:pt x="478" y="761"/>
                      <a:pt x="106" y="918"/>
                    </a:cubicBezTo>
                    <a:cubicBezTo>
                      <a:pt x="0" y="1340"/>
                      <a:pt x="55" y="1818"/>
                      <a:pt x="250" y="2203"/>
                    </a:cubicBezTo>
                    <a:cubicBezTo>
                      <a:pt x="461" y="2591"/>
                      <a:pt x="795" y="2908"/>
                      <a:pt x="1201" y="3086"/>
                    </a:cubicBezTo>
                    <a:cubicBezTo>
                      <a:pt x="1412" y="3170"/>
                      <a:pt x="1643" y="3216"/>
                      <a:pt x="1870" y="3216"/>
                    </a:cubicBezTo>
                    <a:cubicBezTo>
                      <a:pt x="2020" y="3216"/>
                      <a:pt x="2169" y="3196"/>
                      <a:pt x="2308" y="3154"/>
                    </a:cubicBezTo>
                    <a:cubicBezTo>
                      <a:pt x="2680" y="3065"/>
                      <a:pt x="2997" y="2853"/>
                      <a:pt x="3225" y="2558"/>
                    </a:cubicBezTo>
                    <a:cubicBezTo>
                      <a:pt x="3297" y="2469"/>
                      <a:pt x="3365" y="2363"/>
                      <a:pt x="3420" y="2241"/>
                    </a:cubicBezTo>
                    <a:cubicBezTo>
                      <a:pt x="3420" y="2241"/>
                      <a:pt x="3605" y="2375"/>
                      <a:pt x="3885" y="2375"/>
                    </a:cubicBezTo>
                    <a:cubicBezTo>
                      <a:pt x="4007" y="2375"/>
                      <a:pt x="4148" y="2349"/>
                      <a:pt x="4299" y="2274"/>
                    </a:cubicBezTo>
                    <a:cubicBezTo>
                      <a:pt x="4582" y="2135"/>
                      <a:pt x="4793" y="1886"/>
                      <a:pt x="4844" y="1585"/>
                    </a:cubicBezTo>
                    <a:cubicBezTo>
                      <a:pt x="4882" y="1268"/>
                      <a:pt x="4739" y="951"/>
                      <a:pt x="4493" y="778"/>
                    </a:cubicBezTo>
                    <a:cubicBezTo>
                      <a:pt x="4367" y="694"/>
                      <a:pt x="4217" y="653"/>
                      <a:pt x="4068" y="653"/>
                    </a:cubicBezTo>
                    <a:cubicBezTo>
                      <a:pt x="3905" y="653"/>
                      <a:pt x="3743" y="702"/>
                      <a:pt x="3614" y="795"/>
                    </a:cubicBezTo>
                    <a:cubicBezTo>
                      <a:pt x="3631" y="867"/>
                      <a:pt x="3631" y="935"/>
                      <a:pt x="3614" y="1006"/>
                    </a:cubicBezTo>
                    <a:cubicBezTo>
                      <a:pt x="3593" y="1078"/>
                      <a:pt x="3542" y="1129"/>
                      <a:pt x="3471" y="1146"/>
                    </a:cubicBezTo>
                    <a:cubicBezTo>
                      <a:pt x="3464" y="1147"/>
                      <a:pt x="3457" y="1147"/>
                      <a:pt x="3450" y="1147"/>
                    </a:cubicBezTo>
                    <a:cubicBezTo>
                      <a:pt x="3338" y="1147"/>
                      <a:pt x="3259" y="1016"/>
                      <a:pt x="3259" y="901"/>
                    </a:cubicBezTo>
                    <a:cubicBezTo>
                      <a:pt x="3242" y="778"/>
                      <a:pt x="3276" y="634"/>
                      <a:pt x="3154" y="478"/>
                    </a:cubicBezTo>
                    <a:cubicBezTo>
                      <a:pt x="3077" y="612"/>
                      <a:pt x="2939" y="697"/>
                      <a:pt x="2789" y="697"/>
                    </a:cubicBezTo>
                    <a:cubicBezTo>
                      <a:pt x="2764" y="697"/>
                      <a:pt x="2739" y="694"/>
                      <a:pt x="2714" y="689"/>
                    </a:cubicBezTo>
                    <a:cubicBezTo>
                      <a:pt x="2536" y="673"/>
                      <a:pt x="2380" y="529"/>
                      <a:pt x="2346" y="301"/>
                    </a:cubicBezTo>
                    <a:cubicBezTo>
                      <a:pt x="2203" y="461"/>
                      <a:pt x="2063" y="618"/>
                      <a:pt x="1869" y="706"/>
                    </a:cubicBezTo>
                    <a:cubicBezTo>
                      <a:pt x="1767" y="753"/>
                      <a:pt x="1657" y="779"/>
                      <a:pt x="1549" y="779"/>
                    </a:cubicBezTo>
                    <a:cubicBezTo>
                      <a:pt x="1450" y="779"/>
                      <a:pt x="1353" y="757"/>
                      <a:pt x="1268" y="706"/>
                    </a:cubicBezTo>
                    <a:cubicBezTo>
                      <a:pt x="1163" y="634"/>
                      <a:pt x="1078" y="512"/>
                      <a:pt x="1040" y="389"/>
                    </a:cubicBezTo>
                    <a:cubicBezTo>
                      <a:pt x="1006" y="267"/>
                      <a:pt x="1006" y="127"/>
                      <a:pt x="951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44"/>
              <p:cNvSpPr/>
              <p:nvPr/>
            </p:nvSpPr>
            <p:spPr>
              <a:xfrm>
                <a:off x="1593546" y="3074846"/>
                <a:ext cx="70881" cy="65206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88" extrusionOk="0">
                    <a:moveTo>
                      <a:pt x="527" y="0"/>
                    </a:moveTo>
                    <a:cubicBezTo>
                      <a:pt x="434" y="0"/>
                      <a:pt x="341" y="23"/>
                      <a:pt x="262" y="70"/>
                    </a:cubicBezTo>
                    <a:cubicBezTo>
                      <a:pt x="85" y="193"/>
                      <a:pt x="0" y="421"/>
                      <a:pt x="51" y="615"/>
                    </a:cubicBezTo>
                    <a:cubicBezTo>
                      <a:pt x="106" y="810"/>
                      <a:pt x="262" y="949"/>
                      <a:pt x="440" y="987"/>
                    </a:cubicBezTo>
                    <a:cubicBezTo>
                      <a:pt x="491" y="949"/>
                      <a:pt x="529" y="915"/>
                      <a:pt x="562" y="865"/>
                    </a:cubicBezTo>
                    <a:cubicBezTo>
                      <a:pt x="634" y="776"/>
                      <a:pt x="702" y="670"/>
                      <a:pt x="757" y="548"/>
                    </a:cubicBezTo>
                    <a:cubicBezTo>
                      <a:pt x="757" y="548"/>
                      <a:pt x="862" y="615"/>
                      <a:pt x="1019" y="653"/>
                    </a:cubicBezTo>
                    <a:cubicBezTo>
                      <a:pt x="1074" y="476"/>
                      <a:pt x="1036" y="247"/>
                      <a:pt x="862" y="104"/>
                    </a:cubicBezTo>
                    <a:cubicBezTo>
                      <a:pt x="764" y="36"/>
                      <a:pt x="644" y="0"/>
                      <a:pt x="527" y="0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44"/>
              <p:cNvSpPr/>
              <p:nvPr/>
            </p:nvSpPr>
            <p:spPr>
              <a:xfrm>
                <a:off x="1433107" y="3085076"/>
                <a:ext cx="67317" cy="65272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89" extrusionOk="0">
                    <a:moveTo>
                      <a:pt x="487" y="0"/>
                    </a:moveTo>
                    <a:cubicBezTo>
                      <a:pt x="390" y="0"/>
                      <a:pt x="293" y="26"/>
                      <a:pt x="212" y="76"/>
                    </a:cubicBezTo>
                    <a:cubicBezTo>
                      <a:pt x="107" y="126"/>
                      <a:pt x="52" y="215"/>
                      <a:pt x="1" y="321"/>
                    </a:cubicBezTo>
                    <a:cubicBezTo>
                      <a:pt x="18" y="338"/>
                      <a:pt x="18" y="338"/>
                      <a:pt x="18" y="355"/>
                    </a:cubicBezTo>
                    <a:cubicBezTo>
                      <a:pt x="157" y="604"/>
                      <a:pt x="335" y="832"/>
                      <a:pt x="563" y="989"/>
                    </a:cubicBezTo>
                    <a:cubicBezTo>
                      <a:pt x="719" y="955"/>
                      <a:pt x="863" y="849"/>
                      <a:pt x="931" y="710"/>
                    </a:cubicBezTo>
                    <a:cubicBezTo>
                      <a:pt x="1020" y="515"/>
                      <a:pt x="986" y="249"/>
                      <a:pt x="791" y="109"/>
                    </a:cubicBezTo>
                    <a:cubicBezTo>
                      <a:pt x="708" y="35"/>
                      <a:pt x="598" y="0"/>
                      <a:pt x="487" y="0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44"/>
              <p:cNvSpPr/>
              <p:nvPr/>
            </p:nvSpPr>
            <p:spPr>
              <a:xfrm>
                <a:off x="1672478" y="3038680"/>
                <a:ext cx="31283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474" h="741" extrusionOk="0">
                    <a:moveTo>
                      <a:pt x="440" y="1"/>
                    </a:moveTo>
                    <a:cubicBezTo>
                      <a:pt x="284" y="56"/>
                      <a:pt x="123" y="145"/>
                      <a:pt x="17" y="250"/>
                    </a:cubicBezTo>
                    <a:cubicBezTo>
                      <a:pt x="0" y="267"/>
                      <a:pt x="0" y="284"/>
                      <a:pt x="0" y="301"/>
                    </a:cubicBezTo>
                    <a:cubicBezTo>
                      <a:pt x="9" y="309"/>
                      <a:pt x="17" y="314"/>
                      <a:pt x="26" y="314"/>
                    </a:cubicBezTo>
                    <a:cubicBezTo>
                      <a:pt x="34" y="314"/>
                      <a:pt x="43" y="309"/>
                      <a:pt x="51" y="301"/>
                    </a:cubicBezTo>
                    <a:cubicBezTo>
                      <a:pt x="89" y="301"/>
                      <a:pt x="106" y="284"/>
                      <a:pt x="140" y="284"/>
                    </a:cubicBezTo>
                    <a:cubicBezTo>
                      <a:pt x="195" y="284"/>
                      <a:pt x="246" y="301"/>
                      <a:pt x="284" y="335"/>
                    </a:cubicBezTo>
                    <a:cubicBezTo>
                      <a:pt x="317" y="373"/>
                      <a:pt x="351" y="424"/>
                      <a:pt x="351" y="478"/>
                    </a:cubicBezTo>
                    <a:cubicBezTo>
                      <a:pt x="351" y="512"/>
                      <a:pt x="334" y="546"/>
                      <a:pt x="317" y="584"/>
                    </a:cubicBezTo>
                    <a:cubicBezTo>
                      <a:pt x="284" y="635"/>
                      <a:pt x="212" y="673"/>
                      <a:pt x="140" y="673"/>
                    </a:cubicBezTo>
                    <a:lnTo>
                      <a:pt x="89" y="673"/>
                    </a:lnTo>
                    <a:cubicBezTo>
                      <a:pt x="72" y="673"/>
                      <a:pt x="51" y="673"/>
                      <a:pt x="51" y="690"/>
                    </a:cubicBezTo>
                    <a:cubicBezTo>
                      <a:pt x="51" y="707"/>
                      <a:pt x="51" y="741"/>
                      <a:pt x="72" y="741"/>
                    </a:cubicBezTo>
                    <a:lnTo>
                      <a:pt x="140" y="741"/>
                    </a:lnTo>
                    <a:cubicBezTo>
                      <a:pt x="246" y="741"/>
                      <a:pt x="334" y="707"/>
                      <a:pt x="389" y="618"/>
                    </a:cubicBezTo>
                    <a:cubicBezTo>
                      <a:pt x="406" y="584"/>
                      <a:pt x="423" y="529"/>
                      <a:pt x="423" y="478"/>
                    </a:cubicBezTo>
                    <a:cubicBezTo>
                      <a:pt x="423" y="407"/>
                      <a:pt x="389" y="335"/>
                      <a:pt x="334" y="301"/>
                    </a:cubicBezTo>
                    <a:cubicBezTo>
                      <a:pt x="290" y="256"/>
                      <a:pt x="229" y="222"/>
                      <a:pt x="166" y="214"/>
                    </a:cubicBezTo>
                    <a:lnTo>
                      <a:pt x="166" y="214"/>
                    </a:lnTo>
                    <a:cubicBezTo>
                      <a:pt x="255" y="154"/>
                      <a:pt x="348" y="108"/>
                      <a:pt x="457" y="73"/>
                    </a:cubicBezTo>
                    <a:cubicBezTo>
                      <a:pt x="474" y="73"/>
                      <a:pt x="474" y="56"/>
                      <a:pt x="474" y="39"/>
                    </a:cubicBezTo>
                    <a:cubicBezTo>
                      <a:pt x="474" y="18"/>
                      <a:pt x="457" y="1"/>
                      <a:pt x="440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44"/>
              <p:cNvSpPr/>
              <p:nvPr/>
            </p:nvSpPr>
            <p:spPr>
              <a:xfrm>
                <a:off x="1515405" y="3036040"/>
                <a:ext cx="7062" cy="24089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65" extrusionOk="0">
                    <a:moveTo>
                      <a:pt x="41" y="0"/>
                    </a:moveTo>
                    <a:cubicBezTo>
                      <a:pt x="30" y="0"/>
                      <a:pt x="22" y="12"/>
                      <a:pt x="22" y="24"/>
                    </a:cubicBezTo>
                    <a:cubicBezTo>
                      <a:pt x="1" y="58"/>
                      <a:pt x="1" y="96"/>
                      <a:pt x="1" y="147"/>
                    </a:cubicBezTo>
                    <a:cubicBezTo>
                      <a:pt x="1" y="218"/>
                      <a:pt x="22" y="290"/>
                      <a:pt x="39" y="341"/>
                    </a:cubicBezTo>
                    <a:cubicBezTo>
                      <a:pt x="51" y="353"/>
                      <a:pt x="63" y="365"/>
                      <a:pt x="75" y="365"/>
                    </a:cubicBezTo>
                    <a:cubicBezTo>
                      <a:pt x="80" y="365"/>
                      <a:pt x="85" y="363"/>
                      <a:pt x="90" y="358"/>
                    </a:cubicBezTo>
                    <a:cubicBezTo>
                      <a:pt x="106" y="358"/>
                      <a:pt x="106" y="341"/>
                      <a:pt x="106" y="324"/>
                    </a:cubicBezTo>
                    <a:cubicBezTo>
                      <a:pt x="90" y="269"/>
                      <a:pt x="73" y="201"/>
                      <a:pt x="73" y="147"/>
                    </a:cubicBezTo>
                    <a:cubicBezTo>
                      <a:pt x="73" y="113"/>
                      <a:pt x="73" y="79"/>
                      <a:pt x="90" y="41"/>
                    </a:cubicBezTo>
                    <a:cubicBezTo>
                      <a:pt x="90" y="24"/>
                      <a:pt x="73" y="7"/>
                      <a:pt x="56" y="7"/>
                    </a:cubicBezTo>
                    <a:cubicBezTo>
                      <a:pt x="51" y="2"/>
                      <a:pt x="46" y="0"/>
                      <a:pt x="41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44"/>
              <p:cNvSpPr/>
              <p:nvPr/>
            </p:nvSpPr>
            <p:spPr>
              <a:xfrm>
                <a:off x="1510984" y="3067718"/>
                <a:ext cx="62830" cy="22373"/>
              </a:xfrm>
              <a:custGeom>
                <a:avLst/>
                <a:gdLst/>
                <a:ahLst/>
                <a:cxnLst/>
                <a:rect l="l" t="t" r="r" b="b"/>
                <a:pathLst>
                  <a:path w="952" h="339" extrusionOk="0">
                    <a:moveTo>
                      <a:pt x="879" y="0"/>
                    </a:moveTo>
                    <a:cubicBezTo>
                      <a:pt x="679" y="171"/>
                      <a:pt x="411" y="273"/>
                      <a:pt x="146" y="273"/>
                    </a:cubicBezTo>
                    <a:cubicBezTo>
                      <a:pt x="109" y="273"/>
                      <a:pt x="71" y="271"/>
                      <a:pt x="34" y="267"/>
                    </a:cubicBezTo>
                    <a:cubicBezTo>
                      <a:pt x="17" y="267"/>
                      <a:pt x="0" y="284"/>
                      <a:pt x="0" y="301"/>
                    </a:cubicBezTo>
                    <a:cubicBezTo>
                      <a:pt x="0" y="317"/>
                      <a:pt x="0" y="339"/>
                      <a:pt x="17" y="339"/>
                    </a:cubicBezTo>
                    <a:lnTo>
                      <a:pt x="157" y="339"/>
                    </a:lnTo>
                    <a:cubicBezTo>
                      <a:pt x="440" y="339"/>
                      <a:pt x="723" y="250"/>
                      <a:pt x="934" y="55"/>
                    </a:cubicBezTo>
                    <a:cubicBezTo>
                      <a:pt x="951" y="55"/>
                      <a:pt x="951" y="22"/>
                      <a:pt x="934" y="22"/>
                    </a:cubicBezTo>
                    <a:cubicBezTo>
                      <a:pt x="934" y="0"/>
                      <a:pt x="896" y="0"/>
                      <a:pt x="879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44"/>
              <p:cNvSpPr/>
              <p:nvPr/>
            </p:nvSpPr>
            <p:spPr>
              <a:xfrm>
                <a:off x="1441225" y="3016373"/>
                <a:ext cx="38279" cy="26465"/>
              </a:xfrm>
              <a:custGeom>
                <a:avLst/>
                <a:gdLst/>
                <a:ahLst/>
                <a:cxnLst/>
                <a:rect l="l" t="t" r="r" b="b"/>
                <a:pathLst>
                  <a:path w="580" h="401" extrusionOk="0">
                    <a:moveTo>
                      <a:pt x="484" y="1"/>
                    </a:moveTo>
                    <a:cubicBezTo>
                      <a:pt x="462" y="1"/>
                      <a:pt x="440" y="5"/>
                      <a:pt x="423" y="5"/>
                    </a:cubicBezTo>
                    <a:cubicBezTo>
                      <a:pt x="301" y="60"/>
                      <a:pt x="174" y="111"/>
                      <a:pt x="68" y="199"/>
                    </a:cubicBezTo>
                    <a:cubicBezTo>
                      <a:pt x="51" y="216"/>
                      <a:pt x="34" y="233"/>
                      <a:pt x="17" y="271"/>
                    </a:cubicBezTo>
                    <a:cubicBezTo>
                      <a:pt x="1" y="288"/>
                      <a:pt x="1" y="322"/>
                      <a:pt x="17" y="356"/>
                    </a:cubicBezTo>
                    <a:cubicBezTo>
                      <a:pt x="30" y="384"/>
                      <a:pt x="63" y="400"/>
                      <a:pt x="100" y="400"/>
                    </a:cubicBezTo>
                    <a:cubicBezTo>
                      <a:pt x="113" y="400"/>
                      <a:pt x="127" y="398"/>
                      <a:pt x="140" y="394"/>
                    </a:cubicBezTo>
                    <a:cubicBezTo>
                      <a:pt x="263" y="394"/>
                      <a:pt x="385" y="339"/>
                      <a:pt x="474" y="250"/>
                    </a:cubicBezTo>
                    <a:cubicBezTo>
                      <a:pt x="529" y="199"/>
                      <a:pt x="546" y="166"/>
                      <a:pt x="563" y="128"/>
                    </a:cubicBezTo>
                    <a:cubicBezTo>
                      <a:pt x="580" y="94"/>
                      <a:pt x="580" y="39"/>
                      <a:pt x="546" y="22"/>
                    </a:cubicBezTo>
                    <a:cubicBezTo>
                      <a:pt x="529" y="5"/>
                      <a:pt x="507" y="1"/>
                      <a:pt x="484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44"/>
              <p:cNvSpPr/>
              <p:nvPr/>
            </p:nvSpPr>
            <p:spPr>
              <a:xfrm>
                <a:off x="1464390" y="3058479"/>
                <a:ext cx="16235" cy="15179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30" extrusionOk="0">
                    <a:moveTo>
                      <a:pt x="123" y="1"/>
                    </a:moveTo>
                    <a:cubicBezTo>
                      <a:pt x="55" y="1"/>
                      <a:pt x="0" y="56"/>
                      <a:pt x="0" y="107"/>
                    </a:cubicBezTo>
                    <a:cubicBezTo>
                      <a:pt x="0" y="178"/>
                      <a:pt x="55" y="229"/>
                      <a:pt x="123" y="229"/>
                    </a:cubicBezTo>
                    <a:cubicBezTo>
                      <a:pt x="195" y="229"/>
                      <a:pt x="245" y="178"/>
                      <a:pt x="245" y="107"/>
                    </a:cubicBezTo>
                    <a:cubicBezTo>
                      <a:pt x="245" y="56"/>
                      <a:pt x="195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44"/>
              <p:cNvSpPr/>
              <p:nvPr/>
            </p:nvSpPr>
            <p:spPr>
              <a:xfrm>
                <a:off x="1572625" y="3005417"/>
                <a:ext cx="40522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36" extrusionOk="0">
                    <a:moveTo>
                      <a:pt x="88" y="0"/>
                    </a:moveTo>
                    <a:cubicBezTo>
                      <a:pt x="63" y="0"/>
                      <a:pt x="37" y="10"/>
                      <a:pt x="17" y="32"/>
                    </a:cubicBezTo>
                    <a:cubicBezTo>
                      <a:pt x="0" y="65"/>
                      <a:pt x="0" y="120"/>
                      <a:pt x="34" y="154"/>
                    </a:cubicBezTo>
                    <a:cubicBezTo>
                      <a:pt x="51" y="188"/>
                      <a:pt x="85" y="226"/>
                      <a:pt x="140" y="260"/>
                    </a:cubicBezTo>
                    <a:cubicBezTo>
                      <a:pt x="228" y="302"/>
                      <a:pt x="328" y="336"/>
                      <a:pt x="430" y="336"/>
                    </a:cubicBezTo>
                    <a:cubicBezTo>
                      <a:pt x="450" y="336"/>
                      <a:pt x="470" y="334"/>
                      <a:pt x="491" y="332"/>
                    </a:cubicBezTo>
                    <a:cubicBezTo>
                      <a:pt x="545" y="332"/>
                      <a:pt x="596" y="310"/>
                      <a:pt x="613" y="260"/>
                    </a:cubicBezTo>
                    <a:cubicBezTo>
                      <a:pt x="613" y="243"/>
                      <a:pt x="613" y="205"/>
                      <a:pt x="596" y="188"/>
                    </a:cubicBezTo>
                    <a:cubicBezTo>
                      <a:pt x="579" y="154"/>
                      <a:pt x="545" y="137"/>
                      <a:pt x="529" y="137"/>
                    </a:cubicBezTo>
                    <a:cubicBezTo>
                      <a:pt x="402" y="65"/>
                      <a:pt x="279" y="15"/>
                      <a:pt x="140" y="15"/>
                    </a:cubicBezTo>
                    <a:cubicBezTo>
                      <a:pt x="125" y="6"/>
                      <a:pt x="107" y="0"/>
                      <a:pt x="88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44"/>
              <p:cNvSpPr/>
              <p:nvPr/>
            </p:nvSpPr>
            <p:spPr>
              <a:xfrm>
                <a:off x="1585164" y="3048183"/>
                <a:ext cx="15377" cy="1511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29" extrusionOk="0">
                    <a:moveTo>
                      <a:pt x="127" y="1"/>
                    </a:moveTo>
                    <a:cubicBezTo>
                      <a:pt x="55" y="1"/>
                      <a:pt x="0" y="51"/>
                      <a:pt x="0" y="123"/>
                    </a:cubicBezTo>
                    <a:cubicBezTo>
                      <a:pt x="0" y="174"/>
                      <a:pt x="55" y="229"/>
                      <a:pt x="127" y="229"/>
                    </a:cubicBezTo>
                    <a:cubicBezTo>
                      <a:pt x="178" y="229"/>
                      <a:pt x="233" y="174"/>
                      <a:pt x="233" y="123"/>
                    </a:cubicBezTo>
                    <a:cubicBezTo>
                      <a:pt x="233" y="51"/>
                      <a:pt x="178" y="1"/>
                      <a:pt x="12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44"/>
              <p:cNvSpPr/>
              <p:nvPr/>
            </p:nvSpPr>
            <p:spPr>
              <a:xfrm>
                <a:off x="1306195" y="3697857"/>
                <a:ext cx="50290" cy="3603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46" extrusionOk="0">
                    <a:moveTo>
                      <a:pt x="673" y="0"/>
                    </a:moveTo>
                    <a:cubicBezTo>
                      <a:pt x="390" y="0"/>
                      <a:pt x="301" y="51"/>
                      <a:pt x="1" y="106"/>
                    </a:cubicBezTo>
                    <a:lnTo>
                      <a:pt x="762" y="546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44"/>
              <p:cNvSpPr/>
              <p:nvPr/>
            </p:nvSpPr>
            <p:spPr>
              <a:xfrm>
                <a:off x="986836" y="3285310"/>
                <a:ext cx="425420" cy="542169"/>
              </a:xfrm>
              <a:custGeom>
                <a:avLst/>
                <a:gdLst/>
                <a:ahLst/>
                <a:cxnLst/>
                <a:rect l="l" t="t" r="r" b="b"/>
                <a:pathLst>
                  <a:path w="6446" h="8215" extrusionOk="0">
                    <a:moveTo>
                      <a:pt x="6023" y="0"/>
                    </a:moveTo>
                    <a:lnTo>
                      <a:pt x="6023" y="0"/>
                    </a:lnTo>
                    <a:cubicBezTo>
                      <a:pt x="5791" y="123"/>
                      <a:pt x="4612" y="402"/>
                      <a:pt x="2870" y="1441"/>
                    </a:cubicBezTo>
                    <a:cubicBezTo>
                      <a:pt x="1497" y="2236"/>
                      <a:pt x="1002" y="2392"/>
                      <a:pt x="508" y="3360"/>
                    </a:cubicBezTo>
                    <a:cubicBezTo>
                      <a:pt x="106" y="4189"/>
                      <a:pt x="0" y="4472"/>
                      <a:pt x="296" y="5440"/>
                    </a:cubicBezTo>
                    <a:cubicBezTo>
                      <a:pt x="579" y="6391"/>
                      <a:pt x="1196" y="6780"/>
                      <a:pt x="2076" y="7219"/>
                    </a:cubicBezTo>
                    <a:cubicBezTo>
                      <a:pt x="2959" y="7676"/>
                      <a:pt x="3927" y="7870"/>
                      <a:pt x="4823" y="8098"/>
                    </a:cubicBezTo>
                    <a:cubicBezTo>
                      <a:pt x="5052" y="8157"/>
                      <a:pt x="5281" y="8215"/>
                      <a:pt x="5508" y="8215"/>
                    </a:cubicBezTo>
                    <a:cubicBezTo>
                      <a:pt x="5561" y="8215"/>
                      <a:pt x="5615" y="8211"/>
                      <a:pt x="5668" y="8204"/>
                    </a:cubicBezTo>
                    <a:cubicBezTo>
                      <a:pt x="5740" y="8204"/>
                      <a:pt x="5829" y="8170"/>
                      <a:pt x="5829" y="8098"/>
                    </a:cubicBezTo>
                    <a:cubicBezTo>
                      <a:pt x="5846" y="8031"/>
                      <a:pt x="5774" y="7993"/>
                      <a:pt x="5706" y="7959"/>
                    </a:cubicBezTo>
                    <a:cubicBezTo>
                      <a:pt x="5579" y="7904"/>
                      <a:pt x="5440" y="7870"/>
                      <a:pt x="5284" y="7836"/>
                    </a:cubicBezTo>
                    <a:lnTo>
                      <a:pt x="5284" y="7836"/>
                    </a:lnTo>
                    <a:cubicBezTo>
                      <a:pt x="5329" y="7839"/>
                      <a:pt x="5373" y="7841"/>
                      <a:pt x="5418" y="7841"/>
                    </a:cubicBezTo>
                    <a:cubicBezTo>
                      <a:pt x="5648" y="7841"/>
                      <a:pt x="5868" y="7802"/>
                      <a:pt x="6074" y="7714"/>
                    </a:cubicBezTo>
                    <a:cubicBezTo>
                      <a:pt x="6129" y="7693"/>
                      <a:pt x="6180" y="7659"/>
                      <a:pt x="6180" y="7608"/>
                    </a:cubicBezTo>
                    <a:cubicBezTo>
                      <a:pt x="6180" y="7570"/>
                      <a:pt x="6146" y="7553"/>
                      <a:pt x="6129" y="7536"/>
                    </a:cubicBezTo>
                    <a:cubicBezTo>
                      <a:pt x="6091" y="7519"/>
                      <a:pt x="6057" y="7502"/>
                      <a:pt x="6023" y="7502"/>
                    </a:cubicBezTo>
                    <a:cubicBezTo>
                      <a:pt x="5774" y="7464"/>
                      <a:pt x="5529" y="7448"/>
                      <a:pt x="5246" y="7414"/>
                    </a:cubicBezTo>
                    <a:lnTo>
                      <a:pt x="5246" y="7414"/>
                    </a:lnTo>
                    <a:cubicBezTo>
                      <a:pt x="5365" y="7420"/>
                      <a:pt x="5484" y="7424"/>
                      <a:pt x="5604" y="7424"/>
                    </a:cubicBezTo>
                    <a:cubicBezTo>
                      <a:pt x="5820" y="7424"/>
                      <a:pt x="6037" y="7411"/>
                      <a:pt x="6252" y="7376"/>
                    </a:cubicBezTo>
                    <a:cubicBezTo>
                      <a:pt x="6302" y="7376"/>
                      <a:pt x="6340" y="7359"/>
                      <a:pt x="6391" y="7342"/>
                    </a:cubicBezTo>
                    <a:cubicBezTo>
                      <a:pt x="6425" y="7325"/>
                      <a:pt x="6446" y="7270"/>
                      <a:pt x="6446" y="7236"/>
                    </a:cubicBezTo>
                    <a:cubicBezTo>
                      <a:pt x="6446" y="7185"/>
                      <a:pt x="6408" y="7147"/>
                      <a:pt x="6374" y="7131"/>
                    </a:cubicBezTo>
                    <a:cubicBezTo>
                      <a:pt x="6340" y="7114"/>
                      <a:pt x="6285" y="7114"/>
                      <a:pt x="6235" y="7114"/>
                    </a:cubicBezTo>
                    <a:cubicBezTo>
                      <a:pt x="5935" y="7080"/>
                      <a:pt x="5618" y="7059"/>
                      <a:pt x="5301" y="7042"/>
                    </a:cubicBezTo>
                    <a:cubicBezTo>
                      <a:pt x="5634" y="7025"/>
                      <a:pt x="5968" y="7008"/>
                      <a:pt x="6268" y="6885"/>
                    </a:cubicBezTo>
                    <a:cubicBezTo>
                      <a:pt x="6319" y="6868"/>
                      <a:pt x="6374" y="6830"/>
                      <a:pt x="6374" y="6780"/>
                    </a:cubicBezTo>
                    <a:cubicBezTo>
                      <a:pt x="6374" y="6742"/>
                      <a:pt x="6357" y="6708"/>
                      <a:pt x="6319" y="6691"/>
                    </a:cubicBezTo>
                    <a:cubicBezTo>
                      <a:pt x="6302" y="6674"/>
                      <a:pt x="6268" y="6674"/>
                      <a:pt x="6235" y="6674"/>
                    </a:cubicBezTo>
                    <a:cubicBezTo>
                      <a:pt x="5968" y="6636"/>
                      <a:pt x="5723" y="6619"/>
                      <a:pt x="5474" y="6619"/>
                    </a:cubicBezTo>
                    <a:lnTo>
                      <a:pt x="4840" y="6357"/>
                    </a:lnTo>
                    <a:cubicBezTo>
                      <a:pt x="4350" y="6268"/>
                      <a:pt x="3838" y="6163"/>
                      <a:pt x="3415" y="5917"/>
                    </a:cubicBezTo>
                    <a:cubicBezTo>
                      <a:pt x="2976" y="5651"/>
                      <a:pt x="1196" y="4861"/>
                      <a:pt x="2815" y="3627"/>
                    </a:cubicBezTo>
                    <a:cubicBezTo>
                      <a:pt x="5000" y="1953"/>
                      <a:pt x="5034" y="2181"/>
                      <a:pt x="5791" y="1847"/>
                    </a:cubicBezTo>
                    <a:lnTo>
                      <a:pt x="6023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44"/>
              <p:cNvSpPr/>
              <p:nvPr/>
            </p:nvSpPr>
            <p:spPr>
              <a:xfrm>
                <a:off x="1033100" y="3601633"/>
                <a:ext cx="19931" cy="3577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542" extrusionOk="0">
                    <a:moveTo>
                      <a:pt x="98" y="0"/>
                    </a:moveTo>
                    <a:cubicBezTo>
                      <a:pt x="90" y="0"/>
                      <a:pt x="81" y="4"/>
                      <a:pt x="73" y="13"/>
                    </a:cubicBezTo>
                    <a:cubicBezTo>
                      <a:pt x="73" y="13"/>
                      <a:pt x="1" y="119"/>
                      <a:pt x="1" y="258"/>
                    </a:cubicBezTo>
                    <a:cubicBezTo>
                      <a:pt x="1" y="313"/>
                      <a:pt x="18" y="364"/>
                      <a:pt x="56" y="419"/>
                    </a:cubicBezTo>
                    <a:cubicBezTo>
                      <a:pt x="90" y="469"/>
                      <a:pt x="162" y="507"/>
                      <a:pt x="250" y="541"/>
                    </a:cubicBezTo>
                    <a:cubicBezTo>
                      <a:pt x="267" y="541"/>
                      <a:pt x="284" y="541"/>
                      <a:pt x="301" y="524"/>
                    </a:cubicBezTo>
                    <a:cubicBezTo>
                      <a:pt x="301" y="507"/>
                      <a:pt x="301" y="469"/>
                      <a:pt x="284" y="469"/>
                    </a:cubicBezTo>
                    <a:cubicBezTo>
                      <a:pt x="195" y="452"/>
                      <a:pt x="145" y="419"/>
                      <a:pt x="107" y="364"/>
                    </a:cubicBezTo>
                    <a:cubicBezTo>
                      <a:pt x="90" y="330"/>
                      <a:pt x="73" y="296"/>
                      <a:pt x="73" y="258"/>
                    </a:cubicBezTo>
                    <a:cubicBezTo>
                      <a:pt x="73" y="207"/>
                      <a:pt x="90" y="152"/>
                      <a:pt x="107" y="119"/>
                    </a:cubicBezTo>
                    <a:cubicBezTo>
                      <a:pt x="107" y="102"/>
                      <a:pt x="124" y="85"/>
                      <a:pt x="124" y="68"/>
                    </a:cubicBezTo>
                    <a:lnTo>
                      <a:pt x="145" y="68"/>
                    </a:lnTo>
                    <a:lnTo>
                      <a:pt x="145" y="47"/>
                    </a:lnTo>
                    <a:cubicBezTo>
                      <a:pt x="145" y="47"/>
                      <a:pt x="145" y="13"/>
                      <a:pt x="124" y="13"/>
                    </a:cubicBezTo>
                    <a:cubicBezTo>
                      <a:pt x="115" y="4"/>
                      <a:pt x="107" y="0"/>
                      <a:pt x="98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553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4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4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C8AA9D35-0F80-363F-7795-C51CB0F890F3}"/>
              </a:ext>
            </a:extLst>
          </p:cNvPr>
          <p:cNvSpPr txBox="1"/>
          <p:nvPr/>
        </p:nvSpPr>
        <p:spPr>
          <a:xfrm>
            <a:off x="416560" y="1159490"/>
            <a:ext cx="872744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rgbClr val="F06649"/>
                </a:solidFill>
                <a:effectLst/>
                <a:latin typeface="Helvetica Neue"/>
              </a:rPr>
              <a:t>1. </a:t>
            </a:r>
            <a:r>
              <a:rPr lang="en-US" sz="2200" b="0" i="0" dirty="0">
                <a:solidFill>
                  <a:srgbClr val="333333"/>
                </a:solidFill>
                <a:effectLst/>
                <a:latin typeface="Helvetica Neue"/>
              </a:rPr>
              <a:t>Petrol-powered cars are not eco- friendly, so they ………  be popular.</a:t>
            </a:r>
          </a:p>
          <a:p>
            <a:r>
              <a:rPr lang="en-US" sz="2200" b="1" i="0" dirty="0">
                <a:solidFill>
                  <a:srgbClr val="F06649"/>
                </a:solidFill>
                <a:effectLst/>
                <a:latin typeface="Helvetica Neue"/>
              </a:rPr>
              <a:t>2. </a:t>
            </a:r>
            <a:r>
              <a:rPr lang="en-US" sz="2200" b="0" i="0" dirty="0">
                <a:solidFill>
                  <a:srgbClr val="333333"/>
                </a:solidFill>
                <a:effectLst/>
                <a:latin typeface="Helvetica Neue"/>
              </a:rPr>
              <a:t>We  ………  travel by teleporter soon because it is faster.</a:t>
            </a:r>
          </a:p>
          <a:p>
            <a:r>
              <a:rPr lang="en-US" sz="2200" b="1" i="0" dirty="0">
                <a:solidFill>
                  <a:srgbClr val="F06649"/>
                </a:solidFill>
                <a:effectLst/>
                <a:latin typeface="Helvetica Neue"/>
              </a:rPr>
              <a:t>3. </a:t>
            </a:r>
            <a:r>
              <a:rPr lang="en-US" sz="2200" b="0" i="0" dirty="0">
                <a:solidFill>
                  <a:srgbClr val="333333"/>
                </a:solidFill>
                <a:effectLst/>
                <a:latin typeface="Helvetica Neue"/>
              </a:rPr>
              <a:t>Rich people  ………  choose to travel to other planets for their holidays.</a:t>
            </a:r>
          </a:p>
          <a:p>
            <a:r>
              <a:rPr lang="en-US" sz="2200" b="1" i="0" dirty="0">
                <a:solidFill>
                  <a:srgbClr val="F06649"/>
                </a:solidFill>
                <a:effectLst/>
                <a:latin typeface="Helvetica Neue"/>
              </a:rPr>
              <a:t>4. </a:t>
            </a:r>
            <a:r>
              <a:rPr lang="en-US" sz="2200" b="0" i="0" dirty="0">
                <a:solidFill>
                  <a:srgbClr val="333333"/>
                </a:solidFill>
                <a:effectLst/>
                <a:latin typeface="Helvetica Neue"/>
              </a:rPr>
              <a:t>People  ………  take holidays in crowded places as in the past.</a:t>
            </a:r>
          </a:p>
          <a:p>
            <a:r>
              <a:rPr lang="en-US" sz="2200" b="1" i="0" dirty="0">
                <a:solidFill>
                  <a:srgbClr val="F06649"/>
                </a:solidFill>
                <a:effectLst/>
                <a:latin typeface="Helvetica Neue"/>
              </a:rPr>
              <a:t>5. </a:t>
            </a:r>
            <a:r>
              <a:rPr lang="en-US" sz="2200" b="0" i="0" dirty="0">
                <a:solidFill>
                  <a:srgbClr val="333333"/>
                </a:solidFill>
                <a:effectLst/>
                <a:latin typeface="Helvetica Neue"/>
              </a:rPr>
              <a:t>Bullet trains  ………  soon become a popular means of transport in Viet Nam because they are green and safe.</a:t>
            </a:r>
          </a:p>
        </p:txBody>
      </p:sp>
      <p:sp>
        <p:nvSpPr>
          <p:cNvPr id="22" name="Google Shape;713;p16">
            <a:extLst>
              <a:ext uri="{FF2B5EF4-FFF2-40B4-BE49-F238E27FC236}">
                <a16:creationId xmlns:a16="http://schemas.microsoft.com/office/drawing/2014/main" id="{BD9ACA3F-745A-DC55-1E3C-84A566211F33}"/>
              </a:ext>
            </a:extLst>
          </p:cNvPr>
          <p:cNvSpPr txBox="1">
            <a:spLocks/>
          </p:cNvSpPr>
          <p:nvPr/>
        </p:nvSpPr>
        <p:spPr>
          <a:xfrm>
            <a:off x="416560" y="503205"/>
            <a:ext cx="82296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eucha"/>
              <a:buNone/>
              <a:defRPr sz="3000" b="1" i="0" u="none" strike="noStrike" cap="none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latin typeface="Fresca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Ex 1. </a:t>
            </a:r>
            <a:r>
              <a:rPr lang="en-US" sz="2800" b="0" dirty="0">
                <a:latin typeface="Fresca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Complete the sentence with </a:t>
            </a:r>
            <a:r>
              <a:rPr lang="en-US" sz="2800" dirty="0">
                <a:latin typeface="Fresca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will</a:t>
            </a:r>
            <a:r>
              <a:rPr lang="en-US" sz="2800" b="0" dirty="0">
                <a:latin typeface="Fresca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 or </a:t>
            </a:r>
            <a:r>
              <a:rPr lang="en-US" sz="2800" dirty="0">
                <a:latin typeface="Fresca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won’t </a:t>
            </a:r>
            <a:r>
              <a:rPr lang="en-US" sz="2800" b="0" dirty="0">
                <a:latin typeface="Fresca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(p117)</a:t>
            </a:r>
            <a:endParaRPr lang="en-US" sz="2800" b="0" dirty="0">
              <a:latin typeface="Fresca" panose="020B060402020202020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995A96-0F86-07AE-23C1-7AF0D0C46624}"/>
              </a:ext>
            </a:extLst>
          </p:cNvPr>
          <p:cNvSpPr txBox="1"/>
          <p:nvPr/>
        </p:nvSpPr>
        <p:spPr>
          <a:xfrm>
            <a:off x="1488440" y="1760478"/>
            <a:ext cx="6908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>
                <a:solidFill>
                  <a:srgbClr val="333333"/>
                </a:solidFill>
                <a:effectLst/>
                <a:latin typeface="Helvetica Neue"/>
              </a:rPr>
              <a:t>will</a:t>
            </a:r>
            <a:endParaRPr lang="en-US" sz="2200" b="1">
              <a:latin typeface="Helvetica Neue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A75DD3-49A3-3AFD-CB3F-5765CE085A6F}"/>
              </a:ext>
            </a:extLst>
          </p:cNvPr>
          <p:cNvSpPr txBox="1"/>
          <p:nvPr/>
        </p:nvSpPr>
        <p:spPr>
          <a:xfrm>
            <a:off x="1871980" y="2775096"/>
            <a:ext cx="11176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rgbClr val="333333"/>
                </a:solidFill>
                <a:effectLst/>
                <a:latin typeface="Helvetica Neue"/>
              </a:rPr>
              <a:t>won’t</a:t>
            </a:r>
            <a:endParaRPr lang="en-US" sz="2200" b="1" dirty="0">
              <a:latin typeface="Helvetica Neue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9C1E5-1B88-C811-01A0-42888F91644E}"/>
              </a:ext>
            </a:extLst>
          </p:cNvPr>
          <p:cNvSpPr txBox="1"/>
          <p:nvPr/>
        </p:nvSpPr>
        <p:spPr>
          <a:xfrm>
            <a:off x="6947700" y="1098530"/>
            <a:ext cx="11176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rgbClr val="333333"/>
                </a:solidFill>
                <a:effectLst/>
                <a:latin typeface="Helvetica Neue"/>
              </a:rPr>
              <a:t>won’t</a:t>
            </a:r>
            <a:endParaRPr lang="en-US" sz="2200" b="1" dirty="0">
              <a:latin typeface="Helvetica Neu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485A68-5F59-2062-E713-04F1DC6A3BDF}"/>
              </a:ext>
            </a:extLst>
          </p:cNvPr>
          <p:cNvSpPr txBox="1"/>
          <p:nvPr/>
        </p:nvSpPr>
        <p:spPr>
          <a:xfrm>
            <a:off x="2560320" y="2104501"/>
            <a:ext cx="6908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rgbClr val="333333"/>
                </a:solidFill>
                <a:effectLst/>
                <a:latin typeface="Helvetica Neue"/>
              </a:rPr>
              <a:t>will</a:t>
            </a:r>
            <a:endParaRPr lang="en-US" sz="2200" b="1" dirty="0">
              <a:latin typeface="Helvetica Neue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73C36D-8537-44FE-B73C-ED70F7261DAF}"/>
              </a:ext>
            </a:extLst>
          </p:cNvPr>
          <p:cNvSpPr txBox="1"/>
          <p:nvPr/>
        </p:nvSpPr>
        <p:spPr>
          <a:xfrm>
            <a:off x="2560320" y="3119119"/>
            <a:ext cx="6908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rgbClr val="333333"/>
                </a:solidFill>
                <a:effectLst/>
                <a:latin typeface="Helvetica Neue"/>
              </a:rPr>
              <a:t>will</a:t>
            </a:r>
            <a:endParaRPr lang="en-US" sz="2200" b="1" dirty="0">
              <a:latin typeface="Helvetica Neue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3882233" y="1534834"/>
            <a:ext cx="1986767" cy="7205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117080" y="2185702"/>
            <a:ext cx="624840" cy="6396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82320" y="2553477"/>
            <a:ext cx="624840" cy="6396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-5554666" y="2872282"/>
            <a:ext cx="624840" cy="6396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843780" y="2553253"/>
            <a:ext cx="2585720" cy="447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843780" y="3230880"/>
            <a:ext cx="3700780" cy="14400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4287520" y="3908636"/>
            <a:ext cx="1973580" cy="23284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Eco-Campaign: What To Do For World Car Free Day By Slidesgo">
  <a:themeElements>
    <a:clrScheme name="Simple Light">
      <a:dk1>
        <a:srgbClr val="433761"/>
      </a:dk1>
      <a:lt1>
        <a:srgbClr val="2D7A9D"/>
      </a:lt1>
      <a:dk2>
        <a:srgbClr val="125B54"/>
      </a:dk2>
      <a:lt2>
        <a:srgbClr val="00A48D"/>
      </a:lt2>
      <a:accent1>
        <a:srgbClr val="2FC8AD"/>
      </a:accent1>
      <a:accent2>
        <a:srgbClr val="E1F5EE"/>
      </a:accent2>
      <a:accent3>
        <a:srgbClr val="FA535C"/>
      </a:accent3>
      <a:accent4>
        <a:srgbClr val="FB8939"/>
      </a:accent4>
      <a:accent5>
        <a:srgbClr val="FCB238"/>
      </a:accent5>
      <a:accent6>
        <a:srgbClr val="FFFFFF"/>
      </a:accent6>
      <a:hlink>
        <a:srgbClr val="433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1288</Words>
  <Application>Microsoft Office PowerPoint</Application>
  <PresentationFormat>On-screen Show (16:9)</PresentationFormat>
  <Paragraphs>216</Paragraphs>
  <Slides>26</Slides>
  <Notes>25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Calibri</vt:lpstr>
      <vt:lpstr>Fresca</vt:lpstr>
      <vt:lpstr>Poppins</vt:lpstr>
      <vt:lpstr>Helvetica Neue</vt:lpstr>
      <vt:lpstr>Calibri Light</vt:lpstr>
      <vt:lpstr>Tahoma</vt:lpstr>
      <vt:lpstr>Roboto</vt:lpstr>
      <vt:lpstr>Bebas Neue</vt:lpstr>
      <vt:lpstr>Neucha</vt:lpstr>
      <vt:lpstr>Arial</vt:lpstr>
      <vt:lpstr>Luckiest Guy</vt:lpstr>
      <vt:lpstr>Times New Roman</vt:lpstr>
      <vt:lpstr>Asap</vt:lpstr>
      <vt:lpstr>Eco-Campaign: What To Do For World Car Free Day By Slidesgo</vt:lpstr>
      <vt:lpstr>Office Theme 2013 - 2022</vt:lpstr>
      <vt:lpstr>PowerPoint Presentation</vt:lpstr>
      <vt:lpstr>OBJECTIVES By the end of the lesson, students will be able to use: </vt:lpstr>
      <vt:lpstr>01</vt:lpstr>
      <vt:lpstr>How will we travel in 2050?!</vt:lpstr>
      <vt:lpstr>How will we travel in 2050?!</vt:lpstr>
      <vt:lpstr>PowerPoint Presentation</vt:lpstr>
      <vt:lpstr>STRUCTURE</vt:lpstr>
      <vt:lpstr>Signal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Look at the pictures and tell your partner if you will / won’t travel by these means of transport. Give reason(s) (P118)</vt:lpstr>
      <vt:lpstr>02</vt:lpstr>
      <vt:lpstr>LISTEN AND FILL IN THE BLANK</vt:lpstr>
      <vt:lpstr>Let’s complete this table</vt:lpstr>
      <vt:lpstr>Let’s complete this table</vt:lpstr>
      <vt:lpstr>PowerPoint Presentation</vt:lpstr>
      <vt:lpstr>PowerPoint Presentation</vt:lpstr>
      <vt:lpstr>Let’s recap!</vt:lpstr>
      <vt:lpstr>Choose the correct answer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11: TRAVERLLING IN FUTURE</dc:title>
  <cp:lastModifiedBy>Le Ha Chi</cp:lastModifiedBy>
  <cp:revision>33</cp:revision>
  <dcterms:modified xsi:type="dcterms:W3CDTF">2023-04-16T13:39:00Z</dcterms:modified>
</cp:coreProperties>
</file>