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5" r:id="rId2"/>
  </p:sldMasterIdLst>
  <p:notesMasterIdLst>
    <p:notesMasterId r:id="rId24"/>
  </p:notesMasterIdLst>
  <p:sldIdLst>
    <p:sldId id="319" r:id="rId3"/>
    <p:sldId id="291" r:id="rId4"/>
    <p:sldId id="303" r:id="rId5"/>
    <p:sldId id="304" r:id="rId6"/>
    <p:sldId id="305" r:id="rId7"/>
    <p:sldId id="302" r:id="rId8"/>
    <p:sldId id="256" r:id="rId9"/>
    <p:sldId id="257" r:id="rId10"/>
    <p:sldId id="315" r:id="rId11"/>
    <p:sldId id="307" r:id="rId12"/>
    <p:sldId id="309" r:id="rId13"/>
    <p:sldId id="262" r:id="rId14"/>
    <p:sldId id="308" r:id="rId15"/>
    <p:sldId id="310" r:id="rId16"/>
    <p:sldId id="311" r:id="rId17"/>
    <p:sldId id="259" r:id="rId18"/>
    <p:sldId id="258" r:id="rId19"/>
    <p:sldId id="281" r:id="rId20"/>
    <p:sldId id="289" r:id="rId21"/>
    <p:sldId id="313" r:id="rId22"/>
    <p:sldId id="268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ira Sans Extra Condensed" panose="020B0604020202020204" charset="0"/>
      <p:regular r:id="rId31"/>
      <p:bold r:id="rId32"/>
      <p:italic r:id="rId33"/>
      <p:boldItalic r:id="rId34"/>
    </p:embeddedFont>
    <p:embeddedFont>
      <p:font typeface="Fira Sans Extra Condensed Medium" panose="020B060402020202020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49E2C3-F637-4895-B3F6-7280DD5B651A}">
  <a:tblStyle styleId="{C049E2C3-F637-4895-B3F6-7280DD5B65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71"/>
  </p:normalViewPr>
  <p:slideViewPr>
    <p:cSldViewPr snapToGrid="0">
      <p:cViewPr varScale="1">
        <p:scale>
          <a:sx n="90" d="100"/>
          <a:sy n="90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Nhấn vào answer để biết đáp án</a:t>
            </a:r>
          </a:p>
        </p:txBody>
      </p:sp>
    </p:spTree>
    <p:extLst>
      <p:ext uri="{BB962C8B-B14F-4D97-AF65-F5344CB8AC3E}">
        <p14:creationId xmlns:p14="http://schemas.microsoft.com/office/powerpoint/2010/main" val="415591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126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ce82a50586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ce82a50586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e82a5058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e82a5058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What are they?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gd60630d27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7" name="Google Shape;2467;gd60630d27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135bea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135bea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gd135bea600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5" name="Google Shape;3135;gd135bea600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354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d135bea600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d135bea600_0_1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a0a3c3e9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a0a3c3e9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135bea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135bea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48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2595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</p:txBody>
      </p:sp>
    </p:spTree>
    <p:extLst>
      <p:ext uri="{BB962C8B-B14F-4D97-AF65-F5344CB8AC3E}">
        <p14:creationId xmlns:p14="http://schemas.microsoft.com/office/powerpoint/2010/main" val="157676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6020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d135bea600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d135bea600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Click vào tranh để nghe phát âm từ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88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063B748-CA20-CD24-F1D0-04776C3EC9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48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6B7E31-8D8C-9E61-2C09-302B1EACA26C}"/>
              </a:ext>
            </a:extLst>
          </p:cNvPr>
          <p:cNvSpPr/>
          <p:nvPr userDrawn="1"/>
        </p:nvSpPr>
        <p:spPr bwMode="auto">
          <a:xfrm>
            <a:off x="457201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034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19623A-2CF4-BB65-8735-936D5D88D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0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49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0083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02358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468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64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140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765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61190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91292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2943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9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598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2" r:id="rId12"/>
    <p:sldLayoutId id="2147483663" r:id="rId13"/>
    <p:sldLayoutId id="21474836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04/16/2023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31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microsoft.com/office/2007/relationships/hdphoto" Target="../media/hdphoto6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13871" y="1185379"/>
            <a:ext cx="461190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10. ENERGY SOURCES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607911" y="135421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coal (n)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90644" y="21964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kəʊl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01350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Than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đá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7346" name="Picture 2" descr="Giá than tăng hơn 200% trong một năm qua - Xi măng Việt Nam">
            <a:extLst>
              <a:ext uri="{FF2B5EF4-FFF2-40B4-BE49-F238E27FC236}">
                <a16:creationId xmlns:a16="http://schemas.microsoft.com/office/drawing/2014/main" id="{BF008503-7200-405F-C6A6-E6E43DC4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3" y="1000319"/>
            <a:ext cx="4789866" cy="31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al.mp3">
            <a:hlinkClick r:id="" action="ppaction://media"/>
            <a:extLst>
              <a:ext uri="{FF2B5EF4-FFF2-40B4-BE49-F238E27FC236}">
                <a16:creationId xmlns:a16="http://schemas.microsoft.com/office/drawing/2014/main" id="{64B8DE2B-F5EE-1CC5-6473-E740F6A63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30" y="-8242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84980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non-renewable (a)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nɒn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25353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Không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60418" name="Picture 2" descr="Năng lượng tái tạo và năng lượng không tái tạo">
            <a:extLst>
              <a:ext uri="{FF2B5EF4-FFF2-40B4-BE49-F238E27FC236}">
                <a16:creationId xmlns:a16="http://schemas.microsoft.com/office/drawing/2014/main" id="{8D768C70-2F89-F533-C4C4-08B21B5B1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" y="1346995"/>
            <a:ext cx="4575943" cy="257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Hình ảnh X Hình Chữ Thập đỏ Png đỏ PNG , Chữ Thập đỏ, X, Chữ Thập đỏ PNG  trong suốt và Vector để tải xuống miễn phí">
            <a:extLst>
              <a:ext uri="{FF2B5EF4-FFF2-40B4-BE49-F238E27FC236}">
                <a16:creationId xmlns:a16="http://schemas.microsoft.com/office/drawing/2014/main" id="{7F85CA38-2D2A-726F-12CB-E377EA21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7" l="2500" r="97188">
                        <a14:foregroundMark x1="25938" y1="14246" x2="23906" y2="3734"/>
                        <a14:foregroundMark x1="76563" y1="10512" x2="80938" y2="0"/>
                        <a14:foregroundMark x1="79375" y1="86860" x2="85469" y2="95712"/>
                        <a14:foregroundMark x1="85469" y1="95712" x2="85469" y2="95712"/>
                        <a14:foregroundMark x1="91406" y1="83956" x2="97188" y2="84647"/>
                        <a14:foregroundMark x1="78906" y1="98202" x2="77656" y2="99723"/>
                        <a14:foregroundMark x1="8906" y1="84924" x2="6875" y2="83817"/>
                        <a14:foregroundMark x1="10156" y1="16183" x2="2500" y2="17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8" y="2842516"/>
            <a:ext cx="1325414" cy="149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n-renewable.mp3">
            <a:hlinkClick r:id="" action="ppaction://media"/>
            <a:extLst>
              <a:ext uri="{FF2B5EF4-FFF2-40B4-BE49-F238E27FC236}">
                <a16:creationId xmlns:a16="http://schemas.microsoft.com/office/drawing/2014/main" id="{C6CF1C64-DFF2-F43A-913D-3AFF47A74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0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0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8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495476" y="134699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renewable (a)</a:t>
            </a:r>
          </a:p>
        </p:txBody>
      </p:sp>
      <p:grpSp>
        <p:nvGrpSpPr>
          <p:cNvPr id="743" name="Google Shape;743;p21"/>
          <p:cNvGrpSpPr/>
          <p:nvPr/>
        </p:nvGrpSpPr>
        <p:grpSpPr>
          <a:xfrm>
            <a:off x="764012" y="1234475"/>
            <a:ext cx="3442707" cy="3040612"/>
            <a:chOff x="3184954" y="1638362"/>
            <a:chExt cx="2753285" cy="2431711"/>
          </a:xfrm>
        </p:grpSpPr>
        <p:grpSp>
          <p:nvGrpSpPr>
            <p:cNvPr id="744" name="Google Shape;744;p21"/>
            <p:cNvGrpSpPr/>
            <p:nvPr/>
          </p:nvGrpSpPr>
          <p:grpSpPr>
            <a:xfrm>
              <a:off x="4240582" y="2689500"/>
              <a:ext cx="669138" cy="679084"/>
              <a:chOff x="7209142" y="3368961"/>
              <a:chExt cx="521542" cy="529294"/>
            </a:xfrm>
          </p:grpSpPr>
          <p:sp>
            <p:nvSpPr>
              <p:cNvPr id="745" name="Google Shape;745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extrusionOk="0">
                    <a:moveTo>
                      <a:pt x="14169" y="0"/>
                    </a:moveTo>
                    <a:lnTo>
                      <a:pt x="13964" y="23"/>
                    </a:lnTo>
                    <a:lnTo>
                      <a:pt x="13782" y="46"/>
                    </a:lnTo>
                    <a:lnTo>
                      <a:pt x="13578" y="91"/>
                    </a:lnTo>
                    <a:lnTo>
                      <a:pt x="13396" y="160"/>
                    </a:lnTo>
                    <a:lnTo>
                      <a:pt x="13214" y="251"/>
                    </a:lnTo>
                    <a:lnTo>
                      <a:pt x="13032" y="341"/>
                    </a:lnTo>
                    <a:lnTo>
                      <a:pt x="12873" y="455"/>
                    </a:lnTo>
                    <a:lnTo>
                      <a:pt x="12691" y="569"/>
                    </a:lnTo>
                    <a:lnTo>
                      <a:pt x="12395" y="842"/>
                    </a:lnTo>
                    <a:lnTo>
                      <a:pt x="12122" y="1160"/>
                    </a:lnTo>
                    <a:lnTo>
                      <a:pt x="11895" y="1501"/>
                    </a:lnTo>
                    <a:lnTo>
                      <a:pt x="11713" y="1888"/>
                    </a:lnTo>
                    <a:lnTo>
                      <a:pt x="11576" y="2252"/>
                    </a:lnTo>
                    <a:lnTo>
                      <a:pt x="11462" y="2638"/>
                    </a:lnTo>
                    <a:lnTo>
                      <a:pt x="11394" y="3048"/>
                    </a:lnTo>
                    <a:lnTo>
                      <a:pt x="11349" y="3457"/>
                    </a:lnTo>
                    <a:lnTo>
                      <a:pt x="11303" y="3867"/>
                    </a:lnTo>
                    <a:lnTo>
                      <a:pt x="11303" y="4276"/>
                    </a:lnTo>
                    <a:lnTo>
                      <a:pt x="11326" y="5095"/>
                    </a:lnTo>
                    <a:lnTo>
                      <a:pt x="11372" y="5936"/>
                    </a:lnTo>
                    <a:lnTo>
                      <a:pt x="11440" y="6800"/>
                    </a:lnTo>
                    <a:lnTo>
                      <a:pt x="11531" y="7642"/>
                    </a:lnTo>
                    <a:lnTo>
                      <a:pt x="11667" y="8483"/>
                    </a:lnTo>
                    <a:lnTo>
                      <a:pt x="11849" y="9325"/>
                    </a:lnTo>
                    <a:lnTo>
                      <a:pt x="11963" y="9734"/>
                    </a:lnTo>
                    <a:lnTo>
                      <a:pt x="12077" y="10144"/>
                    </a:lnTo>
                    <a:lnTo>
                      <a:pt x="12213" y="10530"/>
                    </a:lnTo>
                    <a:lnTo>
                      <a:pt x="12372" y="10940"/>
                    </a:lnTo>
                    <a:lnTo>
                      <a:pt x="12531" y="11326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236" y="11144"/>
                    </a:lnTo>
                    <a:lnTo>
                      <a:pt x="11758" y="10598"/>
                    </a:lnTo>
                    <a:lnTo>
                      <a:pt x="11235" y="10075"/>
                    </a:lnTo>
                    <a:lnTo>
                      <a:pt x="10712" y="9552"/>
                    </a:lnTo>
                    <a:lnTo>
                      <a:pt x="10166" y="9075"/>
                    </a:lnTo>
                    <a:lnTo>
                      <a:pt x="9598" y="8620"/>
                    </a:lnTo>
                    <a:lnTo>
                      <a:pt x="9006" y="8188"/>
                    </a:lnTo>
                    <a:lnTo>
                      <a:pt x="8392" y="7778"/>
                    </a:lnTo>
                    <a:lnTo>
                      <a:pt x="7755" y="7392"/>
                    </a:lnTo>
                    <a:lnTo>
                      <a:pt x="7119" y="7051"/>
                    </a:lnTo>
                    <a:lnTo>
                      <a:pt x="6459" y="6755"/>
                    </a:lnTo>
                    <a:lnTo>
                      <a:pt x="5800" y="6482"/>
                    </a:lnTo>
                    <a:lnTo>
                      <a:pt x="5117" y="6255"/>
                    </a:lnTo>
                    <a:lnTo>
                      <a:pt x="4412" y="6073"/>
                    </a:lnTo>
                    <a:lnTo>
                      <a:pt x="3707" y="5936"/>
                    </a:lnTo>
                    <a:lnTo>
                      <a:pt x="2980" y="5845"/>
                    </a:lnTo>
                    <a:lnTo>
                      <a:pt x="2616" y="5822"/>
                    </a:lnTo>
                    <a:lnTo>
                      <a:pt x="2275" y="5845"/>
                    </a:lnTo>
                    <a:lnTo>
                      <a:pt x="2093" y="5868"/>
                    </a:lnTo>
                    <a:lnTo>
                      <a:pt x="1933" y="5913"/>
                    </a:lnTo>
                    <a:lnTo>
                      <a:pt x="1751" y="5959"/>
                    </a:lnTo>
                    <a:lnTo>
                      <a:pt x="1615" y="6050"/>
                    </a:lnTo>
                    <a:lnTo>
                      <a:pt x="1433" y="6164"/>
                    </a:lnTo>
                    <a:lnTo>
                      <a:pt x="1274" y="6323"/>
                    </a:lnTo>
                    <a:lnTo>
                      <a:pt x="1137" y="6505"/>
                    </a:lnTo>
                    <a:lnTo>
                      <a:pt x="1024" y="6687"/>
                    </a:lnTo>
                    <a:lnTo>
                      <a:pt x="955" y="6914"/>
                    </a:lnTo>
                    <a:lnTo>
                      <a:pt x="887" y="7119"/>
                    </a:lnTo>
                    <a:lnTo>
                      <a:pt x="864" y="7346"/>
                    </a:lnTo>
                    <a:lnTo>
                      <a:pt x="864" y="7574"/>
                    </a:lnTo>
                    <a:lnTo>
                      <a:pt x="864" y="7778"/>
                    </a:lnTo>
                    <a:lnTo>
                      <a:pt x="910" y="8006"/>
                    </a:lnTo>
                    <a:lnTo>
                      <a:pt x="955" y="8233"/>
                    </a:lnTo>
                    <a:lnTo>
                      <a:pt x="1024" y="8438"/>
                    </a:lnTo>
                    <a:lnTo>
                      <a:pt x="1183" y="8847"/>
                    </a:lnTo>
                    <a:lnTo>
                      <a:pt x="1365" y="9257"/>
                    </a:lnTo>
                    <a:lnTo>
                      <a:pt x="1683" y="9871"/>
                    </a:lnTo>
                    <a:lnTo>
                      <a:pt x="2047" y="10439"/>
                    </a:lnTo>
                    <a:lnTo>
                      <a:pt x="2411" y="11008"/>
                    </a:lnTo>
                    <a:lnTo>
                      <a:pt x="2820" y="11576"/>
                    </a:lnTo>
                    <a:lnTo>
                      <a:pt x="3252" y="12099"/>
                    </a:lnTo>
                    <a:lnTo>
                      <a:pt x="3707" y="12622"/>
                    </a:lnTo>
                    <a:lnTo>
                      <a:pt x="4185" y="13100"/>
                    </a:lnTo>
                    <a:lnTo>
                      <a:pt x="4685" y="13578"/>
                    </a:lnTo>
                    <a:lnTo>
                      <a:pt x="5186" y="14010"/>
                    </a:lnTo>
                    <a:lnTo>
                      <a:pt x="5731" y="14442"/>
                    </a:lnTo>
                    <a:lnTo>
                      <a:pt x="6300" y="14828"/>
                    </a:lnTo>
                    <a:lnTo>
                      <a:pt x="6869" y="15192"/>
                    </a:lnTo>
                    <a:lnTo>
                      <a:pt x="7460" y="15534"/>
                    </a:lnTo>
                    <a:lnTo>
                      <a:pt x="8074" y="15852"/>
                    </a:lnTo>
                    <a:lnTo>
                      <a:pt x="8688" y="16125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893" y="16216"/>
                    </a:lnTo>
                    <a:lnTo>
                      <a:pt x="8438" y="16102"/>
                    </a:lnTo>
                    <a:lnTo>
                      <a:pt x="7983" y="15988"/>
                    </a:lnTo>
                    <a:lnTo>
                      <a:pt x="7528" y="15897"/>
                    </a:lnTo>
                    <a:lnTo>
                      <a:pt x="7073" y="15829"/>
                    </a:lnTo>
                    <a:lnTo>
                      <a:pt x="6596" y="15784"/>
                    </a:lnTo>
                    <a:lnTo>
                      <a:pt x="6141" y="15761"/>
                    </a:lnTo>
                    <a:lnTo>
                      <a:pt x="5663" y="15738"/>
                    </a:lnTo>
                    <a:lnTo>
                      <a:pt x="5208" y="15761"/>
                    </a:lnTo>
                    <a:lnTo>
                      <a:pt x="4753" y="15784"/>
                    </a:lnTo>
                    <a:lnTo>
                      <a:pt x="4276" y="15829"/>
                    </a:lnTo>
                    <a:lnTo>
                      <a:pt x="3821" y="15897"/>
                    </a:lnTo>
                    <a:lnTo>
                      <a:pt x="3366" y="15988"/>
                    </a:lnTo>
                    <a:lnTo>
                      <a:pt x="2911" y="16102"/>
                    </a:lnTo>
                    <a:lnTo>
                      <a:pt x="2456" y="16239"/>
                    </a:lnTo>
                    <a:lnTo>
                      <a:pt x="2024" y="16398"/>
                    </a:lnTo>
                    <a:lnTo>
                      <a:pt x="1729" y="16511"/>
                    </a:lnTo>
                    <a:lnTo>
                      <a:pt x="1456" y="16625"/>
                    </a:lnTo>
                    <a:lnTo>
                      <a:pt x="1183" y="16784"/>
                    </a:lnTo>
                    <a:lnTo>
                      <a:pt x="933" y="16944"/>
                    </a:lnTo>
                    <a:lnTo>
                      <a:pt x="683" y="17125"/>
                    </a:lnTo>
                    <a:lnTo>
                      <a:pt x="478" y="17353"/>
                    </a:lnTo>
                    <a:lnTo>
                      <a:pt x="296" y="17580"/>
                    </a:lnTo>
                    <a:lnTo>
                      <a:pt x="159" y="17853"/>
                    </a:lnTo>
                    <a:lnTo>
                      <a:pt x="91" y="18012"/>
                    </a:lnTo>
                    <a:lnTo>
                      <a:pt x="46" y="18217"/>
                    </a:lnTo>
                    <a:lnTo>
                      <a:pt x="23" y="18399"/>
                    </a:lnTo>
                    <a:lnTo>
                      <a:pt x="0" y="18581"/>
                    </a:lnTo>
                    <a:lnTo>
                      <a:pt x="23" y="18763"/>
                    </a:lnTo>
                    <a:lnTo>
                      <a:pt x="46" y="18968"/>
                    </a:lnTo>
                    <a:lnTo>
                      <a:pt x="91" y="19150"/>
                    </a:lnTo>
                    <a:lnTo>
                      <a:pt x="159" y="19332"/>
                    </a:lnTo>
                    <a:lnTo>
                      <a:pt x="228" y="19513"/>
                    </a:lnTo>
                    <a:lnTo>
                      <a:pt x="319" y="19673"/>
                    </a:lnTo>
                    <a:lnTo>
                      <a:pt x="432" y="19855"/>
                    </a:lnTo>
                    <a:lnTo>
                      <a:pt x="546" y="20014"/>
                    </a:lnTo>
                    <a:lnTo>
                      <a:pt x="683" y="20150"/>
                    </a:lnTo>
                    <a:lnTo>
                      <a:pt x="819" y="20309"/>
                    </a:lnTo>
                    <a:lnTo>
                      <a:pt x="955" y="20423"/>
                    </a:lnTo>
                    <a:lnTo>
                      <a:pt x="1115" y="20537"/>
                    </a:lnTo>
                    <a:lnTo>
                      <a:pt x="1433" y="20742"/>
                    </a:lnTo>
                    <a:lnTo>
                      <a:pt x="1797" y="20923"/>
                    </a:lnTo>
                    <a:lnTo>
                      <a:pt x="2161" y="21037"/>
                    </a:lnTo>
                    <a:lnTo>
                      <a:pt x="2525" y="21151"/>
                    </a:lnTo>
                    <a:lnTo>
                      <a:pt x="2911" y="21219"/>
                    </a:lnTo>
                    <a:lnTo>
                      <a:pt x="3298" y="21287"/>
                    </a:lnTo>
                    <a:lnTo>
                      <a:pt x="3685" y="21310"/>
                    </a:lnTo>
                    <a:lnTo>
                      <a:pt x="4071" y="21333"/>
                    </a:lnTo>
                    <a:lnTo>
                      <a:pt x="5004" y="21333"/>
                    </a:lnTo>
                    <a:lnTo>
                      <a:pt x="5936" y="21310"/>
                    </a:lnTo>
                    <a:lnTo>
                      <a:pt x="6869" y="21219"/>
                    </a:lnTo>
                    <a:lnTo>
                      <a:pt x="7801" y="21083"/>
                    </a:lnTo>
                    <a:lnTo>
                      <a:pt x="8711" y="20901"/>
                    </a:lnTo>
                    <a:lnTo>
                      <a:pt x="9620" y="20651"/>
                    </a:lnTo>
                    <a:lnTo>
                      <a:pt x="10191" y="20475"/>
                    </a:lnTo>
                    <a:lnTo>
                      <a:pt x="10191" y="20475"/>
                    </a:lnTo>
                    <a:lnTo>
                      <a:pt x="10166" y="20491"/>
                    </a:lnTo>
                    <a:lnTo>
                      <a:pt x="9780" y="20810"/>
                    </a:lnTo>
                    <a:lnTo>
                      <a:pt x="9393" y="21128"/>
                    </a:lnTo>
                    <a:lnTo>
                      <a:pt x="9006" y="21447"/>
                    </a:lnTo>
                    <a:lnTo>
                      <a:pt x="8642" y="21788"/>
                    </a:lnTo>
                    <a:lnTo>
                      <a:pt x="8279" y="22152"/>
                    </a:lnTo>
                    <a:lnTo>
                      <a:pt x="7937" y="22515"/>
                    </a:lnTo>
                    <a:lnTo>
                      <a:pt x="7596" y="22879"/>
                    </a:lnTo>
                    <a:lnTo>
                      <a:pt x="7278" y="23266"/>
                    </a:lnTo>
                    <a:lnTo>
                      <a:pt x="6959" y="23653"/>
                    </a:lnTo>
                    <a:lnTo>
                      <a:pt x="6664" y="24062"/>
                    </a:lnTo>
                    <a:lnTo>
                      <a:pt x="6391" y="24471"/>
                    </a:lnTo>
                    <a:lnTo>
                      <a:pt x="6118" y="24903"/>
                    </a:lnTo>
                    <a:lnTo>
                      <a:pt x="5845" y="25336"/>
                    </a:lnTo>
                    <a:lnTo>
                      <a:pt x="5618" y="25768"/>
                    </a:lnTo>
                    <a:lnTo>
                      <a:pt x="5390" y="26200"/>
                    </a:lnTo>
                    <a:lnTo>
                      <a:pt x="5208" y="26655"/>
                    </a:lnTo>
                    <a:lnTo>
                      <a:pt x="5049" y="27132"/>
                    </a:lnTo>
                    <a:lnTo>
                      <a:pt x="4913" y="27587"/>
                    </a:lnTo>
                    <a:lnTo>
                      <a:pt x="4844" y="28065"/>
                    </a:lnTo>
                    <a:lnTo>
                      <a:pt x="4822" y="28315"/>
                    </a:lnTo>
                    <a:lnTo>
                      <a:pt x="4822" y="28542"/>
                    </a:lnTo>
                    <a:lnTo>
                      <a:pt x="4822" y="28792"/>
                    </a:lnTo>
                    <a:lnTo>
                      <a:pt x="4844" y="29043"/>
                    </a:lnTo>
                    <a:lnTo>
                      <a:pt x="4890" y="29270"/>
                    </a:lnTo>
                    <a:lnTo>
                      <a:pt x="4958" y="29520"/>
                    </a:lnTo>
                    <a:lnTo>
                      <a:pt x="5026" y="29748"/>
                    </a:lnTo>
                    <a:lnTo>
                      <a:pt x="5117" y="29975"/>
                    </a:lnTo>
                    <a:lnTo>
                      <a:pt x="5231" y="30202"/>
                    </a:lnTo>
                    <a:lnTo>
                      <a:pt x="5367" y="30407"/>
                    </a:lnTo>
                    <a:lnTo>
                      <a:pt x="5527" y="30612"/>
                    </a:lnTo>
                    <a:lnTo>
                      <a:pt x="5686" y="30794"/>
                    </a:lnTo>
                    <a:lnTo>
                      <a:pt x="5845" y="30976"/>
                    </a:lnTo>
                    <a:lnTo>
                      <a:pt x="6027" y="31112"/>
                    </a:lnTo>
                    <a:lnTo>
                      <a:pt x="6232" y="31249"/>
                    </a:lnTo>
                    <a:lnTo>
                      <a:pt x="6436" y="31362"/>
                    </a:lnTo>
                    <a:lnTo>
                      <a:pt x="6664" y="31453"/>
                    </a:lnTo>
                    <a:lnTo>
                      <a:pt x="6891" y="31522"/>
                    </a:lnTo>
                    <a:lnTo>
                      <a:pt x="7119" y="31567"/>
                    </a:lnTo>
                    <a:lnTo>
                      <a:pt x="7369" y="31590"/>
                    </a:lnTo>
                    <a:lnTo>
                      <a:pt x="7642" y="31567"/>
                    </a:lnTo>
                    <a:lnTo>
                      <a:pt x="7915" y="31499"/>
                    </a:lnTo>
                    <a:lnTo>
                      <a:pt x="8188" y="31431"/>
                    </a:lnTo>
                    <a:lnTo>
                      <a:pt x="8438" y="31317"/>
                    </a:lnTo>
                    <a:lnTo>
                      <a:pt x="8688" y="31180"/>
                    </a:lnTo>
                    <a:lnTo>
                      <a:pt x="8938" y="31044"/>
                    </a:lnTo>
                    <a:lnTo>
                      <a:pt x="9165" y="30885"/>
                    </a:lnTo>
                    <a:lnTo>
                      <a:pt x="9370" y="30703"/>
                    </a:lnTo>
                    <a:lnTo>
                      <a:pt x="9825" y="30316"/>
                    </a:lnTo>
                    <a:lnTo>
                      <a:pt x="10234" y="29884"/>
                    </a:lnTo>
                    <a:lnTo>
                      <a:pt x="10598" y="29452"/>
                    </a:lnTo>
                    <a:lnTo>
                      <a:pt x="10939" y="28974"/>
                    </a:lnTo>
                    <a:lnTo>
                      <a:pt x="11258" y="28497"/>
                    </a:lnTo>
                    <a:lnTo>
                      <a:pt x="11553" y="27996"/>
                    </a:lnTo>
                    <a:lnTo>
                      <a:pt x="11849" y="27473"/>
                    </a:lnTo>
                    <a:lnTo>
                      <a:pt x="12122" y="26928"/>
                    </a:lnTo>
                    <a:lnTo>
                      <a:pt x="12622" y="25859"/>
                    </a:lnTo>
                    <a:lnTo>
                      <a:pt x="13100" y="24744"/>
                    </a:lnTo>
                    <a:lnTo>
                      <a:pt x="13600" y="23653"/>
                    </a:lnTo>
                    <a:lnTo>
                      <a:pt x="13873" y="23107"/>
                    </a:lnTo>
                    <a:lnTo>
                      <a:pt x="14146" y="22584"/>
                    </a:lnTo>
                    <a:lnTo>
                      <a:pt x="13941" y="23584"/>
                    </a:lnTo>
                    <a:lnTo>
                      <a:pt x="13782" y="24608"/>
                    </a:lnTo>
                    <a:lnTo>
                      <a:pt x="13691" y="25608"/>
                    </a:lnTo>
                    <a:lnTo>
                      <a:pt x="13623" y="26632"/>
                    </a:lnTo>
                    <a:lnTo>
                      <a:pt x="13646" y="27655"/>
                    </a:lnTo>
                    <a:lnTo>
                      <a:pt x="13691" y="28679"/>
                    </a:lnTo>
                    <a:lnTo>
                      <a:pt x="13805" y="29702"/>
                    </a:lnTo>
                    <a:lnTo>
                      <a:pt x="13987" y="30703"/>
                    </a:lnTo>
                    <a:lnTo>
                      <a:pt x="14123" y="31362"/>
                    </a:lnTo>
                    <a:lnTo>
                      <a:pt x="14214" y="31681"/>
                    </a:lnTo>
                    <a:lnTo>
                      <a:pt x="14305" y="31999"/>
                    </a:lnTo>
                    <a:lnTo>
                      <a:pt x="14419" y="32295"/>
                    </a:lnTo>
                    <a:lnTo>
                      <a:pt x="14555" y="32590"/>
                    </a:lnTo>
                    <a:lnTo>
                      <a:pt x="14737" y="32886"/>
                    </a:lnTo>
                    <a:lnTo>
                      <a:pt x="14919" y="33136"/>
                    </a:lnTo>
                    <a:lnTo>
                      <a:pt x="15147" y="33386"/>
                    </a:lnTo>
                    <a:lnTo>
                      <a:pt x="15397" y="33614"/>
                    </a:lnTo>
                    <a:lnTo>
                      <a:pt x="15670" y="33796"/>
                    </a:lnTo>
                    <a:lnTo>
                      <a:pt x="15966" y="33955"/>
                    </a:lnTo>
                    <a:lnTo>
                      <a:pt x="16261" y="34069"/>
                    </a:lnTo>
                    <a:lnTo>
                      <a:pt x="16580" y="34114"/>
                    </a:lnTo>
                    <a:lnTo>
                      <a:pt x="16739" y="34137"/>
                    </a:lnTo>
                    <a:lnTo>
                      <a:pt x="16898" y="34137"/>
                    </a:lnTo>
                    <a:lnTo>
                      <a:pt x="17057" y="34114"/>
                    </a:lnTo>
                    <a:lnTo>
                      <a:pt x="17216" y="34069"/>
                    </a:lnTo>
                    <a:lnTo>
                      <a:pt x="17512" y="33978"/>
                    </a:lnTo>
                    <a:lnTo>
                      <a:pt x="17785" y="33819"/>
                    </a:lnTo>
                    <a:lnTo>
                      <a:pt x="18035" y="33637"/>
                    </a:lnTo>
                    <a:lnTo>
                      <a:pt x="18263" y="33409"/>
                    </a:lnTo>
                    <a:lnTo>
                      <a:pt x="18467" y="33182"/>
                    </a:lnTo>
                    <a:lnTo>
                      <a:pt x="18649" y="32909"/>
                    </a:lnTo>
                    <a:lnTo>
                      <a:pt x="18808" y="32636"/>
                    </a:lnTo>
                    <a:lnTo>
                      <a:pt x="18968" y="32363"/>
                    </a:lnTo>
                    <a:lnTo>
                      <a:pt x="19195" y="31840"/>
                    </a:lnTo>
                    <a:lnTo>
                      <a:pt x="19400" y="31317"/>
                    </a:lnTo>
                    <a:lnTo>
                      <a:pt x="19559" y="30771"/>
                    </a:lnTo>
                    <a:lnTo>
                      <a:pt x="19695" y="30225"/>
                    </a:lnTo>
                    <a:lnTo>
                      <a:pt x="19786" y="29657"/>
                    </a:lnTo>
                    <a:lnTo>
                      <a:pt x="19854" y="29088"/>
                    </a:lnTo>
                    <a:lnTo>
                      <a:pt x="19877" y="28520"/>
                    </a:lnTo>
                    <a:lnTo>
                      <a:pt x="19877" y="27974"/>
                    </a:lnTo>
                    <a:lnTo>
                      <a:pt x="19832" y="27405"/>
                    </a:lnTo>
                    <a:lnTo>
                      <a:pt x="19764" y="26837"/>
                    </a:lnTo>
                    <a:lnTo>
                      <a:pt x="19650" y="26291"/>
                    </a:lnTo>
                    <a:lnTo>
                      <a:pt x="19513" y="25722"/>
                    </a:lnTo>
                    <a:lnTo>
                      <a:pt x="19331" y="25199"/>
                    </a:lnTo>
                    <a:lnTo>
                      <a:pt x="19127" y="24676"/>
                    </a:lnTo>
                    <a:lnTo>
                      <a:pt x="18877" y="24153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9036" y="24107"/>
                    </a:lnTo>
                    <a:lnTo>
                      <a:pt x="19468" y="24540"/>
                    </a:lnTo>
                    <a:lnTo>
                      <a:pt x="19900" y="24949"/>
                    </a:lnTo>
                    <a:lnTo>
                      <a:pt x="20355" y="25358"/>
                    </a:lnTo>
                    <a:lnTo>
                      <a:pt x="20832" y="25745"/>
                    </a:lnTo>
                    <a:lnTo>
                      <a:pt x="21310" y="26109"/>
                    </a:lnTo>
                    <a:lnTo>
                      <a:pt x="21810" y="26473"/>
                    </a:lnTo>
                    <a:lnTo>
                      <a:pt x="22333" y="26791"/>
                    </a:lnTo>
                    <a:lnTo>
                      <a:pt x="22879" y="27064"/>
                    </a:lnTo>
                    <a:lnTo>
                      <a:pt x="23448" y="27314"/>
                    </a:lnTo>
                    <a:lnTo>
                      <a:pt x="24016" y="27519"/>
                    </a:lnTo>
                    <a:lnTo>
                      <a:pt x="24608" y="27701"/>
                    </a:lnTo>
                    <a:lnTo>
                      <a:pt x="25199" y="27814"/>
                    </a:lnTo>
                    <a:lnTo>
                      <a:pt x="25790" y="27883"/>
                    </a:lnTo>
                    <a:lnTo>
                      <a:pt x="26109" y="27905"/>
                    </a:lnTo>
                    <a:lnTo>
                      <a:pt x="26404" y="27905"/>
                    </a:lnTo>
                    <a:lnTo>
                      <a:pt x="26700" y="27883"/>
                    </a:lnTo>
                    <a:lnTo>
                      <a:pt x="27018" y="27860"/>
                    </a:lnTo>
                    <a:lnTo>
                      <a:pt x="27269" y="27814"/>
                    </a:lnTo>
                    <a:lnTo>
                      <a:pt x="27496" y="27769"/>
                    </a:lnTo>
                    <a:lnTo>
                      <a:pt x="27746" y="27701"/>
                    </a:lnTo>
                    <a:lnTo>
                      <a:pt x="27974" y="27610"/>
                    </a:lnTo>
                    <a:lnTo>
                      <a:pt x="28201" y="27496"/>
                    </a:lnTo>
                    <a:lnTo>
                      <a:pt x="28406" y="27382"/>
                    </a:lnTo>
                    <a:lnTo>
                      <a:pt x="28588" y="27223"/>
                    </a:lnTo>
                    <a:lnTo>
                      <a:pt x="28747" y="27041"/>
                    </a:lnTo>
                    <a:lnTo>
                      <a:pt x="28861" y="26882"/>
                    </a:lnTo>
                    <a:lnTo>
                      <a:pt x="28951" y="26723"/>
                    </a:lnTo>
                    <a:lnTo>
                      <a:pt x="29042" y="26541"/>
                    </a:lnTo>
                    <a:lnTo>
                      <a:pt x="29088" y="26359"/>
                    </a:lnTo>
                    <a:lnTo>
                      <a:pt x="29133" y="26177"/>
                    </a:lnTo>
                    <a:lnTo>
                      <a:pt x="29133" y="25995"/>
                    </a:lnTo>
                    <a:lnTo>
                      <a:pt x="29156" y="25790"/>
                    </a:lnTo>
                    <a:lnTo>
                      <a:pt x="29133" y="25586"/>
                    </a:lnTo>
                    <a:lnTo>
                      <a:pt x="29088" y="25199"/>
                    </a:lnTo>
                    <a:lnTo>
                      <a:pt x="28974" y="24790"/>
                    </a:lnTo>
                    <a:lnTo>
                      <a:pt x="28838" y="24403"/>
                    </a:lnTo>
                    <a:lnTo>
                      <a:pt x="28679" y="24039"/>
                    </a:lnTo>
                    <a:lnTo>
                      <a:pt x="28451" y="23562"/>
                    </a:lnTo>
                    <a:lnTo>
                      <a:pt x="28178" y="23107"/>
                    </a:lnTo>
                    <a:lnTo>
                      <a:pt x="27883" y="22675"/>
                    </a:lnTo>
                    <a:lnTo>
                      <a:pt x="27587" y="22243"/>
                    </a:lnTo>
                    <a:lnTo>
                      <a:pt x="27246" y="21833"/>
                    </a:lnTo>
                    <a:lnTo>
                      <a:pt x="26905" y="21447"/>
                    </a:lnTo>
                    <a:lnTo>
                      <a:pt x="26541" y="21060"/>
                    </a:lnTo>
                    <a:lnTo>
                      <a:pt x="26154" y="20719"/>
                    </a:lnTo>
                    <a:lnTo>
                      <a:pt x="25745" y="20378"/>
                    </a:lnTo>
                    <a:lnTo>
                      <a:pt x="25313" y="20059"/>
                    </a:lnTo>
                    <a:lnTo>
                      <a:pt x="24881" y="19764"/>
                    </a:lnTo>
                    <a:lnTo>
                      <a:pt x="24426" y="19491"/>
                    </a:lnTo>
                    <a:lnTo>
                      <a:pt x="23971" y="19241"/>
                    </a:lnTo>
                    <a:lnTo>
                      <a:pt x="23493" y="19013"/>
                    </a:lnTo>
                    <a:lnTo>
                      <a:pt x="23016" y="18808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675" y="18922"/>
                    </a:lnTo>
                    <a:lnTo>
                      <a:pt x="24835" y="19150"/>
                    </a:lnTo>
                    <a:lnTo>
                      <a:pt x="25426" y="19263"/>
                    </a:lnTo>
                    <a:lnTo>
                      <a:pt x="26018" y="19354"/>
                    </a:lnTo>
                    <a:lnTo>
                      <a:pt x="26609" y="19422"/>
                    </a:lnTo>
                    <a:lnTo>
                      <a:pt x="27200" y="19445"/>
                    </a:lnTo>
                    <a:lnTo>
                      <a:pt x="27792" y="19468"/>
                    </a:lnTo>
                    <a:lnTo>
                      <a:pt x="28383" y="19468"/>
                    </a:lnTo>
                    <a:lnTo>
                      <a:pt x="28951" y="19445"/>
                    </a:lnTo>
                    <a:lnTo>
                      <a:pt x="29543" y="19377"/>
                    </a:lnTo>
                    <a:lnTo>
                      <a:pt x="30111" y="19263"/>
                    </a:lnTo>
                    <a:lnTo>
                      <a:pt x="30680" y="19127"/>
                    </a:lnTo>
                    <a:lnTo>
                      <a:pt x="31226" y="18968"/>
                    </a:lnTo>
                    <a:lnTo>
                      <a:pt x="31772" y="18740"/>
                    </a:lnTo>
                    <a:lnTo>
                      <a:pt x="32044" y="18604"/>
                    </a:lnTo>
                    <a:lnTo>
                      <a:pt x="32340" y="18445"/>
                    </a:lnTo>
                    <a:lnTo>
                      <a:pt x="32590" y="18285"/>
                    </a:lnTo>
                    <a:lnTo>
                      <a:pt x="32840" y="18081"/>
                    </a:lnTo>
                    <a:lnTo>
                      <a:pt x="33068" y="17853"/>
                    </a:lnTo>
                    <a:lnTo>
                      <a:pt x="33273" y="17626"/>
                    </a:lnTo>
                    <a:lnTo>
                      <a:pt x="33432" y="17353"/>
                    </a:lnTo>
                    <a:lnTo>
                      <a:pt x="33545" y="17080"/>
                    </a:lnTo>
                    <a:lnTo>
                      <a:pt x="33591" y="16875"/>
                    </a:lnTo>
                    <a:lnTo>
                      <a:pt x="33636" y="16693"/>
                    </a:lnTo>
                    <a:lnTo>
                      <a:pt x="33636" y="16489"/>
                    </a:lnTo>
                    <a:lnTo>
                      <a:pt x="33614" y="16307"/>
                    </a:lnTo>
                    <a:lnTo>
                      <a:pt x="33591" y="16102"/>
                    </a:lnTo>
                    <a:lnTo>
                      <a:pt x="33545" y="15920"/>
                    </a:lnTo>
                    <a:lnTo>
                      <a:pt x="33500" y="15738"/>
                    </a:lnTo>
                    <a:lnTo>
                      <a:pt x="33409" y="15534"/>
                    </a:lnTo>
                    <a:lnTo>
                      <a:pt x="33227" y="15192"/>
                    </a:lnTo>
                    <a:lnTo>
                      <a:pt x="33000" y="14851"/>
                    </a:lnTo>
                    <a:lnTo>
                      <a:pt x="32750" y="14533"/>
                    </a:lnTo>
                    <a:lnTo>
                      <a:pt x="32454" y="14237"/>
                    </a:lnTo>
                    <a:lnTo>
                      <a:pt x="32204" y="14033"/>
                    </a:lnTo>
                    <a:lnTo>
                      <a:pt x="31931" y="13828"/>
                    </a:lnTo>
                    <a:lnTo>
                      <a:pt x="31658" y="13646"/>
                    </a:lnTo>
                    <a:lnTo>
                      <a:pt x="31385" y="13464"/>
                    </a:lnTo>
                    <a:lnTo>
                      <a:pt x="31089" y="13305"/>
                    </a:lnTo>
                    <a:lnTo>
                      <a:pt x="30794" y="13168"/>
                    </a:lnTo>
                    <a:lnTo>
                      <a:pt x="30475" y="13032"/>
                    </a:lnTo>
                    <a:lnTo>
                      <a:pt x="30157" y="12918"/>
                    </a:lnTo>
                    <a:lnTo>
                      <a:pt x="29838" y="12827"/>
                    </a:lnTo>
                    <a:lnTo>
                      <a:pt x="29520" y="12736"/>
                    </a:lnTo>
                    <a:lnTo>
                      <a:pt x="29202" y="12668"/>
                    </a:lnTo>
                    <a:lnTo>
                      <a:pt x="28861" y="12600"/>
                    </a:lnTo>
                    <a:lnTo>
                      <a:pt x="28201" y="12509"/>
                    </a:lnTo>
                    <a:lnTo>
                      <a:pt x="27541" y="12486"/>
                    </a:lnTo>
                    <a:lnTo>
                      <a:pt x="26859" y="12486"/>
                    </a:lnTo>
                    <a:lnTo>
                      <a:pt x="26200" y="12554"/>
                    </a:lnTo>
                    <a:lnTo>
                      <a:pt x="25540" y="12645"/>
                    </a:lnTo>
                    <a:lnTo>
                      <a:pt x="24903" y="12782"/>
                    </a:lnTo>
                    <a:lnTo>
                      <a:pt x="24244" y="12941"/>
                    </a:lnTo>
                    <a:lnTo>
                      <a:pt x="23607" y="13123"/>
                    </a:lnTo>
                    <a:lnTo>
                      <a:pt x="22970" y="13327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879" y="13146"/>
                    </a:lnTo>
                    <a:lnTo>
                      <a:pt x="23425" y="12691"/>
                    </a:lnTo>
                    <a:lnTo>
                      <a:pt x="23925" y="12236"/>
                    </a:lnTo>
                    <a:lnTo>
                      <a:pt x="24426" y="11758"/>
                    </a:lnTo>
                    <a:lnTo>
                      <a:pt x="24881" y="11235"/>
                    </a:lnTo>
                    <a:lnTo>
                      <a:pt x="25335" y="10712"/>
                    </a:lnTo>
                    <a:lnTo>
                      <a:pt x="25768" y="10189"/>
                    </a:lnTo>
                    <a:lnTo>
                      <a:pt x="26177" y="9620"/>
                    </a:lnTo>
                    <a:lnTo>
                      <a:pt x="26586" y="8961"/>
                    </a:lnTo>
                    <a:lnTo>
                      <a:pt x="26791" y="8620"/>
                    </a:lnTo>
                    <a:lnTo>
                      <a:pt x="26973" y="8279"/>
                    </a:lnTo>
                    <a:lnTo>
                      <a:pt x="27132" y="7937"/>
                    </a:lnTo>
                    <a:lnTo>
                      <a:pt x="27269" y="7574"/>
                    </a:lnTo>
                    <a:lnTo>
                      <a:pt x="27382" y="7210"/>
                    </a:lnTo>
                    <a:lnTo>
                      <a:pt x="27473" y="6823"/>
                    </a:lnTo>
                    <a:lnTo>
                      <a:pt x="27519" y="6436"/>
                    </a:lnTo>
                    <a:lnTo>
                      <a:pt x="27541" y="6050"/>
                    </a:lnTo>
                    <a:lnTo>
                      <a:pt x="27541" y="5663"/>
                    </a:lnTo>
                    <a:lnTo>
                      <a:pt x="27473" y="5277"/>
                    </a:lnTo>
                    <a:lnTo>
                      <a:pt x="27382" y="4913"/>
                    </a:lnTo>
                    <a:lnTo>
                      <a:pt x="27246" y="4549"/>
                    </a:lnTo>
                    <a:lnTo>
                      <a:pt x="27064" y="4208"/>
                    </a:lnTo>
                    <a:lnTo>
                      <a:pt x="26859" y="3889"/>
                    </a:lnTo>
                    <a:lnTo>
                      <a:pt x="26677" y="3707"/>
                    </a:lnTo>
                    <a:lnTo>
                      <a:pt x="26495" y="3525"/>
                    </a:lnTo>
                    <a:lnTo>
                      <a:pt x="26291" y="3366"/>
                    </a:lnTo>
                    <a:lnTo>
                      <a:pt x="26063" y="3253"/>
                    </a:lnTo>
                    <a:lnTo>
                      <a:pt x="25836" y="3116"/>
                    </a:lnTo>
                    <a:lnTo>
                      <a:pt x="25608" y="3025"/>
                    </a:lnTo>
                    <a:lnTo>
                      <a:pt x="25358" y="2957"/>
                    </a:lnTo>
                    <a:lnTo>
                      <a:pt x="25108" y="2889"/>
                    </a:lnTo>
                    <a:lnTo>
                      <a:pt x="24858" y="2843"/>
                    </a:lnTo>
                    <a:lnTo>
                      <a:pt x="24585" y="2820"/>
                    </a:lnTo>
                    <a:lnTo>
                      <a:pt x="24335" y="2798"/>
                    </a:lnTo>
                    <a:lnTo>
                      <a:pt x="24085" y="2820"/>
                    </a:lnTo>
                    <a:lnTo>
                      <a:pt x="23812" y="2843"/>
                    </a:lnTo>
                    <a:lnTo>
                      <a:pt x="23562" y="2889"/>
                    </a:lnTo>
                    <a:lnTo>
                      <a:pt x="23311" y="2957"/>
                    </a:lnTo>
                    <a:lnTo>
                      <a:pt x="23061" y="3025"/>
                    </a:lnTo>
                    <a:lnTo>
                      <a:pt x="22811" y="3139"/>
                    </a:lnTo>
                    <a:lnTo>
                      <a:pt x="22584" y="3230"/>
                    </a:lnTo>
                    <a:lnTo>
                      <a:pt x="22356" y="3366"/>
                    </a:lnTo>
                    <a:lnTo>
                      <a:pt x="22151" y="3503"/>
                    </a:lnTo>
                    <a:lnTo>
                      <a:pt x="21719" y="3798"/>
                    </a:lnTo>
                    <a:lnTo>
                      <a:pt x="21355" y="4162"/>
                    </a:lnTo>
                    <a:lnTo>
                      <a:pt x="20992" y="4526"/>
                    </a:lnTo>
                    <a:lnTo>
                      <a:pt x="20673" y="4958"/>
                    </a:lnTo>
                    <a:lnTo>
                      <a:pt x="20400" y="5390"/>
                    </a:lnTo>
                    <a:lnTo>
                      <a:pt x="20127" y="5845"/>
                    </a:lnTo>
                    <a:lnTo>
                      <a:pt x="19923" y="6300"/>
                    </a:lnTo>
                    <a:lnTo>
                      <a:pt x="19718" y="6778"/>
                    </a:lnTo>
                    <a:lnTo>
                      <a:pt x="19536" y="7278"/>
                    </a:lnTo>
                    <a:lnTo>
                      <a:pt x="19377" y="7756"/>
                    </a:lnTo>
                    <a:lnTo>
                      <a:pt x="19104" y="8756"/>
                    </a:lnTo>
                    <a:lnTo>
                      <a:pt x="18877" y="9780"/>
                    </a:lnTo>
                    <a:lnTo>
                      <a:pt x="18854" y="8870"/>
                    </a:lnTo>
                    <a:lnTo>
                      <a:pt x="18786" y="7937"/>
                    </a:lnTo>
                    <a:lnTo>
                      <a:pt x="18672" y="7051"/>
                    </a:lnTo>
                    <a:lnTo>
                      <a:pt x="18513" y="6141"/>
                    </a:lnTo>
                    <a:lnTo>
                      <a:pt x="18285" y="5254"/>
                    </a:lnTo>
                    <a:lnTo>
                      <a:pt x="18035" y="4367"/>
                    </a:lnTo>
                    <a:lnTo>
                      <a:pt x="17717" y="3525"/>
                    </a:lnTo>
                    <a:lnTo>
                      <a:pt x="17353" y="2684"/>
                    </a:lnTo>
                    <a:lnTo>
                      <a:pt x="17080" y="2184"/>
                    </a:lnTo>
                    <a:lnTo>
                      <a:pt x="16784" y="1706"/>
                    </a:lnTo>
                    <a:lnTo>
                      <a:pt x="16625" y="1456"/>
                    </a:lnTo>
                    <a:lnTo>
                      <a:pt x="16443" y="1251"/>
                    </a:lnTo>
                    <a:lnTo>
                      <a:pt x="16261" y="1024"/>
                    </a:lnTo>
                    <a:lnTo>
                      <a:pt x="16079" y="842"/>
                    </a:lnTo>
                    <a:lnTo>
                      <a:pt x="15875" y="660"/>
                    </a:lnTo>
                    <a:lnTo>
                      <a:pt x="15647" y="478"/>
                    </a:lnTo>
                    <a:lnTo>
                      <a:pt x="15442" y="341"/>
                    </a:lnTo>
                    <a:lnTo>
                      <a:pt x="15192" y="228"/>
                    </a:lnTo>
                    <a:lnTo>
                      <a:pt x="14965" y="114"/>
                    </a:lnTo>
                    <a:lnTo>
                      <a:pt x="14715" y="46"/>
                    </a:lnTo>
                    <a:lnTo>
                      <a:pt x="14442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7209142" y="3368961"/>
                <a:ext cx="521542" cy="529294"/>
              </a:xfrm>
              <a:custGeom>
                <a:avLst/>
                <a:gdLst/>
                <a:ahLst/>
                <a:cxnLst/>
                <a:rect l="l" t="t" r="r" b="b"/>
                <a:pathLst>
                  <a:path w="33637" h="34137" fill="none" extrusionOk="0">
                    <a:moveTo>
                      <a:pt x="11372" y="20037"/>
                    </a:moveTo>
                    <a:lnTo>
                      <a:pt x="11372" y="20037"/>
                    </a:lnTo>
                    <a:lnTo>
                      <a:pt x="10507" y="20378"/>
                    </a:lnTo>
                    <a:lnTo>
                      <a:pt x="9620" y="20651"/>
                    </a:lnTo>
                    <a:lnTo>
                      <a:pt x="8711" y="20901"/>
                    </a:lnTo>
                    <a:lnTo>
                      <a:pt x="7801" y="21083"/>
                    </a:lnTo>
                    <a:lnTo>
                      <a:pt x="6869" y="21219"/>
                    </a:lnTo>
                    <a:lnTo>
                      <a:pt x="5936" y="21310"/>
                    </a:lnTo>
                    <a:lnTo>
                      <a:pt x="5004" y="21333"/>
                    </a:lnTo>
                    <a:lnTo>
                      <a:pt x="4071" y="21333"/>
                    </a:lnTo>
                    <a:lnTo>
                      <a:pt x="4071" y="21333"/>
                    </a:lnTo>
                    <a:lnTo>
                      <a:pt x="3685" y="21310"/>
                    </a:lnTo>
                    <a:lnTo>
                      <a:pt x="3298" y="21287"/>
                    </a:lnTo>
                    <a:lnTo>
                      <a:pt x="2911" y="21219"/>
                    </a:lnTo>
                    <a:lnTo>
                      <a:pt x="2525" y="21151"/>
                    </a:lnTo>
                    <a:lnTo>
                      <a:pt x="2161" y="21037"/>
                    </a:lnTo>
                    <a:lnTo>
                      <a:pt x="1797" y="20923"/>
                    </a:lnTo>
                    <a:lnTo>
                      <a:pt x="1433" y="20742"/>
                    </a:lnTo>
                    <a:lnTo>
                      <a:pt x="1115" y="20537"/>
                    </a:lnTo>
                    <a:lnTo>
                      <a:pt x="1115" y="20537"/>
                    </a:lnTo>
                    <a:lnTo>
                      <a:pt x="955" y="20423"/>
                    </a:lnTo>
                    <a:lnTo>
                      <a:pt x="819" y="20309"/>
                    </a:lnTo>
                    <a:lnTo>
                      <a:pt x="683" y="20150"/>
                    </a:lnTo>
                    <a:lnTo>
                      <a:pt x="546" y="20014"/>
                    </a:lnTo>
                    <a:lnTo>
                      <a:pt x="432" y="19855"/>
                    </a:lnTo>
                    <a:lnTo>
                      <a:pt x="319" y="19673"/>
                    </a:lnTo>
                    <a:lnTo>
                      <a:pt x="228" y="19513"/>
                    </a:lnTo>
                    <a:lnTo>
                      <a:pt x="159" y="19332"/>
                    </a:lnTo>
                    <a:lnTo>
                      <a:pt x="91" y="19150"/>
                    </a:lnTo>
                    <a:lnTo>
                      <a:pt x="46" y="18968"/>
                    </a:lnTo>
                    <a:lnTo>
                      <a:pt x="23" y="18763"/>
                    </a:lnTo>
                    <a:lnTo>
                      <a:pt x="0" y="18581"/>
                    </a:lnTo>
                    <a:lnTo>
                      <a:pt x="23" y="18399"/>
                    </a:lnTo>
                    <a:lnTo>
                      <a:pt x="46" y="18217"/>
                    </a:lnTo>
                    <a:lnTo>
                      <a:pt x="91" y="18012"/>
                    </a:lnTo>
                    <a:lnTo>
                      <a:pt x="159" y="17853"/>
                    </a:lnTo>
                    <a:lnTo>
                      <a:pt x="159" y="17853"/>
                    </a:lnTo>
                    <a:lnTo>
                      <a:pt x="296" y="17580"/>
                    </a:lnTo>
                    <a:lnTo>
                      <a:pt x="478" y="17353"/>
                    </a:lnTo>
                    <a:lnTo>
                      <a:pt x="683" y="17125"/>
                    </a:lnTo>
                    <a:lnTo>
                      <a:pt x="933" y="16944"/>
                    </a:lnTo>
                    <a:lnTo>
                      <a:pt x="1183" y="16784"/>
                    </a:lnTo>
                    <a:lnTo>
                      <a:pt x="1456" y="16625"/>
                    </a:lnTo>
                    <a:lnTo>
                      <a:pt x="1729" y="16511"/>
                    </a:lnTo>
                    <a:lnTo>
                      <a:pt x="2024" y="16398"/>
                    </a:lnTo>
                    <a:lnTo>
                      <a:pt x="2024" y="16398"/>
                    </a:lnTo>
                    <a:lnTo>
                      <a:pt x="2456" y="16239"/>
                    </a:lnTo>
                    <a:lnTo>
                      <a:pt x="2911" y="16102"/>
                    </a:lnTo>
                    <a:lnTo>
                      <a:pt x="3366" y="15988"/>
                    </a:lnTo>
                    <a:lnTo>
                      <a:pt x="3821" y="15897"/>
                    </a:lnTo>
                    <a:lnTo>
                      <a:pt x="4276" y="15829"/>
                    </a:lnTo>
                    <a:lnTo>
                      <a:pt x="4753" y="15784"/>
                    </a:lnTo>
                    <a:lnTo>
                      <a:pt x="5208" y="15761"/>
                    </a:lnTo>
                    <a:lnTo>
                      <a:pt x="5663" y="15738"/>
                    </a:lnTo>
                    <a:lnTo>
                      <a:pt x="6141" y="15761"/>
                    </a:lnTo>
                    <a:lnTo>
                      <a:pt x="6596" y="15784"/>
                    </a:lnTo>
                    <a:lnTo>
                      <a:pt x="7073" y="15829"/>
                    </a:lnTo>
                    <a:lnTo>
                      <a:pt x="7528" y="15897"/>
                    </a:lnTo>
                    <a:lnTo>
                      <a:pt x="7983" y="15988"/>
                    </a:lnTo>
                    <a:lnTo>
                      <a:pt x="8438" y="16102"/>
                    </a:lnTo>
                    <a:lnTo>
                      <a:pt x="8893" y="16216"/>
                    </a:lnTo>
                    <a:lnTo>
                      <a:pt x="9325" y="16375"/>
                    </a:lnTo>
                    <a:lnTo>
                      <a:pt x="9325" y="16375"/>
                    </a:lnTo>
                    <a:lnTo>
                      <a:pt x="8688" y="16125"/>
                    </a:lnTo>
                    <a:lnTo>
                      <a:pt x="8074" y="15852"/>
                    </a:lnTo>
                    <a:lnTo>
                      <a:pt x="7460" y="15534"/>
                    </a:lnTo>
                    <a:lnTo>
                      <a:pt x="6869" y="15192"/>
                    </a:lnTo>
                    <a:lnTo>
                      <a:pt x="6300" y="14828"/>
                    </a:lnTo>
                    <a:lnTo>
                      <a:pt x="5731" y="14442"/>
                    </a:lnTo>
                    <a:lnTo>
                      <a:pt x="5186" y="14010"/>
                    </a:lnTo>
                    <a:lnTo>
                      <a:pt x="4685" y="13578"/>
                    </a:lnTo>
                    <a:lnTo>
                      <a:pt x="4185" y="13100"/>
                    </a:lnTo>
                    <a:lnTo>
                      <a:pt x="3707" y="12622"/>
                    </a:lnTo>
                    <a:lnTo>
                      <a:pt x="3252" y="12099"/>
                    </a:lnTo>
                    <a:lnTo>
                      <a:pt x="2820" y="11576"/>
                    </a:lnTo>
                    <a:lnTo>
                      <a:pt x="2411" y="11008"/>
                    </a:lnTo>
                    <a:lnTo>
                      <a:pt x="2047" y="10439"/>
                    </a:lnTo>
                    <a:lnTo>
                      <a:pt x="1683" y="9871"/>
                    </a:lnTo>
                    <a:lnTo>
                      <a:pt x="1365" y="9257"/>
                    </a:lnTo>
                    <a:lnTo>
                      <a:pt x="1365" y="9257"/>
                    </a:lnTo>
                    <a:lnTo>
                      <a:pt x="1183" y="8847"/>
                    </a:lnTo>
                    <a:lnTo>
                      <a:pt x="1024" y="8438"/>
                    </a:lnTo>
                    <a:lnTo>
                      <a:pt x="955" y="8233"/>
                    </a:lnTo>
                    <a:lnTo>
                      <a:pt x="910" y="8006"/>
                    </a:lnTo>
                    <a:lnTo>
                      <a:pt x="864" y="7778"/>
                    </a:lnTo>
                    <a:lnTo>
                      <a:pt x="864" y="7574"/>
                    </a:lnTo>
                    <a:lnTo>
                      <a:pt x="864" y="7574"/>
                    </a:lnTo>
                    <a:lnTo>
                      <a:pt x="864" y="7346"/>
                    </a:lnTo>
                    <a:lnTo>
                      <a:pt x="887" y="7119"/>
                    </a:lnTo>
                    <a:lnTo>
                      <a:pt x="955" y="6914"/>
                    </a:lnTo>
                    <a:lnTo>
                      <a:pt x="1024" y="6687"/>
                    </a:lnTo>
                    <a:lnTo>
                      <a:pt x="1137" y="6505"/>
                    </a:lnTo>
                    <a:lnTo>
                      <a:pt x="1274" y="6323"/>
                    </a:lnTo>
                    <a:lnTo>
                      <a:pt x="1433" y="6164"/>
                    </a:lnTo>
                    <a:lnTo>
                      <a:pt x="1615" y="6050"/>
                    </a:lnTo>
                    <a:lnTo>
                      <a:pt x="1615" y="6050"/>
                    </a:lnTo>
                    <a:lnTo>
                      <a:pt x="1751" y="5959"/>
                    </a:lnTo>
                    <a:lnTo>
                      <a:pt x="1933" y="5913"/>
                    </a:lnTo>
                    <a:lnTo>
                      <a:pt x="2093" y="5868"/>
                    </a:lnTo>
                    <a:lnTo>
                      <a:pt x="2275" y="5845"/>
                    </a:lnTo>
                    <a:lnTo>
                      <a:pt x="2616" y="5822"/>
                    </a:lnTo>
                    <a:lnTo>
                      <a:pt x="2980" y="5845"/>
                    </a:lnTo>
                    <a:lnTo>
                      <a:pt x="2980" y="5845"/>
                    </a:lnTo>
                    <a:lnTo>
                      <a:pt x="3707" y="5936"/>
                    </a:lnTo>
                    <a:lnTo>
                      <a:pt x="4412" y="6073"/>
                    </a:lnTo>
                    <a:lnTo>
                      <a:pt x="5117" y="6255"/>
                    </a:lnTo>
                    <a:lnTo>
                      <a:pt x="5800" y="6482"/>
                    </a:lnTo>
                    <a:lnTo>
                      <a:pt x="6459" y="6755"/>
                    </a:lnTo>
                    <a:lnTo>
                      <a:pt x="7119" y="7051"/>
                    </a:lnTo>
                    <a:lnTo>
                      <a:pt x="7755" y="7392"/>
                    </a:lnTo>
                    <a:lnTo>
                      <a:pt x="8392" y="7778"/>
                    </a:lnTo>
                    <a:lnTo>
                      <a:pt x="9006" y="8188"/>
                    </a:lnTo>
                    <a:lnTo>
                      <a:pt x="9598" y="8620"/>
                    </a:lnTo>
                    <a:lnTo>
                      <a:pt x="10166" y="9075"/>
                    </a:lnTo>
                    <a:lnTo>
                      <a:pt x="10712" y="9552"/>
                    </a:lnTo>
                    <a:lnTo>
                      <a:pt x="11235" y="10075"/>
                    </a:lnTo>
                    <a:lnTo>
                      <a:pt x="11758" y="10598"/>
                    </a:lnTo>
                    <a:lnTo>
                      <a:pt x="12236" y="11144"/>
                    </a:lnTo>
                    <a:lnTo>
                      <a:pt x="12713" y="11713"/>
                    </a:lnTo>
                    <a:lnTo>
                      <a:pt x="12713" y="11713"/>
                    </a:lnTo>
                    <a:lnTo>
                      <a:pt x="12531" y="11326"/>
                    </a:lnTo>
                    <a:lnTo>
                      <a:pt x="12372" y="10940"/>
                    </a:lnTo>
                    <a:lnTo>
                      <a:pt x="12213" y="10530"/>
                    </a:lnTo>
                    <a:lnTo>
                      <a:pt x="12077" y="10144"/>
                    </a:lnTo>
                    <a:lnTo>
                      <a:pt x="11963" y="9734"/>
                    </a:lnTo>
                    <a:lnTo>
                      <a:pt x="11849" y="9325"/>
                    </a:lnTo>
                    <a:lnTo>
                      <a:pt x="11667" y="8483"/>
                    </a:lnTo>
                    <a:lnTo>
                      <a:pt x="11531" y="7642"/>
                    </a:lnTo>
                    <a:lnTo>
                      <a:pt x="11440" y="6800"/>
                    </a:lnTo>
                    <a:lnTo>
                      <a:pt x="11372" y="5936"/>
                    </a:lnTo>
                    <a:lnTo>
                      <a:pt x="11326" y="5095"/>
                    </a:lnTo>
                    <a:lnTo>
                      <a:pt x="11326" y="5095"/>
                    </a:lnTo>
                    <a:lnTo>
                      <a:pt x="11303" y="4276"/>
                    </a:lnTo>
                    <a:lnTo>
                      <a:pt x="11303" y="3867"/>
                    </a:lnTo>
                    <a:lnTo>
                      <a:pt x="11349" y="3457"/>
                    </a:lnTo>
                    <a:lnTo>
                      <a:pt x="11394" y="3048"/>
                    </a:lnTo>
                    <a:lnTo>
                      <a:pt x="11462" y="2638"/>
                    </a:lnTo>
                    <a:lnTo>
                      <a:pt x="11576" y="2252"/>
                    </a:lnTo>
                    <a:lnTo>
                      <a:pt x="11713" y="1888"/>
                    </a:lnTo>
                    <a:lnTo>
                      <a:pt x="11713" y="1888"/>
                    </a:lnTo>
                    <a:lnTo>
                      <a:pt x="11895" y="1501"/>
                    </a:lnTo>
                    <a:lnTo>
                      <a:pt x="12122" y="1160"/>
                    </a:lnTo>
                    <a:lnTo>
                      <a:pt x="12395" y="842"/>
                    </a:lnTo>
                    <a:lnTo>
                      <a:pt x="12691" y="569"/>
                    </a:lnTo>
                    <a:lnTo>
                      <a:pt x="12873" y="455"/>
                    </a:lnTo>
                    <a:lnTo>
                      <a:pt x="13032" y="341"/>
                    </a:lnTo>
                    <a:lnTo>
                      <a:pt x="13214" y="251"/>
                    </a:lnTo>
                    <a:lnTo>
                      <a:pt x="13396" y="160"/>
                    </a:lnTo>
                    <a:lnTo>
                      <a:pt x="13578" y="91"/>
                    </a:lnTo>
                    <a:lnTo>
                      <a:pt x="13782" y="46"/>
                    </a:lnTo>
                    <a:lnTo>
                      <a:pt x="13964" y="23"/>
                    </a:lnTo>
                    <a:lnTo>
                      <a:pt x="14169" y="0"/>
                    </a:lnTo>
                    <a:lnTo>
                      <a:pt x="14169" y="0"/>
                    </a:lnTo>
                    <a:lnTo>
                      <a:pt x="14442" y="0"/>
                    </a:lnTo>
                    <a:lnTo>
                      <a:pt x="14715" y="46"/>
                    </a:lnTo>
                    <a:lnTo>
                      <a:pt x="14965" y="114"/>
                    </a:lnTo>
                    <a:lnTo>
                      <a:pt x="15192" y="228"/>
                    </a:lnTo>
                    <a:lnTo>
                      <a:pt x="15442" y="341"/>
                    </a:lnTo>
                    <a:lnTo>
                      <a:pt x="15647" y="478"/>
                    </a:lnTo>
                    <a:lnTo>
                      <a:pt x="15875" y="660"/>
                    </a:lnTo>
                    <a:lnTo>
                      <a:pt x="16079" y="842"/>
                    </a:lnTo>
                    <a:lnTo>
                      <a:pt x="16261" y="1024"/>
                    </a:lnTo>
                    <a:lnTo>
                      <a:pt x="16443" y="1251"/>
                    </a:lnTo>
                    <a:lnTo>
                      <a:pt x="16625" y="1456"/>
                    </a:lnTo>
                    <a:lnTo>
                      <a:pt x="16784" y="1706"/>
                    </a:lnTo>
                    <a:lnTo>
                      <a:pt x="17080" y="2184"/>
                    </a:lnTo>
                    <a:lnTo>
                      <a:pt x="17353" y="2684"/>
                    </a:lnTo>
                    <a:lnTo>
                      <a:pt x="17353" y="2684"/>
                    </a:lnTo>
                    <a:lnTo>
                      <a:pt x="17717" y="3525"/>
                    </a:lnTo>
                    <a:lnTo>
                      <a:pt x="18035" y="4367"/>
                    </a:lnTo>
                    <a:lnTo>
                      <a:pt x="18285" y="5254"/>
                    </a:lnTo>
                    <a:lnTo>
                      <a:pt x="18513" y="6141"/>
                    </a:lnTo>
                    <a:lnTo>
                      <a:pt x="18672" y="7051"/>
                    </a:lnTo>
                    <a:lnTo>
                      <a:pt x="18786" y="7937"/>
                    </a:lnTo>
                    <a:lnTo>
                      <a:pt x="18854" y="8870"/>
                    </a:lnTo>
                    <a:lnTo>
                      <a:pt x="18877" y="9780"/>
                    </a:lnTo>
                    <a:lnTo>
                      <a:pt x="18877" y="9780"/>
                    </a:lnTo>
                    <a:lnTo>
                      <a:pt x="19104" y="8756"/>
                    </a:lnTo>
                    <a:lnTo>
                      <a:pt x="19377" y="7756"/>
                    </a:lnTo>
                    <a:lnTo>
                      <a:pt x="19536" y="7278"/>
                    </a:lnTo>
                    <a:lnTo>
                      <a:pt x="19718" y="6778"/>
                    </a:lnTo>
                    <a:lnTo>
                      <a:pt x="19923" y="6300"/>
                    </a:lnTo>
                    <a:lnTo>
                      <a:pt x="20127" y="5845"/>
                    </a:lnTo>
                    <a:lnTo>
                      <a:pt x="20127" y="5845"/>
                    </a:lnTo>
                    <a:lnTo>
                      <a:pt x="20400" y="5390"/>
                    </a:lnTo>
                    <a:lnTo>
                      <a:pt x="20673" y="4958"/>
                    </a:lnTo>
                    <a:lnTo>
                      <a:pt x="20992" y="4526"/>
                    </a:lnTo>
                    <a:lnTo>
                      <a:pt x="21355" y="4162"/>
                    </a:lnTo>
                    <a:lnTo>
                      <a:pt x="21719" y="3798"/>
                    </a:lnTo>
                    <a:lnTo>
                      <a:pt x="22151" y="3503"/>
                    </a:lnTo>
                    <a:lnTo>
                      <a:pt x="22356" y="3366"/>
                    </a:lnTo>
                    <a:lnTo>
                      <a:pt x="22584" y="3230"/>
                    </a:lnTo>
                    <a:lnTo>
                      <a:pt x="22811" y="3139"/>
                    </a:lnTo>
                    <a:lnTo>
                      <a:pt x="23061" y="3025"/>
                    </a:lnTo>
                    <a:lnTo>
                      <a:pt x="23061" y="3025"/>
                    </a:lnTo>
                    <a:lnTo>
                      <a:pt x="23311" y="2957"/>
                    </a:lnTo>
                    <a:lnTo>
                      <a:pt x="23562" y="2889"/>
                    </a:lnTo>
                    <a:lnTo>
                      <a:pt x="23812" y="2843"/>
                    </a:lnTo>
                    <a:lnTo>
                      <a:pt x="24085" y="2820"/>
                    </a:lnTo>
                    <a:lnTo>
                      <a:pt x="24335" y="2798"/>
                    </a:lnTo>
                    <a:lnTo>
                      <a:pt x="24585" y="2820"/>
                    </a:lnTo>
                    <a:lnTo>
                      <a:pt x="24858" y="2843"/>
                    </a:lnTo>
                    <a:lnTo>
                      <a:pt x="25108" y="2889"/>
                    </a:lnTo>
                    <a:lnTo>
                      <a:pt x="25358" y="2957"/>
                    </a:lnTo>
                    <a:lnTo>
                      <a:pt x="25608" y="3025"/>
                    </a:lnTo>
                    <a:lnTo>
                      <a:pt x="25836" y="3116"/>
                    </a:lnTo>
                    <a:lnTo>
                      <a:pt x="26063" y="3253"/>
                    </a:lnTo>
                    <a:lnTo>
                      <a:pt x="26291" y="3366"/>
                    </a:lnTo>
                    <a:lnTo>
                      <a:pt x="26495" y="3525"/>
                    </a:lnTo>
                    <a:lnTo>
                      <a:pt x="26677" y="3707"/>
                    </a:lnTo>
                    <a:lnTo>
                      <a:pt x="26859" y="3889"/>
                    </a:lnTo>
                    <a:lnTo>
                      <a:pt x="26859" y="3889"/>
                    </a:lnTo>
                    <a:lnTo>
                      <a:pt x="27064" y="4208"/>
                    </a:lnTo>
                    <a:lnTo>
                      <a:pt x="27246" y="4549"/>
                    </a:lnTo>
                    <a:lnTo>
                      <a:pt x="27382" y="4913"/>
                    </a:lnTo>
                    <a:lnTo>
                      <a:pt x="27473" y="5277"/>
                    </a:lnTo>
                    <a:lnTo>
                      <a:pt x="27541" y="5663"/>
                    </a:lnTo>
                    <a:lnTo>
                      <a:pt x="27541" y="6050"/>
                    </a:lnTo>
                    <a:lnTo>
                      <a:pt x="27519" y="6436"/>
                    </a:lnTo>
                    <a:lnTo>
                      <a:pt x="27473" y="6823"/>
                    </a:lnTo>
                    <a:lnTo>
                      <a:pt x="27473" y="6823"/>
                    </a:lnTo>
                    <a:lnTo>
                      <a:pt x="27382" y="7210"/>
                    </a:lnTo>
                    <a:lnTo>
                      <a:pt x="27269" y="7574"/>
                    </a:lnTo>
                    <a:lnTo>
                      <a:pt x="27132" y="7937"/>
                    </a:lnTo>
                    <a:lnTo>
                      <a:pt x="26973" y="8279"/>
                    </a:lnTo>
                    <a:lnTo>
                      <a:pt x="26791" y="8620"/>
                    </a:lnTo>
                    <a:lnTo>
                      <a:pt x="26586" y="8961"/>
                    </a:lnTo>
                    <a:lnTo>
                      <a:pt x="26177" y="9620"/>
                    </a:lnTo>
                    <a:lnTo>
                      <a:pt x="26177" y="9620"/>
                    </a:lnTo>
                    <a:lnTo>
                      <a:pt x="25768" y="10189"/>
                    </a:lnTo>
                    <a:lnTo>
                      <a:pt x="25335" y="10712"/>
                    </a:lnTo>
                    <a:lnTo>
                      <a:pt x="24881" y="11235"/>
                    </a:lnTo>
                    <a:lnTo>
                      <a:pt x="24426" y="11758"/>
                    </a:lnTo>
                    <a:lnTo>
                      <a:pt x="23925" y="12236"/>
                    </a:lnTo>
                    <a:lnTo>
                      <a:pt x="23425" y="12691"/>
                    </a:lnTo>
                    <a:lnTo>
                      <a:pt x="22879" y="13146"/>
                    </a:lnTo>
                    <a:lnTo>
                      <a:pt x="22333" y="13555"/>
                    </a:lnTo>
                    <a:lnTo>
                      <a:pt x="22333" y="13555"/>
                    </a:lnTo>
                    <a:lnTo>
                      <a:pt x="22970" y="13327"/>
                    </a:lnTo>
                    <a:lnTo>
                      <a:pt x="23607" y="13123"/>
                    </a:lnTo>
                    <a:lnTo>
                      <a:pt x="24244" y="12941"/>
                    </a:lnTo>
                    <a:lnTo>
                      <a:pt x="24903" y="12782"/>
                    </a:lnTo>
                    <a:lnTo>
                      <a:pt x="25540" y="12645"/>
                    </a:lnTo>
                    <a:lnTo>
                      <a:pt x="26200" y="12554"/>
                    </a:lnTo>
                    <a:lnTo>
                      <a:pt x="26859" y="12486"/>
                    </a:lnTo>
                    <a:lnTo>
                      <a:pt x="27541" y="12486"/>
                    </a:lnTo>
                    <a:lnTo>
                      <a:pt x="27541" y="12486"/>
                    </a:lnTo>
                    <a:lnTo>
                      <a:pt x="28201" y="12509"/>
                    </a:lnTo>
                    <a:lnTo>
                      <a:pt x="28861" y="12600"/>
                    </a:lnTo>
                    <a:lnTo>
                      <a:pt x="29202" y="12668"/>
                    </a:lnTo>
                    <a:lnTo>
                      <a:pt x="29520" y="12736"/>
                    </a:lnTo>
                    <a:lnTo>
                      <a:pt x="29838" y="12827"/>
                    </a:lnTo>
                    <a:lnTo>
                      <a:pt x="30157" y="12918"/>
                    </a:lnTo>
                    <a:lnTo>
                      <a:pt x="30475" y="13032"/>
                    </a:lnTo>
                    <a:lnTo>
                      <a:pt x="30794" y="13168"/>
                    </a:lnTo>
                    <a:lnTo>
                      <a:pt x="31089" y="13305"/>
                    </a:lnTo>
                    <a:lnTo>
                      <a:pt x="31385" y="13464"/>
                    </a:lnTo>
                    <a:lnTo>
                      <a:pt x="31658" y="13646"/>
                    </a:lnTo>
                    <a:lnTo>
                      <a:pt x="31931" y="13828"/>
                    </a:lnTo>
                    <a:lnTo>
                      <a:pt x="32204" y="14033"/>
                    </a:lnTo>
                    <a:lnTo>
                      <a:pt x="32454" y="14237"/>
                    </a:lnTo>
                    <a:lnTo>
                      <a:pt x="32454" y="14237"/>
                    </a:lnTo>
                    <a:lnTo>
                      <a:pt x="32750" y="14533"/>
                    </a:lnTo>
                    <a:lnTo>
                      <a:pt x="33000" y="14851"/>
                    </a:lnTo>
                    <a:lnTo>
                      <a:pt x="33227" y="15192"/>
                    </a:lnTo>
                    <a:lnTo>
                      <a:pt x="33409" y="15534"/>
                    </a:lnTo>
                    <a:lnTo>
                      <a:pt x="33500" y="15738"/>
                    </a:lnTo>
                    <a:lnTo>
                      <a:pt x="33545" y="15920"/>
                    </a:lnTo>
                    <a:lnTo>
                      <a:pt x="33591" y="16102"/>
                    </a:lnTo>
                    <a:lnTo>
                      <a:pt x="33614" y="16307"/>
                    </a:lnTo>
                    <a:lnTo>
                      <a:pt x="33636" y="16489"/>
                    </a:lnTo>
                    <a:lnTo>
                      <a:pt x="33636" y="16693"/>
                    </a:lnTo>
                    <a:lnTo>
                      <a:pt x="33591" y="16875"/>
                    </a:lnTo>
                    <a:lnTo>
                      <a:pt x="33545" y="17080"/>
                    </a:lnTo>
                    <a:lnTo>
                      <a:pt x="33545" y="17080"/>
                    </a:lnTo>
                    <a:lnTo>
                      <a:pt x="33432" y="17353"/>
                    </a:lnTo>
                    <a:lnTo>
                      <a:pt x="33273" y="17626"/>
                    </a:lnTo>
                    <a:lnTo>
                      <a:pt x="33068" y="17853"/>
                    </a:lnTo>
                    <a:lnTo>
                      <a:pt x="32840" y="18081"/>
                    </a:lnTo>
                    <a:lnTo>
                      <a:pt x="32590" y="18285"/>
                    </a:lnTo>
                    <a:lnTo>
                      <a:pt x="32340" y="18445"/>
                    </a:lnTo>
                    <a:lnTo>
                      <a:pt x="32044" y="18604"/>
                    </a:lnTo>
                    <a:lnTo>
                      <a:pt x="31772" y="18740"/>
                    </a:lnTo>
                    <a:lnTo>
                      <a:pt x="31772" y="18740"/>
                    </a:lnTo>
                    <a:lnTo>
                      <a:pt x="31226" y="18968"/>
                    </a:lnTo>
                    <a:lnTo>
                      <a:pt x="30680" y="19127"/>
                    </a:lnTo>
                    <a:lnTo>
                      <a:pt x="30111" y="19263"/>
                    </a:lnTo>
                    <a:lnTo>
                      <a:pt x="29543" y="19377"/>
                    </a:lnTo>
                    <a:lnTo>
                      <a:pt x="28951" y="19445"/>
                    </a:lnTo>
                    <a:lnTo>
                      <a:pt x="28383" y="19468"/>
                    </a:lnTo>
                    <a:lnTo>
                      <a:pt x="27792" y="19468"/>
                    </a:lnTo>
                    <a:lnTo>
                      <a:pt x="27200" y="19445"/>
                    </a:lnTo>
                    <a:lnTo>
                      <a:pt x="26609" y="19422"/>
                    </a:lnTo>
                    <a:lnTo>
                      <a:pt x="26018" y="19354"/>
                    </a:lnTo>
                    <a:lnTo>
                      <a:pt x="25426" y="19263"/>
                    </a:lnTo>
                    <a:lnTo>
                      <a:pt x="24835" y="19150"/>
                    </a:lnTo>
                    <a:lnTo>
                      <a:pt x="23675" y="18922"/>
                    </a:lnTo>
                    <a:lnTo>
                      <a:pt x="22515" y="18626"/>
                    </a:lnTo>
                    <a:lnTo>
                      <a:pt x="22515" y="18626"/>
                    </a:lnTo>
                    <a:lnTo>
                      <a:pt x="23016" y="18808"/>
                    </a:lnTo>
                    <a:lnTo>
                      <a:pt x="23493" y="19013"/>
                    </a:lnTo>
                    <a:lnTo>
                      <a:pt x="23971" y="19241"/>
                    </a:lnTo>
                    <a:lnTo>
                      <a:pt x="24426" y="19491"/>
                    </a:lnTo>
                    <a:lnTo>
                      <a:pt x="24881" y="19764"/>
                    </a:lnTo>
                    <a:lnTo>
                      <a:pt x="25313" y="20059"/>
                    </a:lnTo>
                    <a:lnTo>
                      <a:pt x="25745" y="20378"/>
                    </a:lnTo>
                    <a:lnTo>
                      <a:pt x="26154" y="20719"/>
                    </a:lnTo>
                    <a:lnTo>
                      <a:pt x="26541" y="21060"/>
                    </a:lnTo>
                    <a:lnTo>
                      <a:pt x="26905" y="21447"/>
                    </a:lnTo>
                    <a:lnTo>
                      <a:pt x="27246" y="21833"/>
                    </a:lnTo>
                    <a:lnTo>
                      <a:pt x="27587" y="22243"/>
                    </a:lnTo>
                    <a:lnTo>
                      <a:pt x="27883" y="22675"/>
                    </a:lnTo>
                    <a:lnTo>
                      <a:pt x="28178" y="23107"/>
                    </a:lnTo>
                    <a:lnTo>
                      <a:pt x="28451" y="23562"/>
                    </a:lnTo>
                    <a:lnTo>
                      <a:pt x="28679" y="24039"/>
                    </a:lnTo>
                    <a:lnTo>
                      <a:pt x="28679" y="24039"/>
                    </a:lnTo>
                    <a:lnTo>
                      <a:pt x="28838" y="24403"/>
                    </a:lnTo>
                    <a:lnTo>
                      <a:pt x="28974" y="24790"/>
                    </a:lnTo>
                    <a:lnTo>
                      <a:pt x="29088" y="25199"/>
                    </a:lnTo>
                    <a:lnTo>
                      <a:pt x="29133" y="25586"/>
                    </a:lnTo>
                    <a:lnTo>
                      <a:pt x="29156" y="25790"/>
                    </a:lnTo>
                    <a:lnTo>
                      <a:pt x="29133" y="25995"/>
                    </a:lnTo>
                    <a:lnTo>
                      <a:pt x="29133" y="26177"/>
                    </a:lnTo>
                    <a:lnTo>
                      <a:pt x="29088" y="26359"/>
                    </a:lnTo>
                    <a:lnTo>
                      <a:pt x="29042" y="26541"/>
                    </a:lnTo>
                    <a:lnTo>
                      <a:pt x="28951" y="26723"/>
                    </a:lnTo>
                    <a:lnTo>
                      <a:pt x="28861" y="26882"/>
                    </a:lnTo>
                    <a:lnTo>
                      <a:pt x="28747" y="27041"/>
                    </a:lnTo>
                    <a:lnTo>
                      <a:pt x="28747" y="27041"/>
                    </a:lnTo>
                    <a:lnTo>
                      <a:pt x="28588" y="27223"/>
                    </a:lnTo>
                    <a:lnTo>
                      <a:pt x="28406" y="27382"/>
                    </a:lnTo>
                    <a:lnTo>
                      <a:pt x="28201" y="27496"/>
                    </a:lnTo>
                    <a:lnTo>
                      <a:pt x="27974" y="27610"/>
                    </a:lnTo>
                    <a:lnTo>
                      <a:pt x="27746" y="27701"/>
                    </a:lnTo>
                    <a:lnTo>
                      <a:pt x="27496" y="27769"/>
                    </a:lnTo>
                    <a:lnTo>
                      <a:pt x="27269" y="27814"/>
                    </a:lnTo>
                    <a:lnTo>
                      <a:pt x="27018" y="27860"/>
                    </a:lnTo>
                    <a:lnTo>
                      <a:pt x="27018" y="27860"/>
                    </a:lnTo>
                    <a:lnTo>
                      <a:pt x="26700" y="27883"/>
                    </a:lnTo>
                    <a:lnTo>
                      <a:pt x="26404" y="27905"/>
                    </a:lnTo>
                    <a:lnTo>
                      <a:pt x="26109" y="27905"/>
                    </a:lnTo>
                    <a:lnTo>
                      <a:pt x="25790" y="27883"/>
                    </a:lnTo>
                    <a:lnTo>
                      <a:pt x="25199" y="27814"/>
                    </a:lnTo>
                    <a:lnTo>
                      <a:pt x="24608" y="27701"/>
                    </a:lnTo>
                    <a:lnTo>
                      <a:pt x="24016" y="27519"/>
                    </a:lnTo>
                    <a:lnTo>
                      <a:pt x="23448" y="27314"/>
                    </a:lnTo>
                    <a:lnTo>
                      <a:pt x="22879" y="27064"/>
                    </a:lnTo>
                    <a:lnTo>
                      <a:pt x="22333" y="26791"/>
                    </a:lnTo>
                    <a:lnTo>
                      <a:pt x="22333" y="26791"/>
                    </a:lnTo>
                    <a:lnTo>
                      <a:pt x="21810" y="26473"/>
                    </a:lnTo>
                    <a:lnTo>
                      <a:pt x="21310" y="26109"/>
                    </a:lnTo>
                    <a:lnTo>
                      <a:pt x="20832" y="25745"/>
                    </a:lnTo>
                    <a:lnTo>
                      <a:pt x="20355" y="25358"/>
                    </a:lnTo>
                    <a:lnTo>
                      <a:pt x="19900" y="24949"/>
                    </a:lnTo>
                    <a:lnTo>
                      <a:pt x="19468" y="24540"/>
                    </a:lnTo>
                    <a:lnTo>
                      <a:pt x="19036" y="24107"/>
                    </a:lnTo>
                    <a:lnTo>
                      <a:pt x="18604" y="23653"/>
                    </a:lnTo>
                    <a:lnTo>
                      <a:pt x="18604" y="23653"/>
                    </a:lnTo>
                    <a:lnTo>
                      <a:pt x="18877" y="24153"/>
                    </a:lnTo>
                    <a:lnTo>
                      <a:pt x="19127" y="24676"/>
                    </a:lnTo>
                    <a:lnTo>
                      <a:pt x="19331" y="25199"/>
                    </a:lnTo>
                    <a:lnTo>
                      <a:pt x="19513" y="25722"/>
                    </a:lnTo>
                    <a:lnTo>
                      <a:pt x="19650" y="26291"/>
                    </a:lnTo>
                    <a:lnTo>
                      <a:pt x="19764" y="26837"/>
                    </a:lnTo>
                    <a:lnTo>
                      <a:pt x="19832" y="27405"/>
                    </a:lnTo>
                    <a:lnTo>
                      <a:pt x="19877" y="27974"/>
                    </a:lnTo>
                    <a:lnTo>
                      <a:pt x="19877" y="28520"/>
                    </a:lnTo>
                    <a:lnTo>
                      <a:pt x="19854" y="29088"/>
                    </a:lnTo>
                    <a:lnTo>
                      <a:pt x="19786" y="29657"/>
                    </a:lnTo>
                    <a:lnTo>
                      <a:pt x="19695" y="30225"/>
                    </a:lnTo>
                    <a:lnTo>
                      <a:pt x="19559" y="30771"/>
                    </a:lnTo>
                    <a:lnTo>
                      <a:pt x="19400" y="31317"/>
                    </a:lnTo>
                    <a:lnTo>
                      <a:pt x="19195" y="31840"/>
                    </a:lnTo>
                    <a:lnTo>
                      <a:pt x="18968" y="32363"/>
                    </a:lnTo>
                    <a:lnTo>
                      <a:pt x="18968" y="32363"/>
                    </a:lnTo>
                    <a:lnTo>
                      <a:pt x="18808" y="32636"/>
                    </a:lnTo>
                    <a:lnTo>
                      <a:pt x="18649" y="32909"/>
                    </a:lnTo>
                    <a:lnTo>
                      <a:pt x="18467" y="33182"/>
                    </a:lnTo>
                    <a:lnTo>
                      <a:pt x="18263" y="33409"/>
                    </a:lnTo>
                    <a:lnTo>
                      <a:pt x="18035" y="33637"/>
                    </a:lnTo>
                    <a:lnTo>
                      <a:pt x="17785" y="33819"/>
                    </a:lnTo>
                    <a:lnTo>
                      <a:pt x="17512" y="33978"/>
                    </a:lnTo>
                    <a:lnTo>
                      <a:pt x="17216" y="34069"/>
                    </a:lnTo>
                    <a:lnTo>
                      <a:pt x="17216" y="34069"/>
                    </a:lnTo>
                    <a:lnTo>
                      <a:pt x="17057" y="34114"/>
                    </a:lnTo>
                    <a:lnTo>
                      <a:pt x="16898" y="34137"/>
                    </a:lnTo>
                    <a:lnTo>
                      <a:pt x="16739" y="34137"/>
                    </a:lnTo>
                    <a:lnTo>
                      <a:pt x="16580" y="34114"/>
                    </a:lnTo>
                    <a:lnTo>
                      <a:pt x="16261" y="34069"/>
                    </a:lnTo>
                    <a:lnTo>
                      <a:pt x="15966" y="33955"/>
                    </a:lnTo>
                    <a:lnTo>
                      <a:pt x="15670" y="33796"/>
                    </a:lnTo>
                    <a:lnTo>
                      <a:pt x="15397" y="33614"/>
                    </a:lnTo>
                    <a:lnTo>
                      <a:pt x="15147" y="33386"/>
                    </a:lnTo>
                    <a:lnTo>
                      <a:pt x="14919" y="33136"/>
                    </a:lnTo>
                    <a:lnTo>
                      <a:pt x="14919" y="33136"/>
                    </a:lnTo>
                    <a:lnTo>
                      <a:pt x="14737" y="32886"/>
                    </a:lnTo>
                    <a:lnTo>
                      <a:pt x="14555" y="32590"/>
                    </a:lnTo>
                    <a:lnTo>
                      <a:pt x="14419" y="32295"/>
                    </a:lnTo>
                    <a:lnTo>
                      <a:pt x="14305" y="31999"/>
                    </a:lnTo>
                    <a:lnTo>
                      <a:pt x="14214" y="31681"/>
                    </a:lnTo>
                    <a:lnTo>
                      <a:pt x="14123" y="31362"/>
                    </a:lnTo>
                    <a:lnTo>
                      <a:pt x="13987" y="30703"/>
                    </a:lnTo>
                    <a:lnTo>
                      <a:pt x="13987" y="30703"/>
                    </a:lnTo>
                    <a:lnTo>
                      <a:pt x="13805" y="29702"/>
                    </a:lnTo>
                    <a:lnTo>
                      <a:pt x="13691" y="28679"/>
                    </a:lnTo>
                    <a:lnTo>
                      <a:pt x="13646" y="27655"/>
                    </a:lnTo>
                    <a:lnTo>
                      <a:pt x="13623" y="26632"/>
                    </a:lnTo>
                    <a:lnTo>
                      <a:pt x="13691" y="25608"/>
                    </a:lnTo>
                    <a:lnTo>
                      <a:pt x="13782" y="24608"/>
                    </a:lnTo>
                    <a:lnTo>
                      <a:pt x="13941" y="23584"/>
                    </a:lnTo>
                    <a:lnTo>
                      <a:pt x="14146" y="22584"/>
                    </a:lnTo>
                    <a:lnTo>
                      <a:pt x="14146" y="22584"/>
                    </a:lnTo>
                    <a:lnTo>
                      <a:pt x="13873" y="23107"/>
                    </a:lnTo>
                    <a:lnTo>
                      <a:pt x="13600" y="23653"/>
                    </a:lnTo>
                    <a:lnTo>
                      <a:pt x="13100" y="24744"/>
                    </a:lnTo>
                    <a:lnTo>
                      <a:pt x="12622" y="25859"/>
                    </a:lnTo>
                    <a:lnTo>
                      <a:pt x="12122" y="26928"/>
                    </a:lnTo>
                    <a:lnTo>
                      <a:pt x="11849" y="27473"/>
                    </a:lnTo>
                    <a:lnTo>
                      <a:pt x="11553" y="27996"/>
                    </a:lnTo>
                    <a:lnTo>
                      <a:pt x="11258" y="28497"/>
                    </a:lnTo>
                    <a:lnTo>
                      <a:pt x="10939" y="28974"/>
                    </a:lnTo>
                    <a:lnTo>
                      <a:pt x="10598" y="29452"/>
                    </a:lnTo>
                    <a:lnTo>
                      <a:pt x="10234" y="29884"/>
                    </a:lnTo>
                    <a:lnTo>
                      <a:pt x="9825" y="30316"/>
                    </a:lnTo>
                    <a:lnTo>
                      <a:pt x="9370" y="30703"/>
                    </a:lnTo>
                    <a:lnTo>
                      <a:pt x="9370" y="30703"/>
                    </a:lnTo>
                    <a:lnTo>
                      <a:pt x="9165" y="30885"/>
                    </a:lnTo>
                    <a:lnTo>
                      <a:pt x="8938" y="31044"/>
                    </a:lnTo>
                    <a:lnTo>
                      <a:pt x="8688" y="31180"/>
                    </a:lnTo>
                    <a:lnTo>
                      <a:pt x="8438" y="31317"/>
                    </a:lnTo>
                    <a:lnTo>
                      <a:pt x="8188" y="31431"/>
                    </a:lnTo>
                    <a:lnTo>
                      <a:pt x="7915" y="31499"/>
                    </a:lnTo>
                    <a:lnTo>
                      <a:pt x="7642" y="31567"/>
                    </a:lnTo>
                    <a:lnTo>
                      <a:pt x="7369" y="31590"/>
                    </a:lnTo>
                    <a:lnTo>
                      <a:pt x="7369" y="31590"/>
                    </a:lnTo>
                    <a:lnTo>
                      <a:pt x="7119" y="31567"/>
                    </a:lnTo>
                    <a:lnTo>
                      <a:pt x="6891" y="31522"/>
                    </a:lnTo>
                    <a:lnTo>
                      <a:pt x="6664" y="31453"/>
                    </a:lnTo>
                    <a:lnTo>
                      <a:pt x="6436" y="31362"/>
                    </a:lnTo>
                    <a:lnTo>
                      <a:pt x="6232" y="31249"/>
                    </a:lnTo>
                    <a:lnTo>
                      <a:pt x="6027" y="31112"/>
                    </a:lnTo>
                    <a:lnTo>
                      <a:pt x="5845" y="30976"/>
                    </a:lnTo>
                    <a:lnTo>
                      <a:pt x="5686" y="30794"/>
                    </a:lnTo>
                    <a:lnTo>
                      <a:pt x="5527" y="30612"/>
                    </a:lnTo>
                    <a:lnTo>
                      <a:pt x="5367" y="30407"/>
                    </a:lnTo>
                    <a:lnTo>
                      <a:pt x="5231" y="30202"/>
                    </a:lnTo>
                    <a:lnTo>
                      <a:pt x="5117" y="29975"/>
                    </a:lnTo>
                    <a:lnTo>
                      <a:pt x="5026" y="29748"/>
                    </a:lnTo>
                    <a:lnTo>
                      <a:pt x="4958" y="29520"/>
                    </a:lnTo>
                    <a:lnTo>
                      <a:pt x="4890" y="29270"/>
                    </a:lnTo>
                    <a:lnTo>
                      <a:pt x="4844" y="29043"/>
                    </a:lnTo>
                    <a:lnTo>
                      <a:pt x="4844" y="29043"/>
                    </a:lnTo>
                    <a:lnTo>
                      <a:pt x="4822" y="28792"/>
                    </a:lnTo>
                    <a:lnTo>
                      <a:pt x="4822" y="28542"/>
                    </a:lnTo>
                    <a:lnTo>
                      <a:pt x="4822" y="28315"/>
                    </a:lnTo>
                    <a:lnTo>
                      <a:pt x="4844" y="28065"/>
                    </a:lnTo>
                    <a:lnTo>
                      <a:pt x="4913" y="27587"/>
                    </a:lnTo>
                    <a:lnTo>
                      <a:pt x="5049" y="27132"/>
                    </a:lnTo>
                    <a:lnTo>
                      <a:pt x="5208" y="26655"/>
                    </a:lnTo>
                    <a:lnTo>
                      <a:pt x="5390" y="26200"/>
                    </a:lnTo>
                    <a:lnTo>
                      <a:pt x="5618" y="25768"/>
                    </a:lnTo>
                    <a:lnTo>
                      <a:pt x="5845" y="25336"/>
                    </a:lnTo>
                    <a:lnTo>
                      <a:pt x="5845" y="25336"/>
                    </a:lnTo>
                    <a:lnTo>
                      <a:pt x="6118" y="24903"/>
                    </a:lnTo>
                    <a:lnTo>
                      <a:pt x="6391" y="24471"/>
                    </a:lnTo>
                    <a:lnTo>
                      <a:pt x="6664" y="24062"/>
                    </a:lnTo>
                    <a:lnTo>
                      <a:pt x="6959" y="23653"/>
                    </a:lnTo>
                    <a:lnTo>
                      <a:pt x="7278" y="23266"/>
                    </a:lnTo>
                    <a:lnTo>
                      <a:pt x="7596" y="22879"/>
                    </a:lnTo>
                    <a:lnTo>
                      <a:pt x="7937" y="22515"/>
                    </a:lnTo>
                    <a:lnTo>
                      <a:pt x="8279" y="22152"/>
                    </a:lnTo>
                    <a:lnTo>
                      <a:pt x="8642" y="21788"/>
                    </a:lnTo>
                    <a:lnTo>
                      <a:pt x="9006" y="21447"/>
                    </a:lnTo>
                    <a:lnTo>
                      <a:pt x="9393" y="21128"/>
                    </a:lnTo>
                    <a:lnTo>
                      <a:pt x="9780" y="20810"/>
                    </a:lnTo>
                    <a:lnTo>
                      <a:pt x="10166" y="20491"/>
                    </a:lnTo>
                    <a:lnTo>
                      <a:pt x="10576" y="20218"/>
                    </a:lnTo>
                    <a:lnTo>
                      <a:pt x="10985" y="19923"/>
                    </a:lnTo>
                    <a:lnTo>
                      <a:pt x="11417" y="19673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7415777" y="3585116"/>
                <a:ext cx="87464" cy="86766"/>
              </a:xfrm>
              <a:custGeom>
                <a:avLst/>
                <a:gdLst/>
                <a:ahLst/>
                <a:cxnLst/>
                <a:rect l="l" t="t" r="r" b="b"/>
                <a:pathLst>
                  <a:path w="5641" h="5596" extrusionOk="0">
                    <a:moveTo>
                      <a:pt x="2548" y="1"/>
                    </a:moveTo>
                    <a:lnTo>
                      <a:pt x="2252" y="69"/>
                    </a:lnTo>
                    <a:lnTo>
                      <a:pt x="1933" y="160"/>
                    </a:lnTo>
                    <a:lnTo>
                      <a:pt x="1638" y="273"/>
                    </a:lnTo>
                    <a:lnTo>
                      <a:pt x="1365" y="433"/>
                    </a:lnTo>
                    <a:lnTo>
                      <a:pt x="1092" y="637"/>
                    </a:lnTo>
                    <a:lnTo>
                      <a:pt x="842" y="842"/>
                    </a:lnTo>
                    <a:lnTo>
                      <a:pt x="637" y="1092"/>
                    </a:lnTo>
                    <a:lnTo>
                      <a:pt x="432" y="1342"/>
                    </a:lnTo>
                    <a:lnTo>
                      <a:pt x="273" y="1615"/>
                    </a:lnTo>
                    <a:lnTo>
                      <a:pt x="160" y="1911"/>
                    </a:lnTo>
                    <a:lnTo>
                      <a:pt x="69" y="2229"/>
                    </a:lnTo>
                    <a:lnTo>
                      <a:pt x="23" y="2525"/>
                    </a:lnTo>
                    <a:lnTo>
                      <a:pt x="0" y="2866"/>
                    </a:lnTo>
                    <a:lnTo>
                      <a:pt x="46" y="3184"/>
                    </a:lnTo>
                    <a:lnTo>
                      <a:pt x="160" y="3617"/>
                    </a:lnTo>
                    <a:lnTo>
                      <a:pt x="319" y="4003"/>
                    </a:lnTo>
                    <a:lnTo>
                      <a:pt x="410" y="4185"/>
                    </a:lnTo>
                    <a:lnTo>
                      <a:pt x="501" y="4344"/>
                    </a:lnTo>
                    <a:lnTo>
                      <a:pt x="614" y="4526"/>
                    </a:lnTo>
                    <a:lnTo>
                      <a:pt x="728" y="4663"/>
                    </a:lnTo>
                    <a:lnTo>
                      <a:pt x="865" y="4822"/>
                    </a:lnTo>
                    <a:lnTo>
                      <a:pt x="1024" y="4936"/>
                    </a:lnTo>
                    <a:lnTo>
                      <a:pt x="1160" y="5072"/>
                    </a:lnTo>
                    <a:lnTo>
                      <a:pt x="1342" y="5186"/>
                    </a:lnTo>
                    <a:lnTo>
                      <a:pt x="1524" y="5277"/>
                    </a:lnTo>
                    <a:lnTo>
                      <a:pt x="1706" y="5368"/>
                    </a:lnTo>
                    <a:lnTo>
                      <a:pt x="1911" y="5436"/>
                    </a:lnTo>
                    <a:lnTo>
                      <a:pt x="2115" y="5504"/>
                    </a:lnTo>
                    <a:lnTo>
                      <a:pt x="2434" y="5572"/>
                    </a:lnTo>
                    <a:lnTo>
                      <a:pt x="2729" y="5595"/>
                    </a:lnTo>
                    <a:lnTo>
                      <a:pt x="3025" y="5595"/>
                    </a:lnTo>
                    <a:lnTo>
                      <a:pt x="3321" y="5550"/>
                    </a:lnTo>
                    <a:lnTo>
                      <a:pt x="3594" y="5481"/>
                    </a:lnTo>
                    <a:lnTo>
                      <a:pt x="3889" y="5391"/>
                    </a:lnTo>
                    <a:lnTo>
                      <a:pt x="4140" y="5277"/>
                    </a:lnTo>
                    <a:lnTo>
                      <a:pt x="4390" y="5118"/>
                    </a:lnTo>
                    <a:lnTo>
                      <a:pt x="4617" y="4958"/>
                    </a:lnTo>
                    <a:lnTo>
                      <a:pt x="4845" y="4754"/>
                    </a:lnTo>
                    <a:lnTo>
                      <a:pt x="5026" y="4549"/>
                    </a:lnTo>
                    <a:lnTo>
                      <a:pt x="5208" y="4299"/>
                    </a:lnTo>
                    <a:lnTo>
                      <a:pt x="5345" y="4049"/>
                    </a:lnTo>
                    <a:lnTo>
                      <a:pt x="5459" y="3776"/>
                    </a:lnTo>
                    <a:lnTo>
                      <a:pt x="5550" y="3480"/>
                    </a:lnTo>
                    <a:lnTo>
                      <a:pt x="5618" y="3184"/>
                    </a:lnTo>
                    <a:lnTo>
                      <a:pt x="5641" y="2889"/>
                    </a:lnTo>
                    <a:lnTo>
                      <a:pt x="5641" y="2616"/>
                    </a:lnTo>
                    <a:lnTo>
                      <a:pt x="5595" y="2343"/>
                    </a:lnTo>
                    <a:lnTo>
                      <a:pt x="5527" y="2070"/>
                    </a:lnTo>
                    <a:lnTo>
                      <a:pt x="5436" y="1820"/>
                    </a:lnTo>
                    <a:lnTo>
                      <a:pt x="5345" y="1570"/>
                    </a:lnTo>
                    <a:lnTo>
                      <a:pt x="5208" y="1342"/>
                    </a:lnTo>
                    <a:lnTo>
                      <a:pt x="5049" y="1115"/>
                    </a:lnTo>
                    <a:lnTo>
                      <a:pt x="4867" y="910"/>
                    </a:lnTo>
                    <a:lnTo>
                      <a:pt x="4663" y="728"/>
                    </a:lnTo>
                    <a:lnTo>
                      <a:pt x="4458" y="569"/>
                    </a:lnTo>
                    <a:lnTo>
                      <a:pt x="4230" y="410"/>
                    </a:lnTo>
                    <a:lnTo>
                      <a:pt x="4003" y="296"/>
                    </a:lnTo>
                    <a:lnTo>
                      <a:pt x="3730" y="182"/>
                    </a:lnTo>
                    <a:lnTo>
                      <a:pt x="3480" y="92"/>
                    </a:lnTo>
                    <a:lnTo>
                      <a:pt x="3184" y="23"/>
                    </a:lnTo>
                    <a:lnTo>
                      <a:pt x="28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21"/>
            <p:cNvGrpSpPr/>
            <p:nvPr/>
          </p:nvGrpSpPr>
          <p:grpSpPr>
            <a:xfrm>
              <a:off x="3184954" y="1638362"/>
              <a:ext cx="2753285" cy="2431711"/>
              <a:chOff x="1573550" y="1115975"/>
              <a:chExt cx="4439350" cy="3920850"/>
            </a:xfrm>
          </p:grpSpPr>
          <p:sp>
            <p:nvSpPr>
              <p:cNvPr id="749" name="Google Shape;749;p21"/>
              <p:cNvSpPr/>
              <p:nvPr/>
            </p:nvSpPr>
            <p:spPr>
              <a:xfrm>
                <a:off x="3478800" y="1115975"/>
                <a:ext cx="1519225" cy="1248025"/>
              </a:xfrm>
              <a:custGeom>
                <a:avLst/>
                <a:gdLst/>
                <a:ahLst/>
                <a:cxnLst/>
                <a:rect l="l" t="t" r="r" b="b"/>
                <a:pathLst>
                  <a:path w="60769" h="49921" extrusionOk="0">
                    <a:moveTo>
                      <a:pt x="0" y="1"/>
                    </a:moveTo>
                    <a:lnTo>
                      <a:pt x="28088" y="48033"/>
                    </a:lnTo>
                    <a:lnTo>
                      <a:pt x="28224" y="48260"/>
                    </a:lnTo>
                    <a:lnTo>
                      <a:pt x="28383" y="48465"/>
                    </a:lnTo>
                    <a:lnTo>
                      <a:pt x="28542" y="48647"/>
                    </a:lnTo>
                    <a:lnTo>
                      <a:pt x="28702" y="48829"/>
                    </a:lnTo>
                    <a:lnTo>
                      <a:pt x="28883" y="48988"/>
                    </a:lnTo>
                    <a:lnTo>
                      <a:pt x="29065" y="49147"/>
                    </a:lnTo>
                    <a:lnTo>
                      <a:pt x="29270" y="49284"/>
                    </a:lnTo>
                    <a:lnTo>
                      <a:pt x="29475" y="49420"/>
                    </a:lnTo>
                    <a:lnTo>
                      <a:pt x="29702" y="49534"/>
                    </a:lnTo>
                    <a:lnTo>
                      <a:pt x="29930" y="49648"/>
                    </a:lnTo>
                    <a:lnTo>
                      <a:pt x="30157" y="49716"/>
                    </a:lnTo>
                    <a:lnTo>
                      <a:pt x="30385" y="49784"/>
                    </a:lnTo>
                    <a:lnTo>
                      <a:pt x="30635" y="49852"/>
                    </a:lnTo>
                    <a:lnTo>
                      <a:pt x="30885" y="49898"/>
                    </a:lnTo>
                    <a:lnTo>
                      <a:pt x="31135" y="49920"/>
                    </a:lnTo>
                    <a:lnTo>
                      <a:pt x="57243" y="49920"/>
                    </a:lnTo>
                    <a:lnTo>
                      <a:pt x="57516" y="49898"/>
                    </a:lnTo>
                    <a:lnTo>
                      <a:pt x="57789" y="49829"/>
                    </a:lnTo>
                    <a:lnTo>
                      <a:pt x="58039" y="49784"/>
                    </a:lnTo>
                    <a:lnTo>
                      <a:pt x="58290" y="49693"/>
                    </a:lnTo>
                    <a:lnTo>
                      <a:pt x="58540" y="49602"/>
                    </a:lnTo>
                    <a:lnTo>
                      <a:pt x="58767" y="49488"/>
                    </a:lnTo>
                    <a:lnTo>
                      <a:pt x="58972" y="49352"/>
                    </a:lnTo>
                    <a:lnTo>
                      <a:pt x="59177" y="49215"/>
                    </a:lnTo>
                    <a:lnTo>
                      <a:pt x="59381" y="49056"/>
                    </a:lnTo>
                    <a:lnTo>
                      <a:pt x="59563" y="48897"/>
                    </a:lnTo>
                    <a:lnTo>
                      <a:pt x="59745" y="48715"/>
                    </a:lnTo>
                    <a:lnTo>
                      <a:pt x="59904" y="48533"/>
                    </a:lnTo>
                    <a:lnTo>
                      <a:pt x="60064" y="48351"/>
                    </a:lnTo>
                    <a:lnTo>
                      <a:pt x="60200" y="48147"/>
                    </a:lnTo>
                    <a:lnTo>
                      <a:pt x="60314" y="47919"/>
                    </a:lnTo>
                    <a:lnTo>
                      <a:pt x="60427" y="47692"/>
                    </a:lnTo>
                    <a:lnTo>
                      <a:pt x="60518" y="47464"/>
                    </a:lnTo>
                    <a:lnTo>
                      <a:pt x="60609" y="47237"/>
                    </a:lnTo>
                    <a:lnTo>
                      <a:pt x="60678" y="47009"/>
                    </a:lnTo>
                    <a:lnTo>
                      <a:pt x="60723" y="46759"/>
                    </a:lnTo>
                    <a:lnTo>
                      <a:pt x="60746" y="46509"/>
                    </a:lnTo>
                    <a:lnTo>
                      <a:pt x="60769" y="46259"/>
                    </a:lnTo>
                    <a:lnTo>
                      <a:pt x="60769" y="46009"/>
                    </a:lnTo>
                    <a:lnTo>
                      <a:pt x="60769" y="45759"/>
                    </a:lnTo>
                    <a:lnTo>
                      <a:pt x="60723" y="45508"/>
                    </a:lnTo>
                    <a:lnTo>
                      <a:pt x="60678" y="45258"/>
                    </a:lnTo>
                    <a:lnTo>
                      <a:pt x="60609" y="45008"/>
                    </a:lnTo>
                    <a:lnTo>
                      <a:pt x="60518" y="44758"/>
                    </a:lnTo>
                    <a:lnTo>
                      <a:pt x="60405" y="44508"/>
                    </a:lnTo>
                    <a:lnTo>
                      <a:pt x="60291" y="44258"/>
                    </a:lnTo>
                    <a:lnTo>
                      <a:pt x="60132" y="44030"/>
                    </a:lnTo>
                    <a:lnTo>
                      <a:pt x="3106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2674850" y="1115975"/>
                <a:ext cx="1580625" cy="1789875"/>
              </a:xfrm>
              <a:custGeom>
                <a:avLst/>
                <a:gdLst/>
                <a:ahLst/>
                <a:cxnLst/>
                <a:rect l="l" t="t" r="r" b="b"/>
                <a:pathLst>
                  <a:path w="63225" h="71595" extrusionOk="0">
                    <a:moveTo>
                      <a:pt x="32500" y="1"/>
                    </a:moveTo>
                    <a:lnTo>
                      <a:pt x="32022" y="23"/>
                    </a:lnTo>
                    <a:lnTo>
                      <a:pt x="31544" y="69"/>
                    </a:lnTo>
                    <a:lnTo>
                      <a:pt x="31090" y="137"/>
                    </a:lnTo>
                    <a:lnTo>
                      <a:pt x="30635" y="251"/>
                    </a:lnTo>
                    <a:lnTo>
                      <a:pt x="30203" y="387"/>
                    </a:lnTo>
                    <a:lnTo>
                      <a:pt x="29771" y="546"/>
                    </a:lnTo>
                    <a:lnTo>
                      <a:pt x="29338" y="751"/>
                    </a:lnTo>
                    <a:lnTo>
                      <a:pt x="28929" y="956"/>
                    </a:lnTo>
                    <a:lnTo>
                      <a:pt x="28542" y="1206"/>
                    </a:lnTo>
                    <a:lnTo>
                      <a:pt x="28156" y="1479"/>
                    </a:lnTo>
                    <a:lnTo>
                      <a:pt x="27815" y="1752"/>
                    </a:lnTo>
                    <a:lnTo>
                      <a:pt x="27474" y="2070"/>
                    </a:lnTo>
                    <a:lnTo>
                      <a:pt x="27132" y="2411"/>
                    </a:lnTo>
                    <a:lnTo>
                      <a:pt x="26837" y="2775"/>
                    </a:lnTo>
                    <a:lnTo>
                      <a:pt x="26564" y="3162"/>
                    </a:lnTo>
                    <a:lnTo>
                      <a:pt x="26314" y="3548"/>
                    </a:lnTo>
                    <a:lnTo>
                      <a:pt x="6914" y="36707"/>
                    </a:lnTo>
                    <a:lnTo>
                      <a:pt x="1774" y="34979"/>
                    </a:lnTo>
                    <a:lnTo>
                      <a:pt x="1570" y="34933"/>
                    </a:lnTo>
                    <a:lnTo>
                      <a:pt x="1388" y="34910"/>
                    </a:lnTo>
                    <a:lnTo>
                      <a:pt x="1206" y="34910"/>
                    </a:lnTo>
                    <a:lnTo>
                      <a:pt x="1024" y="34933"/>
                    </a:lnTo>
                    <a:lnTo>
                      <a:pt x="842" y="35001"/>
                    </a:lnTo>
                    <a:lnTo>
                      <a:pt x="683" y="35070"/>
                    </a:lnTo>
                    <a:lnTo>
                      <a:pt x="546" y="35161"/>
                    </a:lnTo>
                    <a:lnTo>
                      <a:pt x="410" y="35274"/>
                    </a:lnTo>
                    <a:lnTo>
                      <a:pt x="296" y="35411"/>
                    </a:lnTo>
                    <a:lnTo>
                      <a:pt x="205" y="35547"/>
                    </a:lnTo>
                    <a:lnTo>
                      <a:pt x="114" y="35706"/>
                    </a:lnTo>
                    <a:lnTo>
                      <a:pt x="46" y="35888"/>
                    </a:lnTo>
                    <a:lnTo>
                      <a:pt x="23" y="36070"/>
                    </a:lnTo>
                    <a:lnTo>
                      <a:pt x="1" y="36252"/>
                    </a:lnTo>
                    <a:lnTo>
                      <a:pt x="23" y="36434"/>
                    </a:lnTo>
                    <a:lnTo>
                      <a:pt x="69" y="36616"/>
                    </a:lnTo>
                    <a:lnTo>
                      <a:pt x="10530" y="70662"/>
                    </a:lnTo>
                    <a:lnTo>
                      <a:pt x="10576" y="70821"/>
                    </a:lnTo>
                    <a:lnTo>
                      <a:pt x="10667" y="70957"/>
                    </a:lnTo>
                    <a:lnTo>
                      <a:pt x="10758" y="71094"/>
                    </a:lnTo>
                    <a:lnTo>
                      <a:pt x="10849" y="71207"/>
                    </a:lnTo>
                    <a:lnTo>
                      <a:pt x="10962" y="71298"/>
                    </a:lnTo>
                    <a:lnTo>
                      <a:pt x="11076" y="71389"/>
                    </a:lnTo>
                    <a:lnTo>
                      <a:pt x="11213" y="71458"/>
                    </a:lnTo>
                    <a:lnTo>
                      <a:pt x="11349" y="71526"/>
                    </a:lnTo>
                    <a:lnTo>
                      <a:pt x="11508" y="71571"/>
                    </a:lnTo>
                    <a:lnTo>
                      <a:pt x="11645" y="71594"/>
                    </a:lnTo>
                    <a:lnTo>
                      <a:pt x="11963" y="71594"/>
                    </a:lnTo>
                    <a:lnTo>
                      <a:pt x="12122" y="71571"/>
                    </a:lnTo>
                    <a:lnTo>
                      <a:pt x="12259" y="71526"/>
                    </a:lnTo>
                    <a:lnTo>
                      <a:pt x="12418" y="71458"/>
                    </a:lnTo>
                    <a:lnTo>
                      <a:pt x="12554" y="71367"/>
                    </a:lnTo>
                    <a:lnTo>
                      <a:pt x="25495" y="62338"/>
                    </a:lnTo>
                    <a:lnTo>
                      <a:pt x="34114" y="56311"/>
                    </a:lnTo>
                    <a:lnTo>
                      <a:pt x="42188" y="50603"/>
                    </a:lnTo>
                    <a:lnTo>
                      <a:pt x="42347" y="50489"/>
                    </a:lnTo>
                    <a:lnTo>
                      <a:pt x="42484" y="50330"/>
                    </a:lnTo>
                    <a:lnTo>
                      <a:pt x="42575" y="50193"/>
                    </a:lnTo>
                    <a:lnTo>
                      <a:pt x="42666" y="50011"/>
                    </a:lnTo>
                    <a:lnTo>
                      <a:pt x="42711" y="49852"/>
                    </a:lnTo>
                    <a:lnTo>
                      <a:pt x="42757" y="49670"/>
                    </a:lnTo>
                    <a:lnTo>
                      <a:pt x="42757" y="49488"/>
                    </a:lnTo>
                    <a:lnTo>
                      <a:pt x="42734" y="49306"/>
                    </a:lnTo>
                    <a:lnTo>
                      <a:pt x="42688" y="49147"/>
                    </a:lnTo>
                    <a:lnTo>
                      <a:pt x="42620" y="48965"/>
                    </a:lnTo>
                    <a:lnTo>
                      <a:pt x="42552" y="48806"/>
                    </a:lnTo>
                    <a:lnTo>
                      <a:pt x="42438" y="48670"/>
                    </a:lnTo>
                    <a:lnTo>
                      <a:pt x="42302" y="48533"/>
                    </a:lnTo>
                    <a:lnTo>
                      <a:pt x="42165" y="48419"/>
                    </a:lnTo>
                    <a:lnTo>
                      <a:pt x="41983" y="48328"/>
                    </a:lnTo>
                    <a:lnTo>
                      <a:pt x="41801" y="48260"/>
                    </a:lnTo>
                    <a:lnTo>
                      <a:pt x="36025" y="46509"/>
                    </a:lnTo>
                    <a:lnTo>
                      <a:pt x="632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1573550" y="2905825"/>
                <a:ext cx="1075750" cy="1911525"/>
              </a:xfrm>
              <a:custGeom>
                <a:avLst/>
                <a:gdLst/>
                <a:ahLst/>
                <a:cxnLst/>
                <a:rect l="l" t="t" r="r" b="b"/>
                <a:pathLst>
                  <a:path w="43030" h="76461" extrusionOk="0">
                    <a:moveTo>
                      <a:pt x="25949" y="0"/>
                    </a:moveTo>
                    <a:lnTo>
                      <a:pt x="25699" y="23"/>
                    </a:lnTo>
                    <a:lnTo>
                      <a:pt x="25449" y="23"/>
                    </a:lnTo>
                    <a:lnTo>
                      <a:pt x="25199" y="68"/>
                    </a:lnTo>
                    <a:lnTo>
                      <a:pt x="24972" y="114"/>
                    </a:lnTo>
                    <a:lnTo>
                      <a:pt x="24721" y="182"/>
                    </a:lnTo>
                    <a:lnTo>
                      <a:pt x="24494" y="273"/>
                    </a:lnTo>
                    <a:lnTo>
                      <a:pt x="24267" y="364"/>
                    </a:lnTo>
                    <a:lnTo>
                      <a:pt x="24039" y="478"/>
                    </a:lnTo>
                    <a:lnTo>
                      <a:pt x="23812" y="614"/>
                    </a:lnTo>
                    <a:lnTo>
                      <a:pt x="23607" y="751"/>
                    </a:lnTo>
                    <a:lnTo>
                      <a:pt x="23425" y="910"/>
                    </a:lnTo>
                    <a:lnTo>
                      <a:pt x="23220" y="1092"/>
                    </a:lnTo>
                    <a:lnTo>
                      <a:pt x="23038" y="1274"/>
                    </a:lnTo>
                    <a:lnTo>
                      <a:pt x="22879" y="1478"/>
                    </a:lnTo>
                    <a:lnTo>
                      <a:pt x="22720" y="1706"/>
                    </a:lnTo>
                    <a:lnTo>
                      <a:pt x="22584" y="1933"/>
                    </a:lnTo>
                    <a:lnTo>
                      <a:pt x="22447" y="2183"/>
                    </a:lnTo>
                    <a:lnTo>
                      <a:pt x="0" y="49920"/>
                    </a:lnTo>
                    <a:lnTo>
                      <a:pt x="16193" y="76461"/>
                    </a:lnTo>
                    <a:lnTo>
                      <a:pt x="42574" y="27473"/>
                    </a:lnTo>
                    <a:lnTo>
                      <a:pt x="42688" y="27246"/>
                    </a:lnTo>
                    <a:lnTo>
                      <a:pt x="42779" y="27018"/>
                    </a:lnTo>
                    <a:lnTo>
                      <a:pt x="42870" y="26768"/>
                    </a:lnTo>
                    <a:lnTo>
                      <a:pt x="42938" y="26541"/>
                    </a:lnTo>
                    <a:lnTo>
                      <a:pt x="42984" y="26291"/>
                    </a:lnTo>
                    <a:lnTo>
                      <a:pt x="43006" y="26040"/>
                    </a:lnTo>
                    <a:lnTo>
                      <a:pt x="43029" y="25813"/>
                    </a:lnTo>
                    <a:lnTo>
                      <a:pt x="43029" y="25563"/>
                    </a:lnTo>
                    <a:lnTo>
                      <a:pt x="43006" y="25313"/>
                    </a:lnTo>
                    <a:lnTo>
                      <a:pt x="42984" y="25062"/>
                    </a:lnTo>
                    <a:lnTo>
                      <a:pt x="42938" y="24835"/>
                    </a:lnTo>
                    <a:lnTo>
                      <a:pt x="42870" y="24585"/>
                    </a:lnTo>
                    <a:lnTo>
                      <a:pt x="42802" y="24357"/>
                    </a:lnTo>
                    <a:lnTo>
                      <a:pt x="42711" y="24130"/>
                    </a:lnTo>
                    <a:lnTo>
                      <a:pt x="42597" y="23903"/>
                    </a:lnTo>
                    <a:lnTo>
                      <a:pt x="42483" y="23675"/>
                    </a:lnTo>
                    <a:lnTo>
                      <a:pt x="29156" y="1842"/>
                    </a:lnTo>
                    <a:lnTo>
                      <a:pt x="28997" y="1592"/>
                    </a:lnTo>
                    <a:lnTo>
                      <a:pt x="28838" y="1387"/>
                    </a:lnTo>
                    <a:lnTo>
                      <a:pt x="28656" y="1183"/>
                    </a:lnTo>
                    <a:lnTo>
                      <a:pt x="28451" y="1001"/>
                    </a:lnTo>
                    <a:lnTo>
                      <a:pt x="28269" y="819"/>
                    </a:lnTo>
                    <a:lnTo>
                      <a:pt x="28065" y="660"/>
                    </a:lnTo>
                    <a:lnTo>
                      <a:pt x="27837" y="523"/>
                    </a:lnTo>
                    <a:lnTo>
                      <a:pt x="27610" y="409"/>
                    </a:lnTo>
                    <a:lnTo>
                      <a:pt x="27382" y="296"/>
                    </a:lnTo>
                    <a:lnTo>
                      <a:pt x="27155" y="205"/>
                    </a:lnTo>
                    <a:lnTo>
                      <a:pt x="26927" y="137"/>
                    </a:lnTo>
                    <a:lnTo>
                      <a:pt x="26677" y="91"/>
                    </a:lnTo>
                    <a:lnTo>
                      <a:pt x="26427" y="46"/>
                    </a:lnTo>
                    <a:lnTo>
                      <a:pt x="26177" y="23"/>
                    </a:lnTo>
                    <a:lnTo>
                      <a:pt x="25949" y="0"/>
                    </a:lnTo>
                    <a:close/>
                  </a:path>
                </a:pathLst>
              </a:custGeom>
              <a:solidFill>
                <a:srgbClr val="DDC4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1573550" y="3941750"/>
                <a:ext cx="2202625" cy="1095075"/>
              </a:xfrm>
              <a:custGeom>
                <a:avLst/>
                <a:gdLst/>
                <a:ahLst/>
                <a:cxnLst/>
                <a:rect l="l" t="t" r="r" b="b"/>
                <a:pathLst>
                  <a:path w="88105" h="43803" extrusionOk="0">
                    <a:moveTo>
                      <a:pt x="53604" y="0"/>
                    </a:moveTo>
                    <a:lnTo>
                      <a:pt x="53422" y="23"/>
                    </a:lnTo>
                    <a:lnTo>
                      <a:pt x="53241" y="46"/>
                    </a:lnTo>
                    <a:lnTo>
                      <a:pt x="53081" y="114"/>
                    </a:lnTo>
                    <a:lnTo>
                      <a:pt x="52922" y="205"/>
                    </a:lnTo>
                    <a:lnTo>
                      <a:pt x="52786" y="318"/>
                    </a:lnTo>
                    <a:lnTo>
                      <a:pt x="52649" y="432"/>
                    </a:lnTo>
                    <a:lnTo>
                      <a:pt x="52536" y="591"/>
                    </a:lnTo>
                    <a:lnTo>
                      <a:pt x="52445" y="728"/>
                    </a:lnTo>
                    <a:lnTo>
                      <a:pt x="52376" y="910"/>
                    </a:lnTo>
                    <a:lnTo>
                      <a:pt x="52331" y="1092"/>
                    </a:lnTo>
                    <a:lnTo>
                      <a:pt x="52308" y="1274"/>
                    </a:lnTo>
                    <a:lnTo>
                      <a:pt x="52331" y="1456"/>
                    </a:lnTo>
                    <a:lnTo>
                      <a:pt x="52354" y="1660"/>
                    </a:lnTo>
                    <a:lnTo>
                      <a:pt x="53877" y="7505"/>
                    </a:lnTo>
                    <a:lnTo>
                      <a:pt x="0" y="8483"/>
                    </a:lnTo>
                    <a:lnTo>
                      <a:pt x="16011" y="34728"/>
                    </a:lnTo>
                    <a:lnTo>
                      <a:pt x="16284" y="35115"/>
                    </a:lnTo>
                    <a:lnTo>
                      <a:pt x="16557" y="35501"/>
                    </a:lnTo>
                    <a:lnTo>
                      <a:pt x="16875" y="35865"/>
                    </a:lnTo>
                    <a:lnTo>
                      <a:pt x="17194" y="36184"/>
                    </a:lnTo>
                    <a:lnTo>
                      <a:pt x="17535" y="36502"/>
                    </a:lnTo>
                    <a:lnTo>
                      <a:pt x="17899" y="36775"/>
                    </a:lnTo>
                    <a:lnTo>
                      <a:pt x="18285" y="37048"/>
                    </a:lnTo>
                    <a:lnTo>
                      <a:pt x="18695" y="37275"/>
                    </a:lnTo>
                    <a:lnTo>
                      <a:pt x="19104" y="37480"/>
                    </a:lnTo>
                    <a:lnTo>
                      <a:pt x="19513" y="37662"/>
                    </a:lnTo>
                    <a:lnTo>
                      <a:pt x="19945" y="37821"/>
                    </a:lnTo>
                    <a:lnTo>
                      <a:pt x="20400" y="37957"/>
                    </a:lnTo>
                    <a:lnTo>
                      <a:pt x="20855" y="38048"/>
                    </a:lnTo>
                    <a:lnTo>
                      <a:pt x="21333" y="38117"/>
                    </a:lnTo>
                    <a:lnTo>
                      <a:pt x="21788" y="38162"/>
                    </a:lnTo>
                    <a:lnTo>
                      <a:pt x="22265" y="38162"/>
                    </a:lnTo>
                    <a:lnTo>
                      <a:pt x="60677" y="37457"/>
                    </a:lnTo>
                    <a:lnTo>
                      <a:pt x="61860" y="42756"/>
                    </a:lnTo>
                    <a:lnTo>
                      <a:pt x="61928" y="42961"/>
                    </a:lnTo>
                    <a:lnTo>
                      <a:pt x="61996" y="43120"/>
                    </a:lnTo>
                    <a:lnTo>
                      <a:pt x="62110" y="43279"/>
                    </a:lnTo>
                    <a:lnTo>
                      <a:pt x="62224" y="43416"/>
                    </a:lnTo>
                    <a:lnTo>
                      <a:pt x="62360" y="43529"/>
                    </a:lnTo>
                    <a:lnTo>
                      <a:pt x="62519" y="43620"/>
                    </a:lnTo>
                    <a:lnTo>
                      <a:pt x="62679" y="43711"/>
                    </a:lnTo>
                    <a:lnTo>
                      <a:pt x="62838" y="43757"/>
                    </a:lnTo>
                    <a:lnTo>
                      <a:pt x="63020" y="43780"/>
                    </a:lnTo>
                    <a:lnTo>
                      <a:pt x="63179" y="43802"/>
                    </a:lnTo>
                    <a:lnTo>
                      <a:pt x="63361" y="43780"/>
                    </a:lnTo>
                    <a:lnTo>
                      <a:pt x="63543" y="43757"/>
                    </a:lnTo>
                    <a:lnTo>
                      <a:pt x="63702" y="43689"/>
                    </a:lnTo>
                    <a:lnTo>
                      <a:pt x="63861" y="43598"/>
                    </a:lnTo>
                    <a:lnTo>
                      <a:pt x="64020" y="43484"/>
                    </a:lnTo>
                    <a:lnTo>
                      <a:pt x="64157" y="43347"/>
                    </a:lnTo>
                    <a:lnTo>
                      <a:pt x="87764" y="16693"/>
                    </a:lnTo>
                    <a:lnTo>
                      <a:pt x="87877" y="16579"/>
                    </a:lnTo>
                    <a:lnTo>
                      <a:pt x="87968" y="16443"/>
                    </a:lnTo>
                    <a:lnTo>
                      <a:pt x="88014" y="16284"/>
                    </a:lnTo>
                    <a:lnTo>
                      <a:pt x="88059" y="16147"/>
                    </a:lnTo>
                    <a:lnTo>
                      <a:pt x="88105" y="15988"/>
                    </a:lnTo>
                    <a:lnTo>
                      <a:pt x="88105" y="15852"/>
                    </a:lnTo>
                    <a:lnTo>
                      <a:pt x="88105" y="15692"/>
                    </a:lnTo>
                    <a:lnTo>
                      <a:pt x="88082" y="15533"/>
                    </a:lnTo>
                    <a:lnTo>
                      <a:pt x="88037" y="15397"/>
                    </a:lnTo>
                    <a:lnTo>
                      <a:pt x="87991" y="15260"/>
                    </a:lnTo>
                    <a:lnTo>
                      <a:pt x="87900" y="15124"/>
                    </a:lnTo>
                    <a:lnTo>
                      <a:pt x="87832" y="14987"/>
                    </a:lnTo>
                    <a:lnTo>
                      <a:pt x="87718" y="14874"/>
                    </a:lnTo>
                    <a:lnTo>
                      <a:pt x="87604" y="14783"/>
                    </a:lnTo>
                    <a:lnTo>
                      <a:pt x="87468" y="14692"/>
                    </a:lnTo>
                    <a:lnTo>
                      <a:pt x="87332" y="14601"/>
                    </a:lnTo>
                    <a:lnTo>
                      <a:pt x="72890" y="8256"/>
                    </a:lnTo>
                    <a:lnTo>
                      <a:pt x="63247" y="4026"/>
                    </a:lnTo>
                    <a:lnTo>
                      <a:pt x="54173" y="114"/>
                    </a:lnTo>
                    <a:lnTo>
                      <a:pt x="53991" y="46"/>
                    </a:lnTo>
                    <a:lnTo>
                      <a:pt x="537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4141750" y="4306750"/>
                <a:ext cx="1845575" cy="730075"/>
              </a:xfrm>
              <a:custGeom>
                <a:avLst/>
                <a:gdLst/>
                <a:ahLst/>
                <a:cxnLst/>
                <a:rect l="l" t="t" r="r" b="b"/>
                <a:pathLst>
                  <a:path w="73823" h="29203" extrusionOk="0">
                    <a:moveTo>
                      <a:pt x="17785" y="1"/>
                    </a:moveTo>
                    <a:lnTo>
                      <a:pt x="17535" y="24"/>
                    </a:lnTo>
                    <a:lnTo>
                      <a:pt x="17285" y="69"/>
                    </a:lnTo>
                    <a:lnTo>
                      <a:pt x="17034" y="137"/>
                    </a:lnTo>
                    <a:lnTo>
                      <a:pt x="16807" y="205"/>
                    </a:lnTo>
                    <a:lnTo>
                      <a:pt x="16580" y="296"/>
                    </a:lnTo>
                    <a:lnTo>
                      <a:pt x="16352" y="387"/>
                    </a:lnTo>
                    <a:lnTo>
                      <a:pt x="16147" y="501"/>
                    </a:lnTo>
                    <a:lnTo>
                      <a:pt x="15920" y="638"/>
                    </a:lnTo>
                    <a:lnTo>
                      <a:pt x="15738" y="774"/>
                    </a:lnTo>
                    <a:lnTo>
                      <a:pt x="15533" y="933"/>
                    </a:lnTo>
                    <a:lnTo>
                      <a:pt x="15351" y="1115"/>
                    </a:lnTo>
                    <a:lnTo>
                      <a:pt x="15192" y="1297"/>
                    </a:lnTo>
                    <a:lnTo>
                      <a:pt x="15033" y="1479"/>
                    </a:lnTo>
                    <a:lnTo>
                      <a:pt x="14874" y="1684"/>
                    </a:lnTo>
                    <a:lnTo>
                      <a:pt x="660" y="22948"/>
                    </a:lnTo>
                    <a:lnTo>
                      <a:pt x="501" y="23198"/>
                    </a:lnTo>
                    <a:lnTo>
                      <a:pt x="364" y="23426"/>
                    </a:lnTo>
                    <a:lnTo>
                      <a:pt x="273" y="23676"/>
                    </a:lnTo>
                    <a:lnTo>
                      <a:pt x="182" y="23926"/>
                    </a:lnTo>
                    <a:lnTo>
                      <a:pt x="114" y="24176"/>
                    </a:lnTo>
                    <a:lnTo>
                      <a:pt x="46" y="24426"/>
                    </a:lnTo>
                    <a:lnTo>
                      <a:pt x="23" y="24676"/>
                    </a:lnTo>
                    <a:lnTo>
                      <a:pt x="0" y="24949"/>
                    </a:lnTo>
                    <a:lnTo>
                      <a:pt x="0" y="25200"/>
                    </a:lnTo>
                    <a:lnTo>
                      <a:pt x="23" y="25450"/>
                    </a:lnTo>
                    <a:lnTo>
                      <a:pt x="46" y="25677"/>
                    </a:lnTo>
                    <a:lnTo>
                      <a:pt x="114" y="25927"/>
                    </a:lnTo>
                    <a:lnTo>
                      <a:pt x="159" y="26178"/>
                    </a:lnTo>
                    <a:lnTo>
                      <a:pt x="250" y="26405"/>
                    </a:lnTo>
                    <a:lnTo>
                      <a:pt x="341" y="26632"/>
                    </a:lnTo>
                    <a:lnTo>
                      <a:pt x="455" y="26860"/>
                    </a:lnTo>
                    <a:lnTo>
                      <a:pt x="569" y="27064"/>
                    </a:lnTo>
                    <a:lnTo>
                      <a:pt x="705" y="27269"/>
                    </a:lnTo>
                    <a:lnTo>
                      <a:pt x="864" y="27474"/>
                    </a:lnTo>
                    <a:lnTo>
                      <a:pt x="1024" y="27656"/>
                    </a:lnTo>
                    <a:lnTo>
                      <a:pt x="1183" y="27838"/>
                    </a:lnTo>
                    <a:lnTo>
                      <a:pt x="1388" y="27997"/>
                    </a:lnTo>
                    <a:lnTo>
                      <a:pt x="1570" y="28156"/>
                    </a:lnTo>
                    <a:lnTo>
                      <a:pt x="1774" y="28293"/>
                    </a:lnTo>
                    <a:lnTo>
                      <a:pt x="2002" y="28429"/>
                    </a:lnTo>
                    <a:lnTo>
                      <a:pt x="2229" y="28543"/>
                    </a:lnTo>
                    <a:lnTo>
                      <a:pt x="2479" y="28634"/>
                    </a:lnTo>
                    <a:lnTo>
                      <a:pt x="2707" y="28725"/>
                    </a:lnTo>
                    <a:lnTo>
                      <a:pt x="2980" y="28793"/>
                    </a:lnTo>
                    <a:lnTo>
                      <a:pt x="3230" y="28838"/>
                    </a:lnTo>
                    <a:lnTo>
                      <a:pt x="3503" y="28861"/>
                    </a:lnTo>
                    <a:lnTo>
                      <a:pt x="3798" y="28884"/>
                    </a:lnTo>
                    <a:lnTo>
                      <a:pt x="56538" y="29202"/>
                    </a:lnTo>
                    <a:lnTo>
                      <a:pt x="73823" y="3367"/>
                    </a:lnTo>
                    <a:lnTo>
                      <a:pt x="1828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4777400" y="2958125"/>
                <a:ext cx="1235500" cy="2078700"/>
              </a:xfrm>
              <a:custGeom>
                <a:avLst/>
                <a:gdLst/>
                <a:ahLst/>
                <a:cxnLst/>
                <a:rect l="l" t="t" r="r" b="b"/>
                <a:pathLst>
                  <a:path w="49420" h="83148" extrusionOk="0">
                    <a:moveTo>
                      <a:pt x="1069" y="0"/>
                    </a:moveTo>
                    <a:lnTo>
                      <a:pt x="933" y="46"/>
                    </a:lnTo>
                    <a:lnTo>
                      <a:pt x="774" y="114"/>
                    </a:lnTo>
                    <a:lnTo>
                      <a:pt x="660" y="182"/>
                    </a:lnTo>
                    <a:lnTo>
                      <a:pt x="523" y="251"/>
                    </a:lnTo>
                    <a:lnTo>
                      <a:pt x="410" y="364"/>
                    </a:lnTo>
                    <a:lnTo>
                      <a:pt x="296" y="455"/>
                    </a:lnTo>
                    <a:lnTo>
                      <a:pt x="205" y="592"/>
                    </a:lnTo>
                    <a:lnTo>
                      <a:pt x="137" y="728"/>
                    </a:lnTo>
                    <a:lnTo>
                      <a:pt x="69" y="865"/>
                    </a:lnTo>
                    <a:lnTo>
                      <a:pt x="23" y="1001"/>
                    </a:lnTo>
                    <a:lnTo>
                      <a:pt x="0" y="1160"/>
                    </a:lnTo>
                    <a:lnTo>
                      <a:pt x="0" y="1342"/>
                    </a:lnTo>
                    <a:lnTo>
                      <a:pt x="296" y="17103"/>
                    </a:lnTo>
                    <a:lnTo>
                      <a:pt x="501" y="27633"/>
                    </a:lnTo>
                    <a:lnTo>
                      <a:pt x="751" y="37503"/>
                    </a:lnTo>
                    <a:lnTo>
                      <a:pt x="774" y="37708"/>
                    </a:lnTo>
                    <a:lnTo>
                      <a:pt x="819" y="37912"/>
                    </a:lnTo>
                    <a:lnTo>
                      <a:pt x="887" y="38071"/>
                    </a:lnTo>
                    <a:lnTo>
                      <a:pt x="978" y="38231"/>
                    </a:lnTo>
                    <a:lnTo>
                      <a:pt x="1092" y="38367"/>
                    </a:lnTo>
                    <a:lnTo>
                      <a:pt x="1229" y="38504"/>
                    </a:lnTo>
                    <a:lnTo>
                      <a:pt x="1365" y="38595"/>
                    </a:lnTo>
                    <a:lnTo>
                      <a:pt x="1524" y="38686"/>
                    </a:lnTo>
                    <a:lnTo>
                      <a:pt x="1706" y="38754"/>
                    </a:lnTo>
                    <a:lnTo>
                      <a:pt x="1865" y="38777"/>
                    </a:lnTo>
                    <a:lnTo>
                      <a:pt x="2047" y="38799"/>
                    </a:lnTo>
                    <a:lnTo>
                      <a:pt x="2229" y="38799"/>
                    </a:lnTo>
                    <a:lnTo>
                      <a:pt x="2411" y="38754"/>
                    </a:lnTo>
                    <a:lnTo>
                      <a:pt x="2593" y="38708"/>
                    </a:lnTo>
                    <a:lnTo>
                      <a:pt x="2775" y="38617"/>
                    </a:lnTo>
                    <a:lnTo>
                      <a:pt x="2934" y="38504"/>
                    </a:lnTo>
                    <a:lnTo>
                      <a:pt x="7596" y="34683"/>
                    </a:lnTo>
                    <a:lnTo>
                      <a:pt x="31112" y="83147"/>
                    </a:lnTo>
                    <a:lnTo>
                      <a:pt x="48192" y="57607"/>
                    </a:lnTo>
                    <a:lnTo>
                      <a:pt x="48465" y="57198"/>
                    </a:lnTo>
                    <a:lnTo>
                      <a:pt x="48669" y="56789"/>
                    </a:lnTo>
                    <a:lnTo>
                      <a:pt x="48874" y="56357"/>
                    </a:lnTo>
                    <a:lnTo>
                      <a:pt x="49033" y="55924"/>
                    </a:lnTo>
                    <a:lnTo>
                      <a:pt x="49170" y="55470"/>
                    </a:lnTo>
                    <a:lnTo>
                      <a:pt x="49283" y="55015"/>
                    </a:lnTo>
                    <a:lnTo>
                      <a:pt x="49352" y="54560"/>
                    </a:lnTo>
                    <a:lnTo>
                      <a:pt x="49397" y="54105"/>
                    </a:lnTo>
                    <a:lnTo>
                      <a:pt x="49420" y="53650"/>
                    </a:lnTo>
                    <a:lnTo>
                      <a:pt x="49397" y="53195"/>
                    </a:lnTo>
                    <a:lnTo>
                      <a:pt x="49352" y="52718"/>
                    </a:lnTo>
                    <a:lnTo>
                      <a:pt x="49283" y="52263"/>
                    </a:lnTo>
                    <a:lnTo>
                      <a:pt x="49193" y="51808"/>
                    </a:lnTo>
                    <a:lnTo>
                      <a:pt x="49056" y="51353"/>
                    </a:lnTo>
                    <a:lnTo>
                      <a:pt x="48897" y="50921"/>
                    </a:lnTo>
                    <a:lnTo>
                      <a:pt x="48692" y="50489"/>
                    </a:lnTo>
                    <a:lnTo>
                      <a:pt x="31931" y="15920"/>
                    </a:lnTo>
                    <a:lnTo>
                      <a:pt x="36229" y="12623"/>
                    </a:lnTo>
                    <a:lnTo>
                      <a:pt x="36388" y="12486"/>
                    </a:lnTo>
                    <a:lnTo>
                      <a:pt x="36502" y="12327"/>
                    </a:lnTo>
                    <a:lnTo>
                      <a:pt x="36593" y="12168"/>
                    </a:lnTo>
                    <a:lnTo>
                      <a:pt x="36684" y="12009"/>
                    </a:lnTo>
                    <a:lnTo>
                      <a:pt x="36730" y="11849"/>
                    </a:lnTo>
                    <a:lnTo>
                      <a:pt x="36752" y="11667"/>
                    </a:lnTo>
                    <a:lnTo>
                      <a:pt x="36752" y="11485"/>
                    </a:lnTo>
                    <a:lnTo>
                      <a:pt x="36730" y="11326"/>
                    </a:lnTo>
                    <a:lnTo>
                      <a:pt x="36684" y="11144"/>
                    </a:lnTo>
                    <a:lnTo>
                      <a:pt x="36616" y="10985"/>
                    </a:lnTo>
                    <a:lnTo>
                      <a:pt x="36548" y="10826"/>
                    </a:lnTo>
                    <a:lnTo>
                      <a:pt x="36434" y="10689"/>
                    </a:lnTo>
                    <a:lnTo>
                      <a:pt x="36297" y="10553"/>
                    </a:lnTo>
                    <a:lnTo>
                      <a:pt x="36161" y="10439"/>
                    </a:lnTo>
                    <a:lnTo>
                      <a:pt x="36002" y="10348"/>
                    </a:lnTo>
                    <a:lnTo>
                      <a:pt x="35797" y="10280"/>
                    </a:lnTo>
                    <a:lnTo>
                      <a:pt x="1706" y="46"/>
                    </a:lnTo>
                    <a:lnTo>
                      <a:pt x="15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3913304" y="2181746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rɪˈnjuːəbl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3990644" y="3224994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tạo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được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8" name="renewable.mp3">
            <a:hlinkClick r:id="" action="ppaction://media"/>
            <a:extLst>
              <a:ext uri="{FF2B5EF4-FFF2-40B4-BE49-F238E27FC236}">
                <a16:creationId xmlns:a16="http://schemas.microsoft.com/office/drawing/2014/main" id="{DDD22D5C-E44B-1A43-5B2E-7FD501E2E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3610" y="53419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7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run out (v)</a:t>
            </a:r>
          </a:p>
        </p:txBody>
      </p:sp>
      <p:grpSp>
        <p:nvGrpSpPr>
          <p:cNvPr id="767" name="Google Shape;767;p21"/>
          <p:cNvGrpSpPr/>
          <p:nvPr/>
        </p:nvGrpSpPr>
        <p:grpSpPr>
          <a:xfrm>
            <a:off x="1644425" y="1867663"/>
            <a:ext cx="2171826" cy="2275518"/>
            <a:chOff x="1644425" y="1867663"/>
            <a:chExt cx="2171826" cy="2275518"/>
          </a:xfrm>
        </p:grpSpPr>
        <p:sp>
          <p:nvSpPr>
            <p:cNvPr id="768" name="Google Shape;768;p21"/>
            <p:cNvSpPr/>
            <p:nvPr/>
          </p:nvSpPr>
          <p:spPr>
            <a:xfrm>
              <a:off x="1720625" y="18676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1644425" y="3591181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3264251" y="2781263"/>
              <a:ext cx="552000" cy="552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rʌn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aʊt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Cạn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kiệt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8372" name="Picture 4" descr="Running Out Of Energy">
            <a:extLst>
              <a:ext uri="{FF2B5EF4-FFF2-40B4-BE49-F238E27FC236}">
                <a16:creationId xmlns:a16="http://schemas.microsoft.com/office/drawing/2014/main" id="{842549A7-1BDF-B3BA-0E95-C31AD804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un out of.mp3">
            <a:hlinkClick r:id="" action="ppaction://media"/>
            <a:extLst>
              <a:ext uri="{FF2B5EF4-FFF2-40B4-BE49-F238E27FC236}">
                <a16:creationId xmlns:a16="http://schemas.microsoft.com/office/drawing/2014/main" id="{3B4E942A-2BFC-B1C4-0471-83DDDD6FA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3959" y="-663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4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950811" y="1261832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replace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390694" y="2174788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rɪˈpleɪs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390694" y="3217881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Thay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thế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E91AB-5B68-B038-BAF2-D5BD59186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36" y="795183"/>
            <a:ext cx="5498350" cy="3343983"/>
          </a:xfrm>
          <a:prstGeom prst="rect">
            <a:avLst/>
          </a:prstGeom>
        </p:spPr>
      </p:pic>
      <p:pic>
        <p:nvPicPr>
          <p:cNvPr id="8" name="replace.mp3">
            <a:hlinkClick r:id="" action="ppaction://media"/>
            <a:extLst>
              <a:ext uri="{FF2B5EF4-FFF2-40B4-BE49-F238E27FC236}">
                <a16:creationId xmlns:a16="http://schemas.microsoft.com/office/drawing/2014/main" id="{326CE775-D1A2-E88B-7B07-AE5707580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636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"/>
          <p:cNvSpPr txBox="1">
            <a:spLocks noGrp="1"/>
          </p:cNvSpPr>
          <p:nvPr>
            <p:ph type="title"/>
          </p:nvPr>
        </p:nvSpPr>
        <p:spPr>
          <a:xfrm>
            <a:off x="2549978" y="306733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provide sb with </a:t>
            </a:r>
            <a:r>
              <a:rPr lang="en-US" sz="4400" dirty="0" err="1"/>
              <a:t>sth</a:t>
            </a:r>
            <a:r>
              <a:rPr lang="en-US" sz="4400" dirty="0"/>
              <a:t>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53AA4-4988-2019-7ACD-E96D6EF60275}"/>
              </a:ext>
            </a:extLst>
          </p:cNvPr>
          <p:cNvSpPr txBox="1"/>
          <p:nvPr/>
        </p:nvSpPr>
        <p:spPr>
          <a:xfrm>
            <a:off x="4572000" y="1091194"/>
            <a:ext cx="53498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prəˈvaɪd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sʌmbədi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wɪð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ˈ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sʌm</a:t>
            </a:r>
            <a:r>
              <a:rPr lang="el-GR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θ</a:t>
            </a:r>
            <a:r>
              <a:rPr lang="en-US" sz="20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ɪŋ</a:t>
            </a:r>
            <a:r>
              <a:rPr lang="en-US" sz="20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82488-F98E-748A-7164-E32EDEE9F4B8}"/>
              </a:ext>
            </a:extLst>
          </p:cNvPr>
          <p:cNvSpPr txBox="1"/>
          <p:nvPr/>
        </p:nvSpPr>
        <p:spPr>
          <a:xfrm>
            <a:off x="4572000" y="1834575"/>
            <a:ext cx="5349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Cung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cấp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cho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ai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Fira Sans Extra Condensed"/>
                <a:cs typeface="Fira Sans Extra Condensed"/>
                <a:sym typeface="Fira Sans Extra Condensed"/>
              </a:rPr>
              <a:t>gì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AutoShape 2" descr="Cyborg reemplazar a las personas en el trabajo industria de la robótica  concepto de inteligencia artificial robot reemplazar al personaje del  empleado en el trabajo tecnologías de rotación de trabajadores  automatización personas">
            <a:extLst>
              <a:ext uri="{FF2B5EF4-FFF2-40B4-BE49-F238E27FC236}">
                <a16:creationId xmlns:a16="http://schemas.microsoft.com/office/drawing/2014/main" id="{6A7F032B-2575-FAB4-B359-40FFB790C5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030" name="Picture 6" descr="3 cách tìm nhà cung cấp nguồn hàng cho ý tưởng kinh doanh sản phẩm của bạn  - Omisell Tiếng Việt">
            <a:extLst>
              <a:ext uri="{FF2B5EF4-FFF2-40B4-BE49-F238E27FC236}">
                <a16:creationId xmlns:a16="http://schemas.microsoft.com/office/drawing/2014/main" id="{9FB0D8D4-6F75-32AD-486E-92C704AA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6" y="1091194"/>
            <a:ext cx="5111770" cy="34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ovide someone with something.mp3">
            <a:hlinkClick r:id="" action="ppaction://media"/>
            <a:extLst>
              <a:ext uri="{FF2B5EF4-FFF2-40B4-BE49-F238E27FC236}">
                <a16:creationId xmlns:a16="http://schemas.microsoft.com/office/drawing/2014/main" id="{EDCAAA3E-698F-9A6E-75CC-3EE56ABB9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" y="-9160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  <p:bldLst>
      <p:bldP spid="74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1D872AE-F07F-7B98-1067-E69B87A3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9143"/>
            <a:ext cx="5297214" cy="454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6" name="Google Shape;476;p18"/>
          <p:cNvSpPr txBox="1">
            <a:spLocks noGrp="1"/>
          </p:cNvSpPr>
          <p:nvPr>
            <p:ph type="title"/>
          </p:nvPr>
        </p:nvSpPr>
        <p:spPr>
          <a:xfrm>
            <a:off x="457200" y="148591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1. (p 104) Listen and repeat.</a:t>
            </a:r>
            <a:endParaRPr dirty="0"/>
          </a:p>
        </p:txBody>
      </p:sp>
      <p:sp>
        <p:nvSpPr>
          <p:cNvPr id="2" name="Google Shape;3205;p48">
            <a:extLst>
              <a:ext uri="{FF2B5EF4-FFF2-40B4-BE49-F238E27FC236}">
                <a16:creationId xmlns:a16="http://schemas.microsoft.com/office/drawing/2014/main" id="{AB49737D-92BF-1400-A967-FC611CA1D093}"/>
              </a:ext>
            </a:extLst>
          </p:cNvPr>
          <p:cNvSpPr/>
          <p:nvPr/>
        </p:nvSpPr>
        <p:spPr>
          <a:xfrm>
            <a:off x="227275" y="597174"/>
            <a:ext cx="4942418" cy="439773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Hi, Dad.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Lan, what are you doing? It's pretty late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what energy is.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it's power that we use to provide us with light, heat or electricity.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Where does it come from? 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We call them 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energy renewable sources because we cannot run out of them. Renewable means we can easily replace them.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 get it now.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6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6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6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some types of energy are cheap and easy to use, but others are more expensive and harder to find…</a:t>
            </a:r>
          </a:p>
        </p:txBody>
      </p:sp>
      <p:pic>
        <p:nvPicPr>
          <p:cNvPr id="6" name="069.mp3">
            <a:hlinkClick r:id="" action="ppaction://media"/>
            <a:extLst>
              <a:ext uri="{FF2B5EF4-FFF2-40B4-BE49-F238E27FC236}">
                <a16:creationId xmlns:a16="http://schemas.microsoft.com/office/drawing/2014/main" id="{B3F15B41-B0F0-0805-EDEA-36BFE7638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625" r="93438">
                        <a14:foregroundMark x1="5625" y1="74688" x2="15313" y2="68438"/>
                        <a14:foregroundMark x1="45625" y1="56875" x2="47969" y2="51719"/>
                        <a14:foregroundMark x1="63125" y1="34219" x2="66250" y2="29688"/>
                        <a14:foregroundMark x1="65781" y1="32813" x2="68906" y2="29688"/>
                        <a14:foregroundMark x1="61094" y1="21406" x2="67813" y2="13281"/>
                        <a14:foregroundMark x1="75938" y1="33125" x2="88750" y2="29219"/>
                        <a14:foregroundMark x1="88750" y1="29219" x2="88750" y2="29219"/>
                        <a14:foregroundMark x1="86875" y1="30000" x2="93438" y2="29219"/>
                        <a14:foregroundMark x1="72813" y1="52188" x2="77813" y2="5687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00187" y="-68595"/>
            <a:ext cx="891555" cy="891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"/>
          <p:cNvSpPr txBox="1">
            <a:spLocks noGrp="1"/>
          </p:cNvSpPr>
          <p:nvPr>
            <p:ph type="title"/>
          </p:nvPr>
        </p:nvSpPr>
        <p:spPr>
          <a:xfrm>
            <a:off x="235527" y="235528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2. (p 105) What are Lan and her father talking about?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09B7B677-FA98-B597-0EA8-B81F660CEFB5}"/>
              </a:ext>
            </a:extLst>
          </p:cNvPr>
          <p:cNvSpPr/>
          <p:nvPr/>
        </p:nvSpPr>
        <p:spPr>
          <a:xfrm>
            <a:off x="1354799" y="1230291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4C749180-C806-5448-2297-E70BB3886AAB}"/>
              </a:ext>
            </a:extLst>
          </p:cNvPr>
          <p:cNvSpPr/>
          <p:nvPr/>
        </p:nvSpPr>
        <p:spPr>
          <a:xfrm>
            <a:off x="1354799" y="2515509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B5FC6445-15E1-0B30-B50F-6C818B2E3A78}"/>
              </a:ext>
            </a:extLst>
          </p:cNvPr>
          <p:cNvSpPr/>
          <p:nvPr/>
        </p:nvSpPr>
        <p:spPr>
          <a:xfrm>
            <a:off x="1354799" y="3800727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</a:t>
            </a:r>
            <a:endParaRPr sz="32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C404988D-4E39-5736-7192-6F5C25A3106A}"/>
              </a:ext>
            </a:extLst>
          </p:cNvPr>
          <p:cNvSpPr txBox="1"/>
          <p:nvPr/>
        </p:nvSpPr>
        <p:spPr>
          <a:xfrm>
            <a:off x="2135767" y="1388390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2F81345C-DF4C-FA2A-484E-9EE6EAEA34B0}"/>
              </a:ext>
            </a:extLst>
          </p:cNvPr>
          <p:cNvSpPr txBox="1"/>
          <p:nvPr/>
        </p:nvSpPr>
        <p:spPr>
          <a:xfrm>
            <a:off x="2135767" y="2653809"/>
            <a:ext cx="2089869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</a:t>
            </a:r>
            <a:r>
              <a:rPr lang="en" sz="3600" dirty="0" err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70E65358-ED29-BFED-25FE-89049493216F}"/>
              </a:ext>
            </a:extLst>
          </p:cNvPr>
          <p:cNvSpPr txBox="1"/>
          <p:nvPr/>
        </p:nvSpPr>
        <p:spPr>
          <a:xfrm>
            <a:off x="2135766" y="3939027"/>
            <a:ext cx="3031980" cy="37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sources</a:t>
            </a:r>
            <a:endParaRPr sz="36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BE024-9EC2-0C1C-5BD2-D04D84271B7D}"/>
              </a:ext>
            </a:extLst>
          </p:cNvPr>
          <p:cNvSpPr txBox="1"/>
          <p:nvPr/>
        </p:nvSpPr>
        <p:spPr>
          <a:xfrm>
            <a:off x="5311051" y="1070177"/>
            <a:ext cx="3394363" cy="877163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a project on energy sources.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DA3CC-9E51-CAC7-8A79-BEB0B13542C1}"/>
              </a:ext>
            </a:extLst>
          </p:cNvPr>
          <p:cNvSpPr txBox="1"/>
          <p:nvPr/>
        </p:nvSpPr>
        <p:spPr>
          <a:xfrm>
            <a:off x="5311050" y="2156911"/>
            <a:ext cx="3394363" cy="244682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It comes from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many different sources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like coal, oil, natural gas.... We call them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non-renewable sources.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come from the sun, wind or water 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7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7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7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</a:t>
            </a:r>
            <a:r>
              <a:rPr lang="en-US" sz="17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Renewable means we can easily replace them.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C4A1796-EEA2-8D1A-61FC-97A4FA7CAEE1}"/>
              </a:ext>
            </a:extLst>
          </p:cNvPr>
          <p:cNvSpPr/>
          <p:nvPr/>
        </p:nvSpPr>
        <p:spPr>
          <a:xfrm>
            <a:off x="2686689" y="874004"/>
            <a:ext cx="1006814" cy="47953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4508206-F700-25B2-D528-40590C8A4F86}"/>
              </a:ext>
            </a:extLst>
          </p:cNvPr>
          <p:cNvSpPr/>
          <p:nvPr/>
        </p:nvSpPr>
        <p:spPr>
          <a:xfrm>
            <a:off x="2550954" y="1874737"/>
            <a:ext cx="1991316" cy="4813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378C4EE-2179-DC27-F1B2-67CA5A93B072}"/>
              </a:ext>
            </a:extLst>
          </p:cNvPr>
          <p:cNvSpPr/>
          <p:nvPr/>
        </p:nvSpPr>
        <p:spPr>
          <a:xfrm>
            <a:off x="1034965" y="2882144"/>
            <a:ext cx="999340" cy="4778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06D36A-3E96-3ECC-01BB-B5EE3883E2D9}"/>
              </a:ext>
            </a:extLst>
          </p:cNvPr>
          <p:cNvSpPr/>
          <p:nvPr/>
        </p:nvSpPr>
        <p:spPr>
          <a:xfrm>
            <a:off x="2728517" y="287725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6DE97F-3F55-DD44-7834-E1204AA7CED2}"/>
              </a:ext>
            </a:extLst>
          </p:cNvPr>
          <p:cNvSpPr/>
          <p:nvPr/>
        </p:nvSpPr>
        <p:spPr>
          <a:xfrm>
            <a:off x="2389889" y="4072929"/>
            <a:ext cx="2687342" cy="4695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69" name="Google Shape;2469;p40"/>
          <p:cNvSpPr txBox="1">
            <a:spLocks noGrp="1"/>
          </p:cNvSpPr>
          <p:nvPr>
            <p:ph type="title"/>
          </p:nvPr>
        </p:nvSpPr>
        <p:spPr>
          <a:xfrm>
            <a:off x="263511" y="156857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x 3. (p 105) Read conversation again and answer these questions.</a:t>
            </a:r>
            <a:endParaRPr dirty="0"/>
          </a:p>
        </p:txBody>
      </p:sp>
      <p:sp>
        <p:nvSpPr>
          <p:cNvPr id="2" name="Google Shape;1328;p27">
            <a:extLst>
              <a:ext uri="{FF2B5EF4-FFF2-40B4-BE49-F238E27FC236}">
                <a16:creationId xmlns:a16="http://schemas.microsoft.com/office/drawing/2014/main" id="{4E4ACC6D-A8BD-D251-9216-A31BF39A9D77}"/>
              </a:ext>
            </a:extLst>
          </p:cNvPr>
          <p:cNvSpPr/>
          <p:nvPr/>
        </p:nvSpPr>
        <p:spPr>
          <a:xfrm>
            <a:off x="351208" y="737905"/>
            <a:ext cx="648000" cy="6480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320;p27">
            <a:extLst>
              <a:ext uri="{FF2B5EF4-FFF2-40B4-BE49-F238E27FC236}">
                <a16:creationId xmlns:a16="http://schemas.microsoft.com/office/drawing/2014/main" id="{FAB77995-C846-8681-9E4C-6350AF8B17D6}"/>
              </a:ext>
            </a:extLst>
          </p:cNvPr>
          <p:cNvSpPr/>
          <p:nvPr/>
        </p:nvSpPr>
        <p:spPr>
          <a:xfrm>
            <a:off x="351208" y="1781262"/>
            <a:ext cx="648000" cy="648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316;p27">
            <a:extLst>
              <a:ext uri="{FF2B5EF4-FFF2-40B4-BE49-F238E27FC236}">
                <a16:creationId xmlns:a16="http://schemas.microsoft.com/office/drawing/2014/main" id="{5581A4F7-6BFB-64E5-9206-B7BDF4040638}"/>
              </a:ext>
            </a:extLst>
          </p:cNvPr>
          <p:cNvSpPr/>
          <p:nvPr/>
        </p:nvSpPr>
        <p:spPr>
          <a:xfrm>
            <a:off x="351208" y="2797092"/>
            <a:ext cx="648000" cy="648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DDC4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35D2C979-716A-9221-910B-9CD909D5B5DC}"/>
              </a:ext>
            </a:extLst>
          </p:cNvPr>
          <p:cNvSpPr txBox="1"/>
          <p:nvPr/>
        </p:nvSpPr>
        <p:spPr>
          <a:xfrm>
            <a:off x="1034965" y="859693"/>
            <a:ext cx="3031979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is Lan doing?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1012;p24">
            <a:extLst>
              <a:ext uri="{FF2B5EF4-FFF2-40B4-BE49-F238E27FC236}">
                <a16:creationId xmlns:a16="http://schemas.microsoft.com/office/drawing/2014/main" id="{906C6CBA-183A-A8D4-FDBF-645A781ADD87}"/>
              </a:ext>
            </a:extLst>
          </p:cNvPr>
          <p:cNvSpPr txBox="1"/>
          <p:nvPr/>
        </p:nvSpPr>
        <p:spPr>
          <a:xfrm>
            <a:off x="951627" y="1885005"/>
            <a:ext cx="3910146" cy="4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What does energy mean?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1012;p24">
            <a:extLst>
              <a:ext uri="{FF2B5EF4-FFF2-40B4-BE49-F238E27FC236}">
                <a16:creationId xmlns:a16="http://schemas.microsoft.com/office/drawing/2014/main" id="{52E8919B-9037-8452-039F-299A567FA69E}"/>
              </a:ext>
            </a:extLst>
          </p:cNvPr>
          <p:cNvSpPr txBox="1"/>
          <p:nvPr/>
        </p:nvSpPr>
        <p:spPr>
          <a:xfrm>
            <a:off x="1034965" y="2940362"/>
            <a:ext cx="5249843" cy="364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Where does energy come from?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1316;p27">
            <a:extLst>
              <a:ext uri="{FF2B5EF4-FFF2-40B4-BE49-F238E27FC236}">
                <a16:creationId xmlns:a16="http://schemas.microsoft.com/office/drawing/2014/main" id="{A2301AE8-3A74-07A4-60F2-C4884E18FF7B}"/>
              </a:ext>
            </a:extLst>
          </p:cNvPr>
          <p:cNvSpPr/>
          <p:nvPr/>
        </p:nvSpPr>
        <p:spPr>
          <a:xfrm>
            <a:off x="352040" y="3983726"/>
            <a:ext cx="648000" cy="648000"/>
          </a:xfrm>
          <a:prstGeom prst="ellipse">
            <a:avLst/>
          </a:prstGeom>
          <a:solidFill>
            <a:schemeClr val="tx2"/>
          </a:solidFill>
          <a:ln w="381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sz="2400" b="1" dirty="0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" name="Google Shape;1012;p24">
            <a:extLst>
              <a:ext uri="{FF2B5EF4-FFF2-40B4-BE49-F238E27FC236}">
                <a16:creationId xmlns:a16="http://schemas.microsoft.com/office/drawing/2014/main" id="{68066225-B38A-F05D-842D-58034868BCF4}"/>
              </a:ext>
            </a:extLst>
          </p:cNvPr>
          <p:cNvSpPr txBox="1"/>
          <p:nvPr/>
        </p:nvSpPr>
        <p:spPr>
          <a:xfrm>
            <a:off x="1034965" y="4129484"/>
            <a:ext cx="5092588" cy="356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are renewable sources?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Google Shape;829;p22">
            <a:extLst>
              <a:ext uri="{FF2B5EF4-FFF2-40B4-BE49-F238E27FC236}">
                <a16:creationId xmlns:a16="http://schemas.microsoft.com/office/drawing/2014/main" id="{E7626639-B743-909E-CFEF-E715D27F56EB}"/>
              </a:ext>
            </a:extLst>
          </p:cNvPr>
          <p:cNvSpPr txBox="1"/>
          <p:nvPr/>
        </p:nvSpPr>
        <p:spPr>
          <a:xfrm>
            <a:off x="1097231" y="1432128"/>
            <a:ext cx="5560832" cy="26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She is doing a project on energy sources.</a:t>
            </a:r>
          </a:p>
        </p:txBody>
      </p:sp>
      <p:sp>
        <p:nvSpPr>
          <p:cNvPr id="18" name="Google Shape;829;p22">
            <a:extLst>
              <a:ext uri="{FF2B5EF4-FFF2-40B4-BE49-F238E27FC236}">
                <a16:creationId xmlns:a16="http://schemas.microsoft.com/office/drawing/2014/main" id="{0A3F9C36-4E8A-85F7-D23F-C2BE614DD68B}"/>
              </a:ext>
            </a:extLst>
          </p:cNvPr>
          <p:cNvSpPr txBox="1"/>
          <p:nvPr/>
        </p:nvSpPr>
        <p:spPr>
          <a:xfrm>
            <a:off x="1097231" y="2428837"/>
            <a:ext cx="4666961" cy="31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It’s power that we use to provide us with light, heat or electricity.</a:t>
            </a:r>
          </a:p>
        </p:txBody>
      </p:sp>
      <p:sp>
        <p:nvSpPr>
          <p:cNvPr id="19" name="Google Shape;829;p22">
            <a:extLst>
              <a:ext uri="{FF2B5EF4-FFF2-40B4-BE49-F238E27FC236}">
                <a16:creationId xmlns:a16="http://schemas.microsoft.com/office/drawing/2014/main" id="{6E12BA18-28BA-5019-5EE0-E3E870D894A9}"/>
              </a:ext>
            </a:extLst>
          </p:cNvPr>
          <p:cNvSpPr txBox="1"/>
          <p:nvPr/>
        </p:nvSpPr>
        <p:spPr>
          <a:xfrm>
            <a:off x="1097231" y="3619257"/>
            <a:ext cx="4512357" cy="26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comes from many different sources like coal, oil, natural gas,…</a:t>
            </a:r>
          </a:p>
        </p:txBody>
      </p:sp>
      <p:sp>
        <p:nvSpPr>
          <p:cNvPr id="20" name="Google Shape;829;p22">
            <a:extLst>
              <a:ext uri="{FF2B5EF4-FFF2-40B4-BE49-F238E27FC236}">
                <a16:creationId xmlns:a16="http://schemas.microsoft.com/office/drawing/2014/main" id="{43759BDC-5F42-DC9E-0158-3220A1E9F04D}"/>
              </a:ext>
            </a:extLst>
          </p:cNvPr>
          <p:cNvSpPr txBox="1"/>
          <p:nvPr/>
        </p:nvSpPr>
        <p:spPr>
          <a:xfrm>
            <a:off x="1097231" y="4677808"/>
            <a:ext cx="4383107" cy="28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→ </a:t>
            </a:r>
            <a:r>
              <a:rPr lang="en-US" sz="2000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Renewable sources means the sources we cannot run out of them.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DAE08-90DA-093F-85B3-0D2271140CBA}"/>
              </a:ext>
            </a:extLst>
          </p:cNvPr>
          <p:cNvSpPr txBox="1"/>
          <p:nvPr/>
        </p:nvSpPr>
        <p:spPr>
          <a:xfrm>
            <a:off x="5723407" y="868600"/>
            <a:ext cx="3394363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But I don't quite understand what energy is.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7CB645-E0E1-4D33-053B-22ED87D8156E}"/>
              </a:ext>
            </a:extLst>
          </p:cNvPr>
          <p:cNvSpPr txBox="1"/>
          <p:nvPr/>
        </p:nvSpPr>
        <p:spPr>
          <a:xfrm>
            <a:off x="5723407" y="1764918"/>
            <a:ext cx="3394363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31F405-E3C9-AD34-6C65-A4F31ABE37B4}"/>
              </a:ext>
            </a:extLst>
          </p:cNvPr>
          <p:cNvSpPr txBox="1"/>
          <p:nvPr/>
        </p:nvSpPr>
        <p:spPr>
          <a:xfrm>
            <a:off x="5719775" y="2987386"/>
            <a:ext cx="3394363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Oh.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Where does it come from? 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 comes from many different sources like coal, oil, natural gas.... 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 call them non-renewable sources.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7945C3-79A4-2EE6-BD1E-0910301910E8}"/>
              </a:ext>
            </a:extLst>
          </p:cNvPr>
          <p:cNvSpPr txBox="1"/>
          <p:nvPr/>
        </p:nvSpPr>
        <p:spPr>
          <a:xfrm>
            <a:off x="5713432" y="4087608"/>
            <a:ext cx="3394363" cy="101566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5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5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can. </a:t>
            </a:r>
            <a:r>
              <a:rPr lang="en-US" sz="15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call those types of energy renewable sources because we cannot run out of them</a:t>
            </a:r>
            <a:r>
              <a:rPr lang="en-US" sz="15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. Renewable means we can easily replace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1" animBg="1"/>
      <p:bldP spid="22" grpId="1" animBg="1"/>
      <p:bldP spid="23" grpId="1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48"/>
          <p:cNvSpPr txBox="1">
            <a:spLocks noGrp="1"/>
          </p:cNvSpPr>
          <p:nvPr>
            <p:ph type="title"/>
          </p:nvPr>
        </p:nvSpPr>
        <p:spPr>
          <a:xfrm>
            <a:off x="121534" y="145257"/>
            <a:ext cx="9022466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Ex 4. (p 105) Match the words / phrases in the box with the correct pictures.</a:t>
            </a:r>
            <a:endParaRPr sz="2300" dirty="0"/>
          </a:p>
        </p:txBody>
      </p:sp>
      <p:grpSp>
        <p:nvGrpSpPr>
          <p:cNvPr id="3203" name="Google Shape;3203;p48"/>
          <p:cNvGrpSpPr/>
          <p:nvPr/>
        </p:nvGrpSpPr>
        <p:grpSpPr>
          <a:xfrm>
            <a:off x="512557" y="1775063"/>
            <a:ext cx="8118885" cy="2241900"/>
            <a:chOff x="512557" y="1809787"/>
            <a:chExt cx="8118885" cy="2241900"/>
          </a:xfrm>
        </p:grpSpPr>
        <p:sp>
          <p:nvSpPr>
            <p:cNvPr id="3204" name="Google Shape;3204;p48"/>
            <p:cNvSpPr/>
            <p:nvPr/>
          </p:nvSpPr>
          <p:spPr>
            <a:xfrm>
              <a:off x="6823043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5" name="Google Shape;3205;p48"/>
            <p:cNvSpPr/>
            <p:nvPr/>
          </p:nvSpPr>
          <p:spPr>
            <a:xfrm>
              <a:off x="4719548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6" name="Google Shape;3206;p48"/>
            <p:cNvSpPr/>
            <p:nvPr/>
          </p:nvSpPr>
          <p:spPr>
            <a:xfrm>
              <a:off x="2616052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207" name="Google Shape;3207;p48"/>
            <p:cNvSpPr/>
            <p:nvPr/>
          </p:nvSpPr>
          <p:spPr>
            <a:xfrm>
              <a:off x="512557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208" name="Google Shape;3208;p48"/>
          <p:cNvGrpSpPr/>
          <p:nvPr/>
        </p:nvGrpSpPr>
        <p:grpSpPr>
          <a:xfrm>
            <a:off x="1172400" y="1557326"/>
            <a:ext cx="488700" cy="1235560"/>
            <a:chOff x="1172400" y="1592050"/>
            <a:chExt cx="488700" cy="1235560"/>
          </a:xfrm>
        </p:grpSpPr>
        <p:sp>
          <p:nvSpPr>
            <p:cNvPr id="3209" name="Google Shape;3209;p48"/>
            <p:cNvSpPr/>
            <p:nvPr/>
          </p:nvSpPr>
          <p:spPr>
            <a:xfrm>
              <a:off x="1172400" y="1592050"/>
              <a:ext cx="488700" cy="4887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  <p:grpSp>
          <p:nvGrpSpPr>
            <p:cNvPr id="3212" name="Google Shape;3212;p48"/>
            <p:cNvGrpSpPr/>
            <p:nvPr/>
          </p:nvGrpSpPr>
          <p:grpSpPr>
            <a:xfrm>
              <a:off x="1225237" y="2300620"/>
              <a:ext cx="383041" cy="526990"/>
              <a:chOff x="7621501" y="2575387"/>
              <a:chExt cx="237795" cy="327160"/>
            </a:xfrm>
          </p:grpSpPr>
          <p:sp>
            <p:nvSpPr>
              <p:cNvPr id="3213" name="Google Shape;3213;p48"/>
              <p:cNvSpPr/>
              <p:nvPr/>
            </p:nvSpPr>
            <p:spPr>
              <a:xfrm>
                <a:off x="7664245" y="2575387"/>
                <a:ext cx="66852" cy="34999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157" extrusionOk="0">
                    <a:moveTo>
                      <a:pt x="334" y="1"/>
                    </a:moveTo>
                    <a:lnTo>
                      <a:pt x="206" y="27"/>
                    </a:lnTo>
                    <a:lnTo>
                      <a:pt x="103" y="104"/>
                    </a:lnTo>
                    <a:lnTo>
                      <a:pt x="26" y="206"/>
                    </a:lnTo>
                    <a:lnTo>
                      <a:pt x="0" y="309"/>
                    </a:lnTo>
                    <a:lnTo>
                      <a:pt x="0" y="1157"/>
                    </a:lnTo>
                    <a:lnTo>
                      <a:pt x="2209" y="1157"/>
                    </a:lnTo>
                    <a:lnTo>
                      <a:pt x="2209" y="309"/>
                    </a:lnTo>
                    <a:lnTo>
                      <a:pt x="2183" y="206"/>
                    </a:lnTo>
                    <a:lnTo>
                      <a:pt x="2106" y="104"/>
                    </a:lnTo>
                    <a:lnTo>
                      <a:pt x="2004" y="27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5" name="Google Shape;3215;p48"/>
              <p:cNvSpPr/>
              <p:nvPr/>
            </p:nvSpPr>
            <p:spPr>
              <a:xfrm>
                <a:off x="7621501" y="2733114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32" y="1"/>
                    </a:moveTo>
                    <a:lnTo>
                      <a:pt x="129" y="27"/>
                    </a:lnTo>
                    <a:lnTo>
                      <a:pt x="78" y="78"/>
                    </a:lnTo>
                    <a:lnTo>
                      <a:pt x="26" y="181"/>
                    </a:lnTo>
                    <a:lnTo>
                      <a:pt x="0" y="284"/>
                    </a:lnTo>
                    <a:lnTo>
                      <a:pt x="0" y="823"/>
                    </a:lnTo>
                    <a:lnTo>
                      <a:pt x="26" y="926"/>
                    </a:lnTo>
                    <a:lnTo>
                      <a:pt x="78" y="1003"/>
                    </a:lnTo>
                    <a:lnTo>
                      <a:pt x="129" y="1080"/>
                    </a:lnTo>
                    <a:lnTo>
                      <a:pt x="232" y="1105"/>
                    </a:lnTo>
                    <a:lnTo>
                      <a:pt x="7629" y="1105"/>
                    </a:lnTo>
                    <a:lnTo>
                      <a:pt x="7706" y="1080"/>
                    </a:lnTo>
                    <a:lnTo>
                      <a:pt x="7783" y="1003"/>
                    </a:lnTo>
                    <a:lnTo>
                      <a:pt x="7835" y="926"/>
                    </a:lnTo>
                    <a:lnTo>
                      <a:pt x="7860" y="823"/>
                    </a:lnTo>
                    <a:lnTo>
                      <a:pt x="7860" y="284"/>
                    </a:lnTo>
                    <a:lnTo>
                      <a:pt x="7835" y="181"/>
                    </a:lnTo>
                    <a:lnTo>
                      <a:pt x="7783" y="78"/>
                    </a:lnTo>
                    <a:lnTo>
                      <a:pt x="7706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7" name="Google Shape;3217;p48"/>
              <p:cNvSpPr/>
              <p:nvPr/>
            </p:nvSpPr>
            <p:spPr>
              <a:xfrm>
                <a:off x="7621501" y="2869091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7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28"/>
                    </a:lnTo>
                    <a:lnTo>
                      <a:pt x="129" y="1080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80"/>
                    </a:lnTo>
                    <a:lnTo>
                      <a:pt x="7783" y="1028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18" name="Google Shape;3218;p48"/>
              <p:cNvSpPr/>
              <p:nvPr/>
            </p:nvSpPr>
            <p:spPr>
              <a:xfrm>
                <a:off x="7621501" y="2603369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6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54"/>
                    </a:lnTo>
                    <a:lnTo>
                      <a:pt x="129" y="1079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79"/>
                    </a:lnTo>
                    <a:lnTo>
                      <a:pt x="7783" y="1054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6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19" name="Google Shape;3219;p48"/>
          <p:cNvGrpSpPr/>
          <p:nvPr/>
        </p:nvGrpSpPr>
        <p:grpSpPr>
          <a:xfrm>
            <a:off x="7482893" y="1557326"/>
            <a:ext cx="488700" cy="1175553"/>
            <a:chOff x="7482893" y="1592050"/>
            <a:chExt cx="488700" cy="1175553"/>
          </a:xfrm>
        </p:grpSpPr>
        <p:sp>
          <p:nvSpPr>
            <p:cNvPr id="3220" name="Google Shape;3220;p48"/>
            <p:cNvSpPr/>
            <p:nvPr/>
          </p:nvSpPr>
          <p:spPr>
            <a:xfrm>
              <a:off x="7482893" y="1592050"/>
              <a:ext cx="488700" cy="4887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23" name="Google Shape;3223;p48"/>
            <p:cNvGrpSpPr/>
            <p:nvPr/>
          </p:nvGrpSpPr>
          <p:grpSpPr>
            <a:xfrm>
              <a:off x="7520810" y="2360608"/>
              <a:ext cx="412865" cy="406995"/>
              <a:chOff x="-48843" y="5440653"/>
              <a:chExt cx="412865" cy="406995"/>
            </a:xfrm>
          </p:grpSpPr>
          <p:sp>
            <p:nvSpPr>
              <p:cNvPr id="3224" name="Google Shape;3224;p48"/>
              <p:cNvSpPr/>
              <p:nvPr/>
            </p:nvSpPr>
            <p:spPr>
              <a:xfrm>
                <a:off x="31192" y="5518745"/>
                <a:ext cx="251801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6374" extrusionOk="0">
                    <a:moveTo>
                      <a:pt x="3175" y="0"/>
                    </a:moveTo>
                    <a:lnTo>
                      <a:pt x="2855" y="25"/>
                    </a:lnTo>
                    <a:lnTo>
                      <a:pt x="2535" y="74"/>
                    </a:lnTo>
                    <a:lnTo>
                      <a:pt x="2240" y="148"/>
                    </a:lnTo>
                    <a:lnTo>
                      <a:pt x="1944" y="246"/>
                    </a:lnTo>
                    <a:lnTo>
                      <a:pt x="1674" y="394"/>
                    </a:lnTo>
                    <a:lnTo>
                      <a:pt x="1403" y="542"/>
                    </a:lnTo>
                    <a:lnTo>
                      <a:pt x="1157" y="739"/>
                    </a:lnTo>
                    <a:lnTo>
                      <a:pt x="935" y="935"/>
                    </a:lnTo>
                    <a:lnTo>
                      <a:pt x="739" y="1157"/>
                    </a:lnTo>
                    <a:lnTo>
                      <a:pt x="566" y="1403"/>
                    </a:lnTo>
                    <a:lnTo>
                      <a:pt x="394" y="1674"/>
                    </a:lnTo>
                    <a:lnTo>
                      <a:pt x="271" y="1944"/>
                    </a:lnTo>
                    <a:lnTo>
                      <a:pt x="148" y="2240"/>
                    </a:lnTo>
                    <a:lnTo>
                      <a:pt x="74" y="2559"/>
                    </a:lnTo>
                    <a:lnTo>
                      <a:pt x="25" y="2855"/>
                    </a:lnTo>
                    <a:lnTo>
                      <a:pt x="0" y="3199"/>
                    </a:lnTo>
                    <a:lnTo>
                      <a:pt x="25" y="3519"/>
                    </a:lnTo>
                    <a:lnTo>
                      <a:pt x="74" y="3839"/>
                    </a:lnTo>
                    <a:lnTo>
                      <a:pt x="148" y="4134"/>
                    </a:lnTo>
                    <a:lnTo>
                      <a:pt x="271" y="4429"/>
                    </a:lnTo>
                    <a:lnTo>
                      <a:pt x="394" y="4700"/>
                    </a:lnTo>
                    <a:lnTo>
                      <a:pt x="566" y="4971"/>
                    </a:lnTo>
                    <a:lnTo>
                      <a:pt x="739" y="5217"/>
                    </a:lnTo>
                    <a:lnTo>
                      <a:pt x="935" y="5438"/>
                    </a:lnTo>
                    <a:lnTo>
                      <a:pt x="1157" y="5635"/>
                    </a:lnTo>
                    <a:lnTo>
                      <a:pt x="1403" y="5832"/>
                    </a:lnTo>
                    <a:lnTo>
                      <a:pt x="1674" y="5980"/>
                    </a:lnTo>
                    <a:lnTo>
                      <a:pt x="1944" y="6127"/>
                    </a:lnTo>
                    <a:lnTo>
                      <a:pt x="2240" y="6226"/>
                    </a:lnTo>
                    <a:lnTo>
                      <a:pt x="2535" y="6300"/>
                    </a:lnTo>
                    <a:lnTo>
                      <a:pt x="2855" y="6349"/>
                    </a:lnTo>
                    <a:lnTo>
                      <a:pt x="3175" y="6373"/>
                    </a:lnTo>
                    <a:lnTo>
                      <a:pt x="3519" y="6349"/>
                    </a:lnTo>
                    <a:lnTo>
                      <a:pt x="3814" y="6300"/>
                    </a:lnTo>
                    <a:lnTo>
                      <a:pt x="4134" y="6226"/>
                    </a:lnTo>
                    <a:lnTo>
                      <a:pt x="4430" y="6127"/>
                    </a:lnTo>
                    <a:lnTo>
                      <a:pt x="4700" y="5980"/>
                    </a:lnTo>
                    <a:lnTo>
                      <a:pt x="4971" y="5832"/>
                    </a:lnTo>
                    <a:lnTo>
                      <a:pt x="5217" y="5635"/>
                    </a:lnTo>
                    <a:lnTo>
                      <a:pt x="5438" y="5438"/>
                    </a:lnTo>
                    <a:lnTo>
                      <a:pt x="5635" y="5217"/>
                    </a:lnTo>
                    <a:lnTo>
                      <a:pt x="5807" y="4971"/>
                    </a:lnTo>
                    <a:lnTo>
                      <a:pt x="5980" y="4700"/>
                    </a:lnTo>
                    <a:lnTo>
                      <a:pt x="6103" y="4429"/>
                    </a:lnTo>
                    <a:lnTo>
                      <a:pt x="6226" y="4134"/>
                    </a:lnTo>
                    <a:lnTo>
                      <a:pt x="6300" y="3839"/>
                    </a:lnTo>
                    <a:lnTo>
                      <a:pt x="6349" y="3519"/>
                    </a:lnTo>
                    <a:lnTo>
                      <a:pt x="6349" y="3199"/>
                    </a:lnTo>
                    <a:lnTo>
                      <a:pt x="6349" y="2855"/>
                    </a:lnTo>
                    <a:lnTo>
                      <a:pt x="6300" y="2559"/>
                    </a:lnTo>
                    <a:lnTo>
                      <a:pt x="6226" y="2240"/>
                    </a:lnTo>
                    <a:lnTo>
                      <a:pt x="6103" y="1944"/>
                    </a:lnTo>
                    <a:lnTo>
                      <a:pt x="5980" y="1674"/>
                    </a:lnTo>
                    <a:lnTo>
                      <a:pt x="5807" y="1403"/>
                    </a:lnTo>
                    <a:lnTo>
                      <a:pt x="5635" y="1157"/>
                    </a:lnTo>
                    <a:lnTo>
                      <a:pt x="5438" y="935"/>
                    </a:lnTo>
                    <a:lnTo>
                      <a:pt x="5217" y="739"/>
                    </a:lnTo>
                    <a:lnTo>
                      <a:pt x="4971" y="542"/>
                    </a:lnTo>
                    <a:lnTo>
                      <a:pt x="4700" y="394"/>
                    </a:lnTo>
                    <a:lnTo>
                      <a:pt x="4430" y="246"/>
                    </a:lnTo>
                    <a:lnTo>
                      <a:pt x="4134" y="148"/>
                    </a:lnTo>
                    <a:lnTo>
                      <a:pt x="3814" y="74"/>
                    </a:lnTo>
                    <a:lnTo>
                      <a:pt x="3519" y="2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8"/>
              <p:cNvSpPr/>
              <p:nvPr/>
            </p:nvSpPr>
            <p:spPr>
              <a:xfrm>
                <a:off x="141449" y="5518745"/>
                <a:ext cx="141547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6374" extrusionOk="0">
                    <a:moveTo>
                      <a:pt x="395" y="0"/>
                    </a:moveTo>
                    <a:lnTo>
                      <a:pt x="1" y="25"/>
                    </a:lnTo>
                    <a:lnTo>
                      <a:pt x="296" y="74"/>
                    </a:lnTo>
                    <a:lnTo>
                      <a:pt x="591" y="148"/>
                    </a:lnTo>
                    <a:lnTo>
                      <a:pt x="862" y="246"/>
                    </a:lnTo>
                    <a:lnTo>
                      <a:pt x="1108" y="369"/>
                    </a:lnTo>
                    <a:lnTo>
                      <a:pt x="1354" y="517"/>
                    </a:lnTo>
                    <a:lnTo>
                      <a:pt x="1576" y="689"/>
                    </a:lnTo>
                    <a:lnTo>
                      <a:pt x="1797" y="862"/>
                    </a:lnTo>
                    <a:lnTo>
                      <a:pt x="1994" y="1083"/>
                    </a:lnTo>
                    <a:lnTo>
                      <a:pt x="2166" y="1305"/>
                    </a:lnTo>
                    <a:lnTo>
                      <a:pt x="2338" y="1526"/>
                    </a:lnTo>
                    <a:lnTo>
                      <a:pt x="2462" y="1772"/>
                    </a:lnTo>
                    <a:lnTo>
                      <a:pt x="2585" y="2043"/>
                    </a:lnTo>
                    <a:lnTo>
                      <a:pt x="2683" y="2313"/>
                    </a:lnTo>
                    <a:lnTo>
                      <a:pt x="2732" y="2584"/>
                    </a:lnTo>
                    <a:lnTo>
                      <a:pt x="2781" y="2879"/>
                    </a:lnTo>
                    <a:lnTo>
                      <a:pt x="2806" y="3199"/>
                    </a:lnTo>
                    <a:lnTo>
                      <a:pt x="2781" y="3494"/>
                    </a:lnTo>
                    <a:lnTo>
                      <a:pt x="2732" y="3790"/>
                    </a:lnTo>
                    <a:lnTo>
                      <a:pt x="2683" y="4060"/>
                    </a:lnTo>
                    <a:lnTo>
                      <a:pt x="2585" y="4331"/>
                    </a:lnTo>
                    <a:lnTo>
                      <a:pt x="2462" y="4602"/>
                    </a:lnTo>
                    <a:lnTo>
                      <a:pt x="2338" y="4848"/>
                    </a:lnTo>
                    <a:lnTo>
                      <a:pt x="2166" y="5094"/>
                    </a:lnTo>
                    <a:lnTo>
                      <a:pt x="1994" y="5315"/>
                    </a:lnTo>
                    <a:lnTo>
                      <a:pt x="1797" y="5512"/>
                    </a:lnTo>
                    <a:lnTo>
                      <a:pt x="1576" y="5684"/>
                    </a:lnTo>
                    <a:lnTo>
                      <a:pt x="1354" y="5857"/>
                    </a:lnTo>
                    <a:lnTo>
                      <a:pt x="1108" y="6004"/>
                    </a:lnTo>
                    <a:lnTo>
                      <a:pt x="862" y="6127"/>
                    </a:lnTo>
                    <a:lnTo>
                      <a:pt x="591" y="6226"/>
                    </a:lnTo>
                    <a:lnTo>
                      <a:pt x="296" y="6300"/>
                    </a:lnTo>
                    <a:lnTo>
                      <a:pt x="1" y="6349"/>
                    </a:lnTo>
                    <a:lnTo>
                      <a:pt x="395" y="6373"/>
                    </a:lnTo>
                    <a:lnTo>
                      <a:pt x="739" y="6349"/>
                    </a:lnTo>
                    <a:lnTo>
                      <a:pt x="1034" y="6300"/>
                    </a:lnTo>
                    <a:lnTo>
                      <a:pt x="1354" y="6226"/>
                    </a:lnTo>
                    <a:lnTo>
                      <a:pt x="1650" y="6127"/>
                    </a:lnTo>
                    <a:lnTo>
                      <a:pt x="1920" y="5980"/>
                    </a:lnTo>
                    <a:lnTo>
                      <a:pt x="2191" y="5832"/>
                    </a:lnTo>
                    <a:lnTo>
                      <a:pt x="2437" y="5635"/>
                    </a:lnTo>
                    <a:lnTo>
                      <a:pt x="2658" y="5438"/>
                    </a:lnTo>
                    <a:lnTo>
                      <a:pt x="2855" y="5217"/>
                    </a:lnTo>
                    <a:lnTo>
                      <a:pt x="3027" y="4971"/>
                    </a:lnTo>
                    <a:lnTo>
                      <a:pt x="3200" y="4700"/>
                    </a:lnTo>
                    <a:lnTo>
                      <a:pt x="3323" y="4429"/>
                    </a:lnTo>
                    <a:lnTo>
                      <a:pt x="3446" y="4134"/>
                    </a:lnTo>
                    <a:lnTo>
                      <a:pt x="3520" y="3839"/>
                    </a:lnTo>
                    <a:lnTo>
                      <a:pt x="3569" y="3519"/>
                    </a:lnTo>
                    <a:lnTo>
                      <a:pt x="3569" y="3199"/>
                    </a:lnTo>
                    <a:lnTo>
                      <a:pt x="3569" y="2855"/>
                    </a:lnTo>
                    <a:lnTo>
                      <a:pt x="3520" y="2559"/>
                    </a:lnTo>
                    <a:lnTo>
                      <a:pt x="3446" y="2240"/>
                    </a:lnTo>
                    <a:lnTo>
                      <a:pt x="3323" y="1944"/>
                    </a:lnTo>
                    <a:lnTo>
                      <a:pt x="3200" y="1674"/>
                    </a:lnTo>
                    <a:lnTo>
                      <a:pt x="3027" y="1403"/>
                    </a:lnTo>
                    <a:lnTo>
                      <a:pt x="2855" y="1157"/>
                    </a:lnTo>
                    <a:lnTo>
                      <a:pt x="2658" y="935"/>
                    </a:lnTo>
                    <a:lnTo>
                      <a:pt x="2437" y="739"/>
                    </a:lnTo>
                    <a:lnTo>
                      <a:pt x="2191" y="542"/>
                    </a:lnTo>
                    <a:lnTo>
                      <a:pt x="1920" y="394"/>
                    </a:lnTo>
                    <a:lnTo>
                      <a:pt x="1650" y="246"/>
                    </a:lnTo>
                    <a:lnTo>
                      <a:pt x="1354" y="148"/>
                    </a:lnTo>
                    <a:lnTo>
                      <a:pt x="1034" y="74"/>
                    </a:lnTo>
                    <a:lnTo>
                      <a:pt x="739" y="2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8"/>
              <p:cNvSpPr/>
              <p:nvPr/>
            </p:nvSpPr>
            <p:spPr>
              <a:xfrm>
                <a:off x="114123" y="5519736"/>
                <a:ext cx="163994" cy="20008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5045" extrusionOk="0">
                    <a:moveTo>
                      <a:pt x="1305" y="0"/>
                    </a:moveTo>
                    <a:lnTo>
                      <a:pt x="1256" y="148"/>
                    </a:lnTo>
                    <a:lnTo>
                      <a:pt x="1182" y="492"/>
                    </a:lnTo>
                    <a:lnTo>
                      <a:pt x="1084" y="689"/>
                    </a:lnTo>
                    <a:lnTo>
                      <a:pt x="985" y="910"/>
                    </a:lnTo>
                    <a:lnTo>
                      <a:pt x="838" y="1083"/>
                    </a:lnTo>
                    <a:lnTo>
                      <a:pt x="764" y="1156"/>
                    </a:lnTo>
                    <a:lnTo>
                      <a:pt x="690" y="1230"/>
                    </a:lnTo>
                    <a:lnTo>
                      <a:pt x="518" y="1353"/>
                    </a:lnTo>
                    <a:lnTo>
                      <a:pt x="345" y="1476"/>
                    </a:lnTo>
                    <a:lnTo>
                      <a:pt x="222" y="1624"/>
                    </a:lnTo>
                    <a:lnTo>
                      <a:pt x="99" y="1796"/>
                    </a:lnTo>
                    <a:lnTo>
                      <a:pt x="26" y="1968"/>
                    </a:lnTo>
                    <a:lnTo>
                      <a:pt x="1" y="2165"/>
                    </a:lnTo>
                    <a:lnTo>
                      <a:pt x="26" y="2362"/>
                    </a:lnTo>
                    <a:lnTo>
                      <a:pt x="99" y="2559"/>
                    </a:lnTo>
                    <a:lnTo>
                      <a:pt x="149" y="2657"/>
                    </a:lnTo>
                    <a:lnTo>
                      <a:pt x="222" y="2731"/>
                    </a:lnTo>
                    <a:lnTo>
                      <a:pt x="296" y="2805"/>
                    </a:lnTo>
                    <a:lnTo>
                      <a:pt x="370" y="2854"/>
                    </a:lnTo>
                    <a:lnTo>
                      <a:pt x="542" y="2904"/>
                    </a:lnTo>
                    <a:lnTo>
                      <a:pt x="715" y="2928"/>
                    </a:lnTo>
                    <a:lnTo>
                      <a:pt x="911" y="2928"/>
                    </a:lnTo>
                    <a:lnTo>
                      <a:pt x="1133" y="2904"/>
                    </a:lnTo>
                    <a:lnTo>
                      <a:pt x="1551" y="2830"/>
                    </a:lnTo>
                    <a:lnTo>
                      <a:pt x="1650" y="2830"/>
                    </a:lnTo>
                    <a:lnTo>
                      <a:pt x="1723" y="2879"/>
                    </a:lnTo>
                    <a:lnTo>
                      <a:pt x="1773" y="2953"/>
                    </a:lnTo>
                    <a:lnTo>
                      <a:pt x="1822" y="3076"/>
                    </a:lnTo>
                    <a:lnTo>
                      <a:pt x="1871" y="3346"/>
                    </a:lnTo>
                    <a:lnTo>
                      <a:pt x="1871" y="3691"/>
                    </a:lnTo>
                    <a:lnTo>
                      <a:pt x="1871" y="4060"/>
                    </a:lnTo>
                    <a:lnTo>
                      <a:pt x="1896" y="4404"/>
                    </a:lnTo>
                    <a:lnTo>
                      <a:pt x="1945" y="4700"/>
                    </a:lnTo>
                    <a:lnTo>
                      <a:pt x="1969" y="4823"/>
                    </a:lnTo>
                    <a:lnTo>
                      <a:pt x="2019" y="4921"/>
                    </a:lnTo>
                    <a:lnTo>
                      <a:pt x="2092" y="4995"/>
                    </a:lnTo>
                    <a:lnTo>
                      <a:pt x="2191" y="5020"/>
                    </a:lnTo>
                    <a:lnTo>
                      <a:pt x="2265" y="5044"/>
                    </a:lnTo>
                    <a:lnTo>
                      <a:pt x="2363" y="5044"/>
                    </a:lnTo>
                    <a:lnTo>
                      <a:pt x="2462" y="4995"/>
                    </a:lnTo>
                    <a:lnTo>
                      <a:pt x="2585" y="4946"/>
                    </a:lnTo>
                    <a:lnTo>
                      <a:pt x="2781" y="4798"/>
                    </a:lnTo>
                    <a:lnTo>
                      <a:pt x="2978" y="4601"/>
                    </a:lnTo>
                    <a:lnTo>
                      <a:pt x="3126" y="4404"/>
                    </a:lnTo>
                    <a:lnTo>
                      <a:pt x="3175" y="4281"/>
                    </a:lnTo>
                    <a:lnTo>
                      <a:pt x="3200" y="4158"/>
                    </a:lnTo>
                    <a:lnTo>
                      <a:pt x="3224" y="4060"/>
                    </a:lnTo>
                    <a:lnTo>
                      <a:pt x="3224" y="3937"/>
                    </a:lnTo>
                    <a:lnTo>
                      <a:pt x="3175" y="3666"/>
                    </a:lnTo>
                    <a:lnTo>
                      <a:pt x="3151" y="3420"/>
                    </a:lnTo>
                    <a:lnTo>
                      <a:pt x="3151" y="3199"/>
                    </a:lnTo>
                    <a:lnTo>
                      <a:pt x="3224" y="3027"/>
                    </a:lnTo>
                    <a:lnTo>
                      <a:pt x="3323" y="2830"/>
                    </a:lnTo>
                    <a:lnTo>
                      <a:pt x="3520" y="2657"/>
                    </a:lnTo>
                    <a:lnTo>
                      <a:pt x="3766" y="2461"/>
                    </a:lnTo>
                    <a:lnTo>
                      <a:pt x="4135" y="2264"/>
                    </a:lnTo>
                    <a:lnTo>
                      <a:pt x="4061" y="2018"/>
                    </a:lnTo>
                    <a:lnTo>
                      <a:pt x="3963" y="1796"/>
                    </a:lnTo>
                    <a:lnTo>
                      <a:pt x="3864" y="1599"/>
                    </a:lnTo>
                    <a:lnTo>
                      <a:pt x="3716" y="1378"/>
                    </a:lnTo>
                    <a:lnTo>
                      <a:pt x="3593" y="1206"/>
                    </a:lnTo>
                    <a:lnTo>
                      <a:pt x="3421" y="1009"/>
                    </a:lnTo>
                    <a:lnTo>
                      <a:pt x="3274" y="837"/>
                    </a:lnTo>
                    <a:lnTo>
                      <a:pt x="3077" y="689"/>
                    </a:lnTo>
                    <a:lnTo>
                      <a:pt x="2904" y="541"/>
                    </a:lnTo>
                    <a:lnTo>
                      <a:pt x="2683" y="418"/>
                    </a:lnTo>
                    <a:lnTo>
                      <a:pt x="2486" y="295"/>
                    </a:lnTo>
                    <a:lnTo>
                      <a:pt x="2265" y="197"/>
                    </a:lnTo>
                    <a:lnTo>
                      <a:pt x="2019" y="123"/>
                    </a:lnTo>
                    <a:lnTo>
                      <a:pt x="1797" y="49"/>
                    </a:lnTo>
                    <a:lnTo>
                      <a:pt x="1551" y="25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48"/>
              <p:cNvSpPr/>
              <p:nvPr/>
            </p:nvSpPr>
            <p:spPr>
              <a:xfrm>
                <a:off x="236118" y="55470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48"/>
              <p:cNvSpPr/>
              <p:nvPr/>
            </p:nvSpPr>
            <p:spPr>
              <a:xfrm>
                <a:off x="251745" y="5561697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48"/>
              <p:cNvSpPr/>
              <p:nvPr/>
            </p:nvSpPr>
            <p:spPr>
              <a:xfrm>
                <a:off x="31192" y="5601675"/>
                <a:ext cx="56634" cy="145473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3668" extrusionOk="0">
                    <a:moveTo>
                      <a:pt x="222" y="1"/>
                    </a:moveTo>
                    <a:lnTo>
                      <a:pt x="123" y="247"/>
                    </a:lnTo>
                    <a:lnTo>
                      <a:pt x="74" y="518"/>
                    </a:lnTo>
                    <a:lnTo>
                      <a:pt x="25" y="813"/>
                    </a:lnTo>
                    <a:lnTo>
                      <a:pt x="0" y="1108"/>
                    </a:lnTo>
                    <a:lnTo>
                      <a:pt x="25" y="1477"/>
                    </a:lnTo>
                    <a:lnTo>
                      <a:pt x="99" y="1871"/>
                    </a:lnTo>
                    <a:lnTo>
                      <a:pt x="222" y="2215"/>
                    </a:lnTo>
                    <a:lnTo>
                      <a:pt x="370" y="2560"/>
                    </a:lnTo>
                    <a:lnTo>
                      <a:pt x="542" y="2880"/>
                    </a:lnTo>
                    <a:lnTo>
                      <a:pt x="763" y="3175"/>
                    </a:lnTo>
                    <a:lnTo>
                      <a:pt x="1034" y="3421"/>
                    </a:lnTo>
                    <a:lnTo>
                      <a:pt x="1305" y="3667"/>
                    </a:lnTo>
                    <a:lnTo>
                      <a:pt x="1305" y="3593"/>
                    </a:lnTo>
                    <a:lnTo>
                      <a:pt x="1329" y="3495"/>
                    </a:lnTo>
                    <a:lnTo>
                      <a:pt x="1329" y="3273"/>
                    </a:lnTo>
                    <a:lnTo>
                      <a:pt x="1305" y="3101"/>
                    </a:lnTo>
                    <a:lnTo>
                      <a:pt x="1255" y="2929"/>
                    </a:lnTo>
                    <a:lnTo>
                      <a:pt x="1182" y="2732"/>
                    </a:lnTo>
                    <a:lnTo>
                      <a:pt x="1083" y="2535"/>
                    </a:lnTo>
                    <a:lnTo>
                      <a:pt x="1058" y="2437"/>
                    </a:lnTo>
                    <a:lnTo>
                      <a:pt x="1058" y="2314"/>
                    </a:lnTo>
                    <a:lnTo>
                      <a:pt x="1108" y="2191"/>
                    </a:lnTo>
                    <a:lnTo>
                      <a:pt x="1157" y="2019"/>
                    </a:lnTo>
                    <a:lnTo>
                      <a:pt x="1305" y="1699"/>
                    </a:lnTo>
                    <a:lnTo>
                      <a:pt x="1378" y="1551"/>
                    </a:lnTo>
                    <a:lnTo>
                      <a:pt x="1428" y="1379"/>
                    </a:lnTo>
                    <a:lnTo>
                      <a:pt x="1428" y="1256"/>
                    </a:lnTo>
                    <a:lnTo>
                      <a:pt x="1403" y="1157"/>
                    </a:lnTo>
                    <a:lnTo>
                      <a:pt x="1305" y="1084"/>
                    </a:lnTo>
                    <a:lnTo>
                      <a:pt x="1206" y="1034"/>
                    </a:lnTo>
                    <a:lnTo>
                      <a:pt x="985" y="961"/>
                    </a:lnTo>
                    <a:lnTo>
                      <a:pt x="886" y="936"/>
                    </a:lnTo>
                    <a:lnTo>
                      <a:pt x="812" y="887"/>
                    </a:lnTo>
                    <a:lnTo>
                      <a:pt x="739" y="813"/>
                    </a:lnTo>
                    <a:lnTo>
                      <a:pt x="665" y="714"/>
                    </a:lnTo>
                    <a:lnTo>
                      <a:pt x="517" y="444"/>
                    </a:lnTo>
                    <a:lnTo>
                      <a:pt x="370" y="198"/>
                    </a:lnTo>
                    <a:lnTo>
                      <a:pt x="296" y="7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48"/>
              <p:cNvSpPr/>
              <p:nvPr/>
            </p:nvSpPr>
            <p:spPr>
              <a:xfrm>
                <a:off x="164888" y="5519736"/>
                <a:ext cx="113229" cy="107360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2707" extrusionOk="0">
                    <a:moveTo>
                      <a:pt x="25" y="0"/>
                    </a:moveTo>
                    <a:lnTo>
                      <a:pt x="0" y="123"/>
                    </a:lnTo>
                    <a:lnTo>
                      <a:pt x="197" y="197"/>
                    </a:lnTo>
                    <a:lnTo>
                      <a:pt x="394" y="295"/>
                    </a:lnTo>
                    <a:lnTo>
                      <a:pt x="591" y="394"/>
                    </a:lnTo>
                    <a:lnTo>
                      <a:pt x="788" y="517"/>
                    </a:lnTo>
                    <a:lnTo>
                      <a:pt x="960" y="640"/>
                    </a:lnTo>
                    <a:lnTo>
                      <a:pt x="1132" y="787"/>
                    </a:lnTo>
                    <a:lnTo>
                      <a:pt x="1305" y="935"/>
                    </a:lnTo>
                    <a:lnTo>
                      <a:pt x="1452" y="1107"/>
                    </a:lnTo>
                    <a:lnTo>
                      <a:pt x="1575" y="1280"/>
                    </a:lnTo>
                    <a:lnTo>
                      <a:pt x="1698" y="1452"/>
                    </a:lnTo>
                    <a:lnTo>
                      <a:pt x="1821" y="1649"/>
                    </a:lnTo>
                    <a:lnTo>
                      <a:pt x="1920" y="1845"/>
                    </a:lnTo>
                    <a:lnTo>
                      <a:pt x="1994" y="2042"/>
                    </a:lnTo>
                    <a:lnTo>
                      <a:pt x="2067" y="2264"/>
                    </a:lnTo>
                    <a:lnTo>
                      <a:pt x="2141" y="2485"/>
                    </a:lnTo>
                    <a:lnTo>
                      <a:pt x="2166" y="2707"/>
                    </a:lnTo>
                    <a:lnTo>
                      <a:pt x="2461" y="2485"/>
                    </a:lnTo>
                    <a:lnTo>
                      <a:pt x="2855" y="2264"/>
                    </a:lnTo>
                    <a:lnTo>
                      <a:pt x="2732" y="1919"/>
                    </a:lnTo>
                    <a:lnTo>
                      <a:pt x="2584" y="1624"/>
                    </a:lnTo>
                    <a:lnTo>
                      <a:pt x="2412" y="1329"/>
                    </a:lnTo>
                    <a:lnTo>
                      <a:pt x="2190" y="1058"/>
                    </a:lnTo>
                    <a:lnTo>
                      <a:pt x="2018" y="861"/>
                    </a:lnTo>
                    <a:lnTo>
                      <a:pt x="1797" y="689"/>
                    </a:lnTo>
                    <a:lnTo>
                      <a:pt x="1624" y="541"/>
                    </a:lnTo>
                    <a:lnTo>
                      <a:pt x="1403" y="418"/>
                    </a:lnTo>
                    <a:lnTo>
                      <a:pt x="1206" y="295"/>
                    </a:lnTo>
                    <a:lnTo>
                      <a:pt x="985" y="197"/>
                    </a:lnTo>
                    <a:lnTo>
                      <a:pt x="739" y="123"/>
                    </a:lnTo>
                    <a:lnTo>
                      <a:pt x="517" y="49"/>
                    </a:lnTo>
                    <a:lnTo>
                      <a:pt x="271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48"/>
              <p:cNvSpPr/>
              <p:nvPr/>
            </p:nvSpPr>
            <p:spPr>
              <a:xfrm>
                <a:off x="-48843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1649" y="1"/>
                    </a:moveTo>
                    <a:lnTo>
                      <a:pt x="1600" y="50"/>
                    </a:lnTo>
                    <a:lnTo>
                      <a:pt x="1403" y="321"/>
                    </a:lnTo>
                    <a:lnTo>
                      <a:pt x="1206" y="616"/>
                    </a:lnTo>
                    <a:lnTo>
                      <a:pt x="1133" y="345"/>
                    </a:lnTo>
                    <a:lnTo>
                      <a:pt x="1108" y="272"/>
                    </a:lnTo>
                    <a:lnTo>
                      <a:pt x="1059" y="247"/>
                    </a:lnTo>
                    <a:lnTo>
                      <a:pt x="1010" y="222"/>
                    </a:lnTo>
                    <a:lnTo>
                      <a:pt x="936" y="222"/>
                    </a:lnTo>
                    <a:lnTo>
                      <a:pt x="887" y="247"/>
                    </a:lnTo>
                    <a:lnTo>
                      <a:pt x="837" y="296"/>
                    </a:lnTo>
                    <a:lnTo>
                      <a:pt x="813" y="345"/>
                    </a:lnTo>
                    <a:lnTo>
                      <a:pt x="813" y="419"/>
                    </a:lnTo>
                    <a:lnTo>
                      <a:pt x="985" y="1034"/>
                    </a:lnTo>
                    <a:lnTo>
                      <a:pt x="813" y="1428"/>
                    </a:lnTo>
                    <a:lnTo>
                      <a:pt x="690" y="1846"/>
                    </a:lnTo>
                    <a:lnTo>
                      <a:pt x="542" y="1526"/>
                    </a:lnTo>
                    <a:lnTo>
                      <a:pt x="493" y="1477"/>
                    </a:lnTo>
                    <a:lnTo>
                      <a:pt x="444" y="1453"/>
                    </a:lnTo>
                    <a:lnTo>
                      <a:pt x="321" y="1453"/>
                    </a:lnTo>
                    <a:lnTo>
                      <a:pt x="271" y="1502"/>
                    </a:lnTo>
                    <a:lnTo>
                      <a:pt x="247" y="1551"/>
                    </a:lnTo>
                    <a:lnTo>
                      <a:pt x="247" y="1600"/>
                    </a:lnTo>
                    <a:lnTo>
                      <a:pt x="247" y="1674"/>
                    </a:lnTo>
                    <a:lnTo>
                      <a:pt x="591" y="2363"/>
                    </a:lnTo>
                    <a:lnTo>
                      <a:pt x="542" y="2732"/>
                    </a:lnTo>
                    <a:lnTo>
                      <a:pt x="517" y="3101"/>
                    </a:lnTo>
                    <a:lnTo>
                      <a:pt x="517" y="3224"/>
                    </a:lnTo>
                    <a:lnTo>
                      <a:pt x="271" y="2978"/>
                    </a:lnTo>
                    <a:lnTo>
                      <a:pt x="222" y="2954"/>
                    </a:lnTo>
                    <a:lnTo>
                      <a:pt x="173" y="2929"/>
                    </a:lnTo>
                    <a:lnTo>
                      <a:pt x="99" y="2954"/>
                    </a:lnTo>
                    <a:lnTo>
                      <a:pt x="50" y="2978"/>
                    </a:lnTo>
                    <a:lnTo>
                      <a:pt x="25" y="3027"/>
                    </a:lnTo>
                    <a:lnTo>
                      <a:pt x="1" y="3077"/>
                    </a:lnTo>
                    <a:lnTo>
                      <a:pt x="25" y="3150"/>
                    </a:lnTo>
                    <a:lnTo>
                      <a:pt x="50" y="3200"/>
                    </a:lnTo>
                    <a:lnTo>
                      <a:pt x="567" y="3692"/>
                    </a:lnTo>
                    <a:lnTo>
                      <a:pt x="640" y="4110"/>
                    </a:lnTo>
                    <a:lnTo>
                      <a:pt x="739" y="4528"/>
                    </a:lnTo>
                    <a:lnTo>
                      <a:pt x="419" y="4307"/>
                    </a:lnTo>
                    <a:lnTo>
                      <a:pt x="296" y="4307"/>
                    </a:lnTo>
                    <a:lnTo>
                      <a:pt x="247" y="4331"/>
                    </a:lnTo>
                    <a:lnTo>
                      <a:pt x="198" y="4356"/>
                    </a:lnTo>
                    <a:lnTo>
                      <a:pt x="198" y="4430"/>
                    </a:lnTo>
                    <a:lnTo>
                      <a:pt x="198" y="4479"/>
                    </a:lnTo>
                    <a:lnTo>
                      <a:pt x="222" y="4528"/>
                    </a:lnTo>
                    <a:lnTo>
                      <a:pt x="247" y="4578"/>
                    </a:lnTo>
                    <a:lnTo>
                      <a:pt x="911" y="4996"/>
                    </a:lnTo>
                    <a:lnTo>
                      <a:pt x="1059" y="5291"/>
                    </a:lnTo>
                    <a:lnTo>
                      <a:pt x="1231" y="5586"/>
                    </a:lnTo>
                    <a:lnTo>
                      <a:pt x="1280" y="5660"/>
                    </a:lnTo>
                    <a:lnTo>
                      <a:pt x="1354" y="5660"/>
                    </a:lnTo>
                    <a:lnTo>
                      <a:pt x="1452" y="5636"/>
                    </a:lnTo>
                    <a:lnTo>
                      <a:pt x="1477" y="5611"/>
                    </a:lnTo>
                    <a:lnTo>
                      <a:pt x="1502" y="5537"/>
                    </a:lnTo>
                    <a:lnTo>
                      <a:pt x="1526" y="5488"/>
                    </a:lnTo>
                    <a:lnTo>
                      <a:pt x="1502" y="5439"/>
                    </a:lnTo>
                    <a:lnTo>
                      <a:pt x="1329" y="5143"/>
                    </a:lnTo>
                    <a:lnTo>
                      <a:pt x="1182" y="4824"/>
                    </a:lnTo>
                    <a:lnTo>
                      <a:pt x="1452" y="4258"/>
                    </a:lnTo>
                    <a:lnTo>
                      <a:pt x="1452" y="4208"/>
                    </a:lnTo>
                    <a:lnTo>
                      <a:pt x="1452" y="4135"/>
                    </a:lnTo>
                    <a:lnTo>
                      <a:pt x="1428" y="4085"/>
                    </a:lnTo>
                    <a:lnTo>
                      <a:pt x="1379" y="4061"/>
                    </a:lnTo>
                    <a:lnTo>
                      <a:pt x="1305" y="4036"/>
                    </a:lnTo>
                    <a:lnTo>
                      <a:pt x="1256" y="4036"/>
                    </a:lnTo>
                    <a:lnTo>
                      <a:pt x="1206" y="4085"/>
                    </a:lnTo>
                    <a:lnTo>
                      <a:pt x="1157" y="4135"/>
                    </a:lnTo>
                    <a:lnTo>
                      <a:pt x="1034" y="4405"/>
                    </a:lnTo>
                    <a:lnTo>
                      <a:pt x="936" y="4061"/>
                    </a:lnTo>
                    <a:lnTo>
                      <a:pt x="887" y="3692"/>
                    </a:lnTo>
                    <a:lnTo>
                      <a:pt x="1280" y="3150"/>
                    </a:lnTo>
                    <a:lnTo>
                      <a:pt x="1305" y="3101"/>
                    </a:lnTo>
                    <a:lnTo>
                      <a:pt x="1305" y="3027"/>
                    </a:lnTo>
                    <a:lnTo>
                      <a:pt x="1305" y="2978"/>
                    </a:lnTo>
                    <a:lnTo>
                      <a:pt x="1256" y="2929"/>
                    </a:lnTo>
                    <a:lnTo>
                      <a:pt x="1206" y="2904"/>
                    </a:lnTo>
                    <a:lnTo>
                      <a:pt x="1133" y="2904"/>
                    </a:lnTo>
                    <a:lnTo>
                      <a:pt x="1083" y="2929"/>
                    </a:lnTo>
                    <a:lnTo>
                      <a:pt x="1034" y="2954"/>
                    </a:lnTo>
                    <a:lnTo>
                      <a:pt x="837" y="3224"/>
                    </a:lnTo>
                    <a:lnTo>
                      <a:pt x="837" y="3101"/>
                    </a:lnTo>
                    <a:lnTo>
                      <a:pt x="862" y="2732"/>
                    </a:lnTo>
                    <a:lnTo>
                      <a:pt x="887" y="2388"/>
                    </a:lnTo>
                    <a:lnTo>
                      <a:pt x="1428" y="2019"/>
                    </a:lnTo>
                    <a:lnTo>
                      <a:pt x="1477" y="1969"/>
                    </a:lnTo>
                    <a:lnTo>
                      <a:pt x="1502" y="1920"/>
                    </a:lnTo>
                    <a:lnTo>
                      <a:pt x="1502" y="1871"/>
                    </a:lnTo>
                    <a:lnTo>
                      <a:pt x="1477" y="1797"/>
                    </a:lnTo>
                    <a:lnTo>
                      <a:pt x="1428" y="1772"/>
                    </a:lnTo>
                    <a:lnTo>
                      <a:pt x="1379" y="1748"/>
                    </a:lnTo>
                    <a:lnTo>
                      <a:pt x="1305" y="1748"/>
                    </a:lnTo>
                    <a:lnTo>
                      <a:pt x="1256" y="1772"/>
                    </a:lnTo>
                    <a:lnTo>
                      <a:pt x="985" y="1945"/>
                    </a:lnTo>
                    <a:lnTo>
                      <a:pt x="1108" y="1551"/>
                    </a:lnTo>
                    <a:lnTo>
                      <a:pt x="1256" y="1182"/>
                    </a:lnTo>
                    <a:lnTo>
                      <a:pt x="1895" y="1034"/>
                    </a:lnTo>
                    <a:lnTo>
                      <a:pt x="1945" y="1010"/>
                    </a:lnTo>
                    <a:lnTo>
                      <a:pt x="1994" y="960"/>
                    </a:lnTo>
                    <a:lnTo>
                      <a:pt x="2018" y="911"/>
                    </a:lnTo>
                    <a:lnTo>
                      <a:pt x="2018" y="837"/>
                    </a:lnTo>
                    <a:lnTo>
                      <a:pt x="1994" y="788"/>
                    </a:lnTo>
                    <a:lnTo>
                      <a:pt x="1945" y="739"/>
                    </a:lnTo>
                    <a:lnTo>
                      <a:pt x="1895" y="714"/>
                    </a:lnTo>
                    <a:lnTo>
                      <a:pt x="1822" y="714"/>
                    </a:lnTo>
                    <a:lnTo>
                      <a:pt x="1452" y="813"/>
                    </a:lnTo>
                    <a:lnTo>
                      <a:pt x="1649" y="518"/>
                    </a:lnTo>
                    <a:lnTo>
                      <a:pt x="1846" y="247"/>
                    </a:lnTo>
                    <a:lnTo>
                      <a:pt x="1871" y="198"/>
                    </a:lnTo>
                    <a:lnTo>
                      <a:pt x="1895" y="124"/>
                    </a:lnTo>
                    <a:lnTo>
                      <a:pt x="1871" y="75"/>
                    </a:lnTo>
                    <a:lnTo>
                      <a:pt x="1822" y="25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8"/>
              <p:cNvSpPr/>
              <p:nvPr/>
            </p:nvSpPr>
            <p:spPr>
              <a:xfrm>
                <a:off x="283949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246" y="1"/>
                    </a:moveTo>
                    <a:lnTo>
                      <a:pt x="197" y="25"/>
                    </a:lnTo>
                    <a:lnTo>
                      <a:pt x="148" y="75"/>
                    </a:lnTo>
                    <a:lnTo>
                      <a:pt x="123" y="124"/>
                    </a:lnTo>
                    <a:lnTo>
                      <a:pt x="148" y="198"/>
                    </a:lnTo>
                    <a:lnTo>
                      <a:pt x="173" y="247"/>
                    </a:lnTo>
                    <a:lnTo>
                      <a:pt x="369" y="518"/>
                    </a:lnTo>
                    <a:lnTo>
                      <a:pt x="566" y="813"/>
                    </a:lnTo>
                    <a:lnTo>
                      <a:pt x="197" y="714"/>
                    </a:lnTo>
                    <a:lnTo>
                      <a:pt x="123" y="714"/>
                    </a:lnTo>
                    <a:lnTo>
                      <a:pt x="74" y="739"/>
                    </a:lnTo>
                    <a:lnTo>
                      <a:pt x="25" y="788"/>
                    </a:lnTo>
                    <a:lnTo>
                      <a:pt x="0" y="837"/>
                    </a:lnTo>
                    <a:lnTo>
                      <a:pt x="0" y="911"/>
                    </a:lnTo>
                    <a:lnTo>
                      <a:pt x="25" y="960"/>
                    </a:lnTo>
                    <a:lnTo>
                      <a:pt x="74" y="1010"/>
                    </a:lnTo>
                    <a:lnTo>
                      <a:pt x="123" y="1034"/>
                    </a:lnTo>
                    <a:lnTo>
                      <a:pt x="763" y="1182"/>
                    </a:lnTo>
                    <a:lnTo>
                      <a:pt x="911" y="1551"/>
                    </a:lnTo>
                    <a:lnTo>
                      <a:pt x="1034" y="1945"/>
                    </a:lnTo>
                    <a:lnTo>
                      <a:pt x="763" y="1772"/>
                    </a:lnTo>
                    <a:lnTo>
                      <a:pt x="714" y="1748"/>
                    </a:lnTo>
                    <a:lnTo>
                      <a:pt x="640" y="1748"/>
                    </a:lnTo>
                    <a:lnTo>
                      <a:pt x="591" y="1772"/>
                    </a:lnTo>
                    <a:lnTo>
                      <a:pt x="542" y="1797"/>
                    </a:lnTo>
                    <a:lnTo>
                      <a:pt x="517" y="1871"/>
                    </a:lnTo>
                    <a:lnTo>
                      <a:pt x="517" y="1920"/>
                    </a:lnTo>
                    <a:lnTo>
                      <a:pt x="542" y="1969"/>
                    </a:lnTo>
                    <a:lnTo>
                      <a:pt x="591" y="2019"/>
                    </a:lnTo>
                    <a:lnTo>
                      <a:pt x="1132" y="2388"/>
                    </a:lnTo>
                    <a:lnTo>
                      <a:pt x="1157" y="2732"/>
                    </a:lnTo>
                    <a:lnTo>
                      <a:pt x="1181" y="3101"/>
                    </a:lnTo>
                    <a:lnTo>
                      <a:pt x="1181" y="3224"/>
                    </a:lnTo>
                    <a:lnTo>
                      <a:pt x="985" y="2954"/>
                    </a:lnTo>
                    <a:lnTo>
                      <a:pt x="935" y="2929"/>
                    </a:lnTo>
                    <a:lnTo>
                      <a:pt x="886" y="2904"/>
                    </a:lnTo>
                    <a:lnTo>
                      <a:pt x="812" y="2904"/>
                    </a:lnTo>
                    <a:lnTo>
                      <a:pt x="763" y="2929"/>
                    </a:lnTo>
                    <a:lnTo>
                      <a:pt x="714" y="2978"/>
                    </a:lnTo>
                    <a:lnTo>
                      <a:pt x="689" y="3027"/>
                    </a:lnTo>
                    <a:lnTo>
                      <a:pt x="714" y="3101"/>
                    </a:lnTo>
                    <a:lnTo>
                      <a:pt x="739" y="3150"/>
                    </a:lnTo>
                    <a:lnTo>
                      <a:pt x="1132" y="3692"/>
                    </a:lnTo>
                    <a:lnTo>
                      <a:pt x="1083" y="4061"/>
                    </a:lnTo>
                    <a:lnTo>
                      <a:pt x="985" y="4405"/>
                    </a:lnTo>
                    <a:lnTo>
                      <a:pt x="862" y="4135"/>
                    </a:lnTo>
                    <a:lnTo>
                      <a:pt x="812" y="4085"/>
                    </a:lnTo>
                    <a:lnTo>
                      <a:pt x="763" y="4036"/>
                    </a:lnTo>
                    <a:lnTo>
                      <a:pt x="714" y="4036"/>
                    </a:lnTo>
                    <a:lnTo>
                      <a:pt x="640" y="4061"/>
                    </a:lnTo>
                    <a:lnTo>
                      <a:pt x="591" y="4085"/>
                    </a:lnTo>
                    <a:lnTo>
                      <a:pt x="566" y="4135"/>
                    </a:lnTo>
                    <a:lnTo>
                      <a:pt x="566" y="4208"/>
                    </a:lnTo>
                    <a:lnTo>
                      <a:pt x="566" y="4258"/>
                    </a:lnTo>
                    <a:lnTo>
                      <a:pt x="837" y="4824"/>
                    </a:lnTo>
                    <a:lnTo>
                      <a:pt x="689" y="5143"/>
                    </a:lnTo>
                    <a:lnTo>
                      <a:pt x="517" y="5439"/>
                    </a:lnTo>
                    <a:lnTo>
                      <a:pt x="493" y="5488"/>
                    </a:lnTo>
                    <a:lnTo>
                      <a:pt x="517" y="5537"/>
                    </a:lnTo>
                    <a:lnTo>
                      <a:pt x="542" y="5611"/>
                    </a:lnTo>
                    <a:lnTo>
                      <a:pt x="566" y="5636"/>
                    </a:lnTo>
                    <a:lnTo>
                      <a:pt x="665" y="5660"/>
                    </a:lnTo>
                    <a:lnTo>
                      <a:pt x="739" y="5660"/>
                    </a:lnTo>
                    <a:lnTo>
                      <a:pt x="788" y="5586"/>
                    </a:lnTo>
                    <a:lnTo>
                      <a:pt x="960" y="5291"/>
                    </a:lnTo>
                    <a:lnTo>
                      <a:pt x="1108" y="4996"/>
                    </a:lnTo>
                    <a:lnTo>
                      <a:pt x="1772" y="4578"/>
                    </a:lnTo>
                    <a:lnTo>
                      <a:pt x="1797" y="4528"/>
                    </a:lnTo>
                    <a:lnTo>
                      <a:pt x="1821" y="4479"/>
                    </a:lnTo>
                    <a:lnTo>
                      <a:pt x="1821" y="4430"/>
                    </a:lnTo>
                    <a:lnTo>
                      <a:pt x="1821" y="4356"/>
                    </a:lnTo>
                    <a:lnTo>
                      <a:pt x="1772" y="4331"/>
                    </a:lnTo>
                    <a:lnTo>
                      <a:pt x="1723" y="4307"/>
                    </a:lnTo>
                    <a:lnTo>
                      <a:pt x="1600" y="4307"/>
                    </a:lnTo>
                    <a:lnTo>
                      <a:pt x="1280" y="4528"/>
                    </a:lnTo>
                    <a:lnTo>
                      <a:pt x="1378" y="4110"/>
                    </a:lnTo>
                    <a:lnTo>
                      <a:pt x="1452" y="3692"/>
                    </a:lnTo>
                    <a:lnTo>
                      <a:pt x="1969" y="3200"/>
                    </a:lnTo>
                    <a:lnTo>
                      <a:pt x="1993" y="3150"/>
                    </a:lnTo>
                    <a:lnTo>
                      <a:pt x="2018" y="3077"/>
                    </a:lnTo>
                    <a:lnTo>
                      <a:pt x="1993" y="3027"/>
                    </a:lnTo>
                    <a:lnTo>
                      <a:pt x="1969" y="2978"/>
                    </a:lnTo>
                    <a:lnTo>
                      <a:pt x="1920" y="2954"/>
                    </a:lnTo>
                    <a:lnTo>
                      <a:pt x="1846" y="2929"/>
                    </a:lnTo>
                    <a:lnTo>
                      <a:pt x="1797" y="2954"/>
                    </a:lnTo>
                    <a:lnTo>
                      <a:pt x="1747" y="2978"/>
                    </a:lnTo>
                    <a:lnTo>
                      <a:pt x="1501" y="3224"/>
                    </a:lnTo>
                    <a:lnTo>
                      <a:pt x="1501" y="3101"/>
                    </a:lnTo>
                    <a:lnTo>
                      <a:pt x="1477" y="2732"/>
                    </a:lnTo>
                    <a:lnTo>
                      <a:pt x="1428" y="2363"/>
                    </a:lnTo>
                    <a:lnTo>
                      <a:pt x="1772" y="1674"/>
                    </a:lnTo>
                    <a:lnTo>
                      <a:pt x="1772" y="1600"/>
                    </a:lnTo>
                    <a:lnTo>
                      <a:pt x="1772" y="1551"/>
                    </a:lnTo>
                    <a:lnTo>
                      <a:pt x="1747" y="1502"/>
                    </a:lnTo>
                    <a:lnTo>
                      <a:pt x="1698" y="1453"/>
                    </a:lnTo>
                    <a:lnTo>
                      <a:pt x="1575" y="1453"/>
                    </a:lnTo>
                    <a:lnTo>
                      <a:pt x="1526" y="1477"/>
                    </a:lnTo>
                    <a:lnTo>
                      <a:pt x="1477" y="1526"/>
                    </a:lnTo>
                    <a:lnTo>
                      <a:pt x="1329" y="1846"/>
                    </a:lnTo>
                    <a:lnTo>
                      <a:pt x="1206" y="1428"/>
                    </a:lnTo>
                    <a:lnTo>
                      <a:pt x="1034" y="1034"/>
                    </a:lnTo>
                    <a:lnTo>
                      <a:pt x="1181" y="419"/>
                    </a:lnTo>
                    <a:lnTo>
                      <a:pt x="1206" y="345"/>
                    </a:lnTo>
                    <a:lnTo>
                      <a:pt x="1181" y="296"/>
                    </a:lnTo>
                    <a:lnTo>
                      <a:pt x="1132" y="247"/>
                    </a:lnTo>
                    <a:lnTo>
                      <a:pt x="1083" y="222"/>
                    </a:lnTo>
                    <a:lnTo>
                      <a:pt x="1009" y="222"/>
                    </a:lnTo>
                    <a:lnTo>
                      <a:pt x="960" y="247"/>
                    </a:lnTo>
                    <a:lnTo>
                      <a:pt x="911" y="272"/>
                    </a:lnTo>
                    <a:lnTo>
                      <a:pt x="886" y="345"/>
                    </a:lnTo>
                    <a:lnTo>
                      <a:pt x="812" y="616"/>
                    </a:lnTo>
                    <a:lnTo>
                      <a:pt x="616" y="321"/>
                    </a:lnTo>
                    <a:lnTo>
                      <a:pt x="419" y="50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8"/>
              <p:cNvSpPr/>
              <p:nvPr/>
            </p:nvSpPr>
            <p:spPr>
              <a:xfrm>
                <a:off x="-42021" y="5711971"/>
                <a:ext cx="399178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10065" h="3421" extrusionOk="0">
                    <a:moveTo>
                      <a:pt x="5021" y="0"/>
                    </a:moveTo>
                    <a:lnTo>
                      <a:pt x="4381" y="25"/>
                    </a:lnTo>
                    <a:lnTo>
                      <a:pt x="3741" y="74"/>
                    </a:lnTo>
                    <a:lnTo>
                      <a:pt x="3101" y="197"/>
                    </a:lnTo>
                    <a:lnTo>
                      <a:pt x="2462" y="345"/>
                    </a:lnTo>
                    <a:lnTo>
                      <a:pt x="1822" y="542"/>
                    </a:lnTo>
                    <a:lnTo>
                      <a:pt x="1207" y="788"/>
                    </a:lnTo>
                    <a:lnTo>
                      <a:pt x="616" y="1083"/>
                    </a:lnTo>
                    <a:lnTo>
                      <a:pt x="26" y="1403"/>
                    </a:lnTo>
                    <a:lnTo>
                      <a:pt x="1" y="1452"/>
                    </a:lnTo>
                    <a:lnTo>
                      <a:pt x="1" y="1477"/>
                    </a:lnTo>
                    <a:lnTo>
                      <a:pt x="1" y="1526"/>
                    </a:lnTo>
                    <a:lnTo>
                      <a:pt x="26" y="1551"/>
                    </a:lnTo>
                    <a:lnTo>
                      <a:pt x="1059" y="2018"/>
                    </a:lnTo>
                    <a:lnTo>
                      <a:pt x="1084" y="2043"/>
                    </a:lnTo>
                    <a:lnTo>
                      <a:pt x="1108" y="2067"/>
                    </a:lnTo>
                    <a:lnTo>
                      <a:pt x="1182" y="3347"/>
                    </a:lnTo>
                    <a:lnTo>
                      <a:pt x="1182" y="3396"/>
                    </a:lnTo>
                    <a:lnTo>
                      <a:pt x="1207" y="3421"/>
                    </a:lnTo>
                    <a:lnTo>
                      <a:pt x="1280" y="3421"/>
                    </a:lnTo>
                    <a:lnTo>
                      <a:pt x="1723" y="3175"/>
                    </a:lnTo>
                    <a:lnTo>
                      <a:pt x="2166" y="2953"/>
                    </a:lnTo>
                    <a:lnTo>
                      <a:pt x="2634" y="2781"/>
                    </a:lnTo>
                    <a:lnTo>
                      <a:pt x="3101" y="2633"/>
                    </a:lnTo>
                    <a:lnTo>
                      <a:pt x="3569" y="2510"/>
                    </a:lnTo>
                    <a:lnTo>
                      <a:pt x="4061" y="2436"/>
                    </a:lnTo>
                    <a:lnTo>
                      <a:pt x="4553" y="2387"/>
                    </a:lnTo>
                    <a:lnTo>
                      <a:pt x="5021" y="2363"/>
                    </a:lnTo>
                    <a:lnTo>
                      <a:pt x="5513" y="2387"/>
                    </a:lnTo>
                    <a:lnTo>
                      <a:pt x="6005" y="2436"/>
                    </a:lnTo>
                    <a:lnTo>
                      <a:pt x="6472" y="2510"/>
                    </a:lnTo>
                    <a:lnTo>
                      <a:pt x="6964" y="2633"/>
                    </a:lnTo>
                    <a:lnTo>
                      <a:pt x="7432" y="2756"/>
                    </a:lnTo>
                    <a:lnTo>
                      <a:pt x="7875" y="2953"/>
                    </a:lnTo>
                    <a:lnTo>
                      <a:pt x="8342" y="3150"/>
                    </a:lnTo>
                    <a:lnTo>
                      <a:pt x="8761" y="3396"/>
                    </a:lnTo>
                    <a:lnTo>
                      <a:pt x="8810" y="3421"/>
                    </a:lnTo>
                    <a:lnTo>
                      <a:pt x="8859" y="3396"/>
                    </a:lnTo>
                    <a:lnTo>
                      <a:pt x="8884" y="3371"/>
                    </a:lnTo>
                    <a:lnTo>
                      <a:pt x="8884" y="3347"/>
                    </a:lnTo>
                    <a:lnTo>
                      <a:pt x="8933" y="2116"/>
                    </a:lnTo>
                    <a:lnTo>
                      <a:pt x="8933" y="2092"/>
                    </a:lnTo>
                    <a:lnTo>
                      <a:pt x="8958" y="2067"/>
                    </a:lnTo>
                    <a:lnTo>
                      <a:pt x="10016" y="1551"/>
                    </a:lnTo>
                    <a:lnTo>
                      <a:pt x="10065" y="1526"/>
                    </a:lnTo>
                    <a:lnTo>
                      <a:pt x="10065" y="1477"/>
                    </a:lnTo>
                    <a:lnTo>
                      <a:pt x="10065" y="1428"/>
                    </a:lnTo>
                    <a:lnTo>
                      <a:pt x="10040" y="1403"/>
                    </a:lnTo>
                    <a:lnTo>
                      <a:pt x="9450" y="1083"/>
                    </a:lnTo>
                    <a:lnTo>
                      <a:pt x="8835" y="788"/>
                    </a:lnTo>
                    <a:lnTo>
                      <a:pt x="8244" y="542"/>
                    </a:lnTo>
                    <a:lnTo>
                      <a:pt x="7604" y="345"/>
                    </a:lnTo>
                    <a:lnTo>
                      <a:pt x="6964" y="197"/>
                    </a:lnTo>
                    <a:lnTo>
                      <a:pt x="6325" y="74"/>
                    </a:lnTo>
                    <a:lnTo>
                      <a:pt x="5685" y="25"/>
                    </a:lnTo>
                    <a:lnTo>
                      <a:pt x="5021" y="0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8"/>
              <p:cNvSpPr/>
              <p:nvPr/>
            </p:nvSpPr>
            <p:spPr>
              <a:xfrm>
                <a:off x="138553" y="5711971"/>
                <a:ext cx="218606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421" extrusionOk="0">
                    <a:moveTo>
                      <a:pt x="0" y="0"/>
                    </a:moveTo>
                    <a:lnTo>
                      <a:pt x="566" y="50"/>
                    </a:lnTo>
                    <a:lnTo>
                      <a:pt x="1157" y="148"/>
                    </a:lnTo>
                    <a:lnTo>
                      <a:pt x="1747" y="271"/>
                    </a:lnTo>
                    <a:lnTo>
                      <a:pt x="2313" y="419"/>
                    </a:lnTo>
                    <a:lnTo>
                      <a:pt x="2879" y="616"/>
                    </a:lnTo>
                    <a:lnTo>
                      <a:pt x="3420" y="837"/>
                    </a:lnTo>
                    <a:lnTo>
                      <a:pt x="3962" y="1108"/>
                    </a:lnTo>
                    <a:lnTo>
                      <a:pt x="4503" y="1403"/>
                    </a:lnTo>
                    <a:lnTo>
                      <a:pt x="4528" y="1428"/>
                    </a:lnTo>
                    <a:lnTo>
                      <a:pt x="4528" y="1477"/>
                    </a:lnTo>
                    <a:lnTo>
                      <a:pt x="4528" y="1526"/>
                    </a:lnTo>
                    <a:lnTo>
                      <a:pt x="4503" y="1551"/>
                    </a:lnTo>
                    <a:lnTo>
                      <a:pt x="3445" y="2067"/>
                    </a:lnTo>
                    <a:lnTo>
                      <a:pt x="3396" y="2092"/>
                    </a:lnTo>
                    <a:lnTo>
                      <a:pt x="3396" y="2116"/>
                    </a:lnTo>
                    <a:lnTo>
                      <a:pt x="3371" y="2953"/>
                    </a:lnTo>
                    <a:lnTo>
                      <a:pt x="3789" y="3175"/>
                    </a:lnTo>
                    <a:lnTo>
                      <a:pt x="4208" y="3396"/>
                    </a:lnTo>
                    <a:lnTo>
                      <a:pt x="4257" y="3421"/>
                    </a:lnTo>
                    <a:lnTo>
                      <a:pt x="4306" y="3396"/>
                    </a:lnTo>
                    <a:lnTo>
                      <a:pt x="4331" y="3371"/>
                    </a:lnTo>
                    <a:lnTo>
                      <a:pt x="4331" y="3347"/>
                    </a:lnTo>
                    <a:lnTo>
                      <a:pt x="4380" y="2116"/>
                    </a:lnTo>
                    <a:lnTo>
                      <a:pt x="4380" y="2092"/>
                    </a:lnTo>
                    <a:lnTo>
                      <a:pt x="4405" y="2067"/>
                    </a:lnTo>
                    <a:lnTo>
                      <a:pt x="5463" y="1551"/>
                    </a:lnTo>
                    <a:lnTo>
                      <a:pt x="5512" y="1526"/>
                    </a:lnTo>
                    <a:lnTo>
                      <a:pt x="5512" y="1477"/>
                    </a:lnTo>
                    <a:lnTo>
                      <a:pt x="5512" y="1428"/>
                    </a:lnTo>
                    <a:lnTo>
                      <a:pt x="5487" y="1403"/>
                    </a:lnTo>
                    <a:lnTo>
                      <a:pt x="4847" y="1058"/>
                    </a:lnTo>
                    <a:lnTo>
                      <a:pt x="4183" y="739"/>
                    </a:lnTo>
                    <a:lnTo>
                      <a:pt x="3494" y="492"/>
                    </a:lnTo>
                    <a:lnTo>
                      <a:pt x="2805" y="296"/>
                    </a:lnTo>
                    <a:lnTo>
                      <a:pt x="2116" y="148"/>
                    </a:lnTo>
                    <a:lnTo>
                      <a:pt x="1403" y="50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8"/>
              <p:cNvSpPr/>
              <p:nvPr/>
            </p:nvSpPr>
            <p:spPr>
              <a:xfrm>
                <a:off x="133675" y="5440653"/>
                <a:ext cx="47830" cy="4299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084" extrusionOk="0">
                    <a:moveTo>
                      <a:pt x="246" y="1"/>
                    </a:moveTo>
                    <a:lnTo>
                      <a:pt x="197" y="26"/>
                    </a:lnTo>
                    <a:lnTo>
                      <a:pt x="74" y="99"/>
                    </a:lnTo>
                    <a:lnTo>
                      <a:pt x="25" y="222"/>
                    </a:lnTo>
                    <a:lnTo>
                      <a:pt x="0" y="370"/>
                    </a:lnTo>
                    <a:lnTo>
                      <a:pt x="25" y="567"/>
                    </a:lnTo>
                    <a:lnTo>
                      <a:pt x="74" y="715"/>
                    </a:lnTo>
                    <a:lnTo>
                      <a:pt x="172" y="838"/>
                    </a:lnTo>
                    <a:lnTo>
                      <a:pt x="295" y="936"/>
                    </a:lnTo>
                    <a:lnTo>
                      <a:pt x="418" y="1010"/>
                    </a:lnTo>
                    <a:lnTo>
                      <a:pt x="517" y="1059"/>
                    </a:lnTo>
                    <a:lnTo>
                      <a:pt x="591" y="1084"/>
                    </a:lnTo>
                    <a:lnTo>
                      <a:pt x="689" y="1059"/>
                    </a:lnTo>
                    <a:lnTo>
                      <a:pt x="787" y="1010"/>
                    </a:lnTo>
                    <a:lnTo>
                      <a:pt x="910" y="936"/>
                    </a:lnTo>
                    <a:lnTo>
                      <a:pt x="1034" y="838"/>
                    </a:lnTo>
                    <a:lnTo>
                      <a:pt x="1132" y="715"/>
                    </a:lnTo>
                    <a:lnTo>
                      <a:pt x="1181" y="567"/>
                    </a:lnTo>
                    <a:lnTo>
                      <a:pt x="1206" y="370"/>
                    </a:lnTo>
                    <a:lnTo>
                      <a:pt x="1181" y="222"/>
                    </a:lnTo>
                    <a:lnTo>
                      <a:pt x="1107" y="99"/>
                    </a:lnTo>
                    <a:lnTo>
                      <a:pt x="1009" y="26"/>
                    </a:lnTo>
                    <a:lnTo>
                      <a:pt x="960" y="1"/>
                    </a:lnTo>
                    <a:lnTo>
                      <a:pt x="787" y="1"/>
                    </a:lnTo>
                    <a:lnTo>
                      <a:pt x="714" y="50"/>
                    </a:lnTo>
                    <a:lnTo>
                      <a:pt x="664" y="99"/>
                    </a:lnTo>
                    <a:lnTo>
                      <a:pt x="591" y="173"/>
                    </a:lnTo>
                    <a:lnTo>
                      <a:pt x="541" y="99"/>
                    </a:lnTo>
                    <a:lnTo>
                      <a:pt x="492" y="50"/>
                    </a:lnTo>
                    <a:lnTo>
                      <a:pt x="41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8"/>
              <p:cNvSpPr/>
              <p:nvPr/>
            </p:nvSpPr>
            <p:spPr>
              <a:xfrm>
                <a:off x="229297" y="5460206"/>
                <a:ext cx="47870" cy="4489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32" extrusionOk="0">
                    <a:moveTo>
                      <a:pt x="370" y="0"/>
                    </a:moveTo>
                    <a:lnTo>
                      <a:pt x="247" y="25"/>
                    </a:lnTo>
                    <a:lnTo>
                      <a:pt x="123" y="98"/>
                    </a:lnTo>
                    <a:lnTo>
                      <a:pt x="50" y="246"/>
                    </a:lnTo>
                    <a:lnTo>
                      <a:pt x="0" y="418"/>
                    </a:lnTo>
                    <a:lnTo>
                      <a:pt x="0" y="591"/>
                    </a:lnTo>
                    <a:lnTo>
                      <a:pt x="50" y="738"/>
                    </a:lnTo>
                    <a:lnTo>
                      <a:pt x="99" y="861"/>
                    </a:lnTo>
                    <a:lnTo>
                      <a:pt x="173" y="984"/>
                    </a:lnTo>
                    <a:lnTo>
                      <a:pt x="247" y="1058"/>
                    </a:lnTo>
                    <a:lnTo>
                      <a:pt x="320" y="1132"/>
                    </a:lnTo>
                    <a:lnTo>
                      <a:pt x="665" y="1132"/>
                    </a:lnTo>
                    <a:lnTo>
                      <a:pt x="812" y="1083"/>
                    </a:lnTo>
                    <a:lnTo>
                      <a:pt x="935" y="1009"/>
                    </a:lnTo>
                    <a:lnTo>
                      <a:pt x="1083" y="886"/>
                    </a:lnTo>
                    <a:lnTo>
                      <a:pt x="1182" y="738"/>
                    </a:lnTo>
                    <a:lnTo>
                      <a:pt x="1206" y="591"/>
                    </a:lnTo>
                    <a:lnTo>
                      <a:pt x="1182" y="443"/>
                    </a:lnTo>
                    <a:lnTo>
                      <a:pt x="1132" y="320"/>
                    </a:lnTo>
                    <a:lnTo>
                      <a:pt x="1083" y="271"/>
                    </a:lnTo>
                    <a:lnTo>
                      <a:pt x="1009" y="246"/>
                    </a:lnTo>
                    <a:lnTo>
                      <a:pt x="935" y="222"/>
                    </a:lnTo>
                    <a:lnTo>
                      <a:pt x="862" y="222"/>
                    </a:lnTo>
                    <a:lnTo>
                      <a:pt x="763" y="246"/>
                    </a:lnTo>
                    <a:lnTo>
                      <a:pt x="689" y="295"/>
                    </a:lnTo>
                    <a:lnTo>
                      <a:pt x="665" y="197"/>
                    </a:lnTo>
                    <a:lnTo>
                      <a:pt x="640" y="123"/>
                    </a:lnTo>
                    <a:lnTo>
                      <a:pt x="566" y="74"/>
                    </a:lnTo>
                    <a:lnTo>
                      <a:pt x="493" y="25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8"/>
              <p:cNvSpPr/>
              <p:nvPr/>
            </p:nvSpPr>
            <p:spPr>
              <a:xfrm>
                <a:off x="40949" y="5459214"/>
                <a:ext cx="47870" cy="45887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57" extrusionOk="0">
                    <a:moveTo>
                      <a:pt x="788" y="0"/>
                    </a:moveTo>
                    <a:lnTo>
                      <a:pt x="714" y="25"/>
                    </a:lnTo>
                    <a:lnTo>
                      <a:pt x="640" y="50"/>
                    </a:lnTo>
                    <a:lnTo>
                      <a:pt x="591" y="99"/>
                    </a:lnTo>
                    <a:lnTo>
                      <a:pt x="517" y="173"/>
                    </a:lnTo>
                    <a:lnTo>
                      <a:pt x="493" y="247"/>
                    </a:lnTo>
                    <a:lnTo>
                      <a:pt x="493" y="320"/>
                    </a:lnTo>
                    <a:lnTo>
                      <a:pt x="394" y="296"/>
                    </a:lnTo>
                    <a:lnTo>
                      <a:pt x="320" y="271"/>
                    </a:lnTo>
                    <a:lnTo>
                      <a:pt x="247" y="271"/>
                    </a:lnTo>
                    <a:lnTo>
                      <a:pt x="148" y="320"/>
                    </a:lnTo>
                    <a:lnTo>
                      <a:pt x="99" y="345"/>
                    </a:lnTo>
                    <a:lnTo>
                      <a:pt x="50" y="394"/>
                    </a:lnTo>
                    <a:lnTo>
                      <a:pt x="0" y="517"/>
                    </a:lnTo>
                    <a:lnTo>
                      <a:pt x="0" y="665"/>
                    </a:lnTo>
                    <a:lnTo>
                      <a:pt x="50" y="812"/>
                    </a:lnTo>
                    <a:lnTo>
                      <a:pt x="148" y="960"/>
                    </a:lnTo>
                    <a:lnTo>
                      <a:pt x="296" y="1059"/>
                    </a:lnTo>
                    <a:lnTo>
                      <a:pt x="443" y="1132"/>
                    </a:lnTo>
                    <a:lnTo>
                      <a:pt x="591" y="1157"/>
                    </a:lnTo>
                    <a:lnTo>
                      <a:pt x="812" y="1157"/>
                    </a:lnTo>
                    <a:lnTo>
                      <a:pt x="911" y="1132"/>
                    </a:lnTo>
                    <a:lnTo>
                      <a:pt x="985" y="1059"/>
                    </a:lnTo>
                    <a:lnTo>
                      <a:pt x="1059" y="985"/>
                    </a:lnTo>
                    <a:lnTo>
                      <a:pt x="1108" y="862"/>
                    </a:lnTo>
                    <a:lnTo>
                      <a:pt x="1182" y="714"/>
                    </a:lnTo>
                    <a:lnTo>
                      <a:pt x="1206" y="566"/>
                    </a:lnTo>
                    <a:lnTo>
                      <a:pt x="1182" y="394"/>
                    </a:lnTo>
                    <a:lnTo>
                      <a:pt x="1132" y="222"/>
                    </a:lnTo>
                    <a:lnTo>
                      <a:pt x="1034" y="99"/>
                    </a:lnTo>
                    <a:lnTo>
                      <a:pt x="911" y="25"/>
                    </a:lnTo>
                    <a:lnTo>
                      <a:pt x="788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8"/>
              <p:cNvSpPr/>
              <p:nvPr/>
            </p:nvSpPr>
            <p:spPr>
              <a:xfrm>
                <a:off x="20444" y="5747110"/>
                <a:ext cx="49813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75" extrusionOk="0">
                    <a:moveTo>
                      <a:pt x="739" y="0"/>
                    </a:moveTo>
                    <a:lnTo>
                      <a:pt x="665" y="25"/>
                    </a:lnTo>
                    <a:lnTo>
                      <a:pt x="99" y="222"/>
                    </a:lnTo>
                    <a:lnTo>
                      <a:pt x="50" y="246"/>
                    </a:lnTo>
                    <a:lnTo>
                      <a:pt x="1" y="295"/>
                    </a:lnTo>
                    <a:lnTo>
                      <a:pt x="1" y="345"/>
                    </a:lnTo>
                    <a:lnTo>
                      <a:pt x="1" y="418"/>
                    </a:lnTo>
                    <a:lnTo>
                      <a:pt x="370" y="1452"/>
                    </a:lnTo>
                    <a:lnTo>
                      <a:pt x="394" y="1501"/>
                    </a:lnTo>
                    <a:lnTo>
                      <a:pt x="419" y="1550"/>
                    </a:lnTo>
                    <a:lnTo>
                      <a:pt x="517" y="1575"/>
                    </a:lnTo>
                    <a:lnTo>
                      <a:pt x="567" y="1550"/>
                    </a:lnTo>
                    <a:lnTo>
                      <a:pt x="1133" y="1353"/>
                    </a:lnTo>
                    <a:lnTo>
                      <a:pt x="1182" y="1329"/>
                    </a:lnTo>
                    <a:lnTo>
                      <a:pt x="1231" y="1280"/>
                    </a:lnTo>
                    <a:lnTo>
                      <a:pt x="1256" y="1230"/>
                    </a:lnTo>
                    <a:lnTo>
                      <a:pt x="1231" y="1157"/>
                    </a:lnTo>
                    <a:lnTo>
                      <a:pt x="1206" y="1107"/>
                    </a:lnTo>
                    <a:lnTo>
                      <a:pt x="1157" y="1058"/>
                    </a:lnTo>
                    <a:lnTo>
                      <a:pt x="1034" y="1058"/>
                    </a:lnTo>
                    <a:lnTo>
                      <a:pt x="616" y="1206"/>
                    </a:lnTo>
                    <a:lnTo>
                      <a:pt x="517" y="984"/>
                    </a:lnTo>
                    <a:lnTo>
                      <a:pt x="887" y="837"/>
                    </a:lnTo>
                    <a:lnTo>
                      <a:pt x="936" y="812"/>
                    </a:lnTo>
                    <a:lnTo>
                      <a:pt x="985" y="763"/>
                    </a:lnTo>
                    <a:lnTo>
                      <a:pt x="985" y="714"/>
                    </a:lnTo>
                    <a:lnTo>
                      <a:pt x="985" y="640"/>
                    </a:lnTo>
                    <a:lnTo>
                      <a:pt x="960" y="591"/>
                    </a:lnTo>
                    <a:lnTo>
                      <a:pt x="911" y="566"/>
                    </a:lnTo>
                    <a:lnTo>
                      <a:pt x="837" y="542"/>
                    </a:lnTo>
                    <a:lnTo>
                      <a:pt x="788" y="566"/>
                    </a:lnTo>
                    <a:lnTo>
                      <a:pt x="419" y="689"/>
                    </a:lnTo>
                    <a:lnTo>
                      <a:pt x="345" y="468"/>
                    </a:lnTo>
                    <a:lnTo>
                      <a:pt x="788" y="320"/>
                    </a:lnTo>
                    <a:lnTo>
                      <a:pt x="837" y="271"/>
                    </a:lnTo>
                    <a:lnTo>
                      <a:pt x="862" y="222"/>
                    </a:lnTo>
                    <a:lnTo>
                      <a:pt x="887" y="172"/>
                    </a:lnTo>
                    <a:lnTo>
                      <a:pt x="862" y="123"/>
                    </a:lnTo>
                    <a:lnTo>
                      <a:pt x="837" y="49"/>
                    </a:lnTo>
                    <a:lnTo>
                      <a:pt x="788" y="25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8"/>
              <p:cNvSpPr/>
              <p:nvPr/>
            </p:nvSpPr>
            <p:spPr>
              <a:xfrm>
                <a:off x="79975" y="5735371"/>
                <a:ext cx="44935" cy="58617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78" extrusionOk="0">
                    <a:moveTo>
                      <a:pt x="444" y="591"/>
                    </a:moveTo>
                    <a:lnTo>
                      <a:pt x="591" y="813"/>
                    </a:lnTo>
                    <a:lnTo>
                      <a:pt x="394" y="862"/>
                    </a:lnTo>
                    <a:lnTo>
                      <a:pt x="444" y="591"/>
                    </a:lnTo>
                    <a:close/>
                    <a:moveTo>
                      <a:pt x="345" y="1"/>
                    </a:moveTo>
                    <a:lnTo>
                      <a:pt x="271" y="50"/>
                    </a:lnTo>
                    <a:lnTo>
                      <a:pt x="222" y="124"/>
                    </a:lnTo>
                    <a:lnTo>
                      <a:pt x="1" y="1305"/>
                    </a:lnTo>
                    <a:lnTo>
                      <a:pt x="1" y="1354"/>
                    </a:lnTo>
                    <a:lnTo>
                      <a:pt x="25" y="1403"/>
                    </a:lnTo>
                    <a:lnTo>
                      <a:pt x="50" y="1453"/>
                    </a:lnTo>
                    <a:lnTo>
                      <a:pt x="124" y="1477"/>
                    </a:lnTo>
                    <a:lnTo>
                      <a:pt x="198" y="1477"/>
                    </a:lnTo>
                    <a:lnTo>
                      <a:pt x="247" y="1453"/>
                    </a:lnTo>
                    <a:lnTo>
                      <a:pt x="271" y="1403"/>
                    </a:lnTo>
                    <a:lnTo>
                      <a:pt x="296" y="1354"/>
                    </a:lnTo>
                    <a:lnTo>
                      <a:pt x="345" y="1182"/>
                    </a:lnTo>
                    <a:lnTo>
                      <a:pt x="764" y="1108"/>
                    </a:lnTo>
                    <a:lnTo>
                      <a:pt x="862" y="1256"/>
                    </a:lnTo>
                    <a:lnTo>
                      <a:pt x="887" y="1280"/>
                    </a:lnTo>
                    <a:lnTo>
                      <a:pt x="960" y="1305"/>
                    </a:lnTo>
                    <a:lnTo>
                      <a:pt x="1010" y="1330"/>
                    </a:lnTo>
                    <a:lnTo>
                      <a:pt x="1059" y="1305"/>
                    </a:lnTo>
                    <a:lnTo>
                      <a:pt x="1108" y="1256"/>
                    </a:lnTo>
                    <a:lnTo>
                      <a:pt x="1133" y="1207"/>
                    </a:lnTo>
                    <a:lnTo>
                      <a:pt x="1133" y="1133"/>
                    </a:lnTo>
                    <a:lnTo>
                      <a:pt x="1133" y="1084"/>
                    </a:lnTo>
                    <a:lnTo>
                      <a:pt x="1010" y="887"/>
                    </a:lnTo>
                    <a:lnTo>
                      <a:pt x="960" y="838"/>
                    </a:lnTo>
                    <a:lnTo>
                      <a:pt x="517" y="75"/>
                    </a:lnTo>
                    <a:lnTo>
                      <a:pt x="444" y="26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8"/>
              <p:cNvSpPr/>
              <p:nvPr/>
            </p:nvSpPr>
            <p:spPr>
              <a:xfrm>
                <a:off x="137562" y="5730493"/>
                <a:ext cx="38113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04" extrusionOk="0">
                    <a:moveTo>
                      <a:pt x="468" y="296"/>
                    </a:moveTo>
                    <a:lnTo>
                      <a:pt x="542" y="321"/>
                    </a:lnTo>
                    <a:lnTo>
                      <a:pt x="616" y="395"/>
                    </a:lnTo>
                    <a:lnTo>
                      <a:pt x="616" y="444"/>
                    </a:lnTo>
                    <a:lnTo>
                      <a:pt x="640" y="518"/>
                    </a:lnTo>
                    <a:lnTo>
                      <a:pt x="616" y="591"/>
                    </a:lnTo>
                    <a:lnTo>
                      <a:pt x="566" y="616"/>
                    </a:lnTo>
                    <a:lnTo>
                      <a:pt x="517" y="641"/>
                    </a:lnTo>
                    <a:lnTo>
                      <a:pt x="468" y="665"/>
                    </a:lnTo>
                    <a:lnTo>
                      <a:pt x="296" y="665"/>
                    </a:lnTo>
                    <a:lnTo>
                      <a:pt x="296" y="296"/>
                    </a:lnTo>
                    <a:close/>
                    <a:moveTo>
                      <a:pt x="74" y="1"/>
                    </a:moveTo>
                    <a:lnTo>
                      <a:pt x="25" y="25"/>
                    </a:lnTo>
                    <a:lnTo>
                      <a:pt x="0" y="75"/>
                    </a:lnTo>
                    <a:lnTo>
                      <a:pt x="0" y="149"/>
                    </a:lnTo>
                    <a:lnTo>
                      <a:pt x="0" y="1256"/>
                    </a:lnTo>
                    <a:lnTo>
                      <a:pt x="0" y="1305"/>
                    </a:lnTo>
                    <a:lnTo>
                      <a:pt x="25" y="1354"/>
                    </a:lnTo>
                    <a:lnTo>
                      <a:pt x="74" y="1403"/>
                    </a:lnTo>
                    <a:lnTo>
                      <a:pt x="197" y="1403"/>
                    </a:lnTo>
                    <a:lnTo>
                      <a:pt x="247" y="1354"/>
                    </a:lnTo>
                    <a:lnTo>
                      <a:pt x="296" y="1305"/>
                    </a:lnTo>
                    <a:lnTo>
                      <a:pt x="296" y="1256"/>
                    </a:lnTo>
                    <a:lnTo>
                      <a:pt x="296" y="961"/>
                    </a:lnTo>
                    <a:lnTo>
                      <a:pt x="419" y="985"/>
                    </a:lnTo>
                    <a:lnTo>
                      <a:pt x="493" y="985"/>
                    </a:lnTo>
                    <a:lnTo>
                      <a:pt x="566" y="1010"/>
                    </a:lnTo>
                    <a:lnTo>
                      <a:pt x="616" y="1108"/>
                    </a:lnTo>
                    <a:lnTo>
                      <a:pt x="640" y="1256"/>
                    </a:lnTo>
                    <a:lnTo>
                      <a:pt x="640" y="1305"/>
                    </a:lnTo>
                    <a:lnTo>
                      <a:pt x="689" y="1354"/>
                    </a:lnTo>
                    <a:lnTo>
                      <a:pt x="739" y="1403"/>
                    </a:lnTo>
                    <a:lnTo>
                      <a:pt x="862" y="1403"/>
                    </a:lnTo>
                    <a:lnTo>
                      <a:pt x="911" y="1354"/>
                    </a:lnTo>
                    <a:lnTo>
                      <a:pt x="936" y="1305"/>
                    </a:lnTo>
                    <a:lnTo>
                      <a:pt x="960" y="1256"/>
                    </a:lnTo>
                    <a:lnTo>
                      <a:pt x="936" y="1133"/>
                    </a:lnTo>
                    <a:lnTo>
                      <a:pt x="911" y="1010"/>
                    </a:lnTo>
                    <a:lnTo>
                      <a:pt x="886" y="911"/>
                    </a:lnTo>
                    <a:lnTo>
                      <a:pt x="812" y="837"/>
                    </a:lnTo>
                    <a:lnTo>
                      <a:pt x="862" y="764"/>
                    </a:lnTo>
                    <a:lnTo>
                      <a:pt x="911" y="690"/>
                    </a:lnTo>
                    <a:lnTo>
                      <a:pt x="936" y="616"/>
                    </a:lnTo>
                    <a:lnTo>
                      <a:pt x="936" y="518"/>
                    </a:lnTo>
                    <a:lnTo>
                      <a:pt x="936" y="370"/>
                    </a:lnTo>
                    <a:lnTo>
                      <a:pt x="886" y="247"/>
                    </a:lnTo>
                    <a:lnTo>
                      <a:pt x="812" y="173"/>
                    </a:lnTo>
                    <a:lnTo>
                      <a:pt x="763" y="99"/>
                    </a:lnTo>
                    <a:lnTo>
                      <a:pt x="591" y="25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8"/>
              <p:cNvSpPr/>
              <p:nvPr/>
            </p:nvSpPr>
            <p:spPr>
              <a:xfrm>
                <a:off x="193206" y="5731484"/>
                <a:ext cx="44895" cy="5857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77" extrusionOk="0">
                    <a:moveTo>
                      <a:pt x="98" y="0"/>
                    </a:moveTo>
                    <a:lnTo>
                      <a:pt x="49" y="50"/>
                    </a:lnTo>
                    <a:lnTo>
                      <a:pt x="0" y="74"/>
                    </a:lnTo>
                    <a:lnTo>
                      <a:pt x="0" y="148"/>
                    </a:lnTo>
                    <a:lnTo>
                      <a:pt x="0" y="197"/>
                    </a:lnTo>
                    <a:lnTo>
                      <a:pt x="25" y="247"/>
                    </a:lnTo>
                    <a:lnTo>
                      <a:pt x="74" y="296"/>
                    </a:lnTo>
                    <a:lnTo>
                      <a:pt x="123" y="320"/>
                    </a:lnTo>
                    <a:lnTo>
                      <a:pt x="394" y="345"/>
                    </a:lnTo>
                    <a:lnTo>
                      <a:pt x="246" y="1305"/>
                    </a:lnTo>
                    <a:lnTo>
                      <a:pt x="246" y="1354"/>
                    </a:lnTo>
                    <a:lnTo>
                      <a:pt x="271" y="1403"/>
                    </a:lnTo>
                    <a:lnTo>
                      <a:pt x="320" y="1452"/>
                    </a:lnTo>
                    <a:lnTo>
                      <a:pt x="369" y="1477"/>
                    </a:lnTo>
                    <a:lnTo>
                      <a:pt x="443" y="1477"/>
                    </a:lnTo>
                    <a:lnTo>
                      <a:pt x="492" y="1428"/>
                    </a:lnTo>
                    <a:lnTo>
                      <a:pt x="541" y="1403"/>
                    </a:lnTo>
                    <a:lnTo>
                      <a:pt x="541" y="1354"/>
                    </a:lnTo>
                    <a:lnTo>
                      <a:pt x="689" y="394"/>
                    </a:lnTo>
                    <a:lnTo>
                      <a:pt x="960" y="443"/>
                    </a:lnTo>
                    <a:lnTo>
                      <a:pt x="1033" y="443"/>
                    </a:lnTo>
                    <a:lnTo>
                      <a:pt x="1083" y="394"/>
                    </a:lnTo>
                    <a:lnTo>
                      <a:pt x="1107" y="370"/>
                    </a:lnTo>
                    <a:lnTo>
                      <a:pt x="1132" y="320"/>
                    </a:lnTo>
                    <a:lnTo>
                      <a:pt x="1132" y="247"/>
                    </a:lnTo>
                    <a:lnTo>
                      <a:pt x="1107" y="197"/>
                    </a:lnTo>
                    <a:lnTo>
                      <a:pt x="1058" y="148"/>
                    </a:lnTo>
                    <a:lnTo>
                      <a:pt x="1009" y="124"/>
                    </a:lnTo>
                    <a:lnTo>
                      <a:pt x="591" y="74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8"/>
              <p:cNvSpPr/>
              <p:nvPr/>
            </p:nvSpPr>
            <p:spPr>
              <a:xfrm>
                <a:off x="241988" y="5747110"/>
                <a:ext cx="51756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575" extrusionOk="0">
                    <a:moveTo>
                      <a:pt x="419" y="0"/>
                    </a:moveTo>
                    <a:lnTo>
                      <a:pt x="369" y="49"/>
                    </a:lnTo>
                    <a:lnTo>
                      <a:pt x="320" y="99"/>
                    </a:lnTo>
                    <a:lnTo>
                      <a:pt x="0" y="1157"/>
                    </a:lnTo>
                    <a:lnTo>
                      <a:pt x="0" y="1206"/>
                    </a:lnTo>
                    <a:lnTo>
                      <a:pt x="0" y="1280"/>
                    </a:lnTo>
                    <a:lnTo>
                      <a:pt x="50" y="1304"/>
                    </a:lnTo>
                    <a:lnTo>
                      <a:pt x="99" y="1353"/>
                    </a:lnTo>
                    <a:lnTo>
                      <a:pt x="197" y="1353"/>
                    </a:lnTo>
                    <a:lnTo>
                      <a:pt x="246" y="1329"/>
                    </a:lnTo>
                    <a:lnTo>
                      <a:pt x="271" y="1280"/>
                    </a:lnTo>
                    <a:lnTo>
                      <a:pt x="296" y="1255"/>
                    </a:lnTo>
                    <a:lnTo>
                      <a:pt x="419" y="861"/>
                    </a:lnTo>
                    <a:lnTo>
                      <a:pt x="788" y="960"/>
                    </a:lnTo>
                    <a:lnTo>
                      <a:pt x="665" y="1353"/>
                    </a:lnTo>
                    <a:lnTo>
                      <a:pt x="665" y="1427"/>
                    </a:lnTo>
                    <a:lnTo>
                      <a:pt x="665" y="1477"/>
                    </a:lnTo>
                    <a:lnTo>
                      <a:pt x="714" y="1526"/>
                    </a:lnTo>
                    <a:lnTo>
                      <a:pt x="763" y="1550"/>
                    </a:lnTo>
                    <a:lnTo>
                      <a:pt x="812" y="1575"/>
                    </a:lnTo>
                    <a:lnTo>
                      <a:pt x="862" y="1550"/>
                    </a:lnTo>
                    <a:lnTo>
                      <a:pt x="911" y="1526"/>
                    </a:lnTo>
                    <a:lnTo>
                      <a:pt x="935" y="1501"/>
                    </a:lnTo>
                    <a:lnTo>
                      <a:pt x="960" y="1452"/>
                    </a:lnTo>
                    <a:lnTo>
                      <a:pt x="1304" y="394"/>
                    </a:lnTo>
                    <a:lnTo>
                      <a:pt x="1304" y="345"/>
                    </a:lnTo>
                    <a:lnTo>
                      <a:pt x="1280" y="295"/>
                    </a:lnTo>
                    <a:lnTo>
                      <a:pt x="1255" y="246"/>
                    </a:lnTo>
                    <a:lnTo>
                      <a:pt x="1206" y="222"/>
                    </a:lnTo>
                    <a:lnTo>
                      <a:pt x="1132" y="197"/>
                    </a:lnTo>
                    <a:lnTo>
                      <a:pt x="1083" y="222"/>
                    </a:lnTo>
                    <a:lnTo>
                      <a:pt x="1034" y="246"/>
                    </a:lnTo>
                    <a:lnTo>
                      <a:pt x="1009" y="320"/>
                    </a:lnTo>
                    <a:lnTo>
                      <a:pt x="886" y="665"/>
                    </a:lnTo>
                    <a:lnTo>
                      <a:pt x="517" y="542"/>
                    </a:lnTo>
                    <a:lnTo>
                      <a:pt x="640" y="197"/>
                    </a:lnTo>
                    <a:lnTo>
                      <a:pt x="640" y="123"/>
                    </a:lnTo>
                    <a:lnTo>
                      <a:pt x="615" y="74"/>
                    </a:lnTo>
                    <a:lnTo>
                      <a:pt x="591" y="25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43" name="Google Shape;3243;p48"/>
          <p:cNvGrpSpPr/>
          <p:nvPr/>
        </p:nvGrpSpPr>
        <p:grpSpPr>
          <a:xfrm>
            <a:off x="3275902" y="1557326"/>
            <a:ext cx="488700" cy="1120385"/>
            <a:chOff x="3275902" y="1592050"/>
            <a:chExt cx="488700" cy="1120385"/>
          </a:xfrm>
        </p:grpSpPr>
        <p:grpSp>
          <p:nvGrpSpPr>
            <p:cNvPr id="3246" name="Google Shape;3246;p48"/>
            <p:cNvGrpSpPr/>
            <p:nvPr/>
          </p:nvGrpSpPr>
          <p:grpSpPr>
            <a:xfrm>
              <a:off x="3316775" y="2300604"/>
              <a:ext cx="406955" cy="411831"/>
              <a:chOff x="2291369" y="5400675"/>
              <a:chExt cx="406955" cy="411831"/>
            </a:xfrm>
          </p:grpSpPr>
          <p:sp>
            <p:nvSpPr>
              <p:cNvPr id="3247" name="Google Shape;3247;p48"/>
              <p:cNvSpPr/>
              <p:nvPr/>
            </p:nvSpPr>
            <p:spPr>
              <a:xfrm>
                <a:off x="2291369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2042" y="1"/>
                    </a:moveTo>
                    <a:lnTo>
                      <a:pt x="1845" y="25"/>
                    </a:lnTo>
                    <a:lnTo>
                      <a:pt x="1649" y="50"/>
                    </a:lnTo>
                    <a:lnTo>
                      <a:pt x="1452" y="99"/>
                    </a:lnTo>
                    <a:lnTo>
                      <a:pt x="1255" y="173"/>
                    </a:lnTo>
                    <a:lnTo>
                      <a:pt x="1083" y="247"/>
                    </a:lnTo>
                    <a:lnTo>
                      <a:pt x="910" y="345"/>
                    </a:lnTo>
                    <a:lnTo>
                      <a:pt x="763" y="468"/>
                    </a:lnTo>
                    <a:lnTo>
                      <a:pt x="615" y="591"/>
                    </a:lnTo>
                    <a:lnTo>
                      <a:pt x="468" y="739"/>
                    </a:lnTo>
                    <a:lnTo>
                      <a:pt x="345" y="911"/>
                    </a:lnTo>
                    <a:lnTo>
                      <a:pt x="246" y="1083"/>
                    </a:lnTo>
                    <a:lnTo>
                      <a:pt x="172" y="1256"/>
                    </a:lnTo>
                    <a:lnTo>
                      <a:pt x="98" y="1428"/>
                    </a:lnTo>
                    <a:lnTo>
                      <a:pt x="49" y="1625"/>
                    </a:lnTo>
                    <a:lnTo>
                      <a:pt x="25" y="1846"/>
                    </a:lnTo>
                    <a:lnTo>
                      <a:pt x="0" y="2043"/>
                    </a:lnTo>
                    <a:lnTo>
                      <a:pt x="25" y="2215"/>
                    </a:lnTo>
                    <a:lnTo>
                      <a:pt x="49" y="2412"/>
                    </a:lnTo>
                    <a:lnTo>
                      <a:pt x="74" y="2584"/>
                    </a:lnTo>
                    <a:lnTo>
                      <a:pt x="123" y="2732"/>
                    </a:lnTo>
                    <a:lnTo>
                      <a:pt x="271" y="3052"/>
                    </a:lnTo>
                    <a:lnTo>
                      <a:pt x="468" y="3323"/>
                    </a:lnTo>
                    <a:lnTo>
                      <a:pt x="689" y="3569"/>
                    </a:lnTo>
                    <a:lnTo>
                      <a:pt x="960" y="3790"/>
                    </a:lnTo>
                    <a:lnTo>
                      <a:pt x="1280" y="3938"/>
                    </a:lnTo>
                    <a:lnTo>
                      <a:pt x="1427" y="3987"/>
                    </a:lnTo>
                    <a:lnTo>
                      <a:pt x="1599" y="4036"/>
                    </a:lnTo>
                    <a:lnTo>
                      <a:pt x="1280" y="4208"/>
                    </a:lnTo>
                    <a:lnTo>
                      <a:pt x="960" y="4405"/>
                    </a:lnTo>
                    <a:lnTo>
                      <a:pt x="689" y="4651"/>
                    </a:lnTo>
                    <a:lnTo>
                      <a:pt x="468" y="4947"/>
                    </a:lnTo>
                    <a:lnTo>
                      <a:pt x="271" y="5266"/>
                    </a:lnTo>
                    <a:lnTo>
                      <a:pt x="123" y="5611"/>
                    </a:lnTo>
                    <a:lnTo>
                      <a:pt x="74" y="5808"/>
                    </a:lnTo>
                    <a:lnTo>
                      <a:pt x="49" y="6005"/>
                    </a:lnTo>
                    <a:lnTo>
                      <a:pt x="25" y="6177"/>
                    </a:lnTo>
                    <a:lnTo>
                      <a:pt x="0" y="6398"/>
                    </a:lnTo>
                    <a:lnTo>
                      <a:pt x="25" y="6620"/>
                    </a:lnTo>
                    <a:lnTo>
                      <a:pt x="49" y="6817"/>
                    </a:lnTo>
                    <a:lnTo>
                      <a:pt x="98" y="7038"/>
                    </a:lnTo>
                    <a:lnTo>
                      <a:pt x="148" y="7235"/>
                    </a:lnTo>
                    <a:lnTo>
                      <a:pt x="246" y="7432"/>
                    </a:lnTo>
                    <a:lnTo>
                      <a:pt x="345" y="7629"/>
                    </a:lnTo>
                    <a:lnTo>
                      <a:pt x="443" y="7801"/>
                    </a:lnTo>
                    <a:lnTo>
                      <a:pt x="566" y="7973"/>
                    </a:lnTo>
                    <a:lnTo>
                      <a:pt x="492" y="8096"/>
                    </a:lnTo>
                    <a:lnTo>
                      <a:pt x="443" y="8219"/>
                    </a:lnTo>
                    <a:lnTo>
                      <a:pt x="418" y="8342"/>
                    </a:lnTo>
                    <a:lnTo>
                      <a:pt x="418" y="8490"/>
                    </a:lnTo>
                    <a:lnTo>
                      <a:pt x="418" y="8687"/>
                    </a:lnTo>
                    <a:lnTo>
                      <a:pt x="492" y="8859"/>
                    </a:lnTo>
                    <a:lnTo>
                      <a:pt x="566" y="9006"/>
                    </a:lnTo>
                    <a:lnTo>
                      <a:pt x="689" y="9154"/>
                    </a:lnTo>
                    <a:lnTo>
                      <a:pt x="812" y="9253"/>
                    </a:lnTo>
                    <a:lnTo>
                      <a:pt x="984" y="9351"/>
                    </a:lnTo>
                    <a:lnTo>
                      <a:pt x="1157" y="9400"/>
                    </a:lnTo>
                    <a:lnTo>
                      <a:pt x="1329" y="9425"/>
                    </a:lnTo>
                    <a:lnTo>
                      <a:pt x="1476" y="9400"/>
                    </a:lnTo>
                    <a:lnTo>
                      <a:pt x="1599" y="9376"/>
                    </a:lnTo>
                    <a:lnTo>
                      <a:pt x="1722" y="9326"/>
                    </a:lnTo>
                    <a:lnTo>
                      <a:pt x="1845" y="9277"/>
                    </a:lnTo>
                    <a:lnTo>
                      <a:pt x="1944" y="9203"/>
                    </a:lnTo>
                    <a:lnTo>
                      <a:pt x="2042" y="9105"/>
                    </a:lnTo>
                    <a:lnTo>
                      <a:pt x="2116" y="9006"/>
                    </a:lnTo>
                    <a:lnTo>
                      <a:pt x="2190" y="8883"/>
                    </a:lnTo>
                    <a:lnTo>
                      <a:pt x="2534" y="8908"/>
                    </a:lnTo>
                    <a:lnTo>
                      <a:pt x="2781" y="8908"/>
                    </a:lnTo>
                    <a:lnTo>
                      <a:pt x="3051" y="8859"/>
                    </a:lnTo>
                    <a:lnTo>
                      <a:pt x="3273" y="8810"/>
                    </a:lnTo>
                    <a:lnTo>
                      <a:pt x="3519" y="8711"/>
                    </a:lnTo>
                    <a:lnTo>
                      <a:pt x="3740" y="8613"/>
                    </a:lnTo>
                    <a:lnTo>
                      <a:pt x="3937" y="8490"/>
                    </a:lnTo>
                    <a:lnTo>
                      <a:pt x="4134" y="8342"/>
                    </a:lnTo>
                    <a:lnTo>
                      <a:pt x="4306" y="8170"/>
                    </a:lnTo>
                    <a:lnTo>
                      <a:pt x="4478" y="7998"/>
                    </a:lnTo>
                    <a:lnTo>
                      <a:pt x="4626" y="7801"/>
                    </a:lnTo>
                    <a:lnTo>
                      <a:pt x="4749" y="7579"/>
                    </a:lnTo>
                    <a:lnTo>
                      <a:pt x="4847" y="7358"/>
                    </a:lnTo>
                    <a:lnTo>
                      <a:pt x="4946" y="7136"/>
                    </a:lnTo>
                    <a:lnTo>
                      <a:pt x="4995" y="6890"/>
                    </a:lnTo>
                    <a:lnTo>
                      <a:pt x="5044" y="6644"/>
                    </a:lnTo>
                    <a:lnTo>
                      <a:pt x="5044" y="6398"/>
                    </a:lnTo>
                    <a:lnTo>
                      <a:pt x="5044" y="6078"/>
                    </a:lnTo>
                    <a:lnTo>
                      <a:pt x="4970" y="5783"/>
                    </a:lnTo>
                    <a:lnTo>
                      <a:pt x="5044" y="2781"/>
                    </a:lnTo>
                    <a:lnTo>
                      <a:pt x="4675" y="2929"/>
                    </a:lnTo>
                    <a:lnTo>
                      <a:pt x="4626" y="2707"/>
                    </a:lnTo>
                    <a:lnTo>
                      <a:pt x="4577" y="2461"/>
                    </a:lnTo>
                    <a:lnTo>
                      <a:pt x="4478" y="2166"/>
                    </a:lnTo>
                    <a:lnTo>
                      <a:pt x="4355" y="1822"/>
                    </a:lnTo>
                    <a:lnTo>
                      <a:pt x="4134" y="1428"/>
                    </a:lnTo>
                    <a:lnTo>
                      <a:pt x="4035" y="1231"/>
                    </a:lnTo>
                    <a:lnTo>
                      <a:pt x="3888" y="1034"/>
                    </a:lnTo>
                    <a:lnTo>
                      <a:pt x="3716" y="837"/>
                    </a:lnTo>
                    <a:lnTo>
                      <a:pt x="3543" y="665"/>
                    </a:lnTo>
                    <a:lnTo>
                      <a:pt x="3396" y="517"/>
                    </a:lnTo>
                    <a:lnTo>
                      <a:pt x="3223" y="394"/>
                    </a:lnTo>
                    <a:lnTo>
                      <a:pt x="3051" y="271"/>
                    </a:lnTo>
                    <a:lnTo>
                      <a:pt x="2879" y="173"/>
                    </a:lnTo>
                    <a:lnTo>
                      <a:pt x="2682" y="99"/>
                    </a:lnTo>
                    <a:lnTo>
                      <a:pt x="2485" y="50"/>
                    </a:lnTo>
                    <a:lnTo>
                      <a:pt x="2264" y="25"/>
                    </a:lnTo>
                    <a:lnTo>
                      <a:pt x="204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8" name="Google Shape;3248;p48"/>
              <p:cNvSpPr/>
              <p:nvPr/>
            </p:nvSpPr>
            <p:spPr>
              <a:xfrm>
                <a:off x="2498238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3002" y="1"/>
                    </a:moveTo>
                    <a:lnTo>
                      <a:pt x="2781" y="25"/>
                    </a:lnTo>
                    <a:lnTo>
                      <a:pt x="2584" y="50"/>
                    </a:lnTo>
                    <a:lnTo>
                      <a:pt x="2363" y="99"/>
                    </a:lnTo>
                    <a:lnTo>
                      <a:pt x="2190" y="173"/>
                    </a:lnTo>
                    <a:lnTo>
                      <a:pt x="1994" y="271"/>
                    </a:lnTo>
                    <a:lnTo>
                      <a:pt x="1821" y="394"/>
                    </a:lnTo>
                    <a:lnTo>
                      <a:pt x="1649" y="517"/>
                    </a:lnTo>
                    <a:lnTo>
                      <a:pt x="1501" y="665"/>
                    </a:lnTo>
                    <a:lnTo>
                      <a:pt x="1329" y="837"/>
                    </a:lnTo>
                    <a:lnTo>
                      <a:pt x="1182" y="1034"/>
                    </a:lnTo>
                    <a:lnTo>
                      <a:pt x="1034" y="1231"/>
                    </a:lnTo>
                    <a:lnTo>
                      <a:pt x="911" y="1428"/>
                    </a:lnTo>
                    <a:lnTo>
                      <a:pt x="714" y="1822"/>
                    </a:lnTo>
                    <a:lnTo>
                      <a:pt x="566" y="2166"/>
                    </a:lnTo>
                    <a:lnTo>
                      <a:pt x="468" y="2461"/>
                    </a:lnTo>
                    <a:lnTo>
                      <a:pt x="419" y="2707"/>
                    </a:lnTo>
                    <a:lnTo>
                      <a:pt x="394" y="2929"/>
                    </a:lnTo>
                    <a:lnTo>
                      <a:pt x="25" y="2781"/>
                    </a:lnTo>
                    <a:lnTo>
                      <a:pt x="99" y="5783"/>
                    </a:lnTo>
                    <a:lnTo>
                      <a:pt x="74" y="5783"/>
                    </a:lnTo>
                    <a:lnTo>
                      <a:pt x="25" y="6078"/>
                    </a:lnTo>
                    <a:lnTo>
                      <a:pt x="1" y="6398"/>
                    </a:lnTo>
                    <a:lnTo>
                      <a:pt x="1" y="6644"/>
                    </a:lnTo>
                    <a:lnTo>
                      <a:pt x="50" y="6890"/>
                    </a:lnTo>
                    <a:lnTo>
                      <a:pt x="99" y="7136"/>
                    </a:lnTo>
                    <a:lnTo>
                      <a:pt x="197" y="7358"/>
                    </a:lnTo>
                    <a:lnTo>
                      <a:pt x="296" y="7579"/>
                    </a:lnTo>
                    <a:lnTo>
                      <a:pt x="419" y="7801"/>
                    </a:lnTo>
                    <a:lnTo>
                      <a:pt x="566" y="7998"/>
                    </a:lnTo>
                    <a:lnTo>
                      <a:pt x="739" y="8170"/>
                    </a:lnTo>
                    <a:lnTo>
                      <a:pt x="911" y="8342"/>
                    </a:lnTo>
                    <a:lnTo>
                      <a:pt x="1108" y="8490"/>
                    </a:lnTo>
                    <a:lnTo>
                      <a:pt x="1329" y="8613"/>
                    </a:lnTo>
                    <a:lnTo>
                      <a:pt x="1551" y="8711"/>
                    </a:lnTo>
                    <a:lnTo>
                      <a:pt x="1772" y="8810"/>
                    </a:lnTo>
                    <a:lnTo>
                      <a:pt x="2018" y="8859"/>
                    </a:lnTo>
                    <a:lnTo>
                      <a:pt x="2264" y="8908"/>
                    </a:lnTo>
                    <a:lnTo>
                      <a:pt x="2510" y="8908"/>
                    </a:lnTo>
                    <a:lnTo>
                      <a:pt x="2879" y="8883"/>
                    </a:lnTo>
                    <a:lnTo>
                      <a:pt x="2929" y="9006"/>
                    </a:lnTo>
                    <a:lnTo>
                      <a:pt x="3027" y="9105"/>
                    </a:lnTo>
                    <a:lnTo>
                      <a:pt x="3101" y="9203"/>
                    </a:lnTo>
                    <a:lnTo>
                      <a:pt x="3199" y="9277"/>
                    </a:lnTo>
                    <a:lnTo>
                      <a:pt x="3322" y="9326"/>
                    </a:lnTo>
                    <a:lnTo>
                      <a:pt x="3445" y="9376"/>
                    </a:lnTo>
                    <a:lnTo>
                      <a:pt x="3568" y="9400"/>
                    </a:lnTo>
                    <a:lnTo>
                      <a:pt x="3716" y="9425"/>
                    </a:lnTo>
                    <a:lnTo>
                      <a:pt x="3913" y="9400"/>
                    </a:lnTo>
                    <a:lnTo>
                      <a:pt x="4085" y="9351"/>
                    </a:lnTo>
                    <a:lnTo>
                      <a:pt x="4233" y="9253"/>
                    </a:lnTo>
                    <a:lnTo>
                      <a:pt x="4380" y="9154"/>
                    </a:lnTo>
                    <a:lnTo>
                      <a:pt x="4479" y="9006"/>
                    </a:lnTo>
                    <a:lnTo>
                      <a:pt x="4577" y="8859"/>
                    </a:lnTo>
                    <a:lnTo>
                      <a:pt x="4626" y="8687"/>
                    </a:lnTo>
                    <a:lnTo>
                      <a:pt x="4651" y="8490"/>
                    </a:lnTo>
                    <a:lnTo>
                      <a:pt x="4626" y="8342"/>
                    </a:lnTo>
                    <a:lnTo>
                      <a:pt x="4602" y="8219"/>
                    </a:lnTo>
                    <a:lnTo>
                      <a:pt x="4553" y="8096"/>
                    </a:lnTo>
                    <a:lnTo>
                      <a:pt x="4479" y="7973"/>
                    </a:lnTo>
                    <a:lnTo>
                      <a:pt x="4602" y="7801"/>
                    </a:lnTo>
                    <a:lnTo>
                      <a:pt x="4725" y="7629"/>
                    </a:lnTo>
                    <a:lnTo>
                      <a:pt x="4823" y="7432"/>
                    </a:lnTo>
                    <a:lnTo>
                      <a:pt x="4897" y="7235"/>
                    </a:lnTo>
                    <a:lnTo>
                      <a:pt x="4971" y="7038"/>
                    </a:lnTo>
                    <a:lnTo>
                      <a:pt x="4996" y="6817"/>
                    </a:lnTo>
                    <a:lnTo>
                      <a:pt x="5045" y="6620"/>
                    </a:lnTo>
                    <a:lnTo>
                      <a:pt x="5045" y="6398"/>
                    </a:lnTo>
                    <a:lnTo>
                      <a:pt x="5045" y="6177"/>
                    </a:lnTo>
                    <a:lnTo>
                      <a:pt x="5020" y="6005"/>
                    </a:lnTo>
                    <a:lnTo>
                      <a:pt x="4971" y="5808"/>
                    </a:lnTo>
                    <a:lnTo>
                      <a:pt x="4922" y="5611"/>
                    </a:lnTo>
                    <a:lnTo>
                      <a:pt x="4799" y="5266"/>
                    </a:lnTo>
                    <a:lnTo>
                      <a:pt x="4602" y="4947"/>
                    </a:lnTo>
                    <a:lnTo>
                      <a:pt x="4356" y="4651"/>
                    </a:lnTo>
                    <a:lnTo>
                      <a:pt x="4085" y="4405"/>
                    </a:lnTo>
                    <a:lnTo>
                      <a:pt x="3790" y="4208"/>
                    </a:lnTo>
                    <a:lnTo>
                      <a:pt x="3445" y="4036"/>
                    </a:lnTo>
                    <a:lnTo>
                      <a:pt x="3618" y="3987"/>
                    </a:lnTo>
                    <a:lnTo>
                      <a:pt x="3790" y="3938"/>
                    </a:lnTo>
                    <a:lnTo>
                      <a:pt x="4085" y="3790"/>
                    </a:lnTo>
                    <a:lnTo>
                      <a:pt x="4356" y="3569"/>
                    </a:lnTo>
                    <a:lnTo>
                      <a:pt x="4602" y="3323"/>
                    </a:lnTo>
                    <a:lnTo>
                      <a:pt x="4774" y="3052"/>
                    </a:lnTo>
                    <a:lnTo>
                      <a:pt x="4922" y="2732"/>
                    </a:lnTo>
                    <a:lnTo>
                      <a:pt x="4971" y="2584"/>
                    </a:lnTo>
                    <a:lnTo>
                      <a:pt x="5020" y="2412"/>
                    </a:lnTo>
                    <a:lnTo>
                      <a:pt x="5045" y="2215"/>
                    </a:lnTo>
                    <a:lnTo>
                      <a:pt x="5045" y="2043"/>
                    </a:lnTo>
                    <a:lnTo>
                      <a:pt x="5045" y="1846"/>
                    </a:lnTo>
                    <a:lnTo>
                      <a:pt x="4996" y="1625"/>
                    </a:lnTo>
                    <a:lnTo>
                      <a:pt x="4946" y="1428"/>
                    </a:lnTo>
                    <a:lnTo>
                      <a:pt x="4897" y="1256"/>
                    </a:lnTo>
                    <a:lnTo>
                      <a:pt x="4799" y="1083"/>
                    </a:lnTo>
                    <a:lnTo>
                      <a:pt x="4700" y="911"/>
                    </a:lnTo>
                    <a:lnTo>
                      <a:pt x="4577" y="739"/>
                    </a:lnTo>
                    <a:lnTo>
                      <a:pt x="4454" y="591"/>
                    </a:lnTo>
                    <a:lnTo>
                      <a:pt x="4307" y="468"/>
                    </a:lnTo>
                    <a:lnTo>
                      <a:pt x="4134" y="345"/>
                    </a:lnTo>
                    <a:lnTo>
                      <a:pt x="3987" y="247"/>
                    </a:lnTo>
                    <a:lnTo>
                      <a:pt x="3790" y="173"/>
                    </a:lnTo>
                    <a:lnTo>
                      <a:pt x="3618" y="99"/>
                    </a:lnTo>
                    <a:lnTo>
                      <a:pt x="3421" y="50"/>
                    </a:lnTo>
                    <a:lnTo>
                      <a:pt x="3224" y="25"/>
                    </a:lnTo>
                    <a:lnTo>
                      <a:pt x="300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49" name="Google Shape;3249;p48"/>
              <p:cNvSpPr/>
              <p:nvPr/>
            </p:nvSpPr>
            <p:spPr>
              <a:xfrm>
                <a:off x="2598738" y="5438710"/>
                <a:ext cx="99586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9425" extrusionOk="0">
                    <a:moveTo>
                      <a:pt x="468" y="1"/>
                    </a:moveTo>
                    <a:lnTo>
                      <a:pt x="247" y="25"/>
                    </a:lnTo>
                    <a:lnTo>
                      <a:pt x="26" y="50"/>
                    </a:lnTo>
                    <a:lnTo>
                      <a:pt x="198" y="99"/>
                    </a:lnTo>
                    <a:lnTo>
                      <a:pt x="345" y="148"/>
                    </a:lnTo>
                    <a:lnTo>
                      <a:pt x="641" y="321"/>
                    </a:lnTo>
                    <a:lnTo>
                      <a:pt x="911" y="517"/>
                    </a:lnTo>
                    <a:lnTo>
                      <a:pt x="1157" y="764"/>
                    </a:lnTo>
                    <a:lnTo>
                      <a:pt x="1354" y="1034"/>
                    </a:lnTo>
                    <a:lnTo>
                      <a:pt x="1477" y="1354"/>
                    </a:lnTo>
                    <a:lnTo>
                      <a:pt x="1527" y="1526"/>
                    </a:lnTo>
                    <a:lnTo>
                      <a:pt x="1576" y="1699"/>
                    </a:lnTo>
                    <a:lnTo>
                      <a:pt x="1600" y="1871"/>
                    </a:lnTo>
                    <a:lnTo>
                      <a:pt x="1600" y="2043"/>
                    </a:lnTo>
                    <a:lnTo>
                      <a:pt x="1600" y="2215"/>
                    </a:lnTo>
                    <a:lnTo>
                      <a:pt x="1576" y="2412"/>
                    </a:lnTo>
                    <a:lnTo>
                      <a:pt x="1527" y="2584"/>
                    </a:lnTo>
                    <a:lnTo>
                      <a:pt x="1477" y="2732"/>
                    </a:lnTo>
                    <a:lnTo>
                      <a:pt x="1330" y="3052"/>
                    </a:lnTo>
                    <a:lnTo>
                      <a:pt x="1157" y="3323"/>
                    </a:lnTo>
                    <a:lnTo>
                      <a:pt x="911" y="3569"/>
                    </a:lnTo>
                    <a:lnTo>
                      <a:pt x="641" y="3790"/>
                    </a:lnTo>
                    <a:lnTo>
                      <a:pt x="345" y="3938"/>
                    </a:lnTo>
                    <a:lnTo>
                      <a:pt x="173" y="3987"/>
                    </a:lnTo>
                    <a:lnTo>
                      <a:pt x="1" y="4036"/>
                    </a:lnTo>
                    <a:lnTo>
                      <a:pt x="345" y="4208"/>
                    </a:lnTo>
                    <a:lnTo>
                      <a:pt x="641" y="4405"/>
                    </a:lnTo>
                    <a:lnTo>
                      <a:pt x="911" y="4651"/>
                    </a:lnTo>
                    <a:lnTo>
                      <a:pt x="1157" y="4947"/>
                    </a:lnTo>
                    <a:lnTo>
                      <a:pt x="1354" y="5266"/>
                    </a:lnTo>
                    <a:lnTo>
                      <a:pt x="1477" y="5611"/>
                    </a:lnTo>
                    <a:lnTo>
                      <a:pt x="1527" y="5808"/>
                    </a:lnTo>
                    <a:lnTo>
                      <a:pt x="1576" y="6005"/>
                    </a:lnTo>
                    <a:lnTo>
                      <a:pt x="1600" y="6177"/>
                    </a:lnTo>
                    <a:lnTo>
                      <a:pt x="1600" y="6398"/>
                    </a:lnTo>
                    <a:lnTo>
                      <a:pt x="1600" y="6620"/>
                    </a:lnTo>
                    <a:lnTo>
                      <a:pt x="1576" y="6817"/>
                    </a:lnTo>
                    <a:lnTo>
                      <a:pt x="1527" y="7038"/>
                    </a:lnTo>
                    <a:lnTo>
                      <a:pt x="1453" y="7235"/>
                    </a:lnTo>
                    <a:lnTo>
                      <a:pt x="1379" y="7432"/>
                    </a:lnTo>
                    <a:lnTo>
                      <a:pt x="1280" y="7629"/>
                    </a:lnTo>
                    <a:lnTo>
                      <a:pt x="1157" y="7801"/>
                    </a:lnTo>
                    <a:lnTo>
                      <a:pt x="1034" y="7973"/>
                    </a:lnTo>
                    <a:lnTo>
                      <a:pt x="1108" y="8096"/>
                    </a:lnTo>
                    <a:lnTo>
                      <a:pt x="1157" y="8219"/>
                    </a:lnTo>
                    <a:lnTo>
                      <a:pt x="1182" y="8342"/>
                    </a:lnTo>
                    <a:lnTo>
                      <a:pt x="1207" y="8490"/>
                    </a:lnTo>
                    <a:lnTo>
                      <a:pt x="1182" y="8613"/>
                    </a:lnTo>
                    <a:lnTo>
                      <a:pt x="1157" y="8736"/>
                    </a:lnTo>
                    <a:lnTo>
                      <a:pt x="1133" y="8859"/>
                    </a:lnTo>
                    <a:lnTo>
                      <a:pt x="1059" y="8957"/>
                    </a:lnTo>
                    <a:lnTo>
                      <a:pt x="1010" y="9056"/>
                    </a:lnTo>
                    <a:lnTo>
                      <a:pt x="911" y="9154"/>
                    </a:lnTo>
                    <a:lnTo>
                      <a:pt x="838" y="9228"/>
                    </a:lnTo>
                    <a:lnTo>
                      <a:pt x="739" y="9302"/>
                    </a:lnTo>
                    <a:lnTo>
                      <a:pt x="838" y="9351"/>
                    </a:lnTo>
                    <a:lnTo>
                      <a:pt x="936" y="9400"/>
                    </a:lnTo>
                    <a:lnTo>
                      <a:pt x="1059" y="9425"/>
                    </a:lnTo>
                    <a:lnTo>
                      <a:pt x="1182" y="9425"/>
                    </a:lnTo>
                    <a:lnTo>
                      <a:pt x="1379" y="9400"/>
                    </a:lnTo>
                    <a:lnTo>
                      <a:pt x="1551" y="9351"/>
                    </a:lnTo>
                    <a:lnTo>
                      <a:pt x="1699" y="9253"/>
                    </a:lnTo>
                    <a:lnTo>
                      <a:pt x="1846" y="9154"/>
                    </a:lnTo>
                    <a:lnTo>
                      <a:pt x="1945" y="9006"/>
                    </a:lnTo>
                    <a:lnTo>
                      <a:pt x="2043" y="8859"/>
                    </a:lnTo>
                    <a:lnTo>
                      <a:pt x="2092" y="8687"/>
                    </a:lnTo>
                    <a:lnTo>
                      <a:pt x="2117" y="8490"/>
                    </a:lnTo>
                    <a:lnTo>
                      <a:pt x="2092" y="8342"/>
                    </a:lnTo>
                    <a:lnTo>
                      <a:pt x="2068" y="8219"/>
                    </a:lnTo>
                    <a:lnTo>
                      <a:pt x="2019" y="8096"/>
                    </a:lnTo>
                    <a:lnTo>
                      <a:pt x="1945" y="7973"/>
                    </a:lnTo>
                    <a:lnTo>
                      <a:pt x="2068" y="7801"/>
                    </a:lnTo>
                    <a:lnTo>
                      <a:pt x="2191" y="7629"/>
                    </a:lnTo>
                    <a:lnTo>
                      <a:pt x="2289" y="7432"/>
                    </a:lnTo>
                    <a:lnTo>
                      <a:pt x="2363" y="7235"/>
                    </a:lnTo>
                    <a:lnTo>
                      <a:pt x="2437" y="7038"/>
                    </a:lnTo>
                    <a:lnTo>
                      <a:pt x="2462" y="6817"/>
                    </a:lnTo>
                    <a:lnTo>
                      <a:pt x="2511" y="6620"/>
                    </a:lnTo>
                    <a:lnTo>
                      <a:pt x="2511" y="6398"/>
                    </a:lnTo>
                    <a:lnTo>
                      <a:pt x="2511" y="6177"/>
                    </a:lnTo>
                    <a:lnTo>
                      <a:pt x="2486" y="6005"/>
                    </a:lnTo>
                    <a:lnTo>
                      <a:pt x="2437" y="5808"/>
                    </a:lnTo>
                    <a:lnTo>
                      <a:pt x="2388" y="5611"/>
                    </a:lnTo>
                    <a:lnTo>
                      <a:pt x="2265" y="5266"/>
                    </a:lnTo>
                    <a:lnTo>
                      <a:pt x="2068" y="4947"/>
                    </a:lnTo>
                    <a:lnTo>
                      <a:pt x="1822" y="4651"/>
                    </a:lnTo>
                    <a:lnTo>
                      <a:pt x="1551" y="4405"/>
                    </a:lnTo>
                    <a:lnTo>
                      <a:pt x="1256" y="4208"/>
                    </a:lnTo>
                    <a:lnTo>
                      <a:pt x="911" y="4036"/>
                    </a:lnTo>
                    <a:lnTo>
                      <a:pt x="1084" y="3987"/>
                    </a:lnTo>
                    <a:lnTo>
                      <a:pt x="1256" y="3938"/>
                    </a:lnTo>
                    <a:lnTo>
                      <a:pt x="1551" y="3790"/>
                    </a:lnTo>
                    <a:lnTo>
                      <a:pt x="1822" y="3569"/>
                    </a:lnTo>
                    <a:lnTo>
                      <a:pt x="2068" y="3323"/>
                    </a:lnTo>
                    <a:lnTo>
                      <a:pt x="2240" y="3052"/>
                    </a:lnTo>
                    <a:lnTo>
                      <a:pt x="2388" y="2732"/>
                    </a:lnTo>
                    <a:lnTo>
                      <a:pt x="2437" y="2584"/>
                    </a:lnTo>
                    <a:lnTo>
                      <a:pt x="2486" y="2412"/>
                    </a:lnTo>
                    <a:lnTo>
                      <a:pt x="2511" y="2215"/>
                    </a:lnTo>
                    <a:lnTo>
                      <a:pt x="2511" y="2043"/>
                    </a:lnTo>
                    <a:lnTo>
                      <a:pt x="2511" y="1846"/>
                    </a:lnTo>
                    <a:lnTo>
                      <a:pt x="2462" y="1625"/>
                    </a:lnTo>
                    <a:lnTo>
                      <a:pt x="2412" y="1428"/>
                    </a:lnTo>
                    <a:lnTo>
                      <a:pt x="2363" y="1256"/>
                    </a:lnTo>
                    <a:lnTo>
                      <a:pt x="2265" y="1083"/>
                    </a:lnTo>
                    <a:lnTo>
                      <a:pt x="2166" y="911"/>
                    </a:lnTo>
                    <a:lnTo>
                      <a:pt x="2043" y="739"/>
                    </a:lnTo>
                    <a:lnTo>
                      <a:pt x="1920" y="591"/>
                    </a:lnTo>
                    <a:lnTo>
                      <a:pt x="1773" y="468"/>
                    </a:lnTo>
                    <a:lnTo>
                      <a:pt x="1600" y="345"/>
                    </a:lnTo>
                    <a:lnTo>
                      <a:pt x="1453" y="247"/>
                    </a:lnTo>
                    <a:lnTo>
                      <a:pt x="1256" y="173"/>
                    </a:lnTo>
                    <a:lnTo>
                      <a:pt x="1084" y="99"/>
                    </a:lnTo>
                    <a:lnTo>
                      <a:pt x="887" y="50"/>
                    </a:lnTo>
                    <a:lnTo>
                      <a:pt x="690" y="25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0" name="Google Shape;3250;p48"/>
              <p:cNvSpPr/>
              <p:nvPr/>
            </p:nvSpPr>
            <p:spPr>
              <a:xfrm>
                <a:off x="2435773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99" y="0"/>
                    </a:moveTo>
                    <a:lnTo>
                      <a:pt x="50" y="49"/>
                    </a:lnTo>
                    <a:lnTo>
                      <a:pt x="1" y="99"/>
                    </a:lnTo>
                    <a:lnTo>
                      <a:pt x="1" y="148"/>
                    </a:lnTo>
                    <a:lnTo>
                      <a:pt x="25" y="222"/>
                    </a:lnTo>
                    <a:lnTo>
                      <a:pt x="985" y="2338"/>
                    </a:lnTo>
                    <a:lnTo>
                      <a:pt x="1059" y="2411"/>
                    </a:lnTo>
                    <a:lnTo>
                      <a:pt x="1133" y="2436"/>
                    </a:lnTo>
                    <a:lnTo>
                      <a:pt x="1206" y="2411"/>
                    </a:lnTo>
                    <a:lnTo>
                      <a:pt x="1256" y="2387"/>
                    </a:lnTo>
                    <a:lnTo>
                      <a:pt x="1280" y="2338"/>
                    </a:lnTo>
                    <a:lnTo>
                      <a:pt x="1280" y="2264"/>
                    </a:lnTo>
                    <a:lnTo>
                      <a:pt x="1280" y="2215"/>
                    </a:lnTo>
                    <a:lnTo>
                      <a:pt x="296" y="74"/>
                    </a:lnTo>
                    <a:lnTo>
                      <a:pt x="271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1" name="Google Shape;3251;p48"/>
              <p:cNvSpPr/>
              <p:nvPr/>
            </p:nvSpPr>
            <p:spPr>
              <a:xfrm>
                <a:off x="2503117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1059" y="0"/>
                    </a:moveTo>
                    <a:lnTo>
                      <a:pt x="1009" y="25"/>
                    </a:lnTo>
                    <a:lnTo>
                      <a:pt x="985" y="74"/>
                    </a:lnTo>
                    <a:lnTo>
                      <a:pt x="1" y="2215"/>
                    </a:lnTo>
                    <a:lnTo>
                      <a:pt x="1" y="2264"/>
                    </a:lnTo>
                    <a:lnTo>
                      <a:pt x="1" y="2338"/>
                    </a:lnTo>
                    <a:lnTo>
                      <a:pt x="25" y="2387"/>
                    </a:lnTo>
                    <a:lnTo>
                      <a:pt x="74" y="2411"/>
                    </a:lnTo>
                    <a:lnTo>
                      <a:pt x="148" y="2436"/>
                    </a:lnTo>
                    <a:lnTo>
                      <a:pt x="222" y="2411"/>
                    </a:lnTo>
                    <a:lnTo>
                      <a:pt x="296" y="2338"/>
                    </a:lnTo>
                    <a:lnTo>
                      <a:pt x="1255" y="222"/>
                    </a:lnTo>
                    <a:lnTo>
                      <a:pt x="1280" y="148"/>
                    </a:lnTo>
                    <a:lnTo>
                      <a:pt x="1280" y="99"/>
                    </a:lnTo>
                    <a:lnTo>
                      <a:pt x="1231" y="49"/>
                    </a:ln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2" name="Google Shape;3252;p48"/>
              <p:cNvSpPr/>
              <p:nvPr/>
            </p:nvSpPr>
            <p:spPr>
              <a:xfrm>
                <a:off x="2459212" y="5480670"/>
                <a:ext cx="72261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6276" extrusionOk="0">
                    <a:moveTo>
                      <a:pt x="911" y="1"/>
                    </a:moveTo>
                    <a:lnTo>
                      <a:pt x="812" y="25"/>
                    </a:lnTo>
                    <a:lnTo>
                      <a:pt x="738" y="75"/>
                    </a:lnTo>
                    <a:lnTo>
                      <a:pt x="640" y="148"/>
                    </a:lnTo>
                    <a:lnTo>
                      <a:pt x="566" y="222"/>
                    </a:lnTo>
                    <a:lnTo>
                      <a:pt x="492" y="345"/>
                    </a:lnTo>
                    <a:lnTo>
                      <a:pt x="419" y="493"/>
                    </a:lnTo>
                    <a:lnTo>
                      <a:pt x="296" y="837"/>
                    </a:lnTo>
                    <a:lnTo>
                      <a:pt x="173" y="1256"/>
                    </a:lnTo>
                    <a:lnTo>
                      <a:pt x="99" y="1748"/>
                    </a:lnTo>
                    <a:lnTo>
                      <a:pt x="25" y="2289"/>
                    </a:lnTo>
                    <a:lnTo>
                      <a:pt x="0" y="2880"/>
                    </a:lnTo>
                    <a:lnTo>
                      <a:pt x="0" y="3150"/>
                    </a:lnTo>
                    <a:lnTo>
                      <a:pt x="25" y="3839"/>
                    </a:lnTo>
                    <a:lnTo>
                      <a:pt x="74" y="4479"/>
                    </a:lnTo>
                    <a:lnTo>
                      <a:pt x="148" y="4873"/>
                    </a:lnTo>
                    <a:lnTo>
                      <a:pt x="222" y="5217"/>
                    </a:lnTo>
                    <a:lnTo>
                      <a:pt x="320" y="5512"/>
                    </a:lnTo>
                    <a:lnTo>
                      <a:pt x="419" y="5783"/>
                    </a:lnTo>
                    <a:lnTo>
                      <a:pt x="517" y="5980"/>
                    </a:lnTo>
                    <a:lnTo>
                      <a:pt x="640" y="6152"/>
                    </a:lnTo>
                    <a:lnTo>
                      <a:pt x="763" y="6251"/>
                    </a:lnTo>
                    <a:lnTo>
                      <a:pt x="837" y="6275"/>
                    </a:lnTo>
                    <a:lnTo>
                      <a:pt x="960" y="6275"/>
                    </a:lnTo>
                    <a:lnTo>
                      <a:pt x="1034" y="6251"/>
                    </a:lnTo>
                    <a:lnTo>
                      <a:pt x="1157" y="6152"/>
                    </a:lnTo>
                    <a:lnTo>
                      <a:pt x="1280" y="5980"/>
                    </a:lnTo>
                    <a:lnTo>
                      <a:pt x="1403" y="5783"/>
                    </a:lnTo>
                    <a:lnTo>
                      <a:pt x="1501" y="5512"/>
                    </a:lnTo>
                    <a:lnTo>
                      <a:pt x="1575" y="5217"/>
                    </a:lnTo>
                    <a:lnTo>
                      <a:pt x="1673" y="4873"/>
                    </a:lnTo>
                    <a:lnTo>
                      <a:pt x="1723" y="4479"/>
                    </a:lnTo>
                    <a:lnTo>
                      <a:pt x="1797" y="3839"/>
                    </a:lnTo>
                    <a:lnTo>
                      <a:pt x="1821" y="3150"/>
                    </a:lnTo>
                    <a:lnTo>
                      <a:pt x="1797" y="2880"/>
                    </a:lnTo>
                    <a:lnTo>
                      <a:pt x="1772" y="2289"/>
                    </a:lnTo>
                    <a:lnTo>
                      <a:pt x="1723" y="1748"/>
                    </a:lnTo>
                    <a:lnTo>
                      <a:pt x="1624" y="1256"/>
                    </a:lnTo>
                    <a:lnTo>
                      <a:pt x="1526" y="837"/>
                    </a:lnTo>
                    <a:lnTo>
                      <a:pt x="1378" y="493"/>
                    </a:lnTo>
                    <a:lnTo>
                      <a:pt x="1304" y="345"/>
                    </a:lnTo>
                    <a:lnTo>
                      <a:pt x="1231" y="222"/>
                    </a:lnTo>
                    <a:lnTo>
                      <a:pt x="1157" y="148"/>
                    </a:lnTo>
                    <a:lnTo>
                      <a:pt x="1083" y="75"/>
                    </a:lnTo>
                    <a:lnTo>
                      <a:pt x="985" y="25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3" name="Google Shape;3253;p48"/>
              <p:cNvSpPr/>
              <p:nvPr/>
            </p:nvSpPr>
            <p:spPr>
              <a:xfrm>
                <a:off x="2336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2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6" y="739"/>
                    </a:lnTo>
                    <a:lnTo>
                      <a:pt x="1" y="911"/>
                    </a:lnTo>
                    <a:lnTo>
                      <a:pt x="26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2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3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3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4" name="Google Shape;3254;p48"/>
              <p:cNvSpPr/>
              <p:nvPr/>
            </p:nvSpPr>
            <p:spPr>
              <a:xfrm>
                <a:off x="2395755" y="5640741"/>
                <a:ext cx="3422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34" extrusionOk="0">
                    <a:moveTo>
                      <a:pt x="444" y="0"/>
                    </a:moveTo>
                    <a:lnTo>
                      <a:pt x="321" y="49"/>
                    </a:lnTo>
                    <a:lnTo>
                      <a:pt x="272" y="74"/>
                    </a:lnTo>
                    <a:lnTo>
                      <a:pt x="222" y="148"/>
                    </a:lnTo>
                    <a:lnTo>
                      <a:pt x="124" y="271"/>
                    </a:lnTo>
                    <a:lnTo>
                      <a:pt x="75" y="418"/>
                    </a:lnTo>
                    <a:lnTo>
                      <a:pt x="25" y="714"/>
                    </a:lnTo>
                    <a:lnTo>
                      <a:pt x="1" y="960"/>
                    </a:lnTo>
                    <a:lnTo>
                      <a:pt x="1" y="1034"/>
                    </a:lnTo>
                    <a:lnTo>
                      <a:pt x="99" y="1009"/>
                    </a:lnTo>
                    <a:lnTo>
                      <a:pt x="296" y="935"/>
                    </a:lnTo>
                    <a:lnTo>
                      <a:pt x="444" y="861"/>
                    </a:lnTo>
                    <a:lnTo>
                      <a:pt x="567" y="788"/>
                    </a:lnTo>
                    <a:lnTo>
                      <a:pt x="690" y="689"/>
                    </a:lnTo>
                    <a:lnTo>
                      <a:pt x="813" y="591"/>
                    </a:lnTo>
                    <a:lnTo>
                      <a:pt x="837" y="517"/>
                    </a:lnTo>
                    <a:lnTo>
                      <a:pt x="862" y="443"/>
                    </a:lnTo>
                    <a:lnTo>
                      <a:pt x="862" y="295"/>
                    </a:lnTo>
                    <a:lnTo>
                      <a:pt x="813" y="172"/>
                    </a:lnTo>
                    <a:lnTo>
                      <a:pt x="788" y="123"/>
                    </a:lnTo>
                    <a:lnTo>
                      <a:pt x="714" y="74"/>
                    </a:lnTo>
                    <a:lnTo>
                      <a:pt x="665" y="25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5" name="Google Shape;3255;p48"/>
              <p:cNvSpPr/>
              <p:nvPr/>
            </p:nvSpPr>
            <p:spPr>
              <a:xfrm>
                <a:off x="2557769" y="5640741"/>
                <a:ext cx="3418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34" extrusionOk="0">
                    <a:moveTo>
                      <a:pt x="271" y="0"/>
                    </a:moveTo>
                    <a:lnTo>
                      <a:pt x="197" y="25"/>
                    </a:lnTo>
                    <a:lnTo>
                      <a:pt x="148" y="74"/>
                    </a:lnTo>
                    <a:lnTo>
                      <a:pt x="99" y="123"/>
                    </a:lnTo>
                    <a:lnTo>
                      <a:pt x="50" y="172"/>
                    </a:lnTo>
                    <a:lnTo>
                      <a:pt x="0" y="295"/>
                    </a:lnTo>
                    <a:lnTo>
                      <a:pt x="0" y="443"/>
                    </a:lnTo>
                    <a:lnTo>
                      <a:pt x="25" y="517"/>
                    </a:lnTo>
                    <a:lnTo>
                      <a:pt x="74" y="591"/>
                    </a:lnTo>
                    <a:lnTo>
                      <a:pt x="173" y="689"/>
                    </a:lnTo>
                    <a:lnTo>
                      <a:pt x="296" y="788"/>
                    </a:lnTo>
                    <a:lnTo>
                      <a:pt x="443" y="861"/>
                    </a:lnTo>
                    <a:lnTo>
                      <a:pt x="566" y="935"/>
                    </a:lnTo>
                    <a:lnTo>
                      <a:pt x="788" y="1009"/>
                    </a:lnTo>
                    <a:lnTo>
                      <a:pt x="862" y="1034"/>
                    </a:lnTo>
                    <a:lnTo>
                      <a:pt x="862" y="960"/>
                    </a:lnTo>
                    <a:lnTo>
                      <a:pt x="862" y="714"/>
                    </a:lnTo>
                    <a:lnTo>
                      <a:pt x="788" y="418"/>
                    </a:lnTo>
                    <a:lnTo>
                      <a:pt x="739" y="271"/>
                    </a:lnTo>
                    <a:lnTo>
                      <a:pt x="665" y="148"/>
                    </a:lnTo>
                    <a:lnTo>
                      <a:pt x="616" y="74"/>
                    </a:lnTo>
                    <a:lnTo>
                      <a:pt x="542" y="49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6" name="Google Shape;3256;p48"/>
              <p:cNvSpPr/>
              <p:nvPr/>
            </p:nvSpPr>
            <p:spPr>
              <a:xfrm>
                <a:off x="2579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1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5" y="739"/>
                    </a:lnTo>
                    <a:lnTo>
                      <a:pt x="1" y="911"/>
                    </a:lnTo>
                    <a:lnTo>
                      <a:pt x="25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1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2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2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7" name="Google Shape;3257;p48"/>
              <p:cNvSpPr/>
              <p:nvPr/>
            </p:nvSpPr>
            <p:spPr>
              <a:xfrm>
                <a:off x="2328451" y="5644627"/>
                <a:ext cx="120051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2831" extrusionOk="0">
                    <a:moveTo>
                      <a:pt x="640" y="1"/>
                    </a:moveTo>
                    <a:lnTo>
                      <a:pt x="418" y="197"/>
                    </a:lnTo>
                    <a:lnTo>
                      <a:pt x="320" y="320"/>
                    </a:lnTo>
                    <a:lnTo>
                      <a:pt x="222" y="443"/>
                    </a:lnTo>
                    <a:lnTo>
                      <a:pt x="148" y="566"/>
                    </a:lnTo>
                    <a:lnTo>
                      <a:pt x="98" y="714"/>
                    </a:lnTo>
                    <a:lnTo>
                      <a:pt x="25" y="1009"/>
                    </a:lnTo>
                    <a:lnTo>
                      <a:pt x="0" y="1305"/>
                    </a:lnTo>
                    <a:lnTo>
                      <a:pt x="25" y="1600"/>
                    </a:lnTo>
                    <a:lnTo>
                      <a:pt x="123" y="1895"/>
                    </a:lnTo>
                    <a:lnTo>
                      <a:pt x="197" y="2018"/>
                    </a:lnTo>
                    <a:lnTo>
                      <a:pt x="271" y="2166"/>
                    </a:lnTo>
                    <a:lnTo>
                      <a:pt x="369" y="2289"/>
                    </a:lnTo>
                    <a:lnTo>
                      <a:pt x="468" y="2387"/>
                    </a:lnTo>
                    <a:lnTo>
                      <a:pt x="591" y="2486"/>
                    </a:lnTo>
                    <a:lnTo>
                      <a:pt x="714" y="2584"/>
                    </a:lnTo>
                    <a:lnTo>
                      <a:pt x="861" y="2658"/>
                    </a:lnTo>
                    <a:lnTo>
                      <a:pt x="1009" y="2732"/>
                    </a:lnTo>
                    <a:lnTo>
                      <a:pt x="1280" y="2806"/>
                    </a:lnTo>
                    <a:lnTo>
                      <a:pt x="1599" y="2830"/>
                    </a:lnTo>
                    <a:lnTo>
                      <a:pt x="1895" y="2781"/>
                    </a:lnTo>
                    <a:lnTo>
                      <a:pt x="2165" y="2707"/>
                    </a:lnTo>
                    <a:lnTo>
                      <a:pt x="2313" y="2633"/>
                    </a:lnTo>
                    <a:lnTo>
                      <a:pt x="2436" y="2535"/>
                    </a:lnTo>
                    <a:lnTo>
                      <a:pt x="2559" y="2461"/>
                    </a:lnTo>
                    <a:lnTo>
                      <a:pt x="2682" y="2338"/>
                    </a:lnTo>
                    <a:lnTo>
                      <a:pt x="2781" y="2215"/>
                    </a:lnTo>
                    <a:lnTo>
                      <a:pt x="2879" y="2092"/>
                    </a:lnTo>
                    <a:lnTo>
                      <a:pt x="2953" y="1944"/>
                    </a:lnTo>
                    <a:lnTo>
                      <a:pt x="3027" y="1797"/>
                    </a:lnTo>
                    <a:lnTo>
                      <a:pt x="2781" y="1944"/>
                    </a:lnTo>
                    <a:lnTo>
                      <a:pt x="2534" y="2043"/>
                    </a:lnTo>
                    <a:lnTo>
                      <a:pt x="2264" y="2092"/>
                    </a:lnTo>
                    <a:lnTo>
                      <a:pt x="1993" y="2092"/>
                    </a:lnTo>
                    <a:lnTo>
                      <a:pt x="1747" y="2043"/>
                    </a:lnTo>
                    <a:lnTo>
                      <a:pt x="1476" y="1969"/>
                    </a:lnTo>
                    <a:lnTo>
                      <a:pt x="1255" y="1846"/>
                    </a:lnTo>
                    <a:lnTo>
                      <a:pt x="1034" y="1674"/>
                    </a:lnTo>
                    <a:lnTo>
                      <a:pt x="861" y="1502"/>
                    </a:lnTo>
                    <a:lnTo>
                      <a:pt x="738" y="1305"/>
                    </a:lnTo>
                    <a:lnTo>
                      <a:pt x="640" y="1083"/>
                    </a:lnTo>
                    <a:lnTo>
                      <a:pt x="591" y="886"/>
                    </a:lnTo>
                    <a:lnTo>
                      <a:pt x="541" y="665"/>
                    </a:lnTo>
                    <a:lnTo>
                      <a:pt x="541" y="443"/>
                    </a:lnTo>
                    <a:lnTo>
                      <a:pt x="591" y="222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8" name="Google Shape;3258;p48"/>
              <p:cNvSpPr/>
              <p:nvPr/>
            </p:nvSpPr>
            <p:spPr>
              <a:xfrm>
                <a:off x="2542143" y="5644627"/>
                <a:ext cx="120090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31" extrusionOk="0">
                    <a:moveTo>
                      <a:pt x="2388" y="1"/>
                    </a:moveTo>
                    <a:lnTo>
                      <a:pt x="2437" y="222"/>
                    </a:lnTo>
                    <a:lnTo>
                      <a:pt x="2486" y="443"/>
                    </a:lnTo>
                    <a:lnTo>
                      <a:pt x="2486" y="665"/>
                    </a:lnTo>
                    <a:lnTo>
                      <a:pt x="2437" y="886"/>
                    </a:lnTo>
                    <a:lnTo>
                      <a:pt x="2388" y="1083"/>
                    </a:lnTo>
                    <a:lnTo>
                      <a:pt x="2289" y="1305"/>
                    </a:lnTo>
                    <a:lnTo>
                      <a:pt x="2166" y="1502"/>
                    </a:lnTo>
                    <a:lnTo>
                      <a:pt x="1994" y="1674"/>
                    </a:lnTo>
                    <a:lnTo>
                      <a:pt x="1772" y="1846"/>
                    </a:lnTo>
                    <a:lnTo>
                      <a:pt x="1526" y="1969"/>
                    </a:lnTo>
                    <a:lnTo>
                      <a:pt x="1280" y="2043"/>
                    </a:lnTo>
                    <a:lnTo>
                      <a:pt x="1010" y="2092"/>
                    </a:lnTo>
                    <a:lnTo>
                      <a:pt x="764" y="2092"/>
                    </a:lnTo>
                    <a:lnTo>
                      <a:pt x="493" y="2043"/>
                    </a:lnTo>
                    <a:lnTo>
                      <a:pt x="247" y="1944"/>
                    </a:lnTo>
                    <a:lnTo>
                      <a:pt x="1" y="1797"/>
                    </a:lnTo>
                    <a:lnTo>
                      <a:pt x="75" y="1944"/>
                    </a:lnTo>
                    <a:lnTo>
                      <a:pt x="148" y="2092"/>
                    </a:lnTo>
                    <a:lnTo>
                      <a:pt x="247" y="2215"/>
                    </a:lnTo>
                    <a:lnTo>
                      <a:pt x="345" y="2338"/>
                    </a:lnTo>
                    <a:lnTo>
                      <a:pt x="468" y="2461"/>
                    </a:lnTo>
                    <a:lnTo>
                      <a:pt x="591" y="2535"/>
                    </a:lnTo>
                    <a:lnTo>
                      <a:pt x="714" y="2633"/>
                    </a:lnTo>
                    <a:lnTo>
                      <a:pt x="862" y="2707"/>
                    </a:lnTo>
                    <a:lnTo>
                      <a:pt x="1133" y="2781"/>
                    </a:lnTo>
                    <a:lnTo>
                      <a:pt x="1428" y="2830"/>
                    </a:lnTo>
                    <a:lnTo>
                      <a:pt x="1723" y="2806"/>
                    </a:lnTo>
                    <a:lnTo>
                      <a:pt x="2018" y="2732"/>
                    </a:lnTo>
                    <a:lnTo>
                      <a:pt x="2166" y="2658"/>
                    </a:lnTo>
                    <a:lnTo>
                      <a:pt x="2289" y="2584"/>
                    </a:lnTo>
                    <a:lnTo>
                      <a:pt x="2437" y="2486"/>
                    </a:lnTo>
                    <a:lnTo>
                      <a:pt x="2560" y="2387"/>
                    </a:lnTo>
                    <a:lnTo>
                      <a:pt x="2658" y="2289"/>
                    </a:lnTo>
                    <a:lnTo>
                      <a:pt x="2757" y="2166"/>
                    </a:lnTo>
                    <a:lnTo>
                      <a:pt x="2830" y="2018"/>
                    </a:lnTo>
                    <a:lnTo>
                      <a:pt x="2904" y="1895"/>
                    </a:lnTo>
                    <a:lnTo>
                      <a:pt x="3003" y="1600"/>
                    </a:lnTo>
                    <a:lnTo>
                      <a:pt x="3027" y="1305"/>
                    </a:lnTo>
                    <a:lnTo>
                      <a:pt x="3003" y="1009"/>
                    </a:lnTo>
                    <a:lnTo>
                      <a:pt x="2929" y="714"/>
                    </a:lnTo>
                    <a:lnTo>
                      <a:pt x="2880" y="566"/>
                    </a:lnTo>
                    <a:lnTo>
                      <a:pt x="2806" y="443"/>
                    </a:lnTo>
                    <a:lnTo>
                      <a:pt x="2707" y="320"/>
                    </a:lnTo>
                    <a:lnTo>
                      <a:pt x="2609" y="197"/>
                    </a:lnTo>
                    <a:lnTo>
                      <a:pt x="238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3259" name="Google Shape;3259;p48"/>
              <p:cNvSpPr/>
              <p:nvPr/>
            </p:nvSpPr>
            <p:spPr>
              <a:xfrm>
                <a:off x="2459212" y="5594853"/>
                <a:ext cx="72261" cy="6349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60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25" y="960"/>
                    </a:lnTo>
                    <a:lnTo>
                      <a:pt x="74" y="1600"/>
                    </a:lnTo>
                    <a:lnTo>
                      <a:pt x="1723" y="1600"/>
                    </a:lnTo>
                    <a:lnTo>
                      <a:pt x="1797" y="960"/>
                    </a:lnTo>
                    <a:lnTo>
                      <a:pt x="1821" y="271"/>
                    </a:lnTo>
                    <a:lnTo>
                      <a:pt x="1797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60" name="Google Shape;3260;p48"/>
            <p:cNvSpPr/>
            <p:nvPr/>
          </p:nvSpPr>
          <p:spPr>
            <a:xfrm>
              <a:off x="3275902" y="1592050"/>
              <a:ext cx="488700" cy="4887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61" name="Google Shape;3261;p48"/>
          <p:cNvGrpSpPr/>
          <p:nvPr/>
        </p:nvGrpSpPr>
        <p:grpSpPr>
          <a:xfrm>
            <a:off x="5379398" y="1557326"/>
            <a:ext cx="488700" cy="1120398"/>
            <a:chOff x="5379398" y="1592050"/>
            <a:chExt cx="488700" cy="1120398"/>
          </a:xfrm>
        </p:grpSpPr>
        <p:grpSp>
          <p:nvGrpSpPr>
            <p:cNvPr id="3264" name="Google Shape;3264;p48"/>
            <p:cNvGrpSpPr/>
            <p:nvPr/>
          </p:nvGrpSpPr>
          <p:grpSpPr>
            <a:xfrm>
              <a:off x="5417830" y="2300616"/>
              <a:ext cx="411834" cy="411832"/>
              <a:chOff x="-1154500" y="5425066"/>
              <a:chExt cx="411834" cy="411832"/>
            </a:xfrm>
          </p:grpSpPr>
          <p:sp>
            <p:nvSpPr>
              <p:cNvPr id="3265" name="Google Shape;3265;p48"/>
              <p:cNvSpPr/>
              <p:nvPr/>
            </p:nvSpPr>
            <p:spPr>
              <a:xfrm>
                <a:off x="-1154500" y="5425066"/>
                <a:ext cx="294753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7456" extrusionOk="0">
                    <a:moveTo>
                      <a:pt x="3716" y="0"/>
                    </a:moveTo>
                    <a:lnTo>
                      <a:pt x="3322" y="25"/>
                    </a:lnTo>
                    <a:lnTo>
                      <a:pt x="2953" y="74"/>
                    </a:lnTo>
                    <a:lnTo>
                      <a:pt x="2608" y="172"/>
                    </a:lnTo>
                    <a:lnTo>
                      <a:pt x="2264" y="296"/>
                    </a:lnTo>
                    <a:lnTo>
                      <a:pt x="1944" y="468"/>
                    </a:lnTo>
                    <a:lnTo>
                      <a:pt x="1624" y="640"/>
                    </a:lnTo>
                    <a:lnTo>
                      <a:pt x="1353" y="861"/>
                    </a:lnTo>
                    <a:lnTo>
                      <a:pt x="1083" y="1108"/>
                    </a:lnTo>
                    <a:lnTo>
                      <a:pt x="837" y="1354"/>
                    </a:lnTo>
                    <a:lnTo>
                      <a:pt x="640" y="1649"/>
                    </a:lnTo>
                    <a:lnTo>
                      <a:pt x="443" y="1944"/>
                    </a:lnTo>
                    <a:lnTo>
                      <a:pt x="295" y="2289"/>
                    </a:lnTo>
                    <a:lnTo>
                      <a:pt x="172" y="2633"/>
                    </a:lnTo>
                    <a:lnTo>
                      <a:pt x="74" y="2978"/>
                    </a:lnTo>
                    <a:lnTo>
                      <a:pt x="25" y="3347"/>
                    </a:lnTo>
                    <a:lnTo>
                      <a:pt x="0" y="3740"/>
                    </a:lnTo>
                    <a:lnTo>
                      <a:pt x="25" y="4109"/>
                    </a:lnTo>
                    <a:lnTo>
                      <a:pt x="74" y="4479"/>
                    </a:lnTo>
                    <a:lnTo>
                      <a:pt x="172" y="4848"/>
                    </a:lnTo>
                    <a:lnTo>
                      <a:pt x="295" y="5167"/>
                    </a:lnTo>
                    <a:lnTo>
                      <a:pt x="443" y="5512"/>
                    </a:lnTo>
                    <a:lnTo>
                      <a:pt x="640" y="5807"/>
                    </a:lnTo>
                    <a:lnTo>
                      <a:pt x="837" y="6102"/>
                    </a:lnTo>
                    <a:lnTo>
                      <a:pt x="1083" y="6373"/>
                    </a:lnTo>
                    <a:lnTo>
                      <a:pt x="1353" y="6595"/>
                    </a:lnTo>
                    <a:lnTo>
                      <a:pt x="1624" y="6816"/>
                    </a:lnTo>
                    <a:lnTo>
                      <a:pt x="1944" y="7013"/>
                    </a:lnTo>
                    <a:lnTo>
                      <a:pt x="2264" y="7161"/>
                    </a:lnTo>
                    <a:lnTo>
                      <a:pt x="2608" y="7284"/>
                    </a:lnTo>
                    <a:lnTo>
                      <a:pt x="2953" y="7382"/>
                    </a:lnTo>
                    <a:lnTo>
                      <a:pt x="3322" y="7431"/>
                    </a:lnTo>
                    <a:lnTo>
                      <a:pt x="3716" y="7456"/>
                    </a:lnTo>
                    <a:lnTo>
                      <a:pt x="4085" y="7431"/>
                    </a:lnTo>
                    <a:lnTo>
                      <a:pt x="4454" y="7382"/>
                    </a:lnTo>
                    <a:lnTo>
                      <a:pt x="4823" y="7284"/>
                    </a:lnTo>
                    <a:lnTo>
                      <a:pt x="5143" y="7161"/>
                    </a:lnTo>
                    <a:lnTo>
                      <a:pt x="5487" y="7013"/>
                    </a:lnTo>
                    <a:lnTo>
                      <a:pt x="5783" y="6816"/>
                    </a:lnTo>
                    <a:lnTo>
                      <a:pt x="6078" y="6595"/>
                    </a:lnTo>
                    <a:lnTo>
                      <a:pt x="6324" y="6373"/>
                    </a:lnTo>
                    <a:lnTo>
                      <a:pt x="6570" y="6102"/>
                    </a:lnTo>
                    <a:lnTo>
                      <a:pt x="6791" y="5807"/>
                    </a:lnTo>
                    <a:lnTo>
                      <a:pt x="6964" y="5512"/>
                    </a:lnTo>
                    <a:lnTo>
                      <a:pt x="7136" y="5167"/>
                    </a:lnTo>
                    <a:lnTo>
                      <a:pt x="7259" y="4848"/>
                    </a:lnTo>
                    <a:lnTo>
                      <a:pt x="7333" y="4479"/>
                    </a:lnTo>
                    <a:lnTo>
                      <a:pt x="7407" y="4109"/>
                    </a:lnTo>
                    <a:lnTo>
                      <a:pt x="7431" y="3740"/>
                    </a:lnTo>
                    <a:lnTo>
                      <a:pt x="7407" y="3347"/>
                    </a:lnTo>
                    <a:lnTo>
                      <a:pt x="7333" y="2978"/>
                    </a:lnTo>
                    <a:lnTo>
                      <a:pt x="7259" y="2633"/>
                    </a:lnTo>
                    <a:lnTo>
                      <a:pt x="7136" y="2289"/>
                    </a:lnTo>
                    <a:lnTo>
                      <a:pt x="6964" y="1944"/>
                    </a:lnTo>
                    <a:lnTo>
                      <a:pt x="6791" y="1649"/>
                    </a:lnTo>
                    <a:lnTo>
                      <a:pt x="6570" y="1354"/>
                    </a:lnTo>
                    <a:lnTo>
                      <a:pt x="6324" y="1108"/>
                    </a:lnTo>
                    <a:lnTo>
                      <a:pt x="6078" y="861"/>
                    </a:lnTo>
                    <a:lnTo>
                      <a:pt x="5783" y="640"/>
                    </a:lnTo>
                    <a:lnTo>
                      <a:pt x="5487" y="468"/>
                    </a:lnTo>
                    <a:lnTo>
                      <a:pt x="5143" y="296"/>
                    </a:lnTo>
                    <a:lnTo>
                      <a:pt x="4823" y="172"/>
                    </a:lnTo>
                    <a:lnTo>
                      <a:pt x="4454" y="74"/>
                    </a:lnTo>
                    <a:lnTo>
                      <a:pt x="4085" y="25"/>
                    </a:ln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48"/>
              <p:cNvSpPr/>
              <p:nvPr/>
            </p:nvSpPr>
            <p:spPr>
              <a:xfrm>
                <a:off x="-1025682" y="5425066"/>
                <a:ext cx="165937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7456" extrusionOk="0">
                    <a:moveTo>
                      <a:pt x="468" y="0"/>
                    </a:moveTo>
                    <a:lnTo>
                      <a:pt x="0" y="25"/>
                    </a:lnTo>
                    <a:lnTo>
                      <a:pt x="345" y="99"/>
                    </a:lnTo>
                    <a:lnTo>
                      <a:pt x="664" y="172"/>
                    </a:lnTo>
                    <a:lnTo>
                      <a:pt x="984" y="296"/>
                    </a:lnTo>
                    <a:lnTo>
                      <a:pt x="1280" y="443"/>
                    </a:lnTo>
                    <a:lnTo>
                      <a:pt x="1575" y="615"/>
                    </a:lnTo>
                    <a:lnTo>
                      <a:pt x="1846" y="812"/>
                    </a:lnTo>
                    <a:lnTo>
                      <a:pt x="2092" y="1009"/>
                    </a:lnTo>
                    <a:lnTo>
                      <a:pt x="2313" y="1255"/>
                    </a:lnTo>
                    <a:lnTo>
                      <a:pt x="2510" y="1501"/>
                    </a:lnTo>
                    <a:lnTo>
                      <a:pt x="2707" y="1796"/>
                    </a:lnTo>
                    <a:lnTo>
                      <a:pt x="2879" y="2067"/>
                    </a:lnTo>
                    <a:lnTo>
                      <a:pt x="3002" y="2387"/>
                    </a:lnTo>
                    <a:lnTo>
                      <a:pt x="3100" y="2707"/>
                    </a:lnTo>
                    <a:lnTo>
                      <a:pt x="3199" y="3027"/>
                    </a:lnTo>
                    <a:lnTo>
                      <a:pt x="3248" y="3371"/>
                    </a:lnTo>
                    <a:lnTo>
                      <a:pt x="3248" y="3740"/>
                    </a:lnTo>
                    <a:lnTo>
                      <a:pt x="3248" y="4085"/>
                    </a:lnTo>
                    <a:lnTo>
                      <a:pt x="3199" y="4429"/>
                    </a:lnTo>
                    <a:lnTo>
                      <a:pt x="3100" y="4749"/>
                    </a:lnTo>
                    <a:lnTo>
                      <a:pt x="3002" y="5069"/>
                    </a:lnTo>
                    <a:lnTo>
                      <a:pt x="2879" y="5389"/>
                    </a:lnTo>
                    <a:lnTo>
                      <a:pt x="2707" y="5684"/>
                    </a:lnTo>
                    <a:lnTo>
                      <a:pt x="2510" y="5955"/>
                    </a:lnTo>
                    <a:lnTo>
                      <a:pt x="2313" y="6201"/>
                    </a:lnTo>
                    <a:lnTo>
                      <a:pt x="2092" y="6447"/>
                    </a:lnTo>
                    <a:lnTo>
                      <a:pt x="1846" y="6644"/>
                    </a:lnTo>
                    <a:lnTo>
                      <a:pt x="1575" y="6841"/>
                    </a:lnTo>
                    <a:lnTo>
                      <a:pt x="1280" y="7013"/>
                    </a:lnTo>
                    <a:lnTo>
                      <a:pt x="984" y="7161"/>
                    </a:lnTo>
                    <a:lnTo>
                      <a:pt x="664" y="7284"/>
                    </a:lnTo>
                    <a:lnTo>
                      <a:pt x="345" y="7357"/>
                    </a:lnTo>
                    <a:lnTo>
                      <a:pt x="0" y="7431"/>
                    </a:lnTo>
                    <a:lnTo>
                      <a:pt x="468" y="7456"/>
                    </a:lnTo>
                    <a:lnTo>
                      <a:pt x="837" y="7431"/>
                    </a:lnTo>
                    <a:lnTo>
                      <a:pt x="1206" y="7382"/>
                    </a:lnTo>
                    <a:lnTo>
                      <a:pt x="1575" y="7284"/>
                    </a:lnTo>
                    <a:lnTo>
                      <a:pt x="1895" y="7161"/>
                    </a:lnTo>
                    <a:lnTo>
                      <a:pt x="2239" y="7013"/>
                    </a:lnTo>
                    <a:lnTo>
                      <a:pt x="2535" y="6816"/>
                    </a:lnTo>
                    <a:lnTo>
                      <a:pt x="2830" y="6595"/>
                    </a:lnTo>
                    <a:lnTo>
                      <a:pt x="3076" y="6373"/>
                    </a:lnTo>
                    <a:lnTo>
                      <a:pt x="3322" y="6102"/>
                    </a:lnTo>
                    <a:lnTo>
                      <a:pt x="3543" y="5807"/>
                    </a:lnTo>
                    <a:lnTo>
                      <a:pt x="3716" y="5512"/>
                    </a:lnTo>
                    <a:lnTo>
                      <a:pt x="3888" y="5167"/>
                    </a:lnTo>
                    <a:lnTo>
                      <a:pt x="4011" y="4848"/>
                    </a:lnTo>
                    <a:lnTo>
                      <a:pt x="4085" y="4479"/>
                    </a:lnTo>
                    <a:lnTo>
                      <a:pt x="4159" y="4109"/>
                    </a:lnTo>
                    <a:lnTo>
                      <a:pt x="4183" y="3740"/>
                    </a:lnTo>
                    <a:lnTo>
                      <a:pt x="4159" y="3347"/>
                    </a:lnTo>
                    <a:lnTo>
                      <a:pt x="4085" y="2978"/>
                    </a:lnTo>
                    <a:lnTo>
                      <a:pt x="4011" y="2633"/>
                    </a:lnTo>
                    <a:lnTo>
                      <a:pt x="3888" y="2289"/>
                    </a:lnTo>
                    <a:lnTo>
                      <a:pt x="3716" y="1944"/>
                    </a:lnTo>
                    <a:lnTo>
                      <a:pt x="3543" y="1649"/>
                    </a:lnTo>
                    <a:lnTo>
                      <a:pt x="3322" y="1354"/>
                    </a:lnTo>
                    <a:lnTo>
                      <a:pt x="3076" y="1108"/>
                    </a:lnTo>
                    <a:lnTo>
                      <a:pt x="2830" y="861"/>
                    </a:lnTo>
                    <a:lnTo>
                      <a:pt x="2535" y="640"/>
                    </a:lnTo>
                    <a:lnTo>
                      <a:pt x="2239" y="468"/>
                    </a:lnTo>
                    <a:lnTo>
                      <a:pt x="1895" y="296"/>
                    </a:lnTo>
                    <a:lnTo>
                      <a:pt x="1575" y="172"/>
                    </a:lnTo>
                    <a:lnTo>
                      <a:pt x="1206" y="74"/>
                    </a:lnTo>
                    <a:lnTo>
                      <a:pt x="837" y="25"/>
                    </a:lnTo>
                    <a:lnTo>
                      <a:pt x="468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48"/>
              <p:cNvSpPr/>
              <p:nvPr/>
            </p:nvSpPr>
            <p:spPr>
              <a:xfrm>
                <a:off x="-1057887" y="5426018"/>
                <a:ext cx="191280" cy="234272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5907" extrusionOk="0">
                    <a:moveTo>
                      <a:pt x="1501" y="1"/>
                    </a:moveTo>
                    <a:lnTo>
                      <a:pt x="1476" y="173"/>
                    </a:lnTo>
                    <a:lnTo>
                      <a:pt x="1427" y="345"/>
                    </a:lnTo>
                    <a:lnTo>
                      <a:pt x="1353" y="567"/>
                    </a:lnTo>
                    <a:lnTo>
                      <a:pt x="1255" y="813"/>
                    </a:lnTo>
                    <a:lnTo>
                      <a:pt x="1132" y="1059"/>
                    </a:lnTo>
                    <a:lnTo>
                      <a:pt x="984" y="1256"/>
                    </a:lnTo>
                    <a:lnTo>
                      <a:pt x="886" y="1354"/>
                    </a:lnTo>
                    <a:lnTo>
                      <a:pt x="787" y="1428"/>
                    </a:lnTo>
                    <a:lnTo>
                      <a:pt x="591" y="1576"/>
                    </a:lnTo>
                    <a:lnTo>
                      <a:pt x="394" y="1748"/>
                    </a:lnTo>
                    <a:lnTo>
                      <a:pt x="246" y="1920"/>
                    </a:lnTo>
                    <a:lnTo>
                      <a:pt x="123" y="2117"/>
                    </a:lnTo>
                    <a:lnTo>
                      <a:pt x="25" y="2314"/>
                    </a:lnTo>
                    <a:lnTo>
                      <a:pt x="0" y="2535"/>
                    </a:lnTo>
                    <a:lnTo>
                      <a:pt x="0" y="2658"/>
                    </a:lnTo>
                    <a:lnTo>
                      <a:pt x="25" y="2757"/>
                    </a:lnTo>
                    <a:lnTo>
                      <a:pt x="49" y="2880"/>
                    </a:lnTo>
                    <a:lnTo>
                      <a:pt x="99" y="3003"/>
                    </a:lnTo>
                    <a:lnTo>
                      <a:pt x="172" y="3126"/>
                    </a:lnTo>
                    <a:lnTo>
                      <a:pt x="246" y="3200"/>
                    </a:lnTo>
                    <a:lnTo>
                      <a:pt x="320" y="3273"/>
                    </a:lnTo>
                    <a:lnTo>
                      <a:pt x="418" y="3347"/>
                    </a:lnTo>
                    <a:lnTo>
                      <a:pt x="517" y="3372"/>
                    </a:lnTo>
                    <a:lnTo>
                      <a:pt x="615" y="3421"/>
                    </a:lnTo>
                    <a:lnTo>
                      <a:pt x="837" y="3446"/>
                    </a:lnTo>
                    <a:lnTo>
                      <a:pt x="1058" y="3421"/>
                    </a:lnTo>
                    <a:lnTo>
                      <a:pt x="1304" y="3396"/>
                    </a:lnTo>
                    <a:lnTo>
                      <a:pt x="1796" y="3323"/>
                    </a:lnTo>
                    <a:lnTo>
                      <a:pt x="1919" y="3323"/>
                    </a:lnTo>
                    <a:lnTo>
                      <a:pt x="1993" y="3372"/>
                    </a:lnTo>
                    <a:lnTo>
                      <a:pt x="2067" y="3470"/>
                    </a:lnTo>
                    <a:lnTo>
                      <a:pt x="2116" y="3593"/>
                    </a:lnTo>
                    <a:lnTo>
                      <a:pt x="2141" y="3741"/>
                    </a:lnTo>
                    <a:lnTo>
                      <a:pt x="2165" y="3913"/>
                    </a:lnTo>
                    <a:lnTo>
                      <a:pt x="2190" y="4307"/>
                    </a:lnTo>
                    <a:lnTo>
                      <a:pt x="2190" y="4750"/>
                    </a:lnTo>
                    <a:lnTo>
                      <a:pt x="2190" y="5168"/>
                    </a:lnTo>
                    <a:lnTo>
                      <a:pt x="2215" y="5340"/>
                    </a:lnTo>
                    <a:lnTo>
                      <a:pt x="2264" y="5513"/>
                    </a:lnTo>
                    <a:lnTo>
                      <a:pt x="2288" y="5660"/>
                    </a:lnTo>
                    <a:lnTo>
                      <a:pt x="2362" y="5759"/>
                    </a:lnTo>
                    <a:lnTo>
                      <a:pt x="2436" y="5832"/>
                    </a:lnTo>
                    <a:lnTo>
                      <a:pt x="2535" y="5882"/>
                    </a:lnTo>
                    <a:lnTo>
                      <a:pt x="2658" y="5906"/>
                    </a:lnTo>
                    <a:lnTo>
                      <a:pt x="2756" y="5882"/>
                    </a:lnTo>
                    <a:lnTo>
                      <a:pt x="2879" y="5857"/>
                    </a:lnTo>
                    <a:lnTo>
                      <a:pt x="3002" y="5783"/>
                    </a:lnTo>
                    <a:lnTo>
                      <a:pt x="3125" y="5709"/>
                    </a:lnTo>
                    <a:lnTo>
                      <a:pt x="3248" y="5611"/>
                    </a:lnTo>
                    <a:lnTo>
                      <a:pt x="3470" y="5390"/>
                    </a:lnTo>
                    <a:lnTo>
                      <a:pt x="3568" y="5267"/>
                    </a:lnTo>
                    <a:lnTo>
                      <a:pt x="3642" y="5143"/>
                    </a:lnTo>
                    <a:lnTo>
                      <a:pt x="3691" y="4996"/>
                    </a:lnTo>
                    <a:lnTo>
                      <a:pt x="3740" y="4873"/>
                    </a:lnTo>
                    <a:lnTo>
                      <a:pt x="3765" y="4750"/>
                    </a:lnTo>
                    <a:lnTo>
                      <a:pt x="3765" y="4627"/>
                    </a:lnTo>
                    <a:lnTo>
                      <a:pt x="3716" y="4282"/>
                    </a:lnTo>
                    <a:lnTo>
                      <a:pt x="3666" y="4012"/>
                    </a:lnTo>
                    <a:lnTo>
                      <a:pt x="3691" y="3766"/>
                    </a:lnTo>
                    <a:lnTo>
                      <a:pt x="3716" y="3643"/>
                    </a:lnTo>
                    <a:lnTo>
                      <a:pt x="3740" y="3519"/>
                    </a:lnTo>
                    <a:lnTo>
                      <a:pt x="3814" y="3421"/>
                    </a:lnTo>
                    <a:lnTo>
                      <a:pt x="3888" y="3323"/>
                    </a:lnTo>
                    <a:lnTo>
                      <a:pt x="3986" y="3224"/>
                    </a:lnTo>
                    <a:lnTo>
                      <a:pt x="4085" y="3101"/>
                    </a:lnTo>
                    <a:lnTo>
                      <a:pt x="4405" y="2880"/>
                    </a:lnTo>
                    <a:lnTo>
                      <a:pt x="4823" y="2658"/>
                    </a:lnTo>
                    <a:lnTo>
                      <a:pt x="4749" y="2388"/>
                    </a:lnTo>
                    <a:lnTo>
                      <a:pt x="4626" y="2117"/>
                    </a:lnTo>
                    <a:lnTo>
                      <a:pt x="4503" y="1871"/>
                    </a:lnTo>
                    <a:lnTo>
                      <a:pt x="4355" y="1625"/>
                    </a:lnTo>
                    <a:lnTo>
                      <a:pt x="4183" y="1403"/>
                    </a:lnTo>
                    <a:lnTo>
                      <a:pt x="4011" y="1182"/>
                    </a:lnTo>
                    <a:lnTo>
                      <a:pt x="3814" y="985"/>
                    </a:lnTo>
                    <a:lnTo>
                      <a:pt x="3593" y="813"/>
                    </a:lnTo>
                    <a:lnTo>
                      <a:pt x="3371" y="641"/>
                    </a:lnTo>
                    <a:lnTo>
                      <a:pt x="3125" y="493"/>
                    </a:lnTo>
                    <a:lnTo>
                      <a:pt x="2879" y="345"/>
                    </a:lnTo>
                    <a:lnTo>
                      <a:pt x="2633" y="247"/>
                    </a:lnTo>
                    <a:lnTo>
                      <a:pt x="2362" y="148"/>
                    </a:lnTo>
                    <a:lnTo>
                      <a:pt x="2092" y="75"/>
                    </a:lnTo>
                    <a:lnTo>
                      <a:pt x="1796" y="2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48"/>
              <p:cNvSpPr/>
              <p:nvPr/>
            </p:nvSpPr>
            <p:spPr>
              <a:xfrm>
                <a:off x="-915426" y="54582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48"/>
              <p:cNvSpPr/>
              <p:nvPr/>
            </p:nvSpPr>
            <p:spPr>
              <a:xfrm>
                <a:off x="-896865" y="5474840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48"/>
              <p:cNvSpPr/>
              <p:nvPr/>
            </p:nvSpPr>
            <p:spPr>
              <a:xfrm>
                <a:off x="-1154500" y="5521680"/>
                <a:ext cx="66391" cy="16982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4282" extrusionOk="0">
                    <a:moveTo>
                      <a:pt x="222" y="0"/>
                    </a:moveTo>
                    <a:lnTo>
                      <a:pt x="123" y="295"/>
                    </a:lnTo>
                    <a:lnTo>
                      <a:pt x="49" y="615"/>
                    </a:lnTo>
                    <a:lnTo>
                      <a:pt x="0" y="960"/>
                    </a:lnTo>
                    <a:lnTo>
                      <a:pt x="0" y="1304"/>
                    </a:lnTo>
                    <a:lnTo>
                      <a:pt x="25" y="1747"/>
                    </a:lnTo>
                    <a:lnTo>
                      <a:pt x="99" y="2190"/>
                    </a:lnTo>
                    <a:lnTo>
                      <a:pt x="222" y="2608"/>
                    </a:lnTo>
                    <a:lnTo>
                      <a:pt x="418" y="3002"/>
                    </a:lnTo>
                    <a:lnTo>
                      <a:pt x="615" y="3371"/>
                    </a:lnTo>
                    <a:lnTo>
                      <a:pt x="886" y="3716"/>
                    </a:lnTo>
                    <a:lnTo>
                      <a:pt x="1181" y="4011"/>
                    </a:lnTo>
                    <a:lnTo>
                      <a:pt x="1501" y="4282"/>
                    </a:lnTo>
                    <a:lnTo>
                      <a:pt x="1501" y="4208"/>
                    </a:lnTo>
                    <a:lnTo>
                      <a:pt x="1526" y="4109"/>
                    </a:lnTo>
                    <a:lnTo>
                      <a:pt x="1526" y="3839"/>
                    </a:lnTo>
                    <a:lnTo>
                      <a:pt x="1501" y="3642"/>
                    </a:lnTo>
                    <a:lnTo>
                      <a:pt x="1452" y="3445"/>
                    </a:lnTo>
                    <a:lnTo>
                      <a:pt x="1378" y="3199"/>
                    </a:lnTo>
                    <a:lnTo>
                      <a:pt x="1230" y="2978"/>
                    </a:lnTo>
                    <a:lnTo>
                      <a:pt x="1206" y="2928"/>
                    </a:lnTo>
                    <a:lnTo>
                      <a:pt x="1206" y="2855"/>
                    </a:lnTo>
                    <a:lnTo>
                      <a:pt x="1206" y="2731"/>
                    </a:lnTo>
                    <a:lnTo>
                      <a:pt x="1255" y="2559"/>
                    </a:lnTo>
                    <a:lnTo>
                      <a:pt x="1353" y="2387"/>
                    </a:lnTo>
                    <a:lnTo>
                      <a:pt x="1526" y="1993"/>
                    </a:lnTo>
                    <a:lnTo>
                      <a:pt x="1599" y="1821"/>
                    </a:lnTo>
                    <a:lnTo>
                      <a:pt x="1649" y="1624"/>
                    </a:lnTo>
                    <a:lnTo>
                      <a:pt x="1673" y="1550"/>
                    </a:lnTo>
                    <a:lnTo>
                      <a:pt x="1649" y="1477"/>
                    </a:lnTo>
                    <a:lnTo>
                      <a:pt x="1649" y="1427"/>
                    </a:lnTo>
                    <a:lnTo>
                      <a:pt x="1599" y="1378"/>
                    </a:lnTo>
                    <a:lnTo>
                      <a:pt x="1526" y="1280"/>
                    </a:lnTo>
                    <a:lnTo>
                      <a:pt x="1403" y="1231"/>
                    </a:lnTo>
                    <a:lnTo>
                      <a:pt x="1132" y="1132"/>
                    </a:lnTo>
                    <a:lnTo>
                      <a:pt x="1009" y="1083"/>
                    </a:lnTo>
                    <a:lnTo>
                      <a:pt x="911" y="1034"/>
                    </a:lnTo>
                    <a:lnTo>
                      <a:pt x="837" y="960"/>
                    </a:lnTo>
                    <a:lnTo>
                      <a:pt x="763" y="837"/>
                    </a:lnTo>
                    <a:lnTo>
                      <a:pt x="591" y="542"/>
                    </a:lnTo>
                    <a:lnTo>
                      <a:pt x="418" y="222"/>
                    </a:lnTo>
                    <a:lnTo>
                      <a:pt x="345" y="99"/>
                    </a:lnTo>
                    <a:lnTo>
                      <a:pt x="246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48"/>
              <p:cNvSpPr/>
              <p:nvPr/>
            </p:nvSpPr>
            <p:spPr>
              <a:xfrm>
                <a:off x="-999348" y="5426018"/>
                <a:ext cx="132742" cy="12596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6" extrusionOk="0">
                    <a:moveTo>
                      <a:pt x="25" y="1"/>
                    </a:moveTo>
                    <a:lnTo>
                      <a:pt x="0" y="148"/>
                    </a:lnTo>
                    <a:lnTo>
                      <a:pt x="247" y="247"/>
                    </a:lnTo>
                    <a:lnTo>
                      <a:pt x="493" y="345"/>
                    </a:lnTo>
                    <a:lnTo>
                      <a:pt x="714" y="468"/>
                    </a:lnTo>
                    <a:lnTo>
                      <a:pt x="935" y="616"/>
                    </a:lnTo>
                    <a:lnTo>
                      <a:pt x="1132" y="764"/>
                    </a:lnTo>
                    <a:lnTo>
                      <a:pt x="1329" y="911"/>
                    </a:lnTo>
                    <a:lnTo>
                      <a:pt x="1526" y="1108"/>
                    </a:lnTo>
                    <a:lnTo>
                      <a:pt x="1698" y="1280"/>
                    </a:lnTo>
                    <a:lnTo>
                      <a:pt x="1871" y="1477"/>
                    </a:lnTo>
                    <a:lnTo>
                      <a:pt x="1994" y="1699"/>
                    </a:lnTo>
                    <a:lnTo>
                      <a:pt x="2141" y="1920"/>
                    </a:lnTo>
                    <a:lnTo>
                      <a:pt x="2264" y="2166"/>
                    </a:lnTo>
                    <a:lnTo>
                      <a:pt x="2363" y="2388"/>
                    </a:lnTo>
                    <a:lnTo>
                      <a:pt x="2436" y="2658"/>
                    </a:lnTo>
                    <a:lnTo>
                      <a:pt x="2510" y="2904"/>
                    </a:lnTo>
                    <a:lnTo>
                      <a:pt x="2559" y="3175"/>
                    </a:lnTo>
                    <a:lnTo>
                      <a:pt x="2707" y="3052"/>
                    </a:lnTo>
                    <a:lnTo>
                      <a:pt x="2879" y="2929"/>
                    </a:lnTo>
                    <a:lnTo>
                      <a:pt x="3347" y="2658"/>
                    </a:lnTo>
                    <a:lnTo>
                      <a:pt x="3224" y="2265"/>
                    </a:lnTo>
                    <a:lnTo>
                      <a:pt x="3052" y="1896"/>
                    </a:lnTo>
                    <a:lnTo>
                      <a:pt x="2830" y="1551"/>
                    </a:lnTo>
                    <a:lnTo>
                      <a:pt x="2584" y="1231"/>
                    </a:lnTo>
                    <a:lnTo>
                      <a:pt x="2363" y="1010"/>
                    </a:lnTo>
                    <a:lnTo>
                      <a:pt x="2117" y="813"/>
                    </a:lnTo>
                    <a:lnTo>
                      <a:pt x="1895" y="641"/>
                    </a:lnTo>
                    <a:lnTo>
                      <a:pt x="1649" y="493"/>
                    </a:lnTo>
                    <a:lnTo>
                      <a:pt x="1403" y="345"/>
                    </a:lnTo>
                    <a:lnTo>
                      <a:pt x="1157" y="247"/>
                    </a:lnTo>
                    <a:lnTo>
                      <a:pt x="886" y="148"/>
                    </a:lnTo>
                    <a:lnTo>
                      <a:pt x="616" y="75"/>
                    </a:lnTo>
                    <a:lnTo>
                      <a:pt x="320" y="25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8"/>
              <p:cNvSpPr/>
              <p:nvPr/>
            </p:nvSpPr>
            <p:spPr>
              <a:xfrm>
                <a:off x="-993478" y="5606553"/>
                <a:ext cx="250810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5808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5070"/>
                    </a:lnTo>
                    <a:lnTo>
                      <a:pt x="25" y="5217"/>
                    </a:lnTo>
                    <a:lnTo>
                      <a:pt x="49" y="5365"/>
                    </a:lnTo>
                    <a:lnTo>
                      <a:pt x="123" y="5488"/>
                    </a:lnTo>
                    <a:lnTo>
                      <a:pt x="222" y="5611"/>
                    </a:lnTo>
                    <a:lnTo>
                      <a:pt x="320" y="5685"/>
                    </a:lnTo>
                    <a:lnTo>
                      <a:pt x="468" y="5759"/>
                    </a:lnTo>
                    <a:lnTo>
                      <a:pt x="591" y="5808"/>
                    </a:lnTo>
                    <a:lnTo>
                      <a:pt x="5733" y="5808"/>
                    </a:lnTo>
                    <a:lnTo>
                      <a:pt x="5856" y="5759"/>
                    </a:lnTo>
                    <a:lnTo>
                      <a:pt x="6004" y="5685"/>
                    </a:lnTo>
                    <a:lnTo>
                      <a:pt x="6102" y="5611"/>
                    </a:lnTo>
                    <a:lnTo>
                      <a:pt x="6201" y="5488"/>
                    </a:lnTo>
                    <a:lnTo>
                      <a:pt x="6275" y="5365"/>
                    </a:lnTo>
                    <a:lnTo>
                      <a:pt x="6299" y="5217"/>
                    </a:lnTo>
                    <a:lnTo>
                      <a:pt x="6324" y="5070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48"/>
              <p:cNvSpPr/>
              <p:nvPr/>
            </p:nvSpPr>
            <p:spPr>
              <a:xfrm>
                <a:off x="-809056" y="5606553"/>
                <a:ext cx="6639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5808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5070"/>
                    </a:lnTo>
                    <a:lnTo>
                      <a:pt x="739" y="5217"/>
                    </a:lnTo>
                    <a:lnTo>
                      <a:pt x="690" y="5365"/>
                    </a:lnTo>
                    <a:lnTo>
                      <a:pt x="616" y="5488"/>
                    </a:lnTo>
                    <a:lnTo>
                      <a:pt x="542" y="5611"/>
                    </a:lnTo>
                    <a:lnTo>
                      <a:pt x="419" y="5685"/>
                    </a:lnTo>
                    <a:lnTo>
                      <a:pt x="296" y="5759"/>
                    </a:lnTo>
                    <a:lnTo>
                      <a:pt x="148" y="5808"/>
                    </a:lnTo>
                    <a:lnTo>
                      <a:pt x="1083" y="5808"/>
                    </a:lnTo>
                    <a:lnTo>
                      <a:pt x="1206" y="5759"/>
                    </a:lnTo>
                    <a:lnTo>
                      <a:pt x="1354" y="5685"/>
                    </a:lnTo>
                    <a:lnTo>
                      <a:pt x="1452" y="5611"/>
                    </a:lnTo>
                    <a:lnTo>
                      <a:pt x="1551" y="5488"/>
                    </a:lnTo>
                    <a:lnTo>
                      <a:pt x="1625" y="5365"/>
                    </a:lnTo>
                    <a:lnTo>
                      <a:pt x="1649" y="5217"/>
                    </a:lnTo>
                    <a:lnTo>
                      <a:pt x="1674" y="5070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48"/>
              <p:cNvSpPr/>
              <p:nvPr/>
            </p:nvSpPr>
            <p:spPr>
              <a:xfrm>
                <a:off x="-993478" y="5606553"/>
                <a:ext cx="250810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675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1674"/>
                    </a:lnTo>
                    <a:lnTo>
                      <a:pt x="6324" y="1674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48"/>
              <p:cNvSpPr/>
              <p:nvPr/>
            </p:nvSpPr>
            <p:spPr>
              <a:xfrm>
                <a:off x="-809056" y="5606553"/>
                <a:ext cx="66391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75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1674"/>
                    </a:lnTo>
                    <a:lnTo>
                      <a:pt x="1674" y="1674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48"/>
              <p:cNvSpPr/>
              <p:nvPr/>
            </p:nvSpPr>
            <p:spPr>
              <a:xfrm>
                <a:off x="-951517" y="5580219"/>
                <a:ext cx="18561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04" extrusionOk="0">
                    <a:moveTo>
                      <a:pt x="246" y="1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0" y="247"/>
                    </a:lnTo>
                    <a:lnTo>
                      <a:pt x="0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9"/>
                    </a:lnTo>
                    <a:lnTo>
                      <a:pt x="246" y="1403"/>
                    </a:lnTo>
                    <a:lnTo>
                      <a:pt x="320" y="1379"/>
                    </a:lnTo>
                    <a:lnTo>
                      <a:pt x="418" y="1329"/>
                    </a:lnTo>
                    <a:lnTo>
                      <a:pt x="468" y="1255"/>
                    </a:lnTo>
                    <a:lnTo>
                      <a:pt x="468" y="1157"/>
                    </a:lnTo>
                    <a:lnTo>
                      <a:pt x="468" y="247"/>
                    </a:lnTo>
                    <a:lnTo>
                      <a:pt x="468" y="148"/>
                    </a:lnTo>
                    <a:lnTo>
                      <a:pt x="418" y="74"/>
                    </a:lnTo>
                    <a:lnTo>
                      <a:pt x="320" y="2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48"/>
              <p:cNvSpPr/>
              <p:nvPr/>
            </p:nvSpPr>
            <p:spPr>
              <a:xfrm>
                <a:off x="-878343" y="5579227"/>
                <a:ext cx="19552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4" extrusionOk="0">
                    <a:moveTo>
                      <a:pt x="247" y="1"/>
                    </a:moveTo>
                    <a:lnTo>
                      <a:pt x="148" y="26"/>
                    </a:lnTo>
                    <a:lnTo>
                      <a:pt x="74" y="75"/>
                    </a:lnTo>
                    <a:lnTo>
                      <a:pt x="25" y="149"/>
                    </a:lnTo>
                    <a:lnTo>
                      <a:pt x="1" y="247"/>
                    </a:lnTo>
                    <a:lnTo>
                      <a:pt x="1" y="1157"/>
                    </a:lnTo>
                    <a:lnTo>
                      <a:pt x="25" y="1256"/>
                    </a:lnTo>
                    <a:lnTo>
                      <a:pt x="74" y="1330"/>
                    </a:lnTo>
                    <a:lnTo>
                      <a:pt x="148" y="1379"/>
                    </a:lnTo>
                    <a:lnTo>
                      <a:pt x="247" y="1404"/>
                    </a:lnTo>
                    <a:lnTo>
                      <a:pt x="345" y="1379"/>
                    </a:lnTo>
                    <a:lnTo>
                      <a:pt x="419" y="1330"/>
                    </a:lnTo>
                    <a:lnTo>
                      <a:pt x="468" y="1256"/>
                    </a:lnTo>
                    <a:lnTo>
                      <a:pt x="493" y="1157"/>
                    </a:lnTo>
                    <a:lnTo>
                      <a:pt x="493" y="247"/>
                    </a:lnTo>
                    <a:lnTo>
                      <a:pt x="468" y="149"/>
                    </a:lnTo>
                    <a:lnTo>
                      <a:pt x="419" y="75"/>
                    </a:lnTo>
                    <a:lnTo>
                      <a:pt x="345" y="26"/>
                    </a:lnTo>
                    <a:lnTo>
                      <a:pt x="247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48"/>
              <p:cNvSpPr/>
              <p:nvPr/>
            </p:nvSpPr>
            <p:spPr>
              <a:xfrm>
                <a:off x="-804178" y="5578275"/>
                <a:ext cx="19552" cy="5564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3" extrusionOk="0">
                    <a:moveTo>
                      <a:pt x="247" y="0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1" y="246"/>
                    </a:lnTo>
                    <a:lnTo>
                      <a:pt x="1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8"/>
                    </a:lnTo>
                    <a:lnTo>
                      <a:pt x="247" y="1403"/>
                    </a:lnTo>
                    <a:lnTo>
                      <a:pt x="345" y="1378"/>
                    </a:lnTo>
                    <a:lnTo>
                      <a:pt x="419" y="1329"/>
                    </a:lnTo>
                    <a:lnTo>
                      <a:pt x="468" y="1255"/>
                    </a:lnTo>
                    <a:lnTo>
                      <a:pt x="493" y="1157"/>
                    </a:lnTo>
                    <a:lnTo>
                      <a:pt x="493" y="246"/>
                    </a:lnTo>
                    <a:lnTo>
                      <a:pt x="468" y="148"/>
                    </a:lnTo>
                    <a:lnTo>
                      <a:pt x="419" y="74"/>
                    </a:lnTo>
                    <a:lnTo>
                      <a:pt x="345" y="25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48"/>
              <p:cNvSpPr/>
              <p:nvPr/>
            </p:nvSpPr>
            <p:spPr>
              <a:xfrm>
                <a:off x="-934939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99" y="419"/>
                    </a:lnTo>
                    <a:lnTo>
                      <a:pt x="74" y="567"/>
                    </a:lnTo>
                    <a:lnTo>
                      <a:pt x="50" y="690"/>
                    </a:lnTo>
                    <a:lnTo>
                      <a:pt x="74" y="763"/>
                    </a:lnTo>
                    <a:lnTo>
                      <a:pt x="99" y="813"/>
                    </a:lnTo>
                    <a:lnTo>
                      <a:pt x="148" y="837"/>
                    </a:lnTo>
                    <a:lnTo>
                      <a:pt x="222" y="862"/>
                    </a:lnTo>
                    <a:lnTo>
                      <a:pt x="271" y="837"/>
                    </a:lnTo>
                    <a:lnTo>
                      <a:pt x="320" y="813"/>
                    </a:lnTo>
                    <a:lnTo>
                      <a:pt x="345" y="763"/>
                    </a:lnTo>
                    <a:lnTo>
                      <a:pt x="370" y="690"/>
                    </a:lnTo>
                    <a:lnTo>
                      <a:pt x="370" y="616"/>
                    </a:lnTo>
                    <a:lnTo>
                      <a:pt x="394" y="542"/>
                    </a:lnTo>
                    <a:lnTo>
                      <a:pt x="493" y="419"/>
                    </a:lnTo>
                    <a:lnTo>
                      <a:pt x="591" y="345"/>
                    </a:lnTo>
                    <a:lnTo>
                      <a:pt x="665" y="321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2" y="616"/>
                    </a:lnTo>
                    <a:lnTo>
                      <a:pt x="1132" y="690"/>
                    </a:lnTo>
                    <a:lnTo>
                      <a:pt x="1132" y="788"/>
                    </a:lnTo>
                    <a:lnTo>
                      <a:pt x="1108" y="862"/>
                    </a:lnTo>
                    <a:lnTo>
                      <a:pt x="1009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22" y="1994"/>
                    </a:lnTo>
                    <a:lnTo>
                      <a:pt x="50" y="2166"/>
                    </a:lnTo>
                    <a:lnTo>
                      <a:pt x="0" y="2240"/>
                    </a:lnTo>
                    <a:lnTo>
                      <a:pt x="0" y="2338"/>
                    </a:lnTo>
                    <a:lnTo>
                      <a:pt x="74" y="2412"/>
                    </a:lnTo>
                    <a:lnTo>
                      <a:pt x="148" y="2437"/>
                    </a:lnTo>
                    <a:lnTo>
                      <a:pt x="1329" y="2437"/>
                    </a:lnTo>
                    <a:lnTo>
                      <a:pt x="1378" y="2387"/>
                    </a:lnTo>
                    <a:lnTo>
                      <a:pt x="1403" y="2338"/>
                    </a:lnTo>
                    <a:lnTo>
                      <a:pt x="1428" y="2289"/>
                    </a:lnTo>
                    <a:lnTo>
                      <a:pt x="1403" y="2215"/>
                    </a:lnTo>
                    <a:lnTo>
                      <a:pt x="1378" y="2166"/>
                    </a:lnTo>
                    <a:lnTo>
                      <a:pt x="1329" y="2141"/>
                    </a:lnTo>
                    <a:lnTo>
                      <a:pt x="542" y="2141"/>
                    </a:lnTo>
                    <a:lnTo>
                      <a:pt x="837" y="1822"/>
                    </a:lnTo>
                    <a:lnTo>
                      <a:pt x="1132" y="1452"/>
                    </a:lnTo>
                    <a:lnTo>
                      <a:pt x="1255" y="1256"/>
                    </a:lnTo>
                    <a:lnTo>
                      <a:pt x="1354" y="1059"/>
                    </a:lnTo>
                    <a:lnTo>
                      <a:pt x="1428" y="887"/>
                    </a:lnTo>
                    <a:lnTo>
                      <a:pt x="1452" y="690"/>
                    </a:lnTo>
                    <a:lnTo>
                      <a:pt x="1428" y="567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5" y="198"/>
                    </a:lnTo>
                    <a:lnTo>
                      <a:pt x="1132" y="124"/>
                    </a:lnTo>
                    <a:lnTo>
                      <a:pt x="1034" y="50"/>
                    </a:lnTo>
                    <a:lnTo>
                      <a:pt x="8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48"/>
              <p:cNvSpPr/>
              <p:nvPr/>
            </p:nvSpPr>
            <p:spPr>
              <a:xfrm>
                <a:off x="-858830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124" y="419"/>
                    </a:lnTo>
                    <a:lnTo>
                      <a:pt x="75" y="542"/>
                    </a:lnTo>
                    <a:lnTo>
                      <a:pt x="75" y="690"/>
                    </a:lnTo>
                    <a:lnTo>
                      <a:pt x="75" y="739"/>
                    </a:lnTo>
                    <a:lnTo>
                      <a:pt x="99" y="788"/>
                    </a:lnTo>
                    <a:lnTo>
                      <a:pt x="148" y="837"/>
                    </a:lnTo>
                    <a:lnTo>
                      <a:pt x="271" y="837"/>
                    </a:lnTo>
                    <a:lnTo>
                      <a:pt x="321" y="788"/>
                    </a:lnTo>
                    <a:lnTo>
                      <a:pt x="370" y="739"/>
                    </a:lnTo>
                    <a:lnTo>
                      <a:pt x="370" y="690"/>
                    </a:lnTo>
                    <a:lnTo>
                      <a:pt x="394" y="616"/>
                    </a:lnTo>
                    <a:lnTo>
                      <a:pt x="419" y="542"/>
                    </a:lnTo>
                    <a:lnTo>
                      <a:pt x="493" y="419"/>
                    </a:lnTo>
                    <a:lnTo>
                      <a:pt x="616" y="345"/>
                    </a:lnTo>
                    <a:lnTo>
                      <a:pt x="690" y="321"/>
                    </a:lnTo>
                    <a:lnTo>
                      <a:pt x="764" y="296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3" y="616"/>
                    </a:lnTo>
                    <a:lnTo>
                      <a:pt x="1133" y="690"/>
                    </a:lnTo>
                    <a:lnTo>
                      <a:pt x="1133" y="763"/>
                    </a:lnTo>
                    <a:lnTo>
                      <a:pt x="1108" y="862"/>
                    </a:lnTo>
                    <a:lnTo>
                      <a:pt x="1010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47" y="1994"/>
                    </a:lnTo>
                    <a:lnTo>
                      <a:pt x="50" y="2166"/>
                    </a:lnTo>
                    <a:lnTo>
                      <a:pt x="1" y="2240"/>
                    </a:lnTo>
                    <a:lnTo>
                      <a:pt x="25" y="2338"/>
                    </a:lnTo>
                    <a:lnTo>
                      <a:pt x="75" y="2412"/>
                    </a:lnTo>
                    <a:lnTo>
                      <a:pt x="173" y="2437"/>
                    </a:lnTo>
                    <a:lnTo>
                      <a:pt x="1329" y="2437"/>
                    </a:lnTo>
                    <a:lnTo>
                      <a:pt x="1379" y="2387"/>
                    </a:lnTo>
                    <a:lnTo>
                      <a:pt x="1428" y="2338"/>
                    </a:lnTo>
                    <a:lnTo>
                      <a:pt x="1428" y="2289"/>
                    </a:lnTo>
                    <a:lnTo>
                      <a:pt x="1428" y="2215"/>
                    </a:lnTo>
                    <a:lnTo>
                      <a:pt x="1379" y="2166"/>
                    </a:lnTo>
                    <a:lnTo>
                      <a:pt x="1329" y="2141"/>
                    </a:lnTo>
                    <a:lnTo>
                      <a:pt x="1280" y="2117"/>
                    </a:lnTo>
                    <a:lnTo>
                      <a:pt x="567" y="2117"/>
                    </a:lnTo>
                    <a:lnTo>
                      <a:pt x="837" y="1822"/>
                    </a:lnTo>
                    <a:lnTo>
                      <a:pt x="1133" y="1452"/>
                    </a:lnTo>
                    <a:lnTo>
                      <a:pt x="1256" y="1256"/>
                    </a:lnTo>
                    <a:lnTo>
                      <a:pt x="1379" y="1059"/>
                    </a:lnTo>
                    <a:lnTo>
                      <a:pt x="1428" y="862"/>
                    </a:lnTo>
                    <a:lnTo>
                      <a:pt x="1452" y="690"/>
                    </a:lnTo>
                    <a:lnTo>
                      <a:pt x="1452" y="542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6" y="198"/>
                    </a:lnTo>
                    <a:lnTo>
                      <a:pt x="1157" y="124"/>
                    </a:lnTo>
                    <a:lnTo>
                      <a:pt x="1034" y="50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81" name="Google Shape;3281;p48"/>
            <p:cNvSpPr/>
            <p:nvPr/>
          </p:nvSpPr>
          <p:spPr>
            <a:xfrm>
              <a:off x="5379398" y="1592050"/>
              <a:ext cx="488700" cy="4887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</a:endParaRPr>
            </a:p>
          </p:txBody>
        </p:sp>
      </p:grpSp>
      <p:grpSp>
        <p:nvGrpSpPr>
          <p:cNvPr id="3282" name="Google Shape;3282;p48"/>
          <p:cNvGrpSpPr/>
          <p:nvPr/>
        </p:nvGrpSpPr>
        <p:grpSpPr>
          <a:xfrm>
            <a:off x="1423100" y="1557326"/>
            <a:ext cx="6310492" cy="12701"/>
            <a:chOff x="1423100" y="1550976"/>
            <a:chExt cx="6310492" cy="12701"/>
          </a:xfrm>
        </p:grpSpPr>
        <p:cxnSp>
          <p:nvCxnSpPr>
            <p:cNvPr id="3283" name="Google Shape;3283;p48"/>
            <p:cNvCxnSpPr>
              <a:stCxn id="3209" idx="0"/>
              <a:endCxn id="3260" idx="0"/>
            </p:cNvCxnSpPr>
            <p:nvPr/>
          </p:nvCxnSpPr>
          <p:spPr>
            <a:xfrm rot="5400000" flipH="1" flipV="1">
              <a:off x="2468501" y="505575"/>
              <a:ext cx="12700" cy="2103502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4" name="Google Shape;3284;p48"/>
            <p:cNvCxnSpPr>
              <a:stCxn id="3260" idx="0"/>
              <a:endCxn id="3281" idx="0"/>
            </p:cNvCxnSpPr>
            <p:nvPr/>
          </p:nvCxnSpPr>
          <p:spPr>
            <a:xfrm rot="5400000" flipH="1" flipV="1">
              <a:off x="4572000" y="505578"/>
              <a:ext cx="12700" cy="2103496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5" name="Google Shape;3285;p48"/>
            <p:cNvCxnSpPr>
              <a:stCxn id="3281" idx="0"/>
              <a:endCxn id="3220" idx="0"/>
            </p:cNvCxnSpPr>
            <p:nvPr/>
          </p:nvCxnSpPr>
          <p:spPr>
            <a:xfrm rot="5400000" flipH="1" flipV="1">
              <a:off x="6675495" y="505579"/>
              <a:ext cx="12700" cy="2103495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1012;p24">
            <a:extLst>
              <a:ext uri="{FF2B5EF4-FFF2-40B4-BE49-F238E27FC236}">
                <a16:creationId xmlns:a16="http://schemas.microsoft.com/office/drawing/2014/main" id="{DDEE1BFB-C0AE-C722-36D8-A08A94AAFBD6}"/>
              </a:ext>
            </a:extLst>
          </p:cNvPr>
          <p:cNvSpPr txBox="1"/>
          <p:nvPr/>
        </p:nvSpPr>
        <p:spPr>
          <a:xfrm>
            <a:off x="755564" y="711074"/>
            <a:ext cx="909582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Oil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012;p24">
            <a:extLst>
              <a:ext uri="{FF2B5EF4-FFF2-40B4-BE49-F238E27FC236}">
                <a16:creationId xmlns:a16="http://schemas.microsoft.com/office/drawing/2014/main" id="{7F441B56-622D-ED2F-B28D-C71241E76086}"/>
              </a:ext>
            </a:extLst>
          </p:cNvPr>
          <p:cNvSpPr txBox="1"/>
          <p:nvPr/>
        </p:nvSpPr>
        <p:spPr>
          <a:xfrm>
            <a:off x="2351580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Wind energy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012;p24">
            <a:extLst>
              <a:ext uri="{FF2B5EF4-FFF2-40B4-BE49-F238E27FC236}">
                <a16:creationId xmlns:a16="http://schemas.microsoft.com/office/drawing/2014/main" id="{EFE50663-54AA-567D-DD99-64F96D88B762}"/>
              </a:ext>
            </a:extLst>
          </p:cNvPr>
          <p:cNvSpPr txBox="1"/>
          <p:nvPr/>
        </p:nvSpPr>
        <p:spPr>
          <a:xfrm>
            <a:off x="499231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Coal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DE2785F5-7BCC-9F61-AF68-055D61F40598}"/>
              </a:ext>
            </a:extLst>
          </p:cNvPr>
          <p:cNvSpPr txBox="1"/>
          <p:nvPr/>
        </p:nvSpPr>
        <p:spPr>
          <a:xfrm>
            <a:off x="682304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4. </a:t>
            </a:r>
            <a:r>
              <a:rPr lang="en-US" sz="2800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Natural gas</a:t>
            </a:r>
            <a:endParaRPr sz="2800" dirty="0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18506D-5A22-9D86-4BC2-C85058FF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4" y="2263763"/>
            <a:ext cx="1808400" cy="138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F3281C-F08D-56E7-FC3F-F6011F1D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74" y="2263762"/>
            <a:ext cx="1807356" cy="13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FF99CE6-8CFC-3CE2-F621-DF06657D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2" y="2279945"/>
            <a:ext cx="1811036" cy="135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47D5D2D-9D91-6A62-00C6-B5AA4138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56" y="2267893"/>
            <a:ext cx="1808400" cy="12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209;p48">
            <a:extLst>
              <a:ext uri="{FF2B5EF4-FFF2-40B4-BE49-F238E27FC236}">
                <a16:creationId xmlns:a16="http://schemas.microsoft.com/office/drawing/2014/main" id="{75D8D807-75F7-D13F-0BC4-3A077E4CFD3B}"/>
              </a:ext>
            </a:extLst>
          </p:cNvPr>
          <p:cNvSpPr/>
          <p:nvPr/>
        </p:nvSpPr>
        <p:spPr>
          <a:xfrm>
            <a:off x="1185100" y="1559067"/>
            <a:ext cx="488700" cy="488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2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Google Shape;3260;p48">
            <a:extLst>
              <a:ext uri="{FF2B5EF4-FFF2-40B4-BE49-F238E27FC236}">
                <a16:creationId xmlns:a16="http://schemas.microsoft.com/office/drawing/2014/main" id="{4938302A-7E0C-56DB-24E2-8223C0581C8E}"/>
              </a:ext>
            </a:extLst>
          </p:cNvPr>
          <p:cNvSpPr/>
          <p:nvPr/>
        </p:nvSpPr>
        <p:spPr>
          <a:xfrm>
            <a:off x="3275902" y="1563676"/>
            <a:ext cx="488700" cy="4887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tx1"/>
                </a:solidFill>
                <a:latin typeface="Fira Sans Extra Condensed Medium"/>
                <a:sym typeface="Fira Sans Extra Condensed Medium"/>
              </a:rPr>
              <a:t>3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8" name="Google Shape;3281;p48">
            <a:extLst>
              <a:ext uri="{FF2B5EF4-FFF2-40B4-BE49-F238E27FC236}">
                <a16:creationId xmlns:a16="http://schemas.microsoft.com/office/drawing/2014/main" id="{C5898F76-CBCF-E51C-AC11-B8FBA2971BCA}"/>
              </a:ext>
            </a:extLst>
          </p:cNvPr>
          <p:cNvSpPr/>
          <p:nvPr/>
        </p:nvSpPr>
        <p:spPr>
          <a:xfrm>
            <a:off x="5378980" y="1559011"/>
            <a:ext cx="488700" cy="488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dk2"/>
                </a:solidFill>
                <a:latin typeface="Fira Sans Extra Condensed Medium"/>
                <a:sym typeface="Fira Sans Extra Condensed Medium"/>
              </a:rPr>
              <a:t>4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9" name="Google Shape;3220;p48">
            <a:extLst>
              <a:ext uri="{FF2B5EF4-FFF2-40B4-BE49-F238E27FC236}">
                <a16:creationId xmlns:a16="http://schemas.microsoft.com/office/drawing/2014/main" id="{83F953D9-F93B-F115-3B20-32E80E1CD11C}"/>
              </a:ext>
            </a:extLst>
          </p:cNvPr>
          <p:cNvSpPr/>
          <p:nvPr/>
        </p:nvSpPr>
        <p:spPr>
          <a:xfrm>
            <a:off x="7482058" y="1563676"/>
            <a:ext cx="488700" cy="4887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Fira Sans Extra Condensed Medium"/>
                <a:sym typeface="Fira Sans Extra Condensed Medium"/>
              </a:rPr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4969 L -0.21684 0.705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32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 0.04382 L -0.21649 0.7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30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8 0.03426 L -0.23073 0.696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330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0.04413 L 0.72587 0.69105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47"/>
          <p:cNvSpPr txBox="1">
            <a:spLocks noGrp="1"/>
          </p:cNvSpPr>
          <p:nvPr>
            <p:ph type="title"/>
          </p:nvPr>
        </p:nvSpPr>
        <p:spPr>
          <a:xfrm>
            <a:off x="0" y="259318"/>
            <a:ext cx="9144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 5. (p 105) Complete each of the sentences with the correct word from the conversation.</a:t>
            </a:r>
            <a:endParaRPr dirty="0"/>
          </a:p>
        </p:txBody>
      </p:sp>
      <p:grpSp>
        <p:nvGrpSpPr>
          <p:cNvPr id="3138" name="Google Shape;3138;p47"/>
          <p:cNvGrpSpPr/>
          <p:nvPr/>
        </p:nvGrpSpPr>
        <p:grpSpPr>
          <a:xfrm>
            <a:off x="6605869" y="2696356"/>
            <a:ext cx="2296818" cy="2246937"/>
            <a:chOff x="4155199" y="1257639"/>
            <a:chExt cx="2720404" cy="2788945"/>
          </a:xfrm>
        </p:grpSpPr>
        <p:sp>
          <p:nvSpPr>
            <p:cNvPr id="3139" name="Google Shape;3139;p47"/>
            <p:cNvSpPr/>
            <p:nvPr/>
          </p:nvSpPr>
          <p:spPr>
            <a:xfrm>
              <a:off x="4155199" y="2688520"/>
              <a:ext cx="2716127" cy="1358064"/>
            </a:xfrm>
            <a:custGeom>
              <a:avLst/>
              <a:gdLst/>
              <a:ahLst/>
              <a:cxnLst/>
              <a:rect l="l" t="t" r="r" b="b"/>
              <a:pathLst>
                <a:path w="132100" h="66050" extrusionOk="0">
                  <a:moveTo>
                    <a:pt x="1" y="1"/>
                  </a:moveTo>
                  <a:cubicBezTo>
                    <a:pt x="1" y="36501"/>
                    <a:pt x="29549" y="66050"/>
                    <a:pt x="66050" y="66050"/>
                  </a:cubicBezTo>
                  <a:cubicBezTo>
                    <a:pt x="102551" y="66050"/>
                    <a:pt x="132099" y="36501"/>
                    <a:pt x="1320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7"/>
            <p:cNvSpPr/>
            <p:nvPr/>
          </p:nvSpPr>
          <p:spPr>
            <a:xfrm>
              <a:off x="4155199" y="2509839"/>
              <a:ext cx="2720404" cy="343803"/>
            </a:xfrm>
            <a:custGeom>
              <a:avLst/>
              <a:gdLst/>
              <a:ahLst/>
              <a:cxnLst/>
              <a:rect l="l" t="t" r="r" b="b"/>
              <a:pathLst>
                <a:path w="132308" h="16721" extrusionOk="0">
                  <a:moveTo>
                    <a:pt x="66050" y="0"/>
                  </a:moveTo>
                  <a:cubicBezTo>
                    <a:pt x="29549" y="0"/>
                    <a:pt x="1" y="3685"/>
                    <a:pt x="1" y="8256"/>
                  </a:cubicBezTo>
                  <a:cubicBezTo>
                    <a:pt x="1" y="12810"/>
                    <a:pt x="29549" y="16721"/>
                    <a:pt x="66050" y="16721"/>
                  </a:cubicBezTo>
                  <a:cubicBezTo>
                    <a:pt x="102551" y="16721"/>
                    <a:pt x="132308" y="12810"/>
                    <a:pt x="132308" y="8256"/>
                  </a:cubicBezTo>
                  <a:cubicBezTo>
                    <a:pt x="132308" y="3685"/>
                    <a:pt x="102551" y="0"/>
                    <a:pt x="660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7"/>
            <p:cNvSpPr/>
            <p:nvPr/>
          </p:nvSpPr>
          <p:spPr>
            <a:xfrm>
              <a:off x="5213792" y="1960166"/>
              <a:ext cx="835564" cy="709668"/>
            </a:xfrm>
            <a:custGeom>
              <a:avLst/>
              <a:gdLst/>
              <a:ahLst/>
              <a:cxnLst/>
              <a:rect l="l" t="t" r="r" b="b"/>
              <a:pathLst>
                <a:path w="40638" h="34515" extrusionOk="0">
                  <a:moveTo>
                    <a:pt x="30644" y="1"/>
                  </a:moveTo>
                  <a:cubicBezTo>
                    <a:pt x="30644" y="1530"/>
                    <a:pt x="29775" y="3042"/>
                    <a:pt x="28245" y="3042"/>
                  </a:cubicBezTo>
                  <a:cubicBezTo>
                    <a:pt x="27602" y="3042"/>
                    <a:pt x="26733" y="2608"/>
                    <a:pt x="26298" y="1739"/>
                  </a:cubicBezTo>
                  <a:cubicBezTo>
                    <a:pt x="25864" y="3042"/>
                    <a:pt x="25429" y="3703"/>
                    <a:pt x="24769" y="3703"/>
                  </a:cubicBezTo>
                  <a:cubicBezTo>
                    <a:pt x="24126" y="3703"/>
                    <a:pt x="23257" y="3042"/>
                    <a:pt x="22596" y="2173"/>
                  </a:cubicBezTo>
                  <a:cubicBezTo>
                    <a:pt x="22387" y="3911"/>
                    <a:pt x="21292" y="6310"/>
                    <a:pt x="19780" y="6310"/>
                  </a:cubicBezTo>
                  <a:cubicBezTo>
                    <a:pt x="17608" y="6310"/>
                    <a:pt x="17173" y="2608"/>
                    <a:pt x="16513" y="1304"/>
                  </a:cubicBezTo>
                  <a:cubicBezTo>
                    <a:pt x="16304" y="2608"/>
                    <a:pt x="15000" y="4780"/>
                    <a:pt x="13697" y="4780"/>
                  </a:cubicBezTo>
                  <a:cubicBezTo>
                    <a:pt x="11733" y="4780"/>
                    <a:pt x="11524" y="1530"/>
                    <a:pt x="11298" y="435"/>
                  </a:cubicBezTo>
                  <a:cubicBezTo>
                    <a:pt x="10864" y="1530"/>
                    <a:pt x="10221" y="3042"/>
                    <a:pt x="9125" y="3042"/>
                  </a:cubicBezTo>
                  <a:cubicBezTo>
                    <a:pt x="8691" y="3042"/>
                    <a:pt x="8482" y="2608"/>
                    <a:pt x="8482" y="1739"/>
                  </a:cubicBezTo>
                  <a:cubicBezTo>
                    <a:pt x="3703" y="14775"/>
                    <a:pt x="0" y="29775"/>
                    <a:pt x="0" y="29775"/>
                  </a:cubicBezTo>
                  <a:cubicBezTo>
                    <a:pt x="1249" y="33364"/>
                    <a:pt x="6842" y="34514"/>
                    <a:pt x="13499" y="34514"/>
                  </a:cubicBezTo>
                  <a:cubicBezTo>
                    <a:pt x="25376" y="34514"/>
                    <a:pt x="40638" y="30852"/>
                    <a:pt x="40638" y="30852"/>
                  </a:cubicBezTo>
                  <a:cubicBezTo>
                    <a:pt x="40638" y="30852"/>
                    <a:pt x="36067" y="13471"/>
                    <a:pt x="30644" y="1"/>
                  </a:cubicBezTo>
                  <a:close/>
                </a:path>
              </a:pathLst>
            </a:custGeom>
            <a:solidFill>
              <a:srgbClr val="D7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7"/>
            <p:cNvSpPr/>
            <p:nvPr/>
          </p:nvSpPr>
          <p:spPr>
            <a:xfrm>
              <a:off x="5388196" y="1633381"/>
              <a:ext cx="455676" cy="456540"/>
            </a:xfrm>
            <a:custGeom>
              <a:avLst/>
              <a:gdLst/>
              <a:ahLst/>
              <a:cxnLst/>
              <a:rect l="l" t="t" r="r" b="b"/>
              <a:pathLst>
                <a:path w="22162" h="22204" extrusionOk="0">
                  <a:moveTo>
                    <a:pt x="11302" y="1"/>
                  </a:moveTo>
                  <a:cubicBezTo>
                    <a:pt x="11155" y="1"/>
                    <a:pt x="11009" y="14"/>
                    <a:pt x="10864" y="42"/>
                  </a:cubicBezTo>
                  <a:cubicBezTo>
                    <a:pt x="7387" y="685"/>
                    <a:pt x="3251" y="8507"/>
                    <a:pt x="0" y="17632"/>
                  </a:cubicBezTo>
                  <a:cubicBezTo>
                    <a:pt x="0" y="18501"/>
                    <a:pt x="209" y="18935"/>
                    <a:pt x="643" y="18935"/>
                  </a:cubicBezTo>
                  <a:cubicBezTo>
                    <a:pt x="1739" y="18935"/>
                    <a:pt x="2382" y="17423"/>
                    <a:pt x="2816" y="16328"/>
                  </a:cubicBezTo>
                  <a:cubicBezTo>
                    <a:pt x="3042" y="17423"/>
                    <a:pt x="3251" y="20673"/>
                    <a:pt x="5215" y="20673"/>
                  </a:cubicBezTo>
                  <a:cubicBezTo>
                    <a:pt x="6518" y="20673"/>
                    <a:pt x="7822" y="18501"/>
                    <a:pt x="8031" y="17197"/>
                  </a:cubicBezTo>
                  <a:cubicBezTo>
                    <a:pt x="8691" y="18501"/>
                    <a:pt x="9126" y="22203"/>
                    <a:pt x="11298" y="22203"/>
                  </a:cubicBezTo>
                  <a:cubicBezTo>
                    <a:pt x="12810" y="22203"/>
                    <a:pt x="13905" y="19804"/>
                    <a:pt x="14114" y="18066"/>
                  </a:cubicBezTo>
                  <a:cubicBezTo>
                    <a:pt x="14775" y="18935"/>
                    <a:pt x="15644" y="19596"/>
                    <a:pt x="16287" y="19596"/>
                  </a:cubicBezTo>
                  <a:cubicBezTo>
                    <a:pt x="16947" y="19596"/>
                    <a:pt x="17382" y="18935"/>
                    <a:pt x="17816" y="17632"/>
                  </a:cubicBezTo>
                  <a:cubicBezTo>
                    <a:pt x="18251" y="18501"/>
                    <a:pt x="19120" y="18935"/>
                    <a:pt x="19763" y="18935"/>
                  </a:cubicBezTo>
                  <a:cubicBezTo>
                    <a:pt x="21293" y="18935"/>
                    <a:pt x="22162" y="17423"/>
                    <a:pt x="22162" y="15894"/>
                  </a:cubicBezTo>
                  <a:cubicBezTo>
                    <a:pt x="18614" y="7149"/>
                    <a:pt x="14683" y="1"/>
                    <a:pt x="1130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7"/>
            <p:cNvSpPr/>
            <p:nvPr/>
          </p:nvSpPr>
          <p:spPr>
            <a:xfrm>
              <a:off x="5553305" y="1611709"/>
              <a:ext cx="1175090" cy="1105264"/>
            </a:xfrm>
            <a:custGeom>
              <a:avLst/>
              <a:gdLst/>
              <a:ahLst/>
              <a:cxnLst/>
              <a:rect l="l" t="t" r="r" b="b"/>
              <a:pathLst>
                <a:path w="57151" h="53755" extrusionOk="0">
                  <a:moveTo>
                    <a:pt x="29340" y="1"/>
                  </a:moveTo>
                  <a:cubicBezTo>
                    <a:pt x="28906" y="3043"/>
                    <a:pt x="27602" y="5007"/>
                    <a:pt x="26507" y="5007"/>
                  </a:cubicBezTo>
                  <a:cubicBezTo>
                    <a:pt x="25638" y="5007"/>
                    <a:pt x="24769" y="3912"/>
                    <a:pt x="24126" y="1304"/>
                  </a:cubicBezTo>
                  <a:cubicBezTo>
                    <a:pt x="23900" y="2834"/>
                    <a:pt x="23257" y="6310"/>
                    <a:pt x="21084" y="6310"/>
                  </a:cubicBezTo>
                  <a:cubicBezTo>
                    <a:pt x="18251" y="6310"/>
                    <a:pt x="18686" y="3477"/>
                    <a:pt x="18251" y="1739"/>
                  </a:cubicBezTo>
                  <a:cubicBezTo>
                    <a:pt x="17608" y="2834"/>
                    <a:pt x="16304" y="3912"/>
                    <a:pt x="15209" y="3912"/>
                  </a:cubicBezTo>
                  <a:cubicBezTo>
                    <a:pt x="14340" y="3912"/>
                    <a:pt x="14132" y="3477"/>
                    <a:pt x="13906" y="2834"/>
                  </a:cubicBezTo>
                  <a:cubicBezTo>
                    <a:pt x="6310" y="21727"/>
                    <a:pt x="1" y="47156"/>
                    <a:pt x="1" y="47156"/>
                  </a:cubicBezTo>
                  <a:cubicBezTo>
                    <a:pt x="1800" y="52154"/>
                    <a:pt x="9687" y="53754"/>
                    <a:pt x="19054" y="53754"/>
                  </a:cubicBezTo>
                  <a:cubicBezTo>
                    <a:pt x="35752" y="53754"/>
                    <a:pt x="57151" y="48669"/>
                    <a:pt x="57151" y="48669"/>
                  </a:cubicBezTo>
                  <a:cubicBezTo>
                    <a:pt x="57151" y="48669"/>
                    <a:pt x="49763" y="20650"/>
                    <a:pt x="41281" y="1096"/>
                  </a:cubicBezTo>
                  <a:cubicBezTo>
                    <a:pt x="41281" y="2608"/>
                    <a:pt x="40847" y="4346"/>
                    <a:pt x="39769" y="4346"/>
                  </a:cubicBezTo>
                  <a:cubicBezTo>
                    <a:pt x="38466" y="4346"/>
                    <a:pt x="37162" y="1530"/>
                    <a:pt x="36727" y="227"/>
                  </a:cubicBezTo>
                  <a:cubicBezTo>
                    <a:pt x="36502" y="3043"/>
                    <a:pt x="36067" y="8257"/>
                    <a:pt x="33251" y="8257"/>
                  </a:cubicBezTo>
                  <a:cubicBezTo>
                    <a:pt x="30644" y="8257"/>
                    <a:pt x="29775" y="1304"/>
                    <a:pt x="29340" y="1"/>
                  </a:cubicBezTo>
                  <a:close/>
                </a:path>
              </a:pathLst>
            </a:custGeom>
            <a:solidFill>
              <a:srgbClr val="CC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7"/>
            <p:cNvSpPr/>
            <p:nvPr/>
          </p:nvSpPr>
          <p:spPr>
            <a:xfrm>
              <a:off x="5839214" y="1257639"/>
              <a:ext cx="562902" cy="523836"/>
            </a:xfrm>
            <a:custGeom>
              <a:avLst/>
              <a:gdLst/>
              <a:ahLst/>
              <a:cxnLst/>
              <a:rect l="l" t="t" r="r" b="b"/>
              <a:pathLst>
                <a:path w="27377" h="25477" extrusionOk="0">
                  <a:moveTo>
                    <a:pt x="14118" y="0"/>
                  </a:moveTo>
                  <a:cubicBezTo>
                    <a:pt x="13901" y="0"/>
                    <a:pt x="13685" y="22"/>
                    <a:pt x="13471" y="65"/>
                  </a:cubicBezTo>
                  <a:cubicBezTo>
                    <a:pt x="9126" y="935"/>
                    <a:pt x="4346" y="9399"/>
                    <a:pt x="1" y="20054"/>
                  </a:cubicBezTo>
                  <a:cubicBezTo>
                    <a:pt x="227" y="20697"/>
                    <a:pt x="435" y="21132"/>
                    <a:pt x="1304" y="21132"/>
                  </a:cubicBezTo>
                  <a:cubicBezTo>
                    <a:pt x="2399" y="21132"/>
                    <a:pt x="3703" y="20054"/>
                    <a:pt x="4346" y="18959"/>
                  </a:cubicBezTo>
                  <a:cubicBezTo>
                    <a:pt x="4781" y="20697"/>
                    <a:pt x="4346" y="23530"/>
                    <a:pt x="7179" y="23530"/>
                  </a:cubicBezTo>
                  <a:cubicBezTo>
                    <a:pt x="9352" y="23530"/>
                    <a:pt x="9995" y="20054"/>
                    <a:pt x="10221" y="18524"/>
                  </a:cubicBezTo>
                  <a:cubicBezTo>
                    <a:pt x="10864" y="21132"/>
                    <a:pt x="11733" y="22227"/>
                    <a:pt x="12602" y="22227"/>
                  </a:cubicBezTo>
                  <a:cubicBezTo>
                    <a:pt x="13697" y="22227"/>
                    <a:pt x="15001" y="20263"/>
                    <a:pt x="15435" y="17221"/>
                  </a:cubicBezTo>
                  <a:cubicBezTo>
                    <a:pt x="15870" y="18524"/>
                    <a:pt x="16739" y="25477"/>
                    <a:pt x="19346" y="25477"/>
                  </a:cubicBezTo>
                  <a:cubicBezTo>
                    <a:pt x="22162" y="25477"/>
                    <a:pt x="22597" y="20263"/>
                    <a:pt x="22822" y="17447"/>
                  </a:cubicBezTo>
                  <a:cubicBezTo>
                    <a:pt x="23257" y="18750"/>
                    <a:pt x="24561" y="21566"/>
                    <a:pt x="25864" y="21566"/>
                  </a:cubicBezTo>
                  <a:cubicBezTo>
                    <a:pt x="26942" y="21566"/>
                    <a:pt x="27376" y="19828"/>
                    <a:pt x="27376" y="18316"/>
                  </a:cubicBezTo>
                  <a:cubicBezTo>
                    <a:pt x="23047" y="7988"/>
                    <a:pt x="18309" y="0"/>
                    <a:pt x="14118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7"/>
            <p:cNvSpPr/>
            <p:nvPr/>
          </p:nvSpPr>
          <p:spPr>
            <a:xfrm>
              <a:off x="6496096" y="2255020"/>
              <a:ext cx="169773" cy="214432"/>
            </a:xfrm>
            <a:custGeom>
              <a:avLst/>
              <a:gdLst/>
              <a:ahLst/>
              <a:cxnLst/>
              <a:rect l="l" t="t" r="r" b="b"/>
              <a:pathLst>
                <a:path w="8257" h="10429" extrusionOk="0">
                  <a:moveTo>
                    <a:pt x="4120" y="0"/>
                  </a:moveTo>
                  <a:cubicBezTo>
                    <a:pt x="1947" y="0"/>
                    <a:pt x="1" y="2399"/>
                    <a:pt x="1" y="5215"/>
                  </a:cubicBezTo>
                  <a:cubicBezTo>
                    <a:pt x="1" y="8048"/>
                    <a:pt x="1947" y="10429"/>
                    <a:pt x="4120" y="10429"/>
                  </a:cubicBezTo>
                  <a:cubicBezTo>
                    <a:pt x="6293" y="10429"/>
                    <a:pt x="8257" y="8048"/>
                    <a:pt x="8257" y="5215"/>
                  </a:cubicBezTo>
                  <a:cubicBezTo>
                    <a:pt x="8257" y="2399"/>
                    <a:pt x="6293" y="0"/>
                    <a:pt x="4120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7"/>
            <p:cNvSpPr/>
            <p:nvPr/>
          </p:nvSpPr>
          <p:spPr>
            <a:xfrm>
              <a:off x="6437845" y="2340062"/>
              <a:ext cx="129741" cy="116170"/>
            </a:xfrm>
            <a:custGeom>
              <a:avLst/>
              <a:gdLst/>
              <a:ahLst/>
              <a:cxnLst/>
              <a:rect l="l" t="t" r="r" b="b"/>
              <a:pathLst>
                <a:path w="6310" h="5650" extrusionOk="0">
                  <a:moveTo>
                    <a:pt x="3042" y="1"/>
                  </a:moveTo>
                  <a:cubicBezTo>
                    <a:pt x="1304" y="1"/>
                    <a:pt x="1" y="1305"/>
                    <a:pt x="1" y="2817"/>
                  </a:cubicBezTo>
                  <a:cubicBezTo>
                    <a:pt x="1" y="4346"/>
                    <a:pt x="1304" y="5650"/>
                    <a:pt x="3042" y="5650"/>
                  </a:cubicBezTo>
                  <a:cubicBezTo>
                    <a:pt x="4780" y="5650"/>
                    <a:pt x="6310" y="4346"/>
                    <a:pt x="6310" y="2817"/>
                  </a:cubicBezTo>
                  <a:cubicBezTo>
                    <a:pt x="6310" y="1305"/>
                    <a:pt x="4780" y="1"/>
                    <a:pt x="3042" y="1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7"/>
            <p:cNvSpPr/>
            <p:nvPr/>
          </p:nvSpPr>
          <p:spPr>
            <a:xfrm>
              <a:off x="6478228" y="2255020"/>
              <a:ext cx="129391" cy="116170"/>
            </a:xfrm>
            <a:custGeom>
              <a:avLst/>
              <a:gdLst/>
              <a:ahLst/>
              <a:cxnLst/>
              <a:rect l="l" t="t" r="r" b="b"/>
              <a:pathLst>
                <a:path w="6293" h="5650" extrusionOk="0">
                  <a:moveTo>
                    <a:pt x="3042" y="0"/>
                  </a:moveTo>
                  <a:cubicBezTo>
                    <a:pt x="1304" y="0"/>
                    <a:pt x="1" y="1304"/>
                    <a:pt x="1" y="2833"/>
                  </a:cubicBezTo>
                  <a:cubicBezTo>
                    <a:pt x="1" y="4346"/>
                    <a:pt x="1304" y="5649"/>
                    <a:pt x="3042" y="5649"/>
                  </a:cubicBezTo>
                  <a:cubicBezTo>
                    <a:pt x="4780" y="5649"/>
                    <a:pt x="6293" y="4346"/>
                    <a:pt x="6293" y="2833"/>
                  </a:cubicBezTo>
                  <a:cubicBezTo>
                    <a:pt x="6293" y="1304"/>
                    <a:pt x="4780" y="0"/>
                    <a:pt x="3042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7"/>
            <p:cNvSpPr/>
            <p:nvPr/>
          </p:nvSpPr>
          <p:spPr>
            <a:xfrm>
              <a:off x="653612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0" y="0"/>
                  </a:moveTo>
                  <a:lnTo>
                    <a:pt x="0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7"/>
            <p:cNvSpPr/>
            <p:nvPr/>
          </p:nvSpPr>
          <p:spPr>
            <a:xfrm>
              <a:off x="6379943" y="2223931"/>
              <a:ext cx="352768" cy="312714"/>
            </a:xfrm>
            <a:custGeom>
              <a:avLst/>
              <a:gdLst/>
              <a:ahLst/>
              <a:cxnLst/>
              <a:rect l="l" t="t" r="r" b="b"/>
              <a:pathLst>
                <a:path w="17157" h="15209" extrusionOk="0">
                  <a:moveTo>
                    <a:pt x="9560" y="0"/>
                  </a:moveTo>
                  <a:cubicBezTo>
                    <a:pt x="8900" y="0"/>
                    <a:pt x="8257" y="209"/>
                    <a:pt x="7822" y="869"/>
                  </a:cubicBezTo>
                  <a:cubicBezTo>
                    <a:pt x="7822" y="869"/>
                    <a:pt x="7596" y="643"/>
                    <a:pt x="7388" y="643"/>
                  </a:cubicBezTo>
                  <a:cubicBezTo>
                    <a:pt x="6727" y="643"/>
                    <a:pt x="6293" y="1078"/>
                    <a:pt x="5858" y="1512"/>
                  </a:cubicBezTo>
                  <a:lnTo>
                    <a:pt x="5424" y="1512"/>
                  </a:lnTo>
                  <a:cubicBezTo>
                    <a:pt x="4555" y="1512"/>
                    <a:pt x="3912" y="2173"/>
                    <a:pt x="3912" y="3042"/>
                  </a:cubicBezTo>
                  <a:lnTo>
                    <a:pt x="3912" y="3250"/>
                  </a:lnTo>
                  <a:cubicBezTo>
                    <a:pt x="3042" y="3685"/>
                    <a:pt x="2382" y="4345"/>
                    <a:pt x="2173" y="5423"/>
                  </a:cubicBezTo>
                  <a:cubicBezTo>
                    <a:pt x="1078" y="5423"/>
                    <a:pt x="435" y="6292"/>
                    <a:pt x="435" y="7161"/>
                  </a:cubicBezTo>
                  <a:lnTo>
                    <a:pt x="435" y="8030"/>
                  </a:lnTo>
                  <a:cubicBezTo>
                    <a:pt x="209" y="8256"/>
                    <a:pt x="1" y="8691"/>
                    <a:pt x="1" y="9125"/>
                  </a:cubicBezTo>
                  <a:cubicBezTo>
                    <a:pt x="1" y="9768"/>
                    <a:pt x="435" y="10429"/>
                    <a:pt x="1078" y="10637"/>
                  </a:cubicBezTo>
                  <a:cubicBezTo>
                    <a:pt x="1078" y="12167"/>
                    <a:pt x="2173" y="13245"/>
                    <a:pt x="3686" y="13245"/>
                  </a:cubicBezTo>
                  <a:cubicBezTo>
                    <a:pt x="4120" y="13245"/>
                    <a:pt x="4346" y="13245"/>
                    <a:pt x="4781" y="13036"/>
                  </a:cubicBezTo>
                  <a:cubicBezTo>
                    <a:pt x="4989" y="14340"/>
                    <a:pt x="6084" y="15209"/>
                    <a:pt x="7388" y="15209"/>
                  </a:cubicBezTo>
                  <a:cubicBezTo>
                    <a:pt x="8257" y="15209"/>
                    <a:pt x="8900" y="14983"/>
                    <a:pt x="9335" y="14340"/>
                  </a:cubicBezTo>
                  <a:cubicBezTo>
                    <a:pt x="9560" y="14548"/>
                    <a:pt x="9769" y="14548"/>
                    <a:pt x="10204" y="14548"/>
                  </a:cubicBezTo>
                  <a:cubicBezTo>
                    <a:pt x="10864" y="14548"/>
                    <a:pt x="11507" y="14340"/>
                    <a:pt x="11942" y="13905"/>
                  </a:cubicBezTo>
                  <a:cubicBezTo>
                    <a:pt x="12168" y="14114"/>
                    <a:pt x="12376" y="14114"/>
                    <a:pt x="12602" y="14114"/>
                  </a:cubicBezTo>
                  <a:cubicBezTo>
                    <a:pt x="13906" y="14114"/>
                    <a:pt x="14983" y="13245"/>
                    <a:pt x="15209" y="12167"/>
                  </a:cubicBezTo>
                  <a:lnTo>
                    <a:pt x="15418" y="12167"/>
                  </a:lnTo>
                  <a:cubicBezTo>
                    <a:pt x="16287" y="12167"/>
                    <a:pt x="17156" y="11298"/>
                    <a:pt x="17156" y="10429"/>
                  </a:cubicBezTo>
                  <a:cubicBezTo>
                    <a:pt x="17156" y="9768"/>
                    <a:pt x="16948" y="9125"/>
                    <a:pt x="16513" y="8899"/>
                  </a:cubicBezTo>
                  <a:lnTo>
                    <a:pt x="16513" y="8256"/>
                  </a:lnTo>
                  <a:cubicBezTo>
                    <a:pt x="16513" y="7387"/>
                    <a:pt x="16079" y="6518"/>
                    <a:pt x="15418" y="6083"/>
                  </a:cubicBezTo>
                  <a:lnTo>
                    <a:pt x="15418" y="5423"/>
                  </a:lnTo>
                  <a:cubicBezTo>
                    <a:pt x="15418" y="4780"/>
                    <a:pt x="14983" y="4119"/>
                    <a:pt x="14340" y="4119"/>
                  </a:cubicBezTo>
                  <a:lnTo>
                    <a:pt x="14340" y="3685"/>
                  </a:lnTo>
                  <a:cubicBezTo>
                    <a:pt x="14340" y="2816"/>
                    <a:pt x="13680" y="1947"/>
                    <a:pt x="12811" y="1947"/>
                  </a:cubicBezTo>
                  <a:cubicBezTo>
                    <a:pt x="12376" y="1304"/>
                    <a:pt x="11942" y="1078"/>
                    <a:pt x="11299" y="1078"/>
                  </a:cubicBezTo>
                  <a:lnTo>
                    <a:pt x="11073" y="1078"/>
                  </a:lnTo>
                  <a:cubicBezTo>
                    <a:pt x="10864" y="435"/>
                    <a:pt x="10204" y="0"/>
                    <a:pt x="9560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7"/>
            <p:cNvSpPr/>
            <p:nvPr/>
          </p:nvSpPr>
          <p:spPr>
            <a:xfrm>
              <a:off x="6326339" y="2429423"/>
              <a:ext cx="35756" cy="281276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1" y="0"/>
                  </a:moveTo>
                  <a:lnTo>
                    <a:pt x="1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CC9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7"/>
            <p:cNvSpPr/>
            <p:nvPr/>
          </p:nvSpPr>
          <p:spPr>
            <a:xfrm>
              <a:off x="6178748" y="2313271"/>
              <a:ext cx="321659" cy="232320"/>
            </a:xfrm>
            <a:custGeom>
              <a:avLst/>
              <a:gdLst/>
              <a:ahLst/>
              <a:cxnLst/>
              <a:rect l="l" t="t" r="r" b="b"/>
              <a:pathLst>
                <a:path w="15644" h="11299" extrusionOk="0">
                  <a:moveTo>
                    <a:pt x="7179" y="0"/>
                  </a:moveTo>
                  <a:cubicBezTo>
                    <a:pt x="6309" y="0"/>
                    <a:pt x="5440" y="869"/>
                    <a:pt x="5006" y="1738"/>
                  </a:cubicBezTo>
                  <a:lnTo>
                    <a:pt x="4345" y="1738"/>
                  </a:lnTo>
                  <a:cubicBezTo>
                    <a:pt x="3042" y="1738"/>
                    <a:pt x="1964" y="2816"/>
                    <a:pt x="1964" y="4120"/>
                  </a:cubicBezTo>
                  <a:cubicBezTo>
                    <a:pt x="869" y="4346"/>
                    <a:pt x="0" y="5215"/>
                    <a:pt x="0" y="6518"/>
                  </a:cubicBezTo>
                  <a:cubicBezTo>
                    <a:pt x="0" y="7822"/>
                    <a:pt x="1095" y="8900"/>
                    <a:pt x="2399" y="8900"/>
                  </a:cubicBezTo>
                  <a:cubicBezTo>
                    <a:pt x="2607" y="8900"/>
                    <a:pt x="2833" y="8691"/>
                    <a:pt x="2833" y="8691"/>
                  </a:cubicBezTo>
                  <a:lnTo>
                    <a:pt x="2833" y="8900"/>
                  </a:lnTo>
                  <a:cubicBezTo>
                    <a:pt x="2833" y="10203"/>
                    <a:pt x="3911" y="11298"/>
                    <a:pt x="5214" y="11298"/>
                  </a:cubicBezTo>
                  <a:cubicBezTo>
                    <a:pt x="5875" y="11298"/>
                    <a:pt x="6518" y="11072"/>
                    <a:pt x="6953" y="10638"/>
                  </a:cubicBezTo>
                  <a:lnTo>
                    <a:pt x="8691" y="10638"/>
                  </a:lnTo>
                  <a:cubicBezTo>
                    <a:pt x="9125" y="11072"/>
                    <a:pt x="9786" y="11298"/>
                    <a:pt x="10220" y="11298"/>
                  </a:cubicBezTo>
                  <a:cubicBezTo>
                    <a:pt x="11524" y="11298"/>
                    <a:pt x="12602" y="10203"/>
                    <a:pt x="12602" y="8900"/>
                  </a:cubicBezTo>
                  <a:cubicBezTo>
                    <a:pt x="12827" y="8900"/>
                    <a:pt x="13036" y="9126"/>
                    <a:pt x="13262" y="9126"/>
                  </a:cubicBezTo>
                  <a:cubicBezTo>
                    <a:pt x="14566" y="9126"/>
                    <a:pt x="15643" y="8031"/>
                    <a:pt x="15643" y="6727"/>
                  </a:cubicBezTo>
                  <a:cubicBezTo>
                    <a:pt x="15643" y="5649"/>
                    <a:pt x="15000" y="4554"/>
                    <a:pt x="13905" y="4346"/>
                  </a:cubicBezTo>
                  <a:lnTo>
                    <a:pt x="13905" y="4120"/>
                  </a:lnTo>
                  <a:cubicBezTo>
                    <a:pt x="13905" y="3042"/>
                    <a:pt x="13036" y="1947"/>
                    <a:pt x="11958" y="1738"/>
                  </a:cubicBezTo>
                  <a:cubicBezTo>
                    <a:pt x="11732" y="643"/>
                    <a:pt x="10863" y="0"/>
                    <a:pt x="9560" y="0"/>
                  </a:cubicBezTo>
                  <a:cubicBezTo>
                    <a:pt x="9125" y="0"/>
                    <a:pt x="8691" y="0"/>
                    <a:pt x="8256" y="435"/>
                  </a:cubicBezTo>
                  <a:cubicBezTo>
                    <a:pt x="8048" y="209"/>
                    <a:pt x="7613" y="0"/>
                    <a:pt x="7179" y="0"/>
                  </a:cubicBezTo>
                  <a:close/>
                </a:path>
              </a:pathLst>
            </a:custGeom>
            <a:solidFill>
              <a:srgbClr val="95B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7"/>
            <p:cNvSpPr/>
            <p:nvPr/>
          </p:nvSpPr>
          <p:spPr>
            <a:xfrm>
              <a:off x="5825993" y="2599180"/>
              <a:ext cx="263409" cy="187641"/>
            </a:xfrm>
            <a:custGeom>
              <a:avLst/>
              <a:gdLst/>
              <a:ahLst/>
              <a:cxnLst/>
              <a:rect l="l" t="t" r="r" b="b"/>
              <a:pathLst>
                <a:path w="12811" h="9126" extrusionOk="0">
                  <a:moveTo>
                    <a:pt x="5858" y="0"/>
                  </a:moveTo>
                  <a:cubicBezTo>
                    <a:pt x="4989" y="0"/>
                    <a:pt x="4346" y="644"/>
                    <a:pt x="4120" y="1304"/>
                  </a:cubicBezTo>
                  <a:lnTo>
                    <a:pt x="3685" y="1304"/>
                  </a:lnTo>
                  <a:cubicBezTo>
                    <a:pt x="2608" y="1304"/>
                    <a:pt x="1739" y="2173"/>
                    <a:pt x="1739" y="3251"/>
                  </a:cubicBezTo>
                  <a:cubicBezTo>
                    <a:pt x="870" y="3477"/>
                    <a:pt x="1" y="4120"/>
                    <a:pt x="1" y="5215"/>
                  </a:cubicBezTo>
                  <a:cubicBezTo>
                    <a:pt x="1" y="6292"/>
                    <a:pt x="870" y="7162"/>
                    <a:pt x="1947" y="7162"/>
                  </a:cubicBezTo>
                  <a:lnTo>
                    <a:pt x="2382" y="7162"/>
                  </a:lnTo>
                  <a:cubicBezTo>
                    <a:pt x="2382" y="8257"/>
                    <a:pt x="3251" y="9126"/>
                    <a:pt x="4346" y="9126"/>
                  </a:cubicBezTo>
                  <a:cubicBezTo>
                    <a:pt x="4780" y="9126"/>
                    <a:pt x="5215" y="8900"/>
                    <a:pt x="5650" y="8691"/>
                  </a:cubicBezTo>
                  <a:lnTo>
                    <a:pt x="7162" y="8691"/>
                  </a:lnTo>
                  <a:cubicBezTo>
                    <a:pt x="7388" y="8900"/>
                    <a:pt x="7822" y="9126"/>
                    <a:pt x="8257" y="9126"/>
                  </a:cubicBezTo>
                  <a:cubicBezTo>
                    <a:pt x="9334" y="9126"/>
                    <a:pt x="10203" y="8257"/>
                    <a:pt x="10203" y="7162"/>
                  </a:cubicBezTo>
                  <a:cubicBezTo>
                    <a:pt x="10429" y="7162"/>
                    <a:pt x="10638" y="7387"/>
                    <a:pt x="10864" y="7387"/>
                  </a:cubicBezTo>
                  <a:cubicBezTo>
                    <a:pt x="11942" y="7387"/>
                    <a:pt x="12811" y="6518"/>
                    <a:pt x="12811" y="5423"/>
                  </a:cubicBezTo>
                  <a:cubicBezTo>
                    <a:pt x="12811" y="4554"/>
                    <a:pt x="12168" y="3685"/>
                    <a:pt x="11298" y="3477"/>
                  </a:cubicBezTo>
                  <a:cubicBezTo>
                    <a:pt x="11298" y="2382"/>
                    <a:pt x="10638" y="1739"/>
                    <a:pt x="9769" y="1513"/>
                  </a:cubicBezTo>
                  <a:cubicBezTo>
                    <a:pt x="9560" y="644"/>
                    <a:pt x="8691" y="0"/>
                    <a:pt x="7822" y="0"/>
                  </a:cubicBezTo>
                  <a:cubicBezTo>
                    <a:pt x="7388" y="0"/>
                    <a:pt x="7162" y="0"/>
                    <a:pt x="6727" y="209"/>
                  </a:cubicBezTo>
                  <a:cubicBezTo>
                    <a:pt x="6519" y="209"/>
                    <a:pt x="6293" y="0"/>
                    <a:pt x="5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7"/>
            <p:cNvSpPr/>
            <p:nvPr/>
          </p:nvSpPr>
          <p:spPr>
            <a:xfrm>
              <a:off x="6183374" y="2335436"/>
              <a:ext cx="57921" cy="379908"/>
            </a:xfrm>
            <a:custGeom>
              <a:avLst/>
              <a:gdLst/>
              <a:ahLst/>
              <a:cxnLst/>
              <a:rect l="l" t="t" r="r" b="b"/>
              <a:pathLst>
                <a:path w="2817" h="18477" extrusionOk="0">
                  <a:moveTo>
                    <a:pt x="1" y="0"/>
                  </a:moveTo>
                  <a:lnTo>
                    <a:pt x="1" y="18476"/>
                  </a:lnTo>
                  <a:lnTo>
                    <a:pt x="2817" y="18476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7"/>
            <p:cNvSpPr/>
            <p:nvPr/>
          </p:nvSpPr>
          <p:spPr>
            <a:xfrm>
              <a:off x="5942146" y="2058451"/>
              <a:ext cx="518223" cy="460323"/>
            </a:xfrm>
            <a:custGeom>
              <a:avLst/>
              <a:gdLst/>
              <a:ahLst/>
              <a:cxnLst/>
              <a:rect l="l" t="t" r="r" b="b"/>
              <a:pathLst>
                <a:path w="25204" h="22388" extrusionOk="0">
                  <a:moveTo>
                    <a:pt x="13906" y="0"/>
                  </a:moveTo>
                  <a:cubicBezTo>
                    <a:pt x="12811" y="0"/>
                    <a:pt x="11942" y="435"/>
                    <a:pt x="11507" y="1304"/>
                  </a:cubicBezTo>
                  <a:cubicBezTo>
                    <a:pt x="11298" y="1096"/>
                    <a:pt x="11072" y="1096"/>
                    <a:pt x="10638" y="1096"/>
                  </a:cubicBezTo>
                  <a:cubicBezTo>
                    <a:pt x="9769" y="1096"/>
                    <a:pt x="9126" y="1530"/>
                    <a:pt x="8691" y="2173"/>
                  </a:cubicBezTo>
                  <a:lnTo>
                    <a:pt x="7822" y="2173"/>
                  </a:lnTo>
                  <a:cubicBezTo>
                    <a:pt x="6519" y="2173"/>
                    <a:pt x="5649" y="3042"/>
                    <a:pt x="5649" y="4346"/>
                  </a:cubicBezTo>
                  <a:lnTo>
                    <a:pt x="5649" y="4780"/>
                  </a:lnTo>
                  <a:cubicBezTo>
                    <a:pt x="4346" y="5441"/>
                    <a:pt x="3477" y="6518"/>
                    <a:pt x="3251" y="8048"/>
                  </a:cubicBezTo>
                  <a:lnTo>
                    <a:pt x="3042" y="7822"/>
                  </a:lnTo>
                  <a:cubicBezTo>
                    <a:pt x="1739" y="7822"/>
                    <a:pt x="435" y="9126"/>
                    <a:pt x="435" y="10655"/>
                  </a:cubicBezTo>
                  <a:cubicBezTo>
                    <a:pt x="435" y="11090"/>
                    <a:pt x="644" y="11298"/>
                    <a:pt x="644" y="11733"/>
                  </a:cubicBezTo>
                  <a:cubicBezTo>
                    <a:pt x="209" y="12167"/>
                    <a:pt x="1" y="12828"/>
                    <a:pt x="1" y="13471"/>
                  </a:cubicBezTo>
                  <a:cubicBezTo>
                    <a:pt x="1" y="14340"/>
                    <a:pt x="644" y="15209"/>
                    <a:pt x="1304" y="15435"/>
                  </a:cubicBezTo>
                  <a:lnTo>
                    <a:pt x="1304" y="15644"/>
                  </a:lnTo>
                  <a:cubicBezTo>
                    <a:pt x="1304" y="17816"/>
                    <a:pt x="3251" y="19554"/>
                    <a:pt x="5424" y="19554"/>
                  </a:cubicBezTo>
                  <a:cubicBezTo>
                    <a:pt x="5858" y="19554"/>
                    <a:pt x="6519" y="19346"/>
                    <a:pt x="6953" y="19120"/>
                  </a:cubicBezTo>
                  <a:cubicBezTo>
                    <a:pt x="7388" y="21084"/>
                    <a:pt x="8900" y="22388"/>
                    <a:pt x="10864" y="22388"/>
                  </a:cubicBezTo>
                  <a:cubicBezTo>
                    <a:pt x="11942" y="22388"/>
                    <a:pt x="13037" y="21953"/>
                    <a:pt x="13680" y="21293"/>
                  </a:cubicBezTo>
                  <a:cubicBezTo>
                    <a:pt x="14114" y="21293"/>
                    <a:pt x="14340" y="21519"/>
                    <a:pt x="14775" y="21519"/>
                  </a:cubicBezTo>
                  <a:cubicBezTo>
                    <a:pt x="15852" y="21519"/>
                    <a:pt x="16721" y="21084"/>
                    <a:pt x="17382" y="20424"/>
                  </a:cubicBezTo>
                  <a:cubicBezTo>
                    <a:pt x="17816" y="20649"/>
                    <a:pt x="18251" y="20649"/>
                    <a:pt x="18686" y="20649"/>
                  </a:cubicBezTo>
                  <a:cubicBezTo>
                    <a:pt x="20424" y="20649"/>
                    <a:pt x="21936" y="19554"/>
                    <a:pt x="22370" y="17816"/>
                  </a:cubicBezTo>
                  <a:lnTo>
                    <a:pt x="22596" y="17816"/>
                  </a:lnTo>
                  <a:cubicBezTo>
                    <a:pt x="23900" y="17816"/>
                    <a:pt x="25204" y="16739"/>
                    <a:pt x="25204" y="15209"/>
                  </a:cubicBezTo>
                  <a:cubicBezTo>
                    <a:pt x="25204" y="14340"/>
                    <a:pt x="24769" y="13471"/>
                    <a:pt x="24109" y="13036"/>
                  </a:cubicBezTo>
                  <a:lnTo>
                    <a:pt x="24109" y="12167"/>
                  </a:lnTo>
                  <a:cubicBezTo>
                    <a:pt x="24109" y="10655"/>
                    <a:pt x="23465" y="9560"/>
                    <a:pt x="22596" y="8917"/>
                  </a:cubicBezTo>
                  <a:lnTo>
                    <a:pt x="22596" y="8048"/>
                  </a:lnTo>
                  <a:cubicBezTo>
                    <a:pt x="22596" y="6953"/>
                    <a:pt x="21936" y="6084"/>
                    <a:pt x="20858" y="5875"/>
                  </a:cubicBezTo>
                  <a:cubicBezTo>
                    <a:pt x="21067" y="5649"/>
                    <a:pt x="21067" y="5649"/>
                    <a:pt x="21067" y="5441"/>
                  </a:cubicBezTo>
                  <a:cubicBezTo>
                    <a:pt x="21067" y="4137"/>
                    <a:pt x="19989" y="2834"/>
                    <a:pt x="18686" y="2834"/>
                  </a:cubicBezTo>
                  <a:cubicBezTo>
                    <a:pt x="18251" y="1965"/>
                    <a:pt x="17382" y="1530"/>
                    <a:pt x="16513" y="1530"/>
                  </a:cubicBezTo>
                  <a:lnTo>
                    <a:pt x="16287" y="1530"/>
                  </a:lnTo>
                  <a:cubicBezTo>
                    <a:pt x="15852" y="661"/>
                    <a:pt x="14983" y="0"/>
                    <a:pt x="13906" y="0"/>
                  </a:cubicBezTo>
                  <a:close/>
                </a:path>
              </a:pathLst>
            </a:custGeom>
            <a:solidFill>
              <a:srgbClr val="80A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7"/>
            <p:cNvSpPr/>
            <p:nvPr/>
          </p:nvSpPr>
          <p:spPr>
            <a:xfrm>
              <a:off x="6312768" y="2353304"/>
              <a:ext cx="71491" cy="433511"/>
            </a:xfrm>
            <a:custGeom>
              <a:avLst/>
              <a:gdLst/>
              <a:ahLst/>
              <a:cxnLst/>
              <a:rect l="l" t="t" r="r" b="b"/>
              <a:pathLst>
                <a:path w="3477" h="21084" extrusionOk="0">
                  <a:moveTo>
                    <a:pt x="0" y="0"/>
                  </a:moveTo>
                  <a:lnTo>
                    <a:pt x="0" y="21084"/>
                  </a:lnTo>
                  <a:lnTo>
                    <a:pt x="3476" y="21084"/>
                  </a:lnTo>
                  <a:lnTo>
                    <a:pt x="3476" y="0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7"/>
            <p:cNvSpPr/>
            <p:nvPr/>
          </p:nvSpPr>
          <p:spPr>
            <a:xfrm>
              <a:off x="6178748" y="2250722"/>
              <a:ext cx="339526" cy="159102"/>
            </a:xfrm>
            <a:custGeom>
              <a:avLst/>
              <a:gdLst/>
              <a:ahLst/>
              <a:cxnLst/>
              <a:rect l="l" t="t" r="r" b="b"/>
              <a:pathLst>
                <a:path w="16513" h="7738" extrusionOk="0">
                  <a:moveTo>
                    <a:pt x="3042" y="1"/>
                  </a:moveTo>
                  <a:cubicBezTo>
                    <a:pt x="3042" y="1"/>
                    <a:pt x="1738" y="2173"/>
                    <a:pt x="0" y="4989"/>
                  </a:cubicBezTo>
                  <a:cubicBezTo>
                    <a:pt x="248" y="5051"/>
                    <a:pt x="501" y="5078"/>
                    <a:pt x="752" y="5078"/>
                  </a:cubicBezTo>
                  <a:cubicBezTo>
                    <a:pt x="2259" y="5078"/>
                    <a:pt x="3702" y="4120"/>
                    <a:pt x="3702" y="4120"/>
                  </a:cubicBezTo>
                  <a:lnTo>
                    <a:pt x="3702" y="4120"/>
                  </a:lnTo>
                  <a:cubicBezTo>
                    <a:pt x="3702" y="4120"/>
                    <a:pt x="3042" y="6519"/>
                    <a:pt x="5649" y="7596"/>
                  </a:cubicBezTo>
                  <a:cubicBezTo>
                    <a:pt x="5897" y="7695"/>
                    <a:pt x="6134" y="7738"/>
                    <a:pt x="6360" y="7738"/>
                  </a:cubicBezTo>
                  <a:cubicBezTo>
                    <a:pt x="7127" y="7738"/>
                    <a:pt x="7759" y="7238"/>
                    <a:pt x="8256" y="6727"/>
                  </a:cubicBezTo>
                  <a:cubicBezTo>
                    <a:pt x="8767" y="7238"/>
                    <a:pt x="9402" y="7738"/>
                    <a:pt x="10162" y="7738"/>
                  </a:cubicBezTo>
                  <a:cubicBezTo>
                    <a:pt x="10385" y="7738"/>
                    <a:pt x="10619" y="7695"/>
                    <a:pt x="10863" y="7596"/>
                  </a:cubicBezTo>
                  <a:cubicBezTo>
                    <a:pt x="13470" y="6519"/>
                    <a:pt x="12828" y="4120"/>
                    <a:pt x="12827" y="4120"/>
                  </a:cubicBezTo>
                  <a:lnTo>
                    <a:pt x="12827" y="4120"/>
                  </a:lnTo>
                  <a:cubicBezTo>
                    <a:pt x="12828" y="4120"/>
                    <a:pt x="14258" y="5078"/>
                    <a:pt x="15761" y="5078"/>
                  </a:cubicBezTo>
                  <a:cubicBezTo>
                    <a:pt x="16011" y="5078"/>
                    <a:pt x="16264" y="5051"/>
                    <a:pt x="16512" y="4989"/>
                  </a:cubicBezTo>
                  <a:cubicBezTo>
                    <a:pt x="14774" y="2173"/>
                    <a:pt x="13471" y="1"/>
                    <a:pt x="13471" y="1"/>
                  </a:cubicBezTo>
                  <a:lnTo>
                    <a:pt x="8256" y="644"/>
                  </a:lnTo>
                  <a:lnTo>
                    <a:pt x="3042" y="1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7"/>
            <p:cNvSpPr/>
            <p:nvPr/>
          </p:nvSpPr>
          <p:spPr>
            <a:xfrm>
              <a:off x="6071519" y="2335436"/>
              <a:ext cx="553958" cy="257898"/>
            </a:xfrm>
            <a:custGeom>
              <a:avLst/>
              <a:gdLst/>
              <a:ahLst/>
              <a:cxnLst/>
              <a:rect l="l" t="t" r="r" b="b"/>
              <a:pathLst>
                <a:path w="26942" h="12543" extrusionOk="0">
                  <a:moveTo>
                    <a:pt x="8917" y="0"/>
                  </a:moveTo>
                  <a:cubicBezTo>
                    <a:pt x="8917" y="0"/>
                    <a:pt x="7474" y="958"/>
                    <a:pt x="5967" y="958"/>
                  </a:cubicBezTo>
                  <a:cubicBezTo>
                    <a:pt x="5716" y="958"/>
                    <a:pt x="5463" y="931"/>
                    <a:pt x="5215" y="869"/>
                  </a:cubicBezTo>
                  <a:cubicBezTo>
                    <a:pt x="3703" y="3702"/>
                    <a:pt x="1530" y="6744"/>
                    <a:pt x="1" y="8917"/>
                  </a:cubicBezTo>
                  <a:cubicBezTo>
                    <a:pt x="534" y="9535"/>
                    <a:pt x="1251" y="9755"/>
                    <a:pt x="1941" y="9755"/>
                  </a:cubicBezTo>
                  <a:cubicBezTo>
                    <a:pt x="2938" y="9755"/>
                    <a:pt x="3881" y="9297"/>
                    <a:pt x="4137" y="8917"/>
                  </a:cubicBezTo>
                  <a:cubicBezTo>
                    <a:pt x="4278" y="10384"/>
                    <a:pt x="5711" y="11653"/>
                    <a:pt x="7163" y="11653"/>
                  </a:cubicBezTo>
                  <a:cubicBezTo>
                    <a:pt x="7860" y="11653"/>
                    <a:pt x="8562" y="11360"/>
                    <a:pt x="9126" y="10655"/>
                  </a:cubicBezTo>
                  <a:cubicBezTo>
                    <a:pt x="9518" y="11945"/>
                    <a:pt x="10596" y="12542"/>
                    <a:pt x="11633" y="12542"/>
                  </a:cubicBezTo>
                  <a:cubicBezTo>
                    <a:pt x="12343" y="12542"/>
                    <a:pt x="13033" y="12262"/>
                    <a:pt x="13471" y="11732"/>
                  </a:cubicBezTo>
                  <a:cubicBezTo>
                    <a:pt x="13916" y="12262"/>
                    <a:pt x="14611" y="12542"/>
                    <a:pt x="15322" y="12542"/>
                  </a:cubicBezTo>
                  <a:cubicBezTo>
                    <a:pt x="16361" y="12542"/>
                    <a:pt x="17435" y="11945"/>
                    <a:pt x="17817" y="10655"/>
                  </a:cubicBezTo>
                  <a:cubicBezTo>
                    <a:pt x="18381" y="11360"/>
                    <a:pt x="19082" y="11653"/>
                    <a:pt x="19780" y="11653"/>
                  </a:cubicBezTo>
                  <a:cubicBezTo>
                    <a:pt x="21233" y="11653"/>
                    <a:pt x="22670" y="10384"/>
                    <a:pt x="22822" y="8917"/>
                  </a:cubicBezTo>
                  <a:cubicBezTo>
                    <a:pt x="23079" y="9297"/>
                    <a:pt x="24015" y="9755"/>
                    <a:pt x="25007" y="9755"/>
                  </a:cubicBezTo>
                  <a:cubicBezTo>
                    <a:pt x="25695" y="9755"/>
                    <a:pt x="26408" y="9535"/>
                    <a:pt x="26942" y="8917"/>
                  </a:cubicBezTo>
                  <a:cubicBezTo>
                    <a:pt x="25430" y="6744"/>
                    <a:pt x="23257" y="3702"/>
                    <a:pt x="21727" y="869"/>
                  </a:cubicBezTo>
                  <a:cubicBezTo>
                    <a:pt x="21479" y="931"/>
                    <a:pt x="21226" y="958"/>
                    <a:pt x="20976" y="958"/>
                  </a:cubicBezTo>
                  <a:cubicBezTo>
                    <a:pt x="19473" y="958"/>
                    <a:pt x="18043" y="0"/>
                    <a:pt x="18042" y="0"/>
                  </a:cubicBezTo>
                  <a:lnTo>
                    <a:pt x="18042" y="0"/>
                  </a:lnTo>
                  <a:cubicBezTo>
                    <a:pt x="18043" y="0"/>
                    <a:pt x="18685" y="2399"/>
                    <a:pt x="16078" y="3476"/>
                  </a:cubicBezTo>
                  <a:cubicBezTo>
                    <a:pt x="15834" y="3575"/>
                    <a:pt x="15600" y="3618"/>
                    <a:pt x="15377" y="3618"/>
                  </a:cubicBezTo>
                  <a:cubicBezTo>
                    <a:pt x="14617" y="3618"/>
                    <a:pt x="13982" y="3118"/>
                    <a:pt x="13471" y="2607"/>
                  </a:cubicBezTo>
                  <a:cubicBezTo>
                    <a:pt x="12974" y="3118"/>
                    <a:pt x="12342" y="3618"/>
                    <a:pt x="11575" y="3618"/>
                  </a:cubicBezTo>
                  <a:cubicBezTo>
                    <a:pt x="11349" y="3618"/>
                    <a:pt x="11112" y="3575"/>
                    <a:pt x="10864" y="3476"/>
                  </a:cubicBezTo>
                  <a:cubicBezTo>
                    <a:pt x="8257" y="2399"/>
                    <a:pt x="8917" y="0"/>
                    <a:pt x="8917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7"/>
            <p:cNvSpPr/>
            <p:nvPr/>
          </p:nvSpPr>
          <p:spPr>
            <a:xfrm>
              <a:off x="6156583" y="2018417"/>
              <a:ext cx="384206" cy="360334"/>
            </a:xfrm>
            <a:custGeom>
              <a:avLst/>
              <a:gdLst/>
              <a:ahLst/>
              <a:cxnLst/>
              <a:rect l="l" t="t" r="r" b="b"/>
              <a:pathLst>
                <a:path w="18686" h="17525" extrusionOk="0">
                  <a:moveTo>
                    <a:pt x="9334" y="1"/>
                  </a:moveTo>
                  <a:cubicBezTo>
                    <a:pt x="7387" y="3686"/>
                    <a:pt x="3042" y="11073"/>
                    <a:pt x="0" y="13906"/>
                  </a:cubicBezTo>
                  <a:cubicBezTo>
                    <a:pt x="612" y="14824"/>
                    <a:pt x="1412" y="15121"/>
                    <a:pt x="2191" y="15121"/>
                  </a:cubicBezTo>
                  <a:cubicBezTo>
                    <a:pt x="3624" y="15121"/>
                    <a:pt x="4989" y="14115"/>
                    <a:pt x="4989" y="14114"/>
                  </a:cubicBezTo>
                  <a:lnTo>
                    <a:pt x="4989" y="14114"/>
                  </a:lnTo>
                  <a:cubicBezTo>
                    <a:pt x="4989" y="14115"/>
                    <a:pt x="4346" y="16513"/>
                    <a:pt x="6953" y="17382"/>
                  </a:cubicBezTo>
                  <a:cubicBezTo>
                    <a:pt x="7153" y="17482"/>
                    <a:pt x="7353" y="17524"/>
                    <a:pt x="7551" y="17524"/>
                  </a:cubicBezTo>
                  <a:cubicBezTo>
                    <a:pt x="8211" y="17524"/>
                    <a:pt x="8839" y="17056"/>
                    <a:pt x="9334" y="16722"/>
                  </a:cubicBezTo>
                  <a:cubicBezTo>
                    <a:pt x="9842" y="17056"/>
                    <a:pt x="10474" y="17524"/>
                    <a:pt x="11135" y="17524"/>
                  </a:cubicBezTo>
                  <a:cubicBezTo>
                    <a:pt x="11332" y="17524"/>
                    <a:pt x="11533" y="17482"/>
                    <a:pt x="11733" y="17382"/>
                  </a:cubicBezTo>
                  <a:cubicBezTo>
                    <a:pt x="14340" y="16513"/>
                    <a:pt x="13680" y="14115"/>
                    <a:pt x="13680" y="14114"/>
                  </a:cubicBezTo>
                  <a:lnTo>
                    <a:pt x="13680" y="14114"/>
                  </a:lnTo>
                  <a:cubicBezTo>
                    <a:pt x="13680" y="14115"/>
                    <a:pt x="15051" y="15121"/>
                    <a:pt x="16490" y="15121"/>
                  </a:cubicBezTo>
                  <a:cubicBezTo>
                    <a:pt x="17272" y="15121"/>
                    <a:pt x="18073" y="14824"/>
                    <a:pt x="18685" y="13906"/>
                  </a:cubicBezTo>
                  <a:cubicBezTo>
                    <a:pt x="15644" y="11073"/>
                    <a:pt x="11298" y="3686"/>
                    <a:pt x="933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7"/>
            <p:cNvSpPr/>
            <p:nvPr/>
          </p:nvSpPr>
          <p:spPr>
            <a:xfrm>
              <a:off x="5343516" y="2362228"/>
              <a:ext cx="57921" cy="375261"/>
            </a:xfrm>
            <a:custGeom>
              <a:avLst/>
              <a:gdLst/>
              <a:ahLst/>
              <a:cxnLst/>
              <a:rect l="l" t="t" r="r" b="b"/>
              <a:pathLst>
                <a:path w="2817" h="18251" extrusionOk="0">
                  <a:moveTo>
                    <a:pt x="1" y="1"/>
                  </a:moveTo>
                  <a:lnTo>
                    <a:pt x="1" y="18251"/>
                  </a:lnTo>
                  <a:lnTo>
                    <a:pt x="2816" y="18251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7"/>
            <p:cNvSpPr/>
            <p:nvPr/>
          </p:nvSpPr>
          <p:spPr>
            <a:xfrm>
              <a:off x="5227363" y="2272888"/>
              <a:ext cx="290221" cy="136999"/>
            </a:xfrm>
            <a:custGeom>
              <a:avLst/>
              <a:gdLst/>
              <a:ahLst/>
              <a:cxnLst/>
              <a:rect l="l" t="t" r="r" b="b"/>
              <a:pathLst>
                <a:path w="14115" h="6663" extrusionOk="0">
                  <a:moveTo>
                    <a:pt x="2608" y="0"/>
                  </a:moveTo>
                  <a:cubicBezTo>
                    <a:pt x="2608" y="0"/>
                    <a:pt x="1513" y="1964"/>
                    <a:pt x="1" y="4346"/>
                  </a:cubicBezTo>
                  <a:cubicBezTo>
                    <a:pt x="217" y="4408"/>
                    <a:pt x="433" y="4434"/>
                    <a:pt x="645" y="4434"/>
                  </a:cubicBezTo>
                  <a:cubicBezTo>
                    <a:pt x="1919" y="4434"/>
                    <a:pt x="3042" y="3477"/>
                    <a:pt x="3043" y="3477"/>
                  </a:cubicBezTo>
                  <a:lnTo>
                    <a:pt x="3043" y="3477"/>
                  </a:lnTo>
                  <a:cubicBezTo>
                    <a:pt x="3042" y="3477"/>
                    <a:pt x="2608" y="5649"/>
                    <a:pt x="4781" y="6518"/>
                  </a:cubicBezTo>
                  <a:cubicBezTo>
                    <a:pt x="4984" y="6620"/>
                    <a:pt x="5188" y="6663"/>
                    <a:pt x="5386" y="6663"/>
                  </a:cubicBezTo>
                  <a:cubicBezTo>
                    <a:pt x="6033" y="6663"/>
                    <a:pt x="6621" y="6208"/>
                    <a:pt x="6953" y="5875"/>
                  </a:cubicBezTo>
                  <a:cubicBezTo>
                    <a:pt x="7446" y="6208"/>
                    <a:pt x="7948" y="6663"/>
                    <a:pt x="8547" y="6663"/>
                  </a:cubicBezTo>
                  <a:cubicBezTo>
                    <a:pt x="8730" y="6663"/>
                    <a:pt x="8922" y="6620"/>
                    <a:pt x="9126" y="6518"/>
                  </a:cubicBezTo>
                  <a:cubicBezTo>
                    <a:pt x="11507" y="5649"/>
                    <a:pt x="10864" y="3477"/>
                    <a:pt x="10864" y="3477"/>
                  </a:cubicBezTo>
                  <a:lnTo>
                    <a:pt x="10864" y="3477"/>
                  </a:lnTo>
                  <a:cubicBezTo>
                    <a:pt x="10864" y="3477"/>
                    <a:pt x="12141" y="4434"/>
                    <a:pt x="13458" y="4434"/>
                  </a:cubicBezTo>
                  <a:cubicBezTo>
                    <a:pt x="13678" y="4434"/>
                    <a:pt x="13898" y="4408"/>
                    <a:pt x="14114" y="4346"/>
                  </a:cubicBezTo>
                  <a:cubicBezTo>
                    <a:pt x="12602" y="1964"/>
                    <a:pt x="11507" y="0"/>
                    <a:pt x="11507" y="0"/>
                  </a:cubicBezTo>
                  <a:lnTo>
                    <a:pt x="6953" y="661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7"/>
            <p:cNvSpPr/>
            <p:nvPr/>
          </p:nvSpPr>
          <p:spPr>
            <a:xfrm>
              <a:off x="5133376" y="2344360"/>
              <a:ext cx="478191" cy="223746"/>
            </a:xfrm>
            <a:custGeom>
              <a:avLst/>
              <a:gdLst/>
              <a:ahLst/>
              <a:cxnLst/>
              <a:rect l="l" t="t" r="r" b="b"/>
              <a:pathLst>
                <a:path w="23257" h="10882" extrusionOk="0">
                  <a:moveTo>
                    <a:pt x="7614" y="1"/>
                  </a:moveTo>
                  <a:lnTo>
                    <a:pt x="7614" y="1"/>
                  </a:lnTo>
                  <a:cubicBezTo>
                    <a:pt x="7613" y="1"/>
                    <a:pt x="6490" y="958"/>
                    <a:pt x="5216" y="958"/>
                  </a:cubicBezTo>
                  <a:cubicBezTo>
                    <a:pt x="5004" y="958"/>
                    <a:pt x="4788" y="932"/>
                    <a:pt x="4572" y="870"/>
                  </a:cubicBezTo>
                  <a:cubicBezTo>
                    <a:pt x="3042" y="3268"/>
                    <a:pt x="1304" y="6084"/>
                    <a:pt x="0" y="7822"/>
                  </a:cubicBezTo>
                  <a:cubicBezTo>
                    <a:pt x="430" y="8334"/>
                    <a:pt x="991" y="8511"/>
                    <a:pt x="1540" y="8511"/>
                  </a:cubicBezTo>
                  <a:cubicBezTo>
                    <a:pt x="2390" y="8511"/>
                    <a:pt x="3213" y="8086"/>
                    <a:pt x="3477" y="7822"/>
                  </a:cubicBezTo>
                  <a:cubicBezTo>
                    <a:pt x="3632" y="9019"/>
                    <a:pt x="4917" y="10117"/>
                    <a:pt x="6196" y="10117"/>
                  </a:cubicBezTo>
                  <a:cubicBezTo>
                    <a:pt x="6774" y="10117"/>
                    <a:pt x="7351" y="9893"/>
                    <a:pt x="7822" y="9352"/>
                  </a:cubicBezTo>
                  <a:cubicBezTo>
                    <a:pt x="8216" y="10388"/>
                    <a:pt x="9148" y="10881"/>
                    <a:pt x="10020" y="10881"/>
                  </a:cubicBezTo>
                  <a:cubicBezTo>
                    <a:pt x="10611" y="10881"/>
                    <a:pt x="11174" y="10656"/>
                    <a:pt x="11524" y="10221"/>
                  </a:cubicBezTo>
                  <a:cubicBezTo>
                    <a:pt x="11875" y="10656"/>
                    <a:pt x="12472" y="10881"/>
                    <a:pt x="13088" y="10881"/>
                  </a:cubicBezTo>
                  <a:cubicBezTo>
                    <a:pt x="13998" y="10881"/>
                    <a:pt x="14950" y="10388"/>
                    <a:pt x="15209" y="9352"/>
                  </a:cubicBezTo>
                  <a:cubicBezTo>
                    <a:pt x="15685" y="9893"/>
                    <a:pt x="16266" y="10117"/>
                    <a:pt x="16846" y="10117"/>
                  </a:cubicBezTo>
                  <a:cubicBezTo>
                    <a:pt x="18130" y="10117"/>
                    <a:pt x="19411" y="9019"/>
                    <a:pt x="19555" y="7822"/>
                  </a:cubicBezTo>
                  <a:cubicBezTo>
                    <a:pt x="19819" y="8086"/>
                    <a:pt x="20647" y="8511"/>
                    <a:pt x="21549" y="8511"/>
                  </a:cubicBezTo>
                  <a:cubicBezTo>
                    <a:pt x="22132" y="8511"/>
                    <a:pt x="22745" y="8334"/>
                    <a:pt x="23257" y="7822"/>
                  </a:cubicBezTo>
                  <a:cubicBezTo>
                    <a:pt x="21727" y="6084"/>
                    <a:pt x="19989" y="3268"/>
                    <a:pt x="18685" y="870"/>
                  </a:cubicBezTo>
                  <a:cubicBezTo>
                    <a:pt x="18469" y="932"/>
                    <a:pt x="18249" y="958"/>
                    <a:pt x="18029" y="958"/>
                  </a:cubicBezTo>
                  <a:cubicBezTo>
                    <a:pt x="16712" y="958"/>
                    <a:pt x="15435" y="1"/>
                    <a:pt x="15435" y="1"/>
                  </a:cubicBezTo>
                  <a:lnTo>
                    <a:pt x="15435" y="1"/>
                  </a:lnTo>
                  <a:cubicBezTo>
                    <a:pt x="15435" y="1"/>
                    <a:pt x="16078" y="2173"/>
                    <a:pt x="13697" y="3042"/>
                  </a:cubicBezTo>
                  <a:cubicBezTo>
                    <a:pt x="13493" y="3144"/>
                    <a:pt x="13301" y="3187"/>
                    <a:pt x="13118" y="3187"/>
                  </a:cubicBezTo>
                  <a:cubicBezTo>
                    <a:pt x="12519" y="3187"/>
                    <a:pt x="12017" y="2732"/>
                    <a:pt x="11524" y="2399"/>
                  </a:cubicBezTo>
                  <a:cubicBezTo>
                    <a:pt x="11192" y="2732"/>
                    <a:pt x="10604" y="3187"/>
                    <a:pt x="9957" y="3187"/>
                  </a:cubicBezTo>
                  <a:cubicBezTo>
                    <a:pt x="9759" y="3187"/>
                    <a:pt x="9555" y="3144"/>
                    <a:pt x="9352" y="3042"/>
                  </a:cubicBezTo>
                  <a:cubicBezTo>
                    <a:pt x="7179" y="2173"/>
                    <a:pt x="7613" y="1"/>
                    <a:pt x="7614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7"/>
            <p:cNvSpPr/>
            <p:nvPr/>
          </p:nvSpPr>
          <p:spPr>
            <a:xfrm>
              <a:off x="5204848" y="2076319"/>
              <a:ext cx="335249" cy="307389"/>
            </a:xfrm>
            <a:custGeom>
              <a:avLst/>
              <a:gdLst/>
              <a:ahLst/>
              <a:cxnLst/>
              <a:rect l="l" t="t" r="r" b="b"/>
              <a:pathLst>
                <a:path w="16305" h="14950" extrusionOk="0">
                  <a:moveTo>
                    <a:pt x="8048" y="1"/>
                  </a:moveTo>
                  <a:cubicBezTo>
                    <a:pt x="6310" y="3042"/>
                    <a:pt x="2608" y="9352"/>
                    <a:pt x="1" y="11733"/>
                  </a:cubicBezTo>
                  <a:cubicBezTo>
                    <a:pt x="545" y="12586"/>
                    <a:pt x="1251" y="12861"/>
                    <a:pt x="1936" y="12861"/>
                  </a:cubicBezTo>
                  <a:cubicBezTo>
                    <a:pt x="3177" y="12861"/>
                    <a:pt x="4346" y="11959"/>
                    <a:pt x="4346" y="11959"/>
                  </a:cubicBezTo>
                  <a:lnTo>
                    <a:pt x="4346" y="11959"/>
                  </a:lnTo>
                  <a:cubicBezTo>
                    <a:pt x="4346" y="11959"/>
                    <a:pt x="3912" y="14132"/>
                    <a:pt x="6084" y="14775"/>
                  </a:cubicBezTo>
                  <a:cubicBezTo>
                    <a:pt x="6269" y="14896"/>
                    <a:pt x="6470" y="14950"/>
                    <a:pt x="6673" y="14950"/>
                  </a:cubicBezTo>
                  <a:cubicBezTo>
                    <a:pt x="7197" y="14950"/>
                    <a:pt x="7735" y="14595"/>
                    <a:pt x="8048" y="14132"/>
                  </a:cubicBezTo>
                  <a:cubicBezTo>
                    <a:pt x="8512" y="14595"/>
                    <a:pt x="8984" y="14950"/>
                    <a:pt x="9536" y="14950"/>
                  </a:cubicBezTo>
                  <a:cubicBezTo>
                    <a:pt x="9751" y="14950"/>
                    <a:pt x="9978" y="14896"/>
                    <a:pt x="10221" y="14775"/>
                  </a:cubicBezTo>
                  <a:cubicBezTo>
                    <a:pt x="12394" y="14132"/>
                    <a:pt x="11959" y="11959"/>
                    <a:pt x="11959" y="11959"/>
                  </a:cubicBezTo>
                  <a:lnTo>
                    <a:pt x="11959" y="11959"/>
                  </a:lnTo>
                  <a:cubicBezTo>
                    <a:pt x="11959" y="11959"/>
                    <a:pt x="13128" y="12861"/>
                    <a:pt x="14369" y="12861"/>
                  </a:cubicBezTo>
                  <a:cubicBezTo>
                    <a:pt x="15054" y="12861"/>
                    <a:pt x="15760" y="12586"/>
                    <a:pt x="16304" y="11733"/>
                  </a:cubicBezTo>
                  <a:cubicBezTo>
                    <a:pt x="13471" y="9352"/>
                    <a:pt x="9786" y="3042"/>
                    <a:pt x="8048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7"/>
            <p:cNvSpPr/>
            <p:nvPr/>
          </p:nvSpPr>
          <p:spPr>
            <a:xfrm>
              <a:off x="5790257" y="2344360"/>
              <a:ext cx="71491" cy="437808"/>
            </a:xfrm>
            <a:custGeom>
              <a:avLst/>
              <a:gdLst/>
              <a:ahLst/>
              <a:cxnLst/>
              <a:rect l="l" t="t" r="r" b="b"/>
              <a:pathLst>
                <a:path w="3477" h="21293" extrusionOk="0">
                  <a:moveTo>
                    <a:pt x="0" y="1"/>
                  </a:moveTo>
                  <a:lnTo>
                    <a:pt x="0" y="21293"/>
                  </a:lnTo>
                  <a:lnTo>
                    <a:pt x="3477" y="21293"/>
                  </a:lnTo>
                  <a:lnTo>
                    <a:pt x="3477" y="1"/>
                  </a:lnTo>
                  <a:close/>
                </a:path>
              </a:pathLst>
            </a:custGeom>
            <a:solidFill>
              <a:srgbClr val="AA8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7"/>
            <p:cNvSpPr/>
            <p:nvPr/>
          </p:nvSpPr>
          <p:spPr>
            <a:xfrm>
              <a:off x="5660534" y="2241799"/>
              <a:ext cx="335229" cy="159102"/>
            </a:xfrm>
            <a:custGeom>
              <a:avLst/>
              <a:gdLst/>
              <a:ahLst/>
              <a:cxnLst/>
              <a:rect l="l" t="t" r="r" b="b"/>
              <a:pathLst>
                <a:path w="16304" h="7738" extrusionOk="0">
                  <a:moveTo>
                    <a:pt x="2833" y="0"/>
                  </a:moveTo>
                  <a:cubicBezTo>
                    <a:pt x="2833" y="0"/>
                    <a:pt x="1530" y="2381"/>
                    <a:pt x="0" y="5214"/>
                  </a:cubicBezTo>
                  <a:cubicBezTo>
                    <a:pt x="113" y="5230"/>
                    <a:pt x="229" y="5237"/>
                    <a:pt x="346" y="5237"/>
                  </a:cubicBezTo>
                  <a:cubicBezTo>
                    <a:pt x="1807" y="5237"/>
                    <a:pt x="3476" y="4120"/>
                    <a:pt x="3476" y="4119"/>
                  </a:cubicBezTo>
                  <a:lnTo>
                    <a:pt x="3476" y="4119"/>
                  </a:lnTo>
                  <a:cubicBezTo>
                    <a:pt x="3476" y="4120"/>
                    <a:pt x="3042" y="6727"/>
                    <a:pt x="5440" y="7596"/>
                  </a:cubicBezTo>
                  <a:cubicBezTo>
                    <a:pt x="5685" y="7694"/>
                    <a:pt x="5919" y="7737"/>
                    <a:pt x="6142" y="7737"/>
                  </a:cubicBezTo>
                  <a:cubicBezTo>
                    <a:pt x="6902" y="7737"/>
                    <a:pt x="7537" y="7237"/>
                    <a:pt x="8048" y="6727"/>
                  </a:cubicBezTo>
                  <a:cubicBezTo>
                    <a:pt x="8545" y="7237"/>
                    <a:pt x="9177" y="7737"/>
                    <a:pt x="9944" y="7737"/>
                  </a:cubicBezTo>
                  <a:cubicBezTo>
                    <a:pt x="10169" y="7737"/>
                    <a:pt x="10406" y="7694"/>
                    <a:pt x="10655" y="7596"/>
                  </a:cubicBezTo>
                  <a:cubicBezTo>
                    <a:pt x="13262" y="6727"/>
                    <a:pt x="12602" y="4120"/>
                    <a:pt x="12602" y="4119"/>
                  </a:cubicBezTo>
                  <a:lnTo>
                    <a:pt x="12602" y="4119"/>
                  </a:lnTo>
                  <a:cubicBezTo>
                    <a:pt x="12602" y="4120"/>
                    <a:pt x="14286" y="5237"/>
                    <a:pt x="15915" y="5237"/>
                  </a:cubicBezTo>
                  <a:cubicBezTo>
                    <a:pt x="16045" y="5237"/>
                    <a:pt x="16175" y="5230"/>
                    <a:pt x="16304" y="5214"/>
                  </a:cubicBezTo>
                  <a:cubicBezTo>
                    <a:pt x="14566" y="2381"/>
                    <a:pt x="13262" y="0"/>
                    <a:pt x="13262" y="0"/>
                  </a:cubicBezTo>
                  <a:lnTo>
                    <a:pt x="8048" y="869"/>
                  </a:lnTo>
                  <a:lnTo>
                    <a:pt x="2833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7"/>
            <p:cNvSpPr/>
            <p:nvPr/>
          </p:nvSpPr>
          <p:spPr>
            <a:xfrm>
              <a:off x="5549029" y="2326492"/>
              <a:ext cx="558235" cy="258926"/>
            </a:xfrm>
            <a:custGeom>
              <a:avLst/>
              <a:gdLst/>
              <a:ahLst/>
              <a:cxnLst/>
              <a:rect l="l" t="t" r="r" b="b"/>
              <a:pathLst>
                <a:path w="27150" h="12593" extrusionOk="0">
                  <a:moveTo>
                    <a:pt x="8899" y="0"/>
                  </a:moveTo>
                  <a:cubicBezTo>
                    <a:pt x="8899" y="1"/>
                    <a:pt x="7230" y="1118"/>
                    <a:pt x="5769" y="1118"/>
                  </a:cubicBezTo>
                  <a:cubicBezTo>
                    <a:pt x="5652" y="1118"/>
                    <a:pt x="5536" y="1111"/>
                    <a:pt x="5423" y="1095"/>
                  </a:cubicBezTo>
                  <a:cubicBezTo>
                    <a:pt x="3685" y="3703"/>
                    <a:pt x="1738" y="6953"/>
                    <a:pt x="0" y="8917"/>
                  </a:cubicBezTo>
                  <a:cubicBezTo>
                    <a:pt x="536" y="9631"/>
                    <a:pt x="1253" y="9867"/>
                    <a:pt x="1942" y="9867"/>
                  </a:cubicBezTo>
                  <a:cubicBezTo>
                    <a:pt x="2932" y="9867"/>
                    <a:pt x="3863" y="9382"/>
                    <a:pt x="4119" y="9126"/>
                  </a:cubicBezTo>
                  <a:cubicBezTo>
                    <a:pt x="4271" y="10444"/>
                    <a:pt x="5692" y="11661"/>
                    <a:pt x="7135" y="11661"/>
                  </a:cubicBezTo>
                  <a:cubicBezTo>
                    <a:pt x="7842" y="11661"/>
                    <a:pt x="8554" y="11369"/>
                    <a:pt x="9125" y="10655"/>
                  </a:cubicBezTo>
                  <a:cubicBezTo>
                    <a:pt x="9524" y="12001"/>
                    <a:pt x="10675" y="12593"/>
                    <a:pt x="11754" y="12593"/>
                  </a:cubicBezTo>
                  <a:cubicBezTo>
                    <a:pt x="12418" y="12593"/>
                    <a:pt x="13054" y="12369"/>
                    <a:pt x="13471" y="11959"/>
                  </a:cubicBezTo>
                  <a:cubicBezTo>
                    <a:pt x="13881" y="12369"/>
                    <a:pt x="14513" y="12593"/>
                    <a:pt x="15175" y="12593"/>
                  </a:cubicBezTo>
                  <a:cubicBezTo>
                    <a:pt x="16251" y="12593"/>
                    <a:pt x="17407" y="12001"/>
                    <a:pt x="17816" y="10655"/>
                  </a:cubicBezTo>
                  <a:cubicBezTo>
                    <a:pt x="18387" y="11369"/>
                    <a:pt x="19099" y="11661"/>
                    <a:pt x="19805" y="11661"/>
                  </a:cubicBezTo>
                  <a:cubicBezTo>
                    <a:pt x="21247" y="11661"/>
                    <a:pt x="22664" y="10444"/>
                    <a:pt x="22804" y="9126"/>
                  </a:cubicBezTo>
                  <a:cubicBezTo>
                    <a:pt x="23060" y="9382"/>
                    <a:pt x="23998" y="9867"/>
                    <a:pt x="25035" y="9867"/>
                  </a:cubicBezTo>
                  <a:cubicBezTo>
                    <a:pt x="25758" y="9867"/>
                    <a:pt x="26529" y="9631"/>
                    <a:pt x="27150" y="8917"/>
                  </a:cubicBezTo>
                  <a:cubicBezTo>
                    <a:pt x="25412" y="6953"/>
                    <a:pt x="23239" y="3703"/>
                    <a:pt x="21727" y="1095"/>
                  </a:cubicBezTo>
                  <a:cubicBezTo>
                    <a:pt x="21598" y="1111"/>
                    <a:pt x="21468" y="1118"/>
                    <a:pt x="21338" y="1118"/>
                  </a:cubicBezTo>
                  <a:cubicBezTo>
                    <a:pt x="19709" y="1118"/>
                    <a:pt x="18025" y="1"/>
                    <a:pt x="18025" y="0"/>
                  </a:cubicBezTo>
                  <a:lnTo>
                    <a:pt x="18025" y="0"/>
                  </a:lnTo>
                  <a:cubicBezTo>
                    <a:pt x="18025" y="1"/>
                    <a:pt x="18685" y="2608"/>
                    <a:pt x="16078" y="3477"/>
                  </a:cubicBezTo>
                  <a:cubicBezTo>
                    <a:pt x="15829" y="3575"/>
                    <a:pt x="15592" y="3618"/>
                    <a:pt x="15367" y="3618"/>
                  </a:cubicBezTo>
                  <a:cubicBezTo>
                    <a:pt x="14600" y="3618"/>
                    <a:pt x="13968" y="3118"/>
                    <a:pt x="13471" y="2608"/>
                  </a:cubicBezTo>
                  <a:cubicBezTo>
                    <a:pt x="12960" y="3118"/>
                    <a:pt x="12325" y="3618"/>
                    <a:pt x="11565" y="3618"/>
                  </a:cubicBezTo>
                  <a:cubicBezTo>
                    <a:pt x="11342" y="3618"/>
                    <a:pt x="11108" y="3575"/>
                    <a:pt x="10863" y="3477"/>
                  </a:cubicBezTo>
                  <a:cubicBezTo>
                    <a:pt x="8465" y="2608"/>
                    <a:pt x="8899" y="1"/>
                    <a:pt x="8899" y="0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7"/>
            <p:cNvSpPr/>
            <p:nvPr/>
          </p:nvSpPr>
          <p:spPr>
            <a:xfrm>
              <a:off x="5633722" y="2013771"/>
              <a:ext cx="388852" cy="356037"/>
            </a:xfrm>
            <a:custGeom>
              <a:avLst/>
              <a:gdLst/>
              <a:ahLst/>
              <a:cxnLst/>
              <a:rect l="l" t="t" r="r" b="b"/>
              <a:pathLst>
                <a:path w="18912" h="17316" extrusionOk="0">
                  <a:moveTo>
                    <a:pt x="9352" y="1"/>
                  </a:moveTo>
                  <a:cubicBezTo>
                    <a:pt x="7387" y="3477"/>
                    <a:pt x="3042" y="10864"/>
                    <a:pt x="0" y="13697"/>
                  </a:cubicBezTo>
                  <a:cubicBezTo>
                    <a:pt x="612" y="14615"/>
                    <a:pt x="1414" y="14913"/>
                    <a:pt x="2196" y="14913"/>
                  </a:cubicBezTo>
                  <a:cubicBezTo>
                    <a:pt x="3634" y="14913"/>
                    <a:pt x="5006" y="13906"/>
                    <a:pt x="5006" y="13906"/>
                  </a:cubicBezTo>
                  <a:lnTo>
                    <a:pt x="5006" y="13906"/>
                  </a:lnTo>
                  <a:cubicBezTo>
                    <a:pt x="5006" y="13906"/>
                    <a:pt x="4346" y="16305"/>
                    <a:pt x="6953" y="17174"/>
                  </a:cubicBezTo>
                  <a:cubicBezTo>
                    <a:pt x="7153" y="17274"/>
                    <a:pt x="7353" y="17316"/>
                    <a:pt x="7551" y="17316"/>
                  </a:cubicBezTo>
                  <a:cubicBezTo>
                    <a:pt x="8211" y="17316"/>
                    <a:pt x="8843" y="16847"/>
                    <a:pt x="9352" y="16513"/>
                  </a:cubicBezTo>
                  <a:cubicBezTo>
                    <a:pt x="9846" y="16847"/>
                    <a:pt x="10475" y="17316"/>
                    <a:pt x="11135" y="17316"/>
                  </a:cubicBezTo>
                  <a:cubicBezTo>
                    <a:pt x="11332" y="17316"/>
                    <a:pt x="11533" y="17274"/>
                    <a:pt x="11733" y="17174"/>
                  </a:cubicBezTo>
                  <a:cubicBezTo>
                    <a:pt x="14340" y="16305"/>
                    <a:pt x="13697" y="13906"/>
                    <a:pt x="13697" y="13906"/>
                  </a:cubicBezTo>
                  <a:lnTo>
                    <a:pt x="13697" y="13906"/>
                  </a:lnTo>
                  <a:cubicBezTo>
                    <a:pt x="13697" y="13906"/>
                    <a:pt x="15061" y="14913"/>
                    <a:pt x="16556" y="14913"/>
                  </a:cubicBezTo>
                  <a:cubicBezTo>
                    <a:pt x="17369" y="14913"/>
                    <a:pt x="18220" y="14615"/>
                    <a:pt x="18911" y="13697"/>
                  </a:cubicBezTo>
                  <a:cubicBezTo>
                    <a:pt x="15644" y="10864"/>
                    <a:pt x="11524" y="3477"/>
                    <a:pt x="9352" y="1"/>
                  </a:cubicBezTo>
                  <a:close/>
                </a:path>
              </a:pathLst>
            </a:custGeom>
            <a:solidFill>
              <a:srgbClr val="97B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7"/>
            <p:cNvSpPr/>
            <p:nvPr/>
          </p:nvSpPr>
          <p:spPr>
            <a:xfrm>
              <a:off x="6513964" y="2634916"/>
              <a:ext cx="196585" cy="142982"/>
            </a:xfrm>
            <a:custGeom>
              <a:avLst/>
              <a:gdLst/>
              <a:ahLst/>
              <a:cxnLst/>
              <a:rect l="l" t="t" r="r" b="b"/>
              <a:pathLst>
                <a:path w="9561" h="6954" extrusionOk="0">
                  <a:moveTo>
                    <a:pt x="5858" y="1"/>
                  </a:moveTo>
                  <a:cubicBezTo>
                    <a:pt x="5650" y="1"/>
                    <a:pt x="5424" y="209"/>
                    <a:pt x="5215" y="209"/>
                  </a:cubicBezTo>
                  <a:lnTo>
                    <a:pt x="4555" y="209"/>
                  </a:lnTo>
                  <a:cubicBezTo>
                    <a:pt x="3912" y="209"/>
                    <a:pt x="3251" y="435"/>
                    <a:pt x="3042" y="1078"/>
                  </a:cubicBezTo>
                  <a:lnTo>
                    <a:pt x="2817" y="1078"/>
                  </a:lnTo>
                  <a:cubicBezTo>
                    <a:pt x="1947" y="1078"/>
                    <a:pt x="1304" y="1739"/>
                    <a:pt x="1304" y="2608"/>
                  </a:cubicBezTo>
                  <a:cubicBezTo>
                    <a:pt x="644" y="2608"/>
                    <a:pt x="1" y="3251"/>
                    <a:pt x="1" y="3911"/>
                  </a:cubicBezTo>
                  <a:cubicBezTo>
                    <a:pt x="1" y="4780"/>
                    <a:pt x="644" y="5424"/>
                    <a:pt x="1513" y="5424"/>
                  </a:cubicBezTo>
                  <a:lnTo>
                    <a:pt x="1739" y="5424"/>
                  </a:lnTo>
                  <a:cubicBezTo>
                    <a:pt x="1739" y="6293"/>
                    <a:pt x="2382" y="6953"/>
                    <a:pt x="3251" y="6953"/>
                  </a:cubicBezTo>
                  <a:cubicBezTo>
                    <a:pt x="3686" y="6953"/>
                    <a:pt x="4120" y="6727"/>
                    <a:pt x="4346" y="6519"/>
                  </a:cubicBezTo>
                  <a:lnTo>
                    <a:pt x="5424" y="6519"/>
                  </a:lnTo>
                  <a:cubicBezTo>
                    <a:pt x="5650" y="6727"/>
                    <a:pt x="5858" y="6953"/>
                    <a:pt x="6293" y="6953"/>
                  </a:cubicBezTo>
                  <a:cubicBezTo>
                    <a:pt x="7162" y="6953"/>
                    <a:pt x="7822" y="6293"/>
                    <a:pt x="7822" y="5424"/>
                  </a:cubicBezTo>
                  <a:cubicBezTo>
                    <a:pt x="7822" y="5649"/>
                    <a:pt x="8031" y="5649"/>
                    <a:pt x="8257" y="5649"/>
                  </a:cubicBezTo>
                  <a:cubicBezTo>
                    <a:pt x="8900" y="5649"/>
                    <a:pt x="9561" y="4989"/>
                    <a:pt x="9561" y="4120"/>
                  </a:cubicBezTo>
                  <a:cubicBezTo>
                    <a:pt x="9561" y="3477"/>
                    <a:pt x="9126" y="2816"/>
                    <a:pt x="8465" y="2816"/>
                  </a:cubicBezTo>
                  <a:lnTo>
                    <a:pt x="8465" y="2608"/>
                  </a:lnTo>
                  <a:cubicBezTo>
                    <a:pt x="8465" y="1947"/>
                    <a:pt x="8031" y="1304"/>
                    <a:pt x="7388" y="1078"/>
                  </a:cubicBezTo>
                  <a:cubicBezTo>
                    <a:pt x="7162" y="435"/>
                    <a:pt x="6727" y="1"/>
                    <a:pt x="5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7"/>
            <p:cNvSpPr/>
            <p:nvPr/>
          </p:nvSpPr>
          <p:spPr>
            <a:xfrm>
              <a:off x="5271469" y="2643860"/>
              <a:ext cx="191918" cy="142962"/>
            </a:xfrm>
            <a:custGeom>
              <a:avLst/>
              <a:gdLst/>
              <a:ahLst/>
              <a:cxnLst/>
              <a:rect l="l" t="t" r="r" b="b"/>
              <a:pathLst>
                <a:path w="9334" h="6953" extrusionOk="0">
                  <a:moveTo>
                    <a:pt x="4346" y="0"/>
                  </a:moveTo>
                  <a:cubicBezTo>
                    <a:pt x="3685" y="0"/>
                    <a:pt x="3042" y="435"/>
                    <a:pt x="3042" y="1078"/>
                  </a:cubicBezTo>
                  <a:lnTo>
                    <a:pt x="2607" y="1078"/>
                  </a:lnTo>
                  <a:cubicBezTo>
                    <a:pt x="1738" y="1078"/>
                    <a:pt x="1078" y="1738"/>
                    <a:pt x="1078" y="2381"/>
                  </a:cubicBezTo>
                  <a:cubicBezTo>
                    <a:pt x="435" y="2607"/>
                    <a:pt x="0" y="3250"/>
                    <a:pt x="0" y="3911"/>
                  </a:cubicBezTo>
                  <a:cubicBezTo>
                    <a:pt x="0" y="4780"/>
                    <a:pt x="643" y="5423"/>
                    <a:pt x="1304" y="5423"/>
                  </a:cubicBezTo>
                  <a:lnTo>
                    <a:pt x="1512" y="5423"/>
                  </a:lnTo>
                  <a:cubicBezTo>
                    <a:pt x="1512" y="6292"/>
                    <a:pt x="2173" y="6953"/>
                    <a:pt x="3042" y="6953"/>
                  </a:cubicBezTo>
                  <a:cubicBezTo>
                    <a:pt x="3476" y="6953"/>
                    <a:pt x="3911" y="6727"/>
                    <a:pt x="4120" y="6518"/>
                  </a:cubicBezTo>
                  <a:lnTo>
                    <a:pt x="5215" y="6518"/>
                  </a:lnTo>
                  <a:cubicBezTo>
                    <a:pt x="5423" y="6727"/>
                    <a:pt x="5858" y="6727"/>
                    <a:pt x="6084" y="6727"/>
                  </a:cubicBezTo>
                  <a:cubicBezTo>
                    <a:pt x="6953" y="6727"/>
                    <a:pt x="7596" y="6292"/>
                    <a:pt x="7596" y="5423"/>
                  </a:cubicBezTo>
                  <a:lnTo>
                    <a:pt x="8030" y="5423"/>
                  </a:lnTo>
                  <a:cubicBezTo>
                    <a:pt x="8691" y="5423"/>
                    <a:pt x="9334" y="4780"/>
                    <a:pt x="9334" y="4119"/>
                  </a:cubicBezTo>
                  <a:cubicBezTo>
                    <a:pt x="9334" y="3476"/>
                    <a:pt x="8899" y="2816"/>
                    <a:pt x="8465" y="2607"/>
                  </a:cubicBezTo>
                  <a:cubicBezTo>
                    <a:pt x="8465" y="1738"/>
                    <a:pt x="7822" y="1304"/>
                    <a:pt x="7161" y="1078"/>
                  </a:cubicBezTo>
                  <a:cubicBezTo>
                    <a:pt x="6953" y="435"/>
                    <a:pt x="6518" y="0"/>
                    <a:pt x="5858" y="0"/>
                  </a:cubicBezTo>
                  <a:cubicBezTo>
                    <a:pt x="5423" y="0"/>
                    <a:pt x="5215" y="0"/>
                    <a:pt x="4989" y="209"/>
                  </a:cubicBezTo>
                  <a:cubicBezTo>
                    <a:pt x="4780" y="209"/>
                    <a:pt x="4554" y="0"/>
                    <a:pt x="4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7"/>
            <p:cNvSpPr/>
            <p:nvPr/>
          </p:nvSpPr>
          <p:spPr>
            <a:xfrm>
              <a:off x="4155199" y="2518763"/>
              <a:ext cx="1009634" cy="317012"/>
            </a:xfrm>
            <a:custGeom>
              <a:avLst/>
              <a:gdLst/>
              <a:ahLst/>
              <a:cxnLst/>
              <a:rect l="l" t="t" r="r" b="b"/>
              <a:pathLst>
                <a:path w="49104" h="15418" extrusionOk="0">
                  <a:moveTo>
                    <a:pt x="43020" y="1"/>
                  </a:moveTo>
                  <a:cubicBezTo>
                    <a:pt x="17817" y="1304"/>
                    <a:pt x="1" y="4346"/>
                    <a:pt x="1" y="7822"/>
                  </a:cubicBezTo>
                  <a:cubicBezTo>
                    <a:pt x="1" y="11298"/>
                    <a:pt x="15644" y="14114"/>
                    <a:pt x="38240" y="15418"/>
                  </a:cubicBezTo>
                  <a:cubicBezTo>
                    <a:pt x="39109" y="14983"/>
                    <a:pt x="39752" y="14775"/>
                    <a:pt x="39752" y="14114"/>
                  </a:cubicBezTo>
                  <a:cubicBezTo>
                    <a:pt x="39752" y="13906"/>
                    <a:pt x="39543" y="13680"/>
                    <a:pt x="39543" y="13471"/>
                  </a:cubicBezTo>
                  <a:cubicBezTo>
                    <a:pt x="39543" y="11733"/>
                    <a:pt x="42150" y="13037"/>
                    <a:pt x="42150" y="11507"/>
                  </a:cubicBezTo>
                  <a:cubicBezTo>
                    <a:pt x="42150" y="11298"/>
                    <a:pt x="42150" y="10864"/>
                    <a:pt x="41925" y="10429"/>
                  </a:cubicBezTo>
                  <a:cubicBezTo>
                    <a:pt x="43020" y="9995"/>
                    <a:pt x="45627" y="9769"/>
                    <a:pt x="45627" y="8900"/>
                  </a:cubicBezTo>
                  <a:cubicBezTo>
                    <a:pt x="45627" y="8031"/>
                    <a:pt x="44097" y="7596"/>
                    <a:pt x="43663" y="6727"/>
                  </a:cubicBezTo>
                  <a:cubicBezTo>
                    <a:pt x="44966" y="5424"/>
                    <a:pt x="47365" y="6519"/>
                    <a:pt x="48668" y="4989"/>
                  </a:cubicBezTo>
                  <a:cubicBezTo>
                    <a:pt x="48234" y="4346"/>
                    <a:pt x="47365" y="4120"/>
                    <a:pt x="46930" y="3477"/>
                  </a:cubicBezTo>
                  <a:cubicBezTo>
                    <a:pt x="48443" y="2816"/>
                    <a:pt x="49103" y="2382"/>
                    <a:pt x="49103" y="1739"/>
                  </a:cubicBezTo>
                  <a:cubicBezTo>
                    <a:pt x="49103" y="870"/>
                    <a:pt x="46061" y="209"/>
                    <a:pt x="430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7"/>
            <p:cNvSpPr/>
            <p:nvPr/>
          </p:nvSpPr>
          <p:spPr>
            <a:xfrm>
              <a:off x="4155199" y="2531984"/>
              <a:ext cx="897761" cy="276794"/>
            </a:xfrm>
            <a:custGeom>
              <a:avLst/>
              <a:gdLst/>
              <a:ahLst/>
              <a:cxnLst/>
              <a:rect l="l" t="t" r="r" b="b"/>
              <a:pathLst>
                <a:path w="43663" h="13462" extrusionOk="0">
                  <a:moveTo>
                    <a:pt x="31496" y="1"/>
                  </a:moveTo>
                  <a:cubicBezTo>
                    <a:pt x="12602" y="1530"/>
                    <a:pt x="1" y="4137"/>
                    <a:pt x="1" y="7179"/>
                  </a:cubicBezTo>
                  <a:cubicBezTo>
                    <a:pt x="1" y="10400"/>
                    <a:pt x="16270" y="13462"/>
                    <a:pt x="27041" y="13462"/>
                  </a:cubicBezTo>
                  <a:cubicBezTo>
                    <a:pt x="28592" y="13462"/>
                    <a:pt x="30029" y="13398"/>
                    <a:pt x="31287" y="13263"/>
                  </a:cubicBezTo>
                  <a:cubicBezTo>
                    <a:pt x="34537" y="13037"/>
                    <a:pt x="36936" y="12602"/>
                    <a:pt x="36936" y="11525"/>
                  </a:cubicBezTo>
                  <a:cubicBezTo>
                    <a:pt x="36936" y="10864"/>
                    <a:pt x="34103" y="10655"/>
                    <a:pt x="34103" y="9560"/>
                  </a:cubicBezTo>
                  <a:cubicBezTo>
                    <a:pt x="34103" y="7614"/>
                    <a:pt x="39978" y="9560"/>
                    <a:pt x="39978" y="7388"/>
                  </a:cubicBezTo>
                  <a:cubicBezTo>
                    <a:pt x="39978" y="5650"/>
                    <a:pt x="37579" y="5876"/>
                    <a:pt x="41490" y="5007"/>
                  </a:cubicBezTo>
                  <a:cubicBezTo>
                    <a:pt x="42585" y="4781"/>
                    <a:pt x="43663" y="4346"/>
                    <a:pt x="43663" y="2834"/>
                  </a:cubicBezTo>
                  <a:cubicBezTo>
                    <a:pt x="43663" y="1739"/>
                    <a:pt x="42585" y="1096"/>
                    <a:pt x="40621" y="661"/>
                  </a:cubicBezTo>
                  <a:cubicBezTo>
                    <a:pt x="38448" y="227"/>
                    <a:pt x="35198" y="1"/>
                    <a:pt x="31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5" name="Google Shape;3175;p47"/>
          <p:cNvGrpSpPr/>
          <p:nvPr/>
        </p:nvGrpSpPr>
        <p:grpSpPr>
          <a:xfrm>
            <a:off x="5137803" y="2788737"/>
            <a:ext cx="2144527" cy="1024537"/>
            <a:chOff x="6624600" y="1877900"/>
            <a:chExt cx="2144527" cy="1024537"/>
          </a:xfrm>
        </p:grpSpPr>
        <p:sp>
          <p:nvSpPr>
            <p:cNvPr id="3176" name="Google Shape;3176;p47"/>
            <p:cNvSpPr/>
            <p:nvPr/>
          </p:nvSpPr>
          <p:spPr>
            <a:xfrm rot="10800000">
              <a:off x="8493605" y="2575612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7"/>
            <p:cNvSpPr/>
            <p:nvPr/>
          </p:nvSpPr>
          <p:spPr>
            <a:xfrm>
              <a:off x="8358727" y="2198459"/>
              <a:ext cx="410400" cy="410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78" name="Google Shape;3178;p47"/>
            <p:cNvSpPr/>
            <p:nvPr/>
          </p:nvSpPr>
          <p:spPr>
            <a:xfrm>
              <a:off x="8458130" y="2826237"/>
              <a:ext cx="76200" cy="76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4" name="Google Shape;3184;p47"/>
          <p:cNvGrpSpPr/>
          <p:nvPr/>
        </p:nvGrpSpPr>
        <p:grpSpPr>
          <a:xfrm>
            <a:off x="7657153" y="2931612"/>
            <a:ext cx="1436670" cy="949296"/>
            <a:chOff x="6624600" y="1877900"/>
            <a:chExt cx="1436670" cy="949296"/>
          </a:xfrm>
        </p:grpSpPr>
        <p:sp>
          <p:nvSpPr>
            <p:cNvPr id="3185" name="Google Shape;3185;p47"/>
            <p:cNvSpPr/>
            <p:nvPr/>
          </p:nvSpPr>
          <p:spPr>
            <a:xfrm rot="10800000">
              <a:off x="7785748" y="2500371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7"/>
            <p:cNvSpPr/>
            <p:nvPr/>
          </p:nvSpPr>
          <p:spPr>
            <a:xfrm>
              <a:off x="7650870" y="2123218"/>
              <a:ext cx="410400" cy="410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87" name="Google Shape;3187;p47"/>
            <p:cNvSpPr/>
            <p:nvPr/>
          </p:nvSpPr>
          <p:spPr>
            <a:xfrm>
              <a:off x="7750273" y="2750996"/>
              <a:ext cx="76200" cy="76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3" name="Google Shape;3193;p47"/>
          <p:cNvGrpSpPr/>
          <p:nvPr/>
        </p:nvGrpSpPr>
        <p:grpSpPr>
          <a:xfrm>
            <a:off x="7166603" y="1626662"/>
            <a:ext cx="1481126" cy="1243871"/>
            <a:chOff x="6624600" y="1877900"/>
            <a:chExt cx="1481126" cy="1243871"/>
          </a:xfrm>
        </p:grpSpPr>
        <p:sp>
          <p:nvSpPr>
            <p:cNvPr id="3194" name="Google Shape;3194;p47"/>
            <p:cNvSpPr/>
            <p:nvPr/>
          </p:nvSpPr>
          <p:spPr>
            <a:xfrm rot="10800000">
              <a:off x="7830204" y="2794946"/>
              <a:ext cx="158100" cy="296400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7"/>
            <p:cNvSpPr/>
            <p:nvPr/>
          </p:nvSpPr>
          <p:spPr>
            <a:xfrm>
              <a:off x="7695326" y="2417793"/>
              <a:ext cx="410400" cy="410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3196" name="Google Shape;3196;p47"/>
            <p:cNvSpPr/>
            <p:nvPr/>
          </p:nvSpPr>
          <p:spPr>
            <a:xfrm>
              <a:off x="7794729" y="3045571"/>
              <a:ext cx="76200" cy="76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7"/>
            <p:cNvSpPr/>
            <p:nvPr/>
          </p:nvSpPr>
          <p:spPr>
            <a:xfrm>
              <a:off x="6624600" y="1877900"/>
              <a:ext cx="41400" cy="41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3172;p47">
            <a:extLst>
              <a:ext uri="{FF2B5EF4-FFF2-40B4-BE49-F238E27FC236}">
                <a16:creationId xmlns:a16="http://schemas.microsoft.com/office/drawing/2014/main" id="{93074E6C-8D8A-25C4-C307-4CF7F98F9F1D}"/>
              </a:ext>
            </a:extLst>
          </p:cNvPr>
          <p:cNvSpPr/>
          <p:nvPr/>
        </p:nvSpPr>
        <p:spPr>
          <a:xfrm>
            <a:off x="475374" y="1017195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" name="Google Shape;3181;p47">
            <a:extLst>
              <a:ext uri="{FF2B5EF4-FFF2-40B4-BE49-F238E27FC236}">
                <a16:creationId xmlns:a16="http://schemas.microsoft.com/office/drawing/2014/main" id="{ADDAFB0E-7DAB-4038-0659-A11323B79672}"/>
              </a:ext>
            </a:extLst>
          </p:cNvPr>
          <p:cNvSpPr/>
          <p:nvPr/>
        </p:nvSpPr>
        <p:spPr>
          <a:xfrm>
            <a:off x="475374" y="1862487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b="1" dirty="0">
              <a:solidFill>
                <a:schemeClr val="accent3"/>
              </a:solidFill>
            </a:endParaRPr>
          </a:p>
        </p:txBody>
      </p:sp>
      <p:sp>
        <p:nvSpPr>
          <p:cNvPr id="4" name="Google Shape;3190;p47">
            <a:extLst>
              <a:ext uri="{FF2B5EF4-FFF2-40B4-BE49-F238E27FC236}">
                <a16:creationId xmlns:a16="http://schemas.microsoft.com/office/drawing/2014/main" id="{395C2536-583A-CD18-0D6E-8AE0FCD3D9C1}"/>
              </a:ext>
            </a:extLst>
          </p:cNvPr>
          <p:cNvSpPr/>
          <p:nvPr/>
        </p:nvSpPr>
        <p:spPr>
          <a:xfrm>
            <a:off x="475374" y="2707779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5" name="Google Shape;3191;p47">
            <a:extLst>
              <a:ext uri="{FF2B5EF4-FFF2-40B4-BE49-F238E27FC236}">
                <a16:creationId xmlns:a16="http://schemas.microsoft.com/office/drawing/2014/main" id="{CC09EDF1-9659-FEE5-32ED-A22A584AB1DB}"/>
              </a:ext>
            </a:extLst>
          </p:cNvPr>
          <p:cNvSpPr txBox="1"/>
          <p:nvPr/>
        </p:nvSpPr>
        <p:spPr>
          <a:xfrm>
            <a:off x="1157262" y="2792598"/>
            <a:ext cx="627447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wind, we call it ______________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" name="Google Shape;3182;p47">
            <a:extLst>
              <a:ext uri="{FF2B5EF4-FFF2-40B4-BE49-F238E27FC236}">
                <a16:creationId xmlns:a16="http://schemas.microsoft.com/office/drawing/2014/main" id="{51F24804-FDAB-25F9-7139-C988E4F3EA6A}"/>
              </a:ext>
            </a:extLst>
          </p:cNvPr>
          <p:cNvSpPr txBox="1"/>
          <p:nvPr/>
        </p:nvSpPr>
        <p:spPr>
          <a:xfrm>
            <a:off x="1157262" y="1947306"/>
            <a:ext cx="6007645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When energy comes from the________ , wind and water, we call it renewable energy.</a:t>
            </a:r>
            <a:endParaRPr lang="en-US"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" name="Google Shape;3173;p47">
            <a:extLst>
              <a:ext uri="{FF2B5EF4-FFF2-40B4-BE49-F238E27FC236}">
                <a16:creationId xmlns:a16="http://schemas.microsoft.com/office/drawing/2014/main" id="{9919232D-3AF4-CEFD-F01E-EFCB7CCD6A38}"/>
              </a:ext>
            </a:extLst>
          </p:cNvPr>
          <p:cNvSpPr txBox="1"/>
          <p:nvPr/>
        </p:nvSpPr>
        <p:spPr>
          <a:xfrm>
            <a:off x="1157262" y="1102014"/>
            <a:ext cx="7741814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Energy is __________ that we use to provide us with light, heat or electricity.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" name="Google Shape;3190;p47">
            <a:extLst>
              <a:ext uri="{FF2B5EF4-FFF2-40B4-BE49-F238E27FC236}">
                <a16:creationId xmlns:a16="http://schemas.microsoft.com/office/drawing/2014/main" id="{6BFB76CC-E9AE-49FB-FF9B-290275B6EFEB}"/>
              </a:ext>
            </a:extLst>
          </p:cNvPr>
          <p:cNvSpPr/>
          <p:nvPr/>
        </p:nvSpPr>
        <p:spPr>
          <a:xfrm>
            <a:off x="475374" y="3550003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1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Google Shape;3191;p47">
            <a:extLst>
              <a:ext uri="{FF2B5EF4-FFF2-40B4-BE49-F238E27FC236}">
                <a16:creationId xmlns:a16="http://schemas.microsoft.com/office/drawing/2014/main" id="{05EF8EE5-D2E2-81DF-60E0-7FDEB5CA55C5}"/>
              </a:ext>
            </a:extLst>
          </p:cNvPr>
          <p:cNvSpPr txBox="1"/>
          <p:nvPr/>
        </p:nvSpPr>
        <p:spPr>
          <a:xfrm>
            <a:off x="1157263" y="3634822"/>
            <a:ext cx="5713802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cannot ________ out of renewable energy.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" name="Google Shape;3190;p47">
            <a:extLst>
              <a:ext uri="{FF2B5EF4-FFF2-40B4-BE49-F238E27FC236}">
                <a16:creationId xmlns:a16="http://schemas.microsoft.com/office/drawing/2014/main" id="{51BF756C-104D-0CC2-A905-3DC8A39FCC6E}"/>
              </a:ext>
            </a:extLst>
          </p:cNvPr>
          <p:cNvSpPr/>
          <p:nvPr/>
        </p:nvSpPr>
        <p:spPr>
          <a:xfrm>
            <a:off x="475374" y="4329291"/>
            <a:ext cx="583822" cy="420583"/>
          </a:xfrm>
          <a:prstGeom prst="roundRect">
            <a:avLst>
              <a:gd name="adj" fmla="val 30825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accent5">
                    <a:lumMod val="7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05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Google Shape;3191;p47">
            <a:extLst>
              <a:ext uri="{FF2B5EF4-FFF2-40B4-BE49-F238E27FC236}">
                <a16:creationId xmlns:a16="http://schemas.microsoft.com/office/drawing/2014/main" id="{1F1B83E3-95BD-B9AF-67E4-2F0B628ACC3E}"/>
              </a:ext>
            </a:extLst>
          </p:cNvPr>
          <p:cNvSpPr txBox="1"/>
          <p:nvPr/>
        </p:nvSpPr>
        <p:spPr>
          <a:xfrm>
            <a:off x="1157262" y="4414110"/>
            <a:ext cx="5624537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Some types of energy are _____________ and easy to use.</a:t>
            </a:r>
            <a:endParaRPr sz="1800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23E93A-1E56-C946-E82C-771981BCF540}"/>
              </a:ext>
            </a:extLst>
          </p:cNvPr>
          <p:cNvSpPr txBox="1"/>
          <p:nvPr/>
        </p:nvSpPr>
        <p:spPr>
          <a:xfrm>
            <a:off x="2193471" y="998482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power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FC9AD-224A-F687-8F76-D39D044BD7C4}"/>
              </a:ext>
            </a:extLst>
          </p:cNvPr>
          <p:cNvSpPr txBox="1"/>
          <p:nvPr/>
        </p:nvSpPr>
        <p:spPr>
          <a:xfrm>
            <a:off x="3949194" y="1721028"/>
            <a:ext cx="832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sun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590AD1-DC8A-2CD3-DA37-75618AC0E4FF}"/>
              </a:ext>
            </a:extLst>
          </p:cNvPr>
          <p:cNvSpPr txBox="1"/>
          <p:nvPr/>
        </p:nvSpPr>
        <p:spPr>
          <a:xfrm>
            <a:off x="4973508" y="2689432"/>
            <a:ext cx="1302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renewable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839C61-A95C-C047-85E3-0A6F40E0FC21}"/>
              </a:ext>
            </a:extLst>
          </p:cNvPr>
          <p:cNvSpPr txBox="1"/>
          <p:nvPr/>
        </p:nvSpPr>
        <p:spPr>
          <a:xfrm>
            <a:off x="2319138" y="3549522"/>
            <a:ext cx="583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run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E67771-7310-F9BE-61DB-00C17F13B202}"/>
              </a:ext>
            </a:extLst>
          </p:cNvPr>
          <p:cNvSpPr txBox="1"/>
          <p:nvPr/>
        </p:nvSpPr>
        <p:spPr>
          <a:xfrm>
            <a:off x="3783378" y="4310578"/>
            <a:ext cx="978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Fira Sans Extra Condensed"/>
                <a:cs typeface="Fira Sans Extra Condensed"/>
              </a:rPr>
              <a:t>cheap</a:t>
            </a:r>
            <a:endParaRPr lang="en-VN" sz="1800" b="1" dirty="0">
              <a:solidFill>
                <a:srgbClr val="00B050"/>
              </a:solidFill>
              <a:latin typeface="Fira Sans Extra Condensed"/>
              <a:cs typeface="Fira Sans Extra Condense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32E9BA-C3B2-143F-016A-D47EC52522D4}"/>
              </a:ext>
            </a:extLst>
          </p:cNvPr>
          <p:cNvSpPr txBox="1"/>
          <p:nvPr/>
        </p:nvSpPr>
        <p:spPr>
          <a:xfrm>
            <a:off x="1897284" y="1362495"/>
            <a:ext cx="5290019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I'm doing a project on energy sources. But I don't quite understand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what energy is.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Tan: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Well,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it's power that we use to provide us with light, heat or electricity.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4C451-A2F8-E6CA-988D-26C8E12CE730}"/>
              </a:ext>
            </a:extLst>
          </p:cNvPr>
          <p:cNvSpPr txBox="1"/>
          <p:nvPr/>
        </p:nvSpPr>
        <p:spPr>
          <a:xfrm>
            <a:off x="3059268" y="2225017"/>
            <a:ext cx="3216728" cy="2753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the sun, wind or water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too?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6A321-9A05-DC4B-62AE-7848F7B4705C}"/>
              </a:ext>
            </a:extLst>
          </p:cNvPr>
          <p:cNvSpPr txBox="1"/>
          <p:nvPr/>
        </p:nvSpPr>
        <p:spPr>
          <a:xfrm>
            <a:off x="1343773" y="3102506"/>
            <a:ext cx="6269005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Lan: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Can it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come from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the sun,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wind 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or water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too?</a:t>
            </a:r>
          </a:p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Yes, it can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. We call those types of energy renewable sources 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because we cannot run out of them.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9A967C-3D94-1903-A1FA-481CA3654244}"/>
              </a:ext>
            </a:extLst>
          </p:cNvPr>
          <p:cNvSpPr txBox="1"/>
          <p:nvPr/>
        </p:nvSpPr>
        <p:spPr>
          <a:xfrm>
            <a:off x="1221113" y="4002240"/>
            <a:ext cx="626900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2800"/>
            </a:pPr>
            <a:r>
              <a:rPr lang="en-US" sz="1200" b="1" dirty="0" err="1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Yes, it can. We call those types of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energy renewable sources</a:t>
            </a:r>
            <a:r>
              <a:rPr lang="en-US" sz="1200" dirty="0">
                <a:solidFill>
                  <a:schemeClr val="tx1"/>
                </a:solidFill>
                <a:latin typeface="Fira Sans Extra Condensed"/>
                <a:cs typeface="Fira Sans Extra Condensed"/>
                <a:sym typeface="Fira Sans Extra Condensed"/>
              </a:rPr>
              <a:t> because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we cannot run out of them.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656FD6-B648-CEEC-7FC1-D7F28B25FCE5}"/>
              </a:ext>
            </a:extLst>
          </p:cNvPr>
          <p:cNvSpPr txBox="1"/>
          <p:nvPr/>
        </p:nvSpPr>
        <p:spPr>
          <a:xfrm>
            <a:off x="1343774" y="4765995"/>
            <a:ext cx="4154502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Mr</a:t>
            </a:r>
            <a:r>
              <a:rPr lang="en-US" sz="1200" b="1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 Tan: </a:t>
            </a:r>
            <a:r>
              <a:rPr lang="en-US" sz="1200" dirty="0">
                <a:solidFill>
                  <a:schemeClr val="dk1"/>
                </a:solidFill>
                <a:latin typeface="Fira Sans Extra Condensed"/>
                <a:cs typeface="Fira Sans Extra Condensed"/>
                <a:sym typeface="Fira Sans Extra Condensed"/>
              </a:rPr>
              <a:t>You know, </a:t>
            </a:r>
            <a:r>
              <a:rPr lang="en-US" sz="1200" dirty="0">
                <a:solidFill>
                  <a:srgbClr val="FF0000"/>
                </a:solidFill>
                <a:latin typeface="Fira Sans Extra Condensed"/>
                <a:cs typeface="Fira Sans Extra Condensed"/>
                <a:sym typeface="Fira Sans Extra Condensed"/>
              </a:rPr>
              <a:t>some types of energy are cheap and easy to use. </a:t>
            </a:r>
            <a:endParaRPr lang="en-VN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7"/>
          <p:cNvSpPr txBox="1">
            <a:spLocks noGrp="1"/>
          </p:cNvSpPr>
          <p:nvPr>
            <p:ph type="title"/>
          </p:nvPr>
        </p:nvSpPr>
        <p:spPr>
          <a:xfrm>
            <a:off x="2063653" y="1163039"/>
            <a:ext cx="5340399" cy="371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sources of energy are renewable?</a:t>
            </a:r>
            <a:endParaRPr dirty="0"/>
          </a:p>
        </p:txBody>
      </p:sp>
      <p:grpSp>
        <p:nvGrpSpPr>
          <p:cNvPr id="1309" name="Google Shape;1309;p27"/>
          <p:cNvGrpSpPr/>
          <p:nvPr/>
        </p:nvGrpSpPr>
        <p:grpSpPr>
          <a:xfrm>
            <a:off x="1956133" y="2439605"/>
            <a:ext cx="5258100" cy="5258100"/>
            <a:chOff x="1942750" y="2103025"/>
            <a:chExt cx="5258100" cy="5258100"/>
          </a:xfrm>
        </p:grpSpPr>
        <p:sp>
          <p:nvSpPr>
            <p:cNvPr id="1310" name="Google Shape;1310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2358452"/>
                <a:gd name="adj2" fmla="val 14681789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1942750" y="2103025"/>
              <a:ext cx="5258100" cy="5258100"/>
            </a:xfrm>
            <a:prstGeom prst="arc">
              <a:avLst>
                <a:gd name="adj1" fmla="val 15906566"/>
                <a:gd name="adj2" fmla="val 19829956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27"/>
          <p:cNvGrpSpPr/>
          <p:nvPr/>
        </p:nvGrpSpPr>
        <p:grpSpPr>
          <a:xfrm>
            <a:off x="512308" y="3595983"/>
            <a:ext cx="6932006" cy="1030605"/>
            <a:chOff x="387756" y="3111977"/>
            <a:chExt cx="6932006" cy="1030605"/>
          </a:xfrm>
        </p:grpSpPr>
        <p:sp>
          <p:nvSpPr>
            <p:cNvPr id="1314" name="Google Shape;1314;p27"/>
            <p:cNvSpPr txBox="1"/>
            <p:nvPr/>
          </p:nvSpPr>
          <p:spPr>
            <a:xfrm>
              <a:off x="387756" y="3111977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ater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671762" y="3494582"/>
              <a:ext cx="648000" cy="6480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DDC4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17" name="Google Shape;1317;p27"/>
          <p:cNvGrpSpPr/>
          <p:nvPr/>
        </p:nvGrpSpPr>
        <p:grpSpPr>
          <a:xfrm>
            <a:off x="2920052" y="1705243"/>
            <a:ext cx="1891800" cy="1123456"/>
            <a:chOff x="2960694" y="1252472"/>
            <a:chExt cx="1891800" cy="1123456"/>
          </a:xfrm>
        </p:grpSpPr>
        <p:sp>
          <p:nvSpPr>
            <p:cNvPr id="1318" name="Google Shape;1318;p27"/>
            <p:cNvSpPr txBox="1"/>
            <p:nvPr/>
          </p:nvSpPr>
          <p:spPr>
            <a:xfrm>
              <a:off x="2960694" y="1252472"/>
              <a:ext cx="18918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</a:t>
              </a:r>
              <a:r>
                <a:rPr lang="en" sz="2400" b="1" dirty="0" err="1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ind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3630269" y="1727928"/>
              <a:ext cx="648000" cy="648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8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325" name="Google Shape;1325;p27"/>
          <p:cNvGrpSpPr/>
          <p:nvPr/>
        </p:nvGrpSpPr>
        <p:grpSpPr>
          <a:xfrm>
            <a:off x="1756108" y="3517335"/>
            <a:ext cx="6682712" cy="1163645"/>
            <a:chOff x="1742725" y="3028355"/>
            <a:chExt cx="6682712" cy="1163645"/>
          </a:xfrm>
        </p:grpSpPr>
        <p:sp>
          <p:nvSpPr>
            <p:cNvPr id="1326" name="Google Shape;1326;p27"/>
            <p:cNvSpPr txBox="1"/>
            <p:nvPr/>
          </p:nvSpPr>
          <p:spPr>
            <a:xfrm>
              <a:off x="6532737" y="3028355"/>
              <a:ext cx="1892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</a:t>
              </a:r>
              <a:r>
                <a:rPr lang="en" sz="2400" b="1" dirty="0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un</a:t>
              </a:r>
              <a:endParaRPr sz="2400" b="1" dirty="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1742725" y="3544000"/>
              <a:ext cx="648000" cy="6480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329" name="Google Shape;1329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extrusionOk="0">
                <a:moveTo>
                  <a:pt x="0" y="6916"/>
                </a:moveTo>
                <a:lnTo>
                  <a:pt x="0" y="7082"/>
                </a:lnTo>
                <a:lnTo>
                  <a:pt x="10" y="7076"/>
                </a:lnTo>
                <a:lnTo>
                  <a:pt x="10" y="7076"/>
                </a:lnTo>
                <a:lnTo>
                  <a:pt x="0" y="6916"/>
                </a:lnTo>
                <a:close/>
                <a:moveTo>
                  <a:pt x="17870" y="0"/>
                </a:move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10" y="7076"/>
                </a:lnTo>
                <a:lnTo>
                  <a:pt x="10" y="707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7"/>
          <p:cNvSpPr/>
          <p:nvPr/>
        </p:nvSpPr>
        <p:spPr>
          <a:xfrm>
            <a:off x="3336820" y="4351134"/>
            <a:ext cx="357847" cy="312790"/>
          </a:xfrm>
          <a:custGeom>
            <a:avLst/>
            <a:gdLst/>
            <a:ahLst/>
            <a:cxnLst/>
            <a:rect l="l" t="t" r="r" b="b"/>
            <a:pathLst>
              <a:path w="26805" h="23430" fill="none" extrusionOk="0">
                <a:moveTo>
                  <a:pt x="0" y="6916"/>
                </a:moveTo>
                <a:lnTo>
                  <a:pt x="0" y="6916"/>
                </a:lnTo>
                <a:lnTo>
                  <a:pt x="28" y="7386"/>
                </a:lnTo>
                <a:lnTo>
                  <a:pt x="28" y="7386"/>
                </a:lnTo>
                <a:lnTo>
                  <a:pt x="111" y="8631"/>
                </a:lnTo>
                <a:lnTo>
                  <a:pt x="249" y="10484"/>
                </a:lnTo>
                <a:lnTo>
                  <a:pt x="443" y="12752"/>
                </a:lnTo>
                <a:lnTo>
                  <a:pt x="719" y="15159"/>
                </a:lnTo>
                <a:lnTo>
                  <a:pt x="996" y="17538"/>
                </a:lnTo>
                <a:lnTo>
                  <a:pt x="1162" y="18617"/>
                </a:lnTo>
                <a:lnTo>
                  <a:pt x="1328" y="19613"/>
                </a:lnTo>
                <a:lnTo>
                  <a:pt x="1494" y="20470"/>
                </a:lnTo>
                <a:lnTo>
                  <a:pt x="1660" y="21162"/>
                </a:lnTo>
                <a:lnTo>
                  <a:pt x="1826" y="21687"/>
                </a:lnTo>
                <a:lnTo>
                  <a:pt x="1909" y="21881"/>
                </a:lnTo>
                <a:lnTo>
                  <a:pt x="1992" y="21992"/>
                </a:lnTo>
                <a:lnTo>
                  <a:pt x="1992" y="21992"/>
                </a:lnTo>
                <a:lnTo>
                  <a:pt x="2103" y="22102"/>
                </a:lnTo>
                <a:lnTo>
                  <a:pt x="2324" y="22213"/>
                </a:lnTo>
                <a:lnTo>
                  <a:pt x="2573" y="22351"/>
                </a:lnTo>
                <a:lnTo>
                  <a:pt x="2905" y="22462"/>
                </a:lnTo>
                <a:lnTo>
                  <a:pt x="3292" y="22572"/>
                </a:lnTo>
                <a:lnTo>
                  <a:pt x="3762" y="22683"/>
                </a:lnTo>
                <a:lnTo>
                  <a:pt x="4813" y="22904"/>
                </a:lnTo>
                <a:lnTo>
                  <a:pt x="6058" y="23126"/>
                </a:lnTo>
                <a:lnTo>
                  <a:pt x="7469" y="23264"/>
                </a:lnTo>
                <a:lnTo>
                  <a:pt x="9018" y="23375"/>
                </a:lnTo>
                <a:lnTo>
                  <a:pt x="9820" y="23430"/>
                </a:lnTo>
                <a:lnTo>
                  <a:pt x="10678" y="23430"/>
                </a:lnTo>
                <a:lnTo>
                  <a:pt x="11535" y="23430"/>
                </a:lnTo>
                <a:lnTo>
                  <a:pt x="12421" y="23430"/>
                </a:lnTo>
                <a:lnTo>
                  <a:pt x="13333" y="23375"/>
                </a:lnTo>
                <a:lnTo>
                  <a:pt x="14246" y="23319"/>
                </a:lnTo>
                <a:lnTo>
                  <a:pt x="15159" y="23236"/>
                </a:lnTo>
                <a:lnTo>
                  <a:pt x="16100" y="23126"/>
                </a:lnTo>
                <a:lnTo>
                  <a:pt x="17012" y="22987"/>
                </a:lnTo>
                <a:lnTo>
                  <a:pt x="17953" y="22821"/>
                </a:lnTo>
                <a:lnTo>
                  <a:pt x="18866" y="22628"/>
                </a:lnTo>
                <a:lnTo>
                  <a:pt x="19779" y="22406"/>
                </a:lnTo>
                <a:lnTo>
                  <a:pt x="20692" y="22130"/>
                </a:lnTo>
                <a:lnTo>
                  <a:pt x="21577" y="21853"/>
                </a:lnTo>
                <a:lnTo>
                  <a:pt x="22462" y="21521"/>
                </a:lnTo>
                <a:lnTo>
                  <a:pt x="23319" y="21162"/>
                </a:lnTo>
                <a:lnTo>
                  <a:pt x="24149" y="20747"/>
                </a:lnTo>
                <a:lnTo>
                  <a:pt x="24951" y="20304"/>
                </a:lnTo>
                <a:lnTo>
                  <a:pt x="24951" y="20304"/>
                </a:lnTo>
                <a:lnTo>
                  <a:pt x="25477" y="19972"/>
                </a:lnTo>
                <a:lnTo>
                  <a:pt x="25920" y="19640"/>
                </a:lnTo>
                <a:lnTo>
                  <a:pt x="26113" y="19502"/>
                </a:lnTo>
                <a:lnTo>
                  <a:pt x="26279" y="19336"/>
                </a:lnTo>
                <a:lnTo>
                  <a:pt x="26418" y="19142"/>
                </a:lnTo>
                <a:lnTo>
                  <a:pt x="26528" y="18976"/>
                </a:lnTo>
                <a:lnTo>
                  <a:pt x="26639" y="18783"/>
                </a:lnTo>
                <a:lnTo>
                  <a:pt x="26694" y="18561"/>
                </a:lnTo>
                <a:lnTo>
                  <a:pt x="26750" y="18340"/>
                </a:lnTo>
                <a:lnTo>
                  <a:pt x="26805" y="18091"/>
                </a:lnTo>
                <a:lnTo>
                  <a:pt x="26805" y="17842"/>
                </a:lnTo>
                <a:lnTo>
                  <a:pt x="26805" y="17566"/>
                </a:lnTo>
                <a:lnTo>
                  <a:pt x="26777" y="16902"/>
                </a:lnTo>
                <a:lnTo>
                  <a:pt x="26667" y="16127"/>
                </a:lnTo>
                <a:lnTo>
                  <a:pt x="26501" y="15214"/>
                </a:lnTo>
                <a:lnTo>
                  <a:pt x="26003" y="12863"/>
                </a:lnTo>
                <a:lnTo>
                  <a:pt x="25366" y="9710"/>
                </a:lnTo>
                <a:lnTo>
                  <a:pt x="24979" y="7801"/>
                </a:lnTo>
                <a:lnTo>
                  <a:pt x="24592" y="5616"/>
                </a:lnTo>
                <a:lnTo>
                  <a:pt x="24592" y="5616"/>
                </a:lnTo>
                <a:lnTo>
                  <a:pt x="24481" y="5007"/>
                </a:lnTo>
                <a:lnTo>
                  <a:pt x="24315" y="4426"/>
                </a:lnTo>
                <a:lnTo>
                  <a:pt x="24149" y="3901"/>
                </a:lnTo>
                <a:lnTo>
                  <a:pt x="23928" y="3403"/>
                </a:lnTo>
                <a:lnTo>
                  <a:pt x="23707" y="2960"/>
                </a:lnTo>
                <a:lnTo>
                  <a:pt x="23458" y="2545"/>
                </a:lnTo>
                <a:lnTo>
                  <a:pt x="23181" y="2158"/>
                </a:lnTo>
                <a:lnTo>
                  <a:pt x="22877" y="1826"/>
                </a:lnTo>
                <a:lnTo>
                  <a:pt x="22545" y="1522"/>
                </a:lnTo>
                <a:lnTo>
                  <a:pt x="22213" y="1217"/>
                </a:lnTo>
                <a:lnTo>
                  <a:pt x="21853" y="968"/>
                </a:lnTo>
                <a:lnTo>
                  <a:pt x="21466" y="775"/>
                </a:lnTo>
                <a:lnTo>
                  <a:pt x="21051" y="581"/>
                </a:lnTo>
                <a:lnTo>
                  <a:pt x="20636" y="415"/>
                </a:lnTo>
                <a:lnTo>
                  <a:pt x="20221" y="277"/>
                </a:lnTo>
                <a:lnTo>
                  <a:pt x="19779" y="166"/>
                </a:lnTo>
                <a:lnTo>
                  <a:pt x="19308" y="111"/>
                </a:lnTo>
                <a:lnTo>
                  <a:pt x="18838" y="56"/>
                </a:lnTo>
                <a:lnTo>
                  <a:pt x="18340" y="0"/>
                </a:lnTo>
                <a:lnTo>
                  <a:pt x="17870" y="0"/>
                </a:lnTo>
                <a:lnTo>
                  <a:pt x="17344" y="28"/>
                </a:lnTo>
                <a:lnTo>
                  <a:pt x="16846" y="56"/>
                </a:lnTo>
                <a:lnTo>
                  <a:pt x="16321" y="111"/>
                </a:lnTo>
                <a:lnTo>
                  <a:pt x="15795" y="166"/>
                </a:lnTo>
                <a:lnTo>
                  <a:pt x="14716" y="387"/>
                </a:lnTo>
                <a:lnTo>
                  <a:pt x="13638" y="636"/>
                </a:lnTo>
                <a:lnTo>
                  <a:pt x="12531" y="941"/>
                </a:lnTo>
                <a:lnTo>
                  <a:pt x="11425" y="1300"/>
                </a:lnTo>
                <a:lnTo>
                  <a:pt x="10346" y="1715"/>
                </a:lnTo>
                <a:lnTo>
                  <a:pt x="9267" y="2158"/>
                </a:lnTo>
                <a:lnTo>
                  <a:pt x="8188" y="2600"/>
                </a:lnTo>
                <a:lnTo>
                  <a:pt x="7165" y="3071"/>
                </a:lnTo>
                <a:lnTo>
                  <a:pt x="6197" y="3569"/>
                </a:lnTo>
                <a:lnTo>
                  <a:pt x="5256" y="4039"/>
                </a:lnTo>
                <a:lnTo>
                  <a:pt x="3513" y="4952"/>
                </a:lnTo>
                <a:lnTo>
                  <a:pt x="2075" y="5782"/>
                </a:lnTo>
                <a:lnTo>
                  <a:pt x="968" y="6473"/>
                </a:lnTo>
                <a:lnTo>
                  <a:pt x="0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extrusionOk="0">
                <a:moveTo>
                  <a:pt x="8465" y="1"/>
                </a:moveTo>
                <a:lnTo>
                  <a:pt x="7995" y="28"/>
                </a:lnTo>
                <a:lnTo>
                  <a:pt x="7525" y="84"/>
                </a:lnTo>
                <a:lnTo>
                  <a:pt x="7054" y="167"/>
                </a:lnTo>
                <a:lnTo>
                  <a:pt x="6612" y="277"/>
                </a:lnTo>
                <a:lnTo>
                  <a:pt x="6169" y="416"/>
                </a:lnTo>
                <a:lnTo>
                  <a:pt x="5754" y="581"/>
                </a:lnTo>
                <a:lnTo>
                  <a:pt x="5367" y="747"/>
                </a:lnTo>
                <a:lnTo>
                  <a:pt x="4980" y="969"/>
                </a:lnTo>
                <a:lnTo>
                  <a:pt x="4620" y="1218"/>
                </a:lnTo>
                <a:lnTo>
                  <a:pt x="4288" y="1494"/>
                </a:lnTo>
                <a:lnTo>
                  <a:pt x="3956" y="1826"/>
                </a:lnTo>
                <a:lnTo>
                  <a:pt x="3652" y="2158"/>
                </a:lnTo>
                <a:lnTo>
                  <a:pt x="3375" y="2545"/>
                </a:lnTo>
                <a:lnTo>
                  <a:pt x="3126" y="2960"/>
                </a:lnTo>
                <a:lnTo>
                  <a:pt x="2905" y="3403"/>
                </a:lnTo>
                <a:lnTo>
                  <a:pt x="2684" y="3901"/>
                </a:lnTo>
                <a:lnTo>
                  <a:pt x="2518" y="4427"/>
                </a:lnTo>
                <a:lnTo>
                  <a:pt x="2352" y="5007"/>
                </a:lnTo>
                <a:lnTo>
                  <a:pt x="2241" y="5616"/>
                </a:lnTo>
                <a:lnTo>
                  <a:pt x="1826" y="7774"/>
                </a:lnTo>
                <a:lnTo>
                  <a:pt x="1467" y="9710"/>
                </a:lnTo>
                <a:lnTo>
                  <a:pt x="830" y="12863"/>
                </a:lnTo>
                <a:lnTo>
                  <a:pt x="333" y="15215"/>
                </a:lnTo>
                <a:lnTo>
                  <a:pt x="167" y="16128"/>
                </a:lnTo>
                <a:lnTo>
                  <a:pt x="56" y="16902"/>
                </a:lnTo>
                <a:lnTo>
                  <a:pt x="1" y="17538"/>
                </a:lnTo>
                <a:lnTo>
                  <a:pt x="1" y="17843"/>
                </a:lnTo>
                <a:lnTo>
                  <a:pt x="28" y="18092"/>
                </a:lnTo>
                <a:lnTo>
                  <a:pt x="56" y="18341"/>
                </a:lnTo>
                <a:lnTo>
                  <a:pt x="111" y="18562"/>
                </a:lnTo>
                <a:lnTo>
                  <a:pt x="194" y="18783"/>
                </a:lnTo>
                <a:lnTo>
                  <a:pt x="305" y="18977"/>
                </a:lnTo>
                <a:lnTo>
                  <a:pt x="416" y="19143"/>
                </a:lnTo>
                <a:lnTo>
                  <a:pt x="554" y="19309"/>
                </a:lnTo>
                <a:lnTo>
                  <a:pt x="720" y="19475"/>
                </a:lnTo>
                <a:lnTo>
                  <a:pt x="886" y="19641"/>
                </a:lnTo>
                <a:lnTo>
                  <a:pt x="1328" y="19973"/>
                </a:lnTo>
                <a:lnTo>
                  <a:pt x="1882" y="20305"/>
                </a:lnTo>
                <a:lnTo>
                  <a:pt x="2684" y="20747"/>
                </a:lnTo>
                <a:lnTo>
                  <a:pt x="3514" y="21162"/>
                </a:lnTo>
                <a:lnTo>
                  <a:pt x="4371" y="21522"/>
                </a:lnTo>
                <a:lnTo>
                  <a:pt x="5256" y="21881"/>
                </a:lnTo>
                <a:lnTo>
                  <a:pt x="6142" y="22186"/>
                </a:lnTo>
                <a:lnTo>
                  <a:pt x="7054" y="22462"/>
                </a:lnTo>
                <a:lnTo>
                  <a:pt x="7967" y="22711"/>
                </a:lnTo>
                <a:lnTo>
                  <a:pt x="8908" y="22932"/>
                </a:lnTo>
                <a:lnTo>
                  <a:pt x="9848" y="23126"/>
                </a:lnTo>
                <a:lnTo>
                  <a:pt x="10789" y="23292"/>
                </a:lnTo>
                <a:lnTo>
                  <a:pt x="11702" y="23430"/>
                </a:lnTo>
                <a:lnTo>
                  <a:pt x="12642" y="23541"/>
                </a:lnTo>
                <a:lnTo>
                  <a:pt x="13555" y="23652"/>
                </a:lnTo>
                <a:lnTo>
                  <a:pt x="14468" y="23735"/>
                </a:lnTo>
                <a:lnTo>
                  <a:pt x="15353" y="23790"/>
                </a:lnTo>
                <a:lnTo>
                  <a:pt x="16238" y="23818"/>
                </a:lnTo>
                <a:lnTo>
                  <a:pt x="17926" y="23818"/>
                </a:lnTo>
                <a:lnTo>
                  <a:pt x="19475" y="23790"/>
                </a:lnTo>
                <a:lnTo>
                  <a:pt x="20913" y="23679"/>
                </a:lnTo>
                <a:lnTo>
                  <a:pt x="22158" y="23541"/>
                </a:lnTo>
                <a:lnTo>
                  <a:pt x="23237" y="23375"/>
                </a:lnTo>
                <a:lnTo>
                  <a:pt x="23679" y="23292"/>
                </a:lnTo>
                <a:lnTo>
                  <a:pt x="24094" y="23181"/>
                </a:lnTo>
                <a:lnTo>
                  <a:pt x="24426" y="23071"/>
                </a:lnTo>
                <a:lnTo>
                  <a:pt x="24675" y="22960"/>
                </a:lnTo>
                <a:lnTo>
                  <a:pt x="24897" y="22849"/>
                </a:lnTo>
                <a:lnTo>
                  <a:pt x="25007" y="22739"/>
                </a:lnTo>
                <a:lnTo>
                  <a:pt x="25090" y="22628"/>
                </a:lnTo>
                <a:lnTo>
                  <a:pt x="25173" y="22435"/>
                </a:lnTo>
                <a:lnTo>
                  <a:pt x="25339" y="21881"/>
                </a:lnTo>
                <a:lnTo>
                  <a:pt x="25505" y="21134"/>
                </a:lnTo>
                <a:lnTo>
                  <a:pt x="25643" y="20249"/>
                </a:lnTo>
                <a:lnTo>
                  <a:pt x="25809" y="19198"/>
                </a:lnTo>
                <a:lnTo>
                  <a:pt x="25948" y="18036"/>
                </a:lnTo>
                <a:lnTo>
                  <a:pt x="26197" y="15547"/>
                </a:lnTo>
                <a:lnTo>
                  <a:pt x="26418" y="12974"/>
                </a:lnTo>
                <a:lnTo>
                  <a:pt x="26612" y="10595"/>
                </a:lnTo>
                <a:lnTo>
                  <a:pt x="26722" y="8659"/>
                </a:lnTo>
                <a:lnTo>
                  <a:pt x="26805" y="7359"/>
                </a:lnTo>
                <a:lnTo>
                  <a:pt x="26805" y="7082"/>
                </a:lnTo>
                <a:lnTo>
                  <a:pt x="25865" y="6446"/>
                </a:lnTo>
                <a:lnTo>
                  <a:pt x="24731" y="5782"/>
                </a:lnTo>
                <a:lnTo>
                  <a:pt x="23292" y="4952"/>
                </a:lnTo>
                <a:lnTo>
                  <a:pt x="21577" y="4039"/>
                </a:lnTo>
                <a:lnTo>
                  <a:pt x="20637" y="3541"/>
                </a:lnTo>
                <a:lnTo>
                  <a:pt x="19641" y="3071"/>
                </a:lnTo>
                <a:lnTo>
                  <a:pt x="18617" y="2601"/>
                </a:lnTo>
                <a:lnTo>
                  <a:pt x="17566" y="2131"/>
                </a:lnTo>
                <a:lnTo>
                  <a:pt x="16487" y="1716"/>
                </a:lnTo>
                <a:lnTo>
                  <a:pt x="15408" y="1301"/>
                </a:lnTo>
                <a:lnTo>
                  <a:pt x="14302" y="941"/>
                </a:lnTo>
                <a:lnTo>
                  <a:pt x="13195" y="637"/>
                </a:lnTo>
                <a:lnTo>
                  <a:pt x="12117" y="360"/>
                </a:lnTo>
                <a:lnTo>
                  <a:pt x="11038" y="167"/>
                </a:lnTo>
                <a:lnTo>
                  <a:pt x="10512" y="111"/>
                </a:lnTo>
                <a:lnTo>
                  <a:pt x="9987" y="56"/>
                </a:lnTo>
                <a:lnTo>
                  <a:pt x="94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7"/>
          <p:cNvSpPr/>
          <p:nvPr/>
        </p:nvSpPr>
        <p:spPr>
          <a:xfrm>
            <a:off x="5458070" y="4510297"/>
            <a:ext cx="357860" cy="317970"/>
          </a:xfrm>
          <a:custGeom>
            <a:avLst/>
            <a:gdLst/>
            <a:ahLst/>
            <a:cxnLst/>
            <a:rect l="l" t="t" r="r" b="b"/>
            <a:pathLst>
              <a:path w="26806" h="23818" fill="none" extrusionOk="0">
                <a:moveTo>
                  <a:pt x="26805" y="6916"/>
                </a:moveTo>
                <a:lnTo>
                  <a:pt x="26805" y="6916"/>
                </a:lnTo>
                <a:lnTo>
                  <a:pt x="26805" y="7359"/>
                </a:lnTo>
                <a:lnTo>
                  <a:pt x="26805" y="7359"/>
                </a:lnTo>
                <a:lnTo>
                  <a:pt x="26722" y="8659"/>
                </a:lnTo>
                <a:lnTo>
                  <a:pt x="26612" y="10595"/>
                </a:lnTo>
                <a:lnTo>
                  <a:pt x="26418" y="12974"/>
                </a:lnTo>
                <a:lnTo>
                  <a:pt x="26197" y="15547"/>
                </a:lnTo>
                <a:lnTo>
                  <a:pt x="25948" y="18036"/>
                </a:lnTo>
                <a:lnTo>
                  <a:pt x="25809" y="19198"/>
                </a:lnTo>
                <a:lnTo>
                  <a:pt x="25643" y="20249"/>
                </a:lnTo>
                <a:lnTo>
                  <a:pt x="25505" y="21134"/>
                </a:lnTo>
                <a:lnTo>
                  <a:pt x="25339" y="21881"/>
                </a:lnTo>
                <a:lnTo>
                  <a:pt x="25173" y="22435"/>
                </a:lnTo>
                <a:lnTo>
                  <a:pt x="25090" y="22628"/>
                </a:lnTo>
                <a:lnTo>
                  <a:pt x="25007" y="22739"/>
                </a:lnTo>
                <a:lnTo>
                  <a:pt x="25007" y="22739"/>
                </a:lnTo>
                <a:lnTo>
                  <a:pt x="24897" y="22849"/>
                </a:lnTo>
                <a:lnTo>
                  <a:pt x="24675" y="22960"/>
                </a:lnTo>
                <a:lnTo>
                  <a:pt x="24426" y="23071"/>
                </a:lnTo>
                <a:lnTo>
                  <a:pt x="24094" y="23181"/>
                </a:lnTo>
                <a:lnTo>
                  <a:pt x="23679" y="23292"/>
                </a:lnTo>
                <a:lnTo>
                  <a:pt x="23237" y="23375"/>
                </a:lnTo>
                <a:lnTo>
                  <a:pt x="22158" y="23541"/>
                </a:lnTo>
                <a:lnTo>
                  <a:pt x="20913" y="23679"/>
                </a:lnTo>
                <a:lnTo>
                  <a:pt x="19475" y="23790"/>
                </a:lnTo>
                <a:lnTo>
                  <a:pt x="17926" y="23818"/>
                </a:lnTo>
                <a:lnTo>
                  <a:pt x="17096" y="23818"/>
                </a:lnTo>
                <a:lnTo>
                  <a:pt x="16238" y="23818"/>
                </a:lnTo>
                <a:lnTo>
                  <a:pt x="15353" y="23790"/>
                </a:lnTo>
                <a:lnTo>
                  <a:pt x="14468" y="23735"/>
                </a:lnTo>
                <a:lnTo>
                  <a:pt x="13555" y="23652"/>
                </a:lnTo>
                <a:lnTo>
                  <a:pt x="12642" y="23541"/>
                </a:lnTo>
                <a:lnTo>
                  <a:pt x="11702" y="23430"/>
                </a:lnTo>
                <a:lnTo>
                  <a:pt x="10789" y="23292"/>
                </a:lnTo>
                <a:lnTo>
                  <a:pt x="9848" y="23126"/>
                </a:lnTo>
                <a:lnTo>
                  <a:pt x="8908" y="22932"/>
                </a:lnTo>
                <a:lnTo>
                  <a:pt x="7967" y="22711"/>
                </a:lnTo>
                <a:lnTo>
                  <a:pt x="7054" y="22462"/>
                </a:lnTo>
                <a:lnTo>
                  <a:pt x="6142" y="22186"/>
                </a:lnTo>
                <a:lnTo>
                  <a:pt x="5256" y="21881"/>
                </a:lnTo>
                <a:lnTo>
                  <a:pt x="4371" y="21522"/>
                </a:lnTo>
                <a:lnTo>
                  <a:pt x="3514" y="21162"/>
                </a:lnTo>
                <a:lnTo>
                  <a:pt x="2684" y="20747"/>
                </a:lnTo>
                <a:lnTo>
                  <a:pt x="1882" y="20305"/>
                </a:lnTo>
                <a:lnTo>
                  <a:pt x="1882" y="20305"/>
                </a:lnTo>
                <a:lnTo>
                  <a:pt x="1328" y="19973"/>
                </a:lnTo>
                <a:lnTo>
                  <a:pt x="886" y="19641"/>
                </a:lnTo>
                <a:lnTo>
                  <a:pt x="720" y="19475"/>
                </a:lnTo>
                <a:lnTo>
                  <a:pt x="554" y="19309"/>
                </a:lnTo>
                <a:lnTo>
                  <a:pt x="416" y="19143"/>
                </a:lnTo>
                <a:lnTo>
                  <a:pt x="305" y="18977"/>
                </a:lnTo>
                <a:lnTo>
                  <a:pt x="194" y="18783"/>
                </a:lnTo>
                <a:lnTo>
                  <a:pt x="111" y="18562"/>
                </a:lnTo>
                <a:lnTo>
                  <a:pt x="56" y="18341"/>
                </a:lnTo>
                <a:lnTo>
                  <a:pt x="28" y="18092"/>
                </a:lnTo>
                <a:lnTo>
                  <a:pt x="1" y="17843"/>
                </a:lnTo>
                <a:lnTo>
                  <a:pt x="1" y="17538"/>
                </a:lnTo>
                <a:lnTo>
                  <a:pt x="56" y="16902"/>
                </a:lnTo>
                <a:lnTo>
                  <a:pt x="167" y="16128"/>
                </a:lnTo>
                <a:lnTo>
                  <a:pt x="333" y="15215"/>
                </a:lnTo>
                <a:lnTo>
                  <a:pt x="830" y="12863"/>
                </a:lnTo>
                <a:lnTo>
                  <a:pt x="1467" y="9710"/>
                </a:lnTo>
                <a:lnTo>
                  <a:pt x="1826" y="7774"/>
                </a:lnTo>
                <a:lnTo>
                  <a:pt x="2241" y="5616"/>
                </a:lnTo>
                <a:lnTo>
                  <a:pt x="2241" y="5616"/>
                </a:lnTo>
                <a:lnTo>
                  <a:pt x="2352" y="5007"/>
                </a:lnTo>
                <a:lnTo>
                  <a:pt x="2518" y="4427"/>
                </a:lnTo>
                <a:lnTo>
                  <a:pt x="2684" y="3901"/>
                </a:lnTo>
                <a:lnTo>
                  <a:pt x="2905" y="3403"/>
                </a:lnTo>
                <a:lnTo>
                  <a:pt x="3126" y="2960"/>
                </a:lnTo>
                <a:lnTo>
                  <a:pt x="3375" y="2545"/>
                </a:lnTo>
                <a:lnTo>
                  <a:pt x="3652" y="2158"/>
                </a:lnTo>
                <a:lnTo>
                  <a:pt x="3956" y="1826"/>
                </a:lnTo>
                <a:lnTo>
                  <a:pt x="4288" y="1494"/>
                </a:lnTo>
                <a:lnTo>
                  <a:pt x="4620" y="1218"/>
                </a:lnTo>
                <a:lnTo>
                  <a:pt x="4980" y="969"/>
                </a:lnTo>
                <a:lnTo>
                  <a:pt x="5367" y="747"/>
                </a:lnTo>
                <a:lnTo>
                  <a:pt x="5754" y="581"/>
                </a:lnTo>
                <a:lnTo>
                  <a:pt x="6169" y="416"/>
                </a:lnTo>
                <a:lnTo>
                  <a:pt x="6612" y="277"/>
                </a:lnTo>
                <a:lnTo>
                  <a:pt x="7054" y="167"/>
                </a:lnTo>
                <a:lnTo>
                  <a:pt x="7525" y="84"/>
                </a:lnTo>
                <a:lnTo>
                  <a:pt x="7995" y="28"/>
                </a:lnTo>
                <a:lnTo>
                  <a:pt x="8465" y="1"/>
                </a:lnTo>
                <a:lnTo>
                  <a:pt x="8963" y="1"/>
                </a:lnTo>
                <a:lnTo>
                  <a:pt x="9461" y="1"/>
                </a:lnTo>
                <a:lnTo>
                  <a:pt x="9987" y="56"/>
                </a:lnTo>
                <a:lnTo>
                  <a:pt x="10512" y="111"/>
                </a:lnTo>
                <a:lnTo>
                  <a:pt x="11038" y="167"/>
                </a:lnTo>
                <a:lnTo>
                  <a:pt x="12117" y="360"/>
                </a:lnTo>
                <a:lnTo>
                  <a:pt x="13195" y="637"/>
                </a:lnTo>
                <a:lnTo>
                  <a:pt x="14302" y="941"/>
                </a:lnTo>
                <a:lnTo>
                  <a:pt x="15408" y="1301"/>
                </a:lnTo>
                <a:lnTo>
                  <a:pt x="16487" y="1716"/>
                </a:lnTo>
                <a:lnTo>
                  <a:pt x="17566" y="2131"/>
                </a:lnTo>
                <a:lnTo>
                  <a:pt x="18617" y="2601"/>
                </a:lnTo>
                <a:lnTo>
                  <a:pt x="19641" y="3071"/>
                </a:lnTo>
                <a:lnTo>
                  <a:pt x="20637" y="3541"/>
                </a:lnTo>
                <a:lnTo>
                  <a:pt x="21577" y="4039"/>
                </a:lnTo>
                <a:lnTo>
                  <a:pt x="23292" y="4952"/>
                </a:lnTo>
                <a:lnTo>
                  <a:pt x="24731" y="5782"/>
                </a:lnTo>
                <a:lnTo>
                  <a:pt x="25865" y="6446"/>
                </a:lnTo>
                <a:lnTo>
                  <a:pt x="26805" y="708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3" name="Google Shape;1333;p27"/>
          <p:cNvGrpSpPr/>
          <p:nvPr/>
        </p:nvGrpSpPr>
        <p:grpSpPr>
          <a:xfrm>
            <a:off x="3217908" y="2961830"/>
            <a:ext cx="2739033" cy="2102791"/>
            <a:chOff x="3204525" y="2625250"/>
            <a:chExt cx="2739033" cy="2102791"/>
          </a:xfrm>
        </p:grpSpPr>
        <p:sp>
          <p:nvSpPr>
            <p:cNvPr id="1334" name="Google Shape;1334;p27"/>
            <p:cNvSpPr/>
            <p:nvPr/>
          </p:nvSpPr>
          <p:spPr>
            <a:xfrm>
              <a:off x="4274008" y="2625250"/>
              <a:ext cx="620054" cy="421740"/>
            </a:xfrm>
            <a:custGeom>
              <a:avLst/>
              <a:gdLst/>
              <a:ahLst/>
              <a:cxnLst/>
              <a:rect l="l" t="t" r="r" b="b"/>
              <a:pathLst>
                <a:path w="46446" h="31591" extrusionOk="0">
                  <a:moveTo>
                    <a:pt x="1" y="0"/>
                  </a:moveTo>
                  <a:lnTo>
                    <a:pt x="2158" y="12421"/>
                  </a:lnTo>
                  <a:lnTo>
                    <a:pt x="14081" y="31591"/>
                  </a:lnTo>
                  <a:lnTo>
                    <a:pt x="30180" y="28935"/>
                  </a:lnTo>
                  <a:lnTo>
                    <a:pt x="45726" y="10235"/>
                  </a:lnTo>
                  <a:lnTo>
                    <a:pt x="46445" y="0"/>
                  </a:lnTo>
                  <a:lnTo>
                    <a:pt x="44288" y="415"/>
                  </a:lnTo>
                  <a:lnTo>
                    <a:pt x="38811" y="1411"/>
                  </a:lnTo>
                  <a:lnTo>
                    <a:pt x="35297" y="2047"/>
                  </a:lnTo>
                  <a:lnTo>
                    <a:pt x="31508" y="2711"/>
                  </a:lnTo>
                  <a:lnTo>
                    <a:pt x="27635" y="3348"/>
                  </a:lnTo>
                  <a:lnTo>
                    <a:pt x="23845" y="3929"/>
                  </a:lnTo>
                  <a:lnTo>
                    <a:pt x="22933" y="4039"/>
                  </a:lnTo>
                  <a:lnTo>
                    <a:pt x="21964" y="4122"/>
                  </a:lnTo>
                  <a:lnTo>
                    <a:pt x="20996" y="4150"/>
                  </a:lnTo>
                  <a:lnTo>
                    <a:pt x="20028" y="4177"/>
                  </a:lnTo>
                  <a:lnTo>
                    <a:pt x="19032" y="4150"/>
                  </a:lnTo>
                  <a:lnTo>
                    <a:pt x="18036" y="4094"/>
                  </a:lnTo>
                  <a:lnTo>
                    <a:pt x="17013" y="4011"/>
                  </a:lnTo>
                  <a:lnTo>
                    <a:pt x="16017" y="3929"/>
                  </a:lnTo>
                  <a:lnTo>
                    <a:pt x="14993" y="3790"/>
                  </a:lnTo>
                  <a:lnTo>
                    <a:pt x="13998" y="3652"/>
                  </a:lnTo>
                  <a:lnTo>
                    <a:pt x="13002" y="3486"/>
                  </a:lnTo>
                  <a:lnTo>
                    <a:pt x="12006" y="3320"/>
                  </a:lnTo>
                  <a:lnTo>
                    <a:pt x="10097" y="2933"/>
                  </a:lnTo>
                  <a:lnTo>
                    <a:pt x="8272" y="2518"/>
                  </a:lnTo>
                  <a:lnTo>
                    <a:pt x="6529" y="2075"/>
                  </a:lnTo>
                  <a:lnTo>
                    <a:pt x="4952" y="1633"/>
                  </a:lnTo>
                  <a:lnTo>
                    <a:pt x="3569" y="1218"/>
                  </a:lnTo>
                  <a:lnTo>
                    <a:pt x="2352" y="830"/>
                  </a:lnTo>
                  <a:lnTo>
                    <a:pt x="609" y="2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4058333" y="4389392"/>
              <a:ext cx="1191341" cy="338649"/>
            </a:xfrm>
            <a:custGeom>
              <a:avLst/>
              <a:gdLst/>
              <a:ahLst/>
              <a:cxnLst/>
              <a:rect l="l" t="t" r="r" b="b"/>
              <a:pathLst>
                <a:path w="89239" h="25367" extrusionOk="0">
                  <a:moveTo>
                    <a:pt x="87773" y="0"/>
                  </a:moveTo>
                  <a:lnTo>
                    <a:pt x="86998" y="28"/>
                  </a:lnTo>
                  <a:lnTo>
                    <a:pt x="84149" y="194"/>
                  </a:lnTo>
                  <a:lnTo>
                    <a:pt x="79779" y="498"/>
                  </a:lnTo>
                  <a:lnTo>
                    <a:pt x="74108" y="941"/>
                  </a:lnTo>
                  <a:lnTo>
                    <a:pt x="60000" y="2047"/>
                  </a:lnTo>
                  <a:lnTo>
                    <a:pt x="43873" y="3375"/>
                  </a:lnTo>
                  <a:lnTo>
                    <a:pt x="13694" y="5892"/>
                  </a:lnTo>
                  <a:lnTo>
                    <a:pt x="1" y="7026"/>
                  </a:lnTo>
                  <a:lnTo>
                    <a:pt x="84" y="8409"/>
                  </a:lnTo>
                  <a:lnTo>
                    <a:pt x="195" y="9876"/>
                  </a:lnTo>
                  <a:lnTo>
                    <a:pt x="388" y="11591"/>
                  </a:lnTo>
                  <a:lnTo>
                    <a:pt x="526" y="12531"/>
                  </a:lnTo>
                  <a:lnTo>
                    <a:pt x="665" y="13444"/>
                  </a:lnTo>
                  <a:lnTo>
                    <a:pt x="831" y="14357"/>
                  </a:lnTo>
                  <a:lnTo>
                    <a:pt x="1024" y="15214"/>
                  </a:lnTo>
                  <a:lnTo>
                    <a:pt x="1246" y="16017"/>
                  </a:lnTo>
                  <a:lnTo>
                    <a:pt x="1495" y="16763"/>
                  </a:lnTo>
                  <a:lnTo>
                    <a:pt x="1633" y="17068"/>
                  </a:lnTo>
                  <a:lnTo>
                    <a:pt x="1771" y="17372"/>
                  </a:lnTo>
                  <a:lnTo>
                    <a:pt x="1910" y="17649"/>
                  </a:lnTo>
                  <a:lnTo>
                    <a:pt x="2076" y="17870"/>
                  </a:lnTo>
                  <a:lnTo>
                    <a:pt x="2269" y="18091"/>
                  </a:lnTo>
                  <a:lnTo>
                    <a:pt x="2573" y="18340"/>
                  </a:lnTo>
                  <a:lnTo>
                    <a:pt x="2961" y="18644"/>
                  </a:lnTo>
                  <a:lnTo>
                    <a:pt x="3431" y="18949"/>
                  </a:lnTo>
                  <a:lnTo>
                    <a:pt x="3984" y="19281"/>
                  </a:lnTo>
                  <a:lnTo>
                    <a:pt x="4648" y="19613"/>
                  </a:lnTo>
                  <a:lnTo>
                    <a:pt x="5367" y="19972"/>
                  </a:lnTo>
                  <a:lnTo>
                    <a:pt x="6197" y="20332"/>
                  </a:lnTo>
                  <a:lnTo>
                    <a:pt x="7110" y="20719"/>
                  </a:lnTo>
                  <a:lnTo>
                    <a:pt x="8106" y="21106"/>
                  </a:lnTo>
                  <a:lnTo>
                    <a:pt x="9185" y="21466"/>
                  </a:lnTo>
                  <a:lnTo>
                    <a:pt x="10347" y="21853"/>
                  </a:lnTo>
                  <a:lnTo>
                    <a:pt x="11591" y="22241"/>
                  </a:lnTo>
                  <a:lnTo>
                    <a:pt x="12919" y="22600"/>
                  </a:lnTo>
                  <a:lnTo>
                    <a:pt x="14330" y="22960"/>
                  </a:lnTo>
                  <a:lnTo>
                    <a:pt x="15851" y="23319"/>
                  </a:lnTo>
                  <a:lnTo>
                    <a:pt x="17428" y="23651"/>
                  </a:lnTo>
                  <a:lnTo>
                    <a:pt x="19088" y="23956"/>
                  </a:lnTo>
                  <a:lnTo>
                    <a:pt x="20830" y="24232"/>
                  </a:lnTo>
                  <a:lnTo>
                    <a:pt x="22656" y="24509"/>
                  </a:lnTo>
                  <a:lnTo>
                    <a:pt x="24537" y="24730"/>
                  </a:lnTo>
                  <a:lnTo>
                    <a:pt x="26529" y="24951"/>
                  </a:lnTo>
                  <a:lnTo>
                    <a:pt x="28576" y="25117"/>
                  </a:lnTo>
                  <a:lnTo>
                    <a:pt x="30734" y="25228"/>
                  </a:lnTo>
                  <a:lnTo>
                    <a:pt x="32947" y="25339"/>
                  </a:lnTo>
                  <a:lnTo>
                    <a:pt x="35242" y="25366"/>
                  </a:lnTo>
                  <a:lnTo>
                    <a:pt x="37621" y="25366"/>
                  </a:lnTo>
                  <a:lnTo>
                    <a:pt x="40056" y="25339"/>
                  </a:lnTo>
                  <a:lnTo>
                    <a:pt x="42601" y="25228"/>
                  </a:lnTo>
                  <a:lnTo>
                    <a:pt x="45201" y="25062"/>
                  </a:lnTo>
                  <a:lnTo>
                    <a:pt x="47884" y="24841"/>
                  </a:lnTo>
                  <a:lnTo>
                    <a:pt x="50623" y="24564"/>
                  </a:lnTo>
                  <a:lnTo>
                    <a:pt x="53361" y="24260"/>
                  </a:lnTo>
                  <a:lnTo>
                    <a:pt x="55961" y="23928"/>
                  </a:lnTo>
                  <a:lnTo>
                    <a:pt x="58451" y="23596"/>
                  </a:lnTo>
                  <a:lnTo>
                    <a:pt x="60802" y="23236"/>
                  </a:lnTo>
                  <a:lnTo>
                    <a:pt x="63071" y="22877"/>
                  </a:lnTo>
                  <a:lnTo>
                    <a:pt x="65201" y="22517"/>
                  </a:lnTo>
                  <a:lnTo>
                    <a:pt x="67220" y="22130"/>
                  </a:lnTo>
                  <a:lnTo>
                    <a:pt x="69129" y="21770"/>
                  </a:lnTo>
                  <a:lnTo>
                    <a:pt x="70954" y="21383"/>
                  </a:lnTo>
                  <a:lnTo>
                    <a:pt x="72669" y="20996"/>
                  </a:lnTo>
                  <a:lnTo>
                    <a:pt x="74274" y="20608"/>
                  </a:lnTo>
                  <a:lnTo>
                    <a:pt x="75795" y="20221"/>
                  </a:lnTo>
                  <a:lnTo>
                    <a:pt x="77206" y="19834"/>
                  </a:lnTo>
                  <a:lnTo>
                    <a:pt x="78506" y="19447"/>
                  </a:lnTo>
                  <a:lnTo>
                    <a:pt x="79751" y="19059"/>
                  </a:lnTo>
                  <a:lnTo>
                    <a:pt x="80885" y="18700"/>
                  </a:lnTo>
                  <a:lnTo>
                    <a:pt x="81936" y="18313"/>
                  </a:lnTo>
                  <a:lnTo>
                    <a:pt x="82904" y="17953"/>
                  </a:lnTo>
                  <a:lnTo>
                    <a:pt x="83817" y="17621"/>
                  </a:lnTo>
                  <a:lnTo>
                    <a:pt x="84619" y="17261"/>
                  </a:lnTo>
                  <a:lnTo>
                    <a:pt x="85339" y="16929"/>
                  </a:lnTo>
                  <a:lnTo>
                    <a:pt x="86003" y="16625"/>
                  </a:lnTo>
                  <a:lnTo>
                    <a:pt x="86611" y="16293"/>
                  </a:lnTo>
                  <a:lnTo>
                    <a:pt x="87109" y="16017"/>
                  </a:lnTo>
                  <a:lnTo>
                    <a:pt x="87579" y="15740"/>
                  </a:lnTo>
                  <a:lnTo>
                    <a:pt x="87967" y="15491"/>
                  </a:lnTo>
                  <a:lnTo>
                    <a:pt x="88298" y="15242"/>
                  </a:lnTo>
                  <a:lnTo>
                    <a:pt x="88547" y="15021"/>
                  </a:lnTo>
                  <a:lnTo>
                    <a:pt x="88769" y="14827"/>
                  </a:lnTo>
                  <a:lnTo>
                    <a:pt x="88935" y="14633"/>
                  </a:lnTo>
                  <a:lnTo>
                    <a:pt x="89045" y="14495"/>
                  </a:lnTo>
                  <a:lnTo>
                    <a:pt x="89101" y="14357"/>
                  </a:lnTo>
                  <a:lnTo>
                    <a:pt x="89156" y="13997"/>
                  </a:lnTo>
                  <a:lnTo>
                    <a:pt x="89184" y="13416"/>
                  </a:lnTo>
                  <a:lnTo>
                    <a:pt x="89211" y="12614"/>
                  </a:lnTo>
                  <a:lnTo>
                    <a:pt x="89239" y="11674"/>
                  </a:lnTo>
                  <a:lnTo>
                    <a:pt x="89239" y="9405"/>
                  </a:lnTo>
                  <a:lnTo>
                    <a:pt x="89211" y="6943"/>
                  </a:lnTo>
                  <a:lnTo>
                    <a:pt x="89128" y="2434"/>
                  </a:lnTo>
                  <a:lnTo>
                    <a:pt x="89101" y="443"/>
                  </a:lnTo>
                  <a:lnTo>
                    <a:pt x="88990" y="415"/>
                  </a:lnTo>
                  <a:lnTo>
                    <a:pt x="88741" y="387"/>
                  </a:lnTo>
                  <a:lnTo>
                    <a:pt x="88575" y="332"/>
                  </a:lnTo>
                  <a:lnTo>
                    <a:pt x="88409" y="249"/>
                  </a:lnTo>
                  <a:lnTo>
                    <a:pt x="88215" y="166"/>
                  </a:lnTo>
                  <a:lnTo>
                    <a:pt x="88050" y="28"/>
                  </a:lnTo>
                  <a:lnTo>
                    <a:pt x="87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3204525" y="2625250"/>
              <a:ext cx="2739033" cy="1937672"/>
            </a:xfrm>
            <a:custGeom>
              <a:avLst/>
              <a:gdLst/>
              <a:ahLst/>
              <a:cxnLst/>
              <a:rect l="l" t="t" r="r" b="b"/>
              <a:pathLst>
                <a:path w="205171" h="145144" extrusionOk="0">
                  <a:moveTo>
                    <a:pt x="127357" y="0"/>
                  </a:moveTo>
                  <a:lnTo>
                    <a:pt x="127108" y="28"/>
                  </a:lnTo>
                  <a:lnTo>
                    <a:pt x="126831" y="56"/>
                  </a:lnTo>
                  <a:lnTo>
                    <a:pt x="126582" y="111"/>
                  </a:lnTo>
                  <a:lnTo>
                    <a:pt x="126361" y="194"/>
                  </a:lnTo>
                  <a:lnTo>
                    <a:pt x="126112" y="277"/>
                  </a:lnTo>
                  <a:lnTo>
                    <a:pt x="125863" y="388"/>
                  </a:lnTo>
                  <a:lnTo>
                    <a:pt x="125641" y="498"/>
                  </a:lnTo>
                  <a:lnTo>
                    <a:pt x="125420" y="637"/>
                  </a:lnTo>
                  <a:lnTo>
                    <a:pt x="125227" y="775"/>
                  </a:lnTo>
                  <a:lnTo>
                    <a:pt x="125033" y="941"/>
                  </a:lnTo>
                  <a:lnTo>
                    <a:pt x="124839" y="1135"/>
                  </a:lnTo>
                  <a:lnTo>
                    <a:pt x="124673" y="1301"/>
                  </a:lnTo>
                  <a:lnTo>
                    <a:pt x="124507" y="1522"/>
                  </a:lnTo>
                  <a:lnTo>
                    <a:pt x="124341" y="1716"/>
                  </a:lnTo>
                  <a:lnTo>
                    <a:pt x="124203" y="1937"/>
                  </a:lnTo>
                  <a:lnTo>
                    <a:pt x="123263" y="3624"/>
                  </a:lnTo>
                  <a:lnTo>
                    <a:pt x="122184" y="5478"/>
                  </a:lnTo>
                  <a:lnTo>
                    <a:pt x="120994" y="7414"/>
                  </a:lnTo>
                  <a:lnTo>
                    <a:pt x="119722" y="9433"/>
                  </a:lnTo>
                  <a:lnTo>
                    <a:pt x="118394" y="11480"/>
                  </a:lnTo>
                  <a:lnTo>
                    <a:pt x="117011" y="13555"/>
                  </a:lnTo>
                  <a:lnTo>
                    <a:pt x="115600" y="15574"/>
                  </a:lnTo>
                  <a:lnTo>
                    <a:pt x="114162" y="17538"/>
                  </a:lnTo>
                  <a:lnTo>
                    <a:pt x="113442" y="18479"/>
                  </a:lnTo>
                  <a:lnTo>
                    <a:pt x="112751" y="19392"/>
                  </a:lnTo>
                  <a:lnTo>
                    <a:pt x="112032" y="20249"/>
                  </a:lnTo>
                  <a:lnTo>
                    <a:pt x="111340" y="21079"/>
                  </a:lnTo>
                  <a:lnTo>
                    <a:pt x="110649" y="21881"/>
                  </a:lnTo>
                  <a:lnTo>
                    <a:pt x="109957" y="22628"/>
                  </a:lnTo>
                  <a:lnTo>
                    <a:pt x="109293" y="23292"/>
                  </a:lnTo>
                  <a:lnTo>
                    <a:pt x="108657" y="23928"/>
                  </a:lnTo>
                  <a:lnTo>
                    <a:pt x="108021" y="24481"/>
                  </a:lnTo>
                  <a:lnTo>
                    <a:pt x="107412" y="24979"/>
                  </a:lnTo>
                  <a:lnTo>
                    <a:pt x="106831" y="25394"/>
                  </a:lnTo>
                  <a:lnTo>
                    <a:pt x="106278" y="25754"/>
                  </a:lnTo>
                  <a:lnTo>
                    <a:pt x="105752" y="26003"/>
                  </a:lnTo>
                  <a:lnTo>
                    <a:pt x="105503" y="26113"/>
                  </a:lnTo>
                  <a:lnTo>
                    <a:pt x="105254" y="26196"/>
                  </a:lnTo>
                  <a:lnTo>
                    <a:pt x="105006" y="26252"/>
                  </a:lnTo>
                  <a:lnTo>
                    <a:pt x="104784" y="26279"/>
                  </a:lnTo>
                  <a:lnTo>
                    <a:pt x="104342" y="26279"/>
                  </a:lnTo>
                  <a:lnTo>
                    <a:pt x="104120" y="26224"/>
                  </a:lnTo>
                  <a:lnTo>
                    <a:pt x="103899" y="26169"/>
                  </a:lnTo>
                  <a:lnTo>
                    <a:pt x="103401" y="25975"/>
                  </a:lnTo>
                  <a:lnTo>
                    <a:pt x="102848" y="25699"/>
                  </a:lnTo>
                  <a:lnTo>
                    <a:pt x="102295" y="25339"/>
                  </a:lnTo>
                  <a:lnTo>
                    <a:pt x="101686" y="24924"/>
                  </a:lnTo>
                  <a:lnTo>
                    <a:pt x="101050" y="24426"/>
                  </a:lnTo>
                  <a:lnTo>
                    <a:pt x="100386" y="23845"/>
                  </a:lnTo>
                  <a:lnTo>
                    <a:pt x="99694" y="23237"/>
                  </a:lnTo>
                  <a:lnTo>
                    <a:pt x="98975" y="22545"/>
                  </a:lnTo>
                  <a:lnTo>
                    <a:pt x="98256" y="21826"/>
                  </a:lnTo>
                  <a:lnTo>
                    <a:pt x="97481" y="21051"/>
                  </a:lnTo>
                  <a:lnTo>
                    <a:pt x="96735" y="20221"/>
                  </a:lnTo>
                  <a:lnTo>
                    <a:pt x="95158" y="18479"/>
                  </a:lnTo>
                  <a:lnTo>
                    <a:pt x="93581" y="16625"/>
                  </a:lnTo>
                  <a:lnTo>
                    <a:pt x="91977" y="14689"/>
                  </a:lnTo>
                  <a:lnTo>
                    <a:pt x="90400" y="12725"/>
                  </a:lnTo>
                  <a:lnTo>
                    <a:pt x="88851" y="10733"/>
                  </a:lnTo>
                  <a:lnTo>
                    <a:pt x="87385" y="8825"/>
                  </a:lnTo>
                  <a:lnTo>
                    <a:pt x="86002" y="6971"/>
                  </a:lnTo>
                  <a:lnTo>
                    <a:pt x="84702" y="5229"/>
                  </a:lnTo>
                  <a:lnTo>
                    <a:pt x="82516" y="2213"/>
                  </a:lnTo>
                  <a:lnTo>
                    <a:pt x="82212" y="1826"/>
                  </a:lnTo>
                  <a:lnTo>
                    <a:pt x="81852" y="1467"/>
                  </a:lnTo>
                  <a:lnTo>
                    <a:pt x="81437" y="1190"/>
                  </a:lnTo>
                  <a:lnTo>
                    <a:pt x="81022" y="941"/>
                  </a:lnTo>
                  <a:lnTo>
                    <a:pt x="80552" y="747"/>
                  </a:lnTo>
                  <a:lnTo>
                    <a:pt x="80082" y="609"/>
                  </a:lnTo>
                  <a:lnTo>
                    <a:pt x="79584" y="554"/>
                  </a:lnTo>
                  <a:lnTo>
                    <a:pt x="79058" y="554"/>
                  </a:lnTo>
                  <a:lnTo>
                    <a:pt x="75545" y="720"/>
                  </a:lnTo>
                  <a:lnTo>
                    <a:pt x="72226" y="913"/>
                  </a:lnTo>
                  <a:lnTo>
                    <a:pt x="69155" y="1135"/>
                  </a:lnTo>
                  <a:lnTo>
                    <a:pt x="66361" y="1356"/>
                  </a:lnTo>
                  <a:lnTo>
                    <a:pt x="63872" y="1605"/>
                  </a:lnTo>
                  <a:lnTo>
                    <a:pt x="61714" y="1882"/>
                  </a:lnTo>
                  <a:lnTo>
                    <a:pt x="60774" y="1992"/>
                  </a:lnTo>
                  <a:lnTo>
                    <a:pt x="59944" y="2130"/>
                  </a:lnTo>
                  <a:lnTo>
                    <a:pt x="59197" y="2269"/>
                  </a:lnTo>
                  <a:lnTo>
                    <a:pt x="58533" y="2435"/>
                  </a:lnTo>
                  <a:lnTo>
                    <a:pt x="58201" y="2518"/>
                  </a:lnTo>
                  <a:lnTo>
                    <a:pt x="57786" y="2656"/>
                  </a:lnTo>
                  <a:lnTo>
                    <a:pt x="56818" y="3071"/>
                  </a:lnTo>
                  <a:lnTo>
                    <a:pt x="55629" y="3597"/>
                  </a:lnTo>
                  <a:lnTo>
                    <a:pt x="54245" y="4316"/>
                  </a:lnTo>
                  <a:lnTo>
                    <a:pt x="52696" y="5146"/>
                  </a:lnTo>
                  <a:lnTo>
                    <a:pt x="50981" y="6114"/>
                  </a:lnTo>
                  <a:lnTo>
                    <a:pt x="49100" y="7193"/>
                  </a:lnTo>
                  <a:lnTo>
                    <a:pt x="47109" y="8382"/>
                  </a:lnTo>
                  <a:lnTo>
                    <a:pt x="45006" y="9682"/>
                  </a:lnTo>
                  <a:lnTo>
                    <a:pt x="42793" y="11065"/>
                  </a:lnTo>
                  <a:lnTo>
                    <a:pt x="40525" y="12559"/>
                  </a:lnTo>
                  <a:lnTo>
                    <a:pt x="38174" y="14136"/>
                  </a:lnTo>
                  <a:lnTo>
                    <a:pt x="35767" y="15768"/>
                  </a:lnTo>
                  <a:lnTo>
                    <a:pt x="33333" y="17455"/>
                  </a:lnTo>
                  <a:lnTo>
                    <a:pt x="30871" y="19198"/>
                  </a:lnTo>
                  <a:lnTo>
                    <a:pt x="28437" y="20996"/>
                  </a:lnTo>
                  <a:lnTo>
                    <a:pt x="26002" y="22849"/>
                  </a:lnTo>
                  <a:lnTo>
                    <a:pt x="23596" y="24703"/>
                  </a:lnTo>
                  <a:lnTo>
                    <a:pt x="21245" y="26611"/>
                  </a:lnTo>
                  <a:lnTo>
                    <a:pt x="18949" y="28520"/>
                  </a:lnTo>
                  <a:lnTo>
                    <a:pt x="16763" y="30429"/>
                  </a:lnTo>
                  <a:lnTo>
                    <a:pt x="15684" y="31369"/>
                  </a:lnTo>
                  <a:lnTo>
                    <a:pt x="14633" y="32337"/>
                  </a:lnTo>
                  <a:lnTo>
                    <a:pt x="13637" y="33278"/>
                  </a:lnTo>
                  <a:lnTo>
                    <a:pt x="12642" y="34218"/>
                  </a:lnTo>
                  <a:lnTo>
                    <a:pt x="11701" y="35159"/>
                  </a:lnTo>
                  <a:lnTo>
                    <a:pt x="10788" y="36099"/>
                  </a:lnTo>
                  <a:lnTo>
                    <a:pt x="9903" y="37040"/>
                  </a:lnTo>
                  <a:lnTo>
                    <a:pt x="9073" y="37953"/>
                  </a:lnTo>
                  <a:lnTo>
                    <a:pt x="8271" y="38866"/>
                  </a:lnTo>
                  <a:lnTo>
                    <a:pt x="7496" y="39779"/>
                  </a:lnTo>
                  <a:lnTo>
                    <a:pt x="6805" y="40664"/>
                  </a:lnTo>
                  <a:lnTo>
                    <a:pt x="6141" y="41549"/>
                  </a:lnTo>
                  <a:lnTo>
                    <a:pt x="5505" y="42406"/>
                  </a:lnTo>
                  <a:lnTo>
                    <a:pt x="4952" y="43264"/>
                  </a:lnTo>
                  <a:lnTo>
                    <a:pt x="4426" y="44094"/>
                  </a:lnTo>
                  <a:lnTo>
                    <a:pt x="3983" y="44924"/>
                  </a:lnTo>
                  <a:lnTo>
                    <a:pt x="3568" y="45726"/>
                  </a:lnTo>
                  <a:lnTo>
                    <a:pt x="3236" y="46528"/>
                  </a:lnTo>
                  <a:lnTo>
                    <a:pt x="2932" y="47303"/>
                  </a:lnTo>
                  <a:lnTo>
                    <a:pt x="2711" y="48050"/>
                  </a:lnTo>
                  <a:lnTo>
                    <a:pt x="2573" y="48769"/>
                  </a:lnTo>
                  <a:lnTo>
                    <a:pt x="2490" y="49460"/>
                  </a:lnTo>
                  <a:lnTo>
                    <a:pt x="2213" y="52531"/>
                  </a:lnTo>
                  <a:lnTo>
                    <a:pt x="1881" y="56099"/>
                  </a:lnTo>
                  <a:lnTo>
                    <a:pt x="1521" y="60083"/>
                  </a:lnTo>
                  <a:lnTo>
                    <a:pt x="1134" y="64398"/>
                  </a:lnTo>
                  <a:lnTo>
                    <a:pt x="775" y="68990"/>
                  </a:lnTo>
                  <a:lnTo>
                    <a:pt x="609" y="71341"/>
                  </a:lnTo>
                  <a:lnTo>
                    <a:pt x="443" y="73720"/>
                  </a:lnTo>
                  <a:lnTo>
                    <a:pt x="304" y="76127"/>
                  </a:lnTo>
                  <a:lnTo>
                    <a:pt x="194" y="78561"/>
                  </a:lnTo>
                  <a:lnTo>
                    <a:pt x="83" y="80995"/>
                  </a:lnTo>
                  <a:lnTo>
                    <a:pt x="28" y="83402"/>
                  </a:lnTo>
                  <a:lnTo>
                    <a:pt x="0" y="85781"/>
                  </a:lnTo>
                  <a:lnTo>
                    <a:pt x="0" y="88160"/>
                  </a:lnTo>
                  <a:lnTo>
                    <a:pt x="55" y="90455"/>
                  </a:lnTo>
                  <a:lnTo>
                    <a:pt x="138" y="92724"/>
                  </a:lnTo>
                  <a:lnTo>
                    <a:pt x="249" y="94937"/>
                  </a:lnTo>
                  <a:lnTo>
                    <a:pt x="443" y="97067"/>
                  </a:lnTo>
                  <a:lnTo>
                    <a:pt x="664" y="99114"/>
                  </a:lnTo>
                  <a:lnTo>
                    <a:pt x="802" y="100082"/>
                  </a:lnTo>
                  <a:lnTo>
                    <a:pt x="968" y="101050"/>
                  </a:lnTo>
                  <a:lnTo>
                    <a:pt x="1134" y="101991"/>
                  </a:lnTo>
                  <a:lnTo>
                    <a:pt x="1300" y="102903"/>
                  </a:lnTo>
                  <a:lnTo>
                    <a:pt x="1494" y="103789"/>
                  </a:lnTo>
                  <a:lnTo>
                    <a:pt x="1715" y="104646"/>
                  </a:lnTo>
                  <a:lnTo>
                    <a:pt x="1936" y="105448"/>
                  </a:lnTo>
                  <a:lnTo>
                    <a:pt x="2185" y="106223"/>
                  </a:lnTo>
                  <a:lnTo>
                    <a:pt x="2462" y="106997"/>
                  </a:lnTo>
                  <a:lnTo>
                    <a:pt x="2739" y="107689"/>
                  </a:lnTo>
                  <a:lnTo>
                    <a:pt x="3043" y="108381"/>
                  </a:lnTo>
                  <a:lnTo>
                    <a:pt x="3347" y="109017"/>
                  </a:lnTo>
                  <a:lnTo>
                    <a:pt x="3679" y="109625"/>
                  </a:lnTo>
                  <a:lnTo>
                    <a:pt x="4039" y="110179"/>
                  </a:lnTo>
                  <a:lnTo>
                    <a:pt x="4426" y="110704"/>
                  </a:lnTo>
                  <a:lnTo>
                    <a:pt x="4813" y="111174"/>
                  </a:lnTo>
                  <a:lnTo>
                    <a:pt x="5256" y="111617"/>
                  </a:lnTo>
                  <a:lnTo>
                    <a:pt x="5671" y="111977"/>
                  </a:lnTo>
                  <a:lnTo>
                    <a:pt x="6141" y="112336"/>
                  </a:lnTo>
                  <a:lnTo>
                    <a:pt x="6611" y="112668"/>
                  </a:lnTo>
                  <a:lnTo>
                    <a:pt x="7109" y="112972"/>
                  </a:lnTo>
                  <a:lnTo>
                    <a:pt x="7607" y="113277"/>
                  </a:lnTo>
                  <a:lnTo>
                    <a:pt x="8133" y="113553"/>
                  </a:lnTo>
                  <a:lnTo>
                    <a:pt x="8658" y="113802"/>
                  </a:lnTo>
                  <a:lnTo>
                    <a:pt x="9211" y="114051"/>
                  </a:lnTo>
                  <a:lnTo>
                    <a:pt x="9737" y="114273"/>
                  </a:lnTo>
                  <a:lnTo>
                    <a:pt x="10318" y="114466"/>
                  </a:lnTo>
                  <a:lnTo>
                    <a:pt x="10899" y="114660"/>
                  </a:lnTo>
                  <a:lnTo>
                    <a:pt x="11480" y="114826"/>
                  </a:lnTo>
                  <a:lnTo>
                    <a:pt x="12061" y="114992"/>
                  </a:lnTo>
                  <a:lnTo>
                    <a:pt x="12669" y="115130"/>
                  </a:lnTo>
                  <a:lnTo>
                    <a:pt x="13250" y="115268"/>
                  </a:lnTo>
                  <a:lnTo>
                    <a:pt x="14495" y="115462"/>
                  </a:lnTo>
                  <a:lnTo>
                    <a:pt x="15740" y="115600"/>
                  </a:lnTo>
                  <a:lnTo>
                    <a:pt x="16985" y="115683"/>
                  </a:lnTo>
                  <a:lnTo>
                    <a:pt x="18257" y="115711"/>
                  </a:lnTo>
                  <a:lnTo>
                    <a:pt x="19529" y="115683"/>
                  </a:lnTo>
                  <a:lnTo>
                    <a:pt x="20802" y="115628"/>
                  </a:lnTo>
                  <a:lnTo>
                    <a:pt x="22047" y="115490"/>
                  </a:lnTo>
                  <a:lnTo>
                    <a:pt x="23292" y="115324"/>
                  </a:lnTo>
                  <a:lnTo>
                    <a:pt x="24481" y="115130"/>
                  </a:lnTo>
                  <a:lnTo>
                    <a:pt x="25670" y="114881"/>
                  </a:lnTo>
                  <a:lnTo>
                    <a:pt x="26832" y="114577"/>
                  </a:lnTo>
                  <a:lnTo>
                    <a:pt x="27966" y="114245"/>
                  </a:lnTo>
                  <a:lnTo>
                    <a:pt x="29018" y="113885"/>
                  </a:lnTo>
                  <a:lnTo>
                    <a:pt x="30041" y="113498"/>
                  </a:lnTo>
                  <a:lnTo>
                    <a:pt x="31009" y="113083"/>
                  </a:lnTo>
                  <a:lnTo>
                    <a:pt x="31922" y="112640"/>
                  </a:lnTo>
                  <a:lnTo>
                    <a:pt x="32752" y="112170"/>
                  </a:lnTo>
                  <a:lnTo>
                    <a:pt x="33527" y="111672"/>
                  </a:lnTo>
                  <a:lnTo>
                    <a:pt x="34190" y="111174"/>
                  </a:lnTo>
                  <a:lnTo>
                    <a:pt x="34495" y="110898"/>
                  </a:lnTo>
                  <a:lnTo>
                    <a:pt x="34799" y="110649"/>
                  </a:lnTo>
                  <a:lnTo>
                    <a:pt x="35048" y="110372"/>
                  </a:lnTo>
                  <a:lnTo>
                    <a:pt x="35297" y="110096"/>
                  </a:lnTo>
                  <a:lnTo>
                    <a:pt x="35518" y="109819"/>
                  </a:lnTo>
                  <a:lnTo>
                    <a:pt x="35712" y="109542"/>
                  </a:lnTo>
                  <a:lnTo>
                    <a:pt x="35878" y="109266"/>
                  </a:lnTo>
                  <a:lnTo>
                    <a:pt x="36016" y="108961"/>
                  </a:lnTo>
                  <a:lnTo>
                    <a:pt x="36127" y="108685"/>
                  </a:lnTo>
                  <a:lnTo>
                    <a:pt x="36210" y="108408"/>
                  </a:lnTo>
                  <a:lnTo>
                    <a:pt x="36265" y="108104"/>
                  </a:lnTo>
                  <a:lnTo>
                    <a:pt x="36293" y="107827"/>
                  </a:lnTo>
                  <a:lnTo>
                    <a:pt x="36320" y="107163"/>
                  </a:lnTo>
                  <a:lnTo>
                    <a:pt x="36320" y="106334"/>
                  </a:lnTo>
                  <a:lnTo>
                    <a:pt x="36293" y="104287"/>
                  </a:lnTo>
                  <a:lnTo>
                    <a:pt x="36182" y="101769"/>
                  </a:lnTo>
                  <a:lnTo>
                    <a:pt x="36044" y="98865"/>
                  </a:lnTo>
                  <a:lnTo>
                    <a:pt x="35739" y="92171"/>
                  </a:lnTo>
                  <a:lnTo>
                    <a:pt x="35546" y="88574"/>
                  </a:lnTo>
                  <a:lnTo>
                    <a:pt x="35408" y="84895"/>
                  </a:lnTo>
                  <a:lnTo>
                    <a:pt x="35269" y="81272"/>
                  </a:lnTo>
                  <a:lnTo>
                    <a:pt x="35159" y="77731"/>
                  </a:lnTo>
                  <a:lnTo>
                    <a:pt x="35103" y="74384"/>
                  </a:lnTo>
                  <a:lnTo>
                    <a:pt x="35103" y="72807"/>
                  </a:lnTo>
                  <a:lnTo>
                    <a:pt x="35103" y="71313"/>
                  </a:lnTo>
                  <a:lnTo>
                    <a:pt x="35159" y="69930"/>
                  </a:lnTo>
                  <a:lnTo>
                    <a:pt x="35186" y="68630"/>
                  </a:lnTo>
                  <a:lnTo>
                    <a:pt x="35269" y="67441"/>
                  </a:lnTo>
                  <a:lnTo>
                    <a:pt x="35380" y="66362"/>
                  </a:lnTo>
                  <a:lnTo>
                    <a:pt x="35491" y="65421"/>
                  </a:lnTo>
                  <a:lnTo>
                    <a:pt x="35629" y="64619"/>
                  </a:lnTo>
                  <a:lnTo>
                    <a:pt x="35712" y="64287"/>
                  </a:lnTo>
                  <a:lnTo>
                    <a:pt x="35822" y="63983"/>
                  </a:lnTo>
                  <a:lnTo>
                    <a:pt x="35905" y="63734"/>
                  </a:lnTo>
                  <a:lnTo>
                    <a:pt x="36016" y="63513"/>
                  </a:lnTo>
                  <a:lnTo>
                    <a:pt x="36293" y="63098"/>
                  </a:lnTo>
                  <a:lnTo>
                    <a:pt x="36652" y="62600"/>
                  </a:lnTo>
                  <a:lnTo>
                    <a:pt x="37123" y="62102"/>
                  </a:lnTo>
                  <a:lnTo>
                    <a:pt x="37648" y="61521"/>
                  </a:lnTo>
                  <a:lnTo>
                    <a:pt x="38284" y="60912"/>
                  </a:lnTo>
                  <a:lnTo>
                    <a:pt x="38976" y="60276"/>
                  </a:lnTo>
                  <a:lnTo>
                    <a:pt x="39723" y="59612"/>
                  </a:lnTo>
                  <a:lnTo>
                    <a:pt x="40525" y="58921"/>
                  </a:lnTo>
                  <a:lnTo>
                    <a:pt x="42295" y="57455"/>
                  </a:lnTo>
                  <a:lnTo>
                    <a:pt x="44232" y="55961"/>
                  </a:lnTo>
                  <a:lnTo>
                    <a:pt x="46251" y="54439"/>
                  </a:lnTo>
                  <a:lnTo>
                    <a:pt x="48298" y="52918"/>
                  </a:lnTo>
                  <a:lnTo>
                    <a:pt x="50345" y="51452"/>
                  </a:lnTo>
                  <a:lnTo>
                    <a:pt x="52337" y="50097"/>
                  </a:lnTo>
                  <a:lnTo>
                    <a:pt x="54218" y="48824"/>
                  </a:lnTo>
                  <a:lnTo>
                    <a:pt x="55905" y="47718"/>
                  </a:lnTo>
                  <a:lnTo>
                    <a:pt x="57371" y="46805"/>
                  </a:lnTo>
                  <a:lnTo>
                    <a:pt x="58588" y="46113"/>
                  </a:lnTo>
                  <a:lnTo>
                    <a:pt x="59059" y="45864"/>
                  </a:lnTo>
                  <a:lnTo>
                    <a:pt x="59446" y="45698"/>
                  </a:lnTo>
                  <a:lnTo>
                    <a:pt x="59750" y="45560"/>
                  </a:lnTo>
                  <a:lnTo>
                    <a:pt x="59916" y="45532"/>
                  </a:lnTo>
                  <a:lnTo>
                    <a:pt x="59557" y="49101"/>
                  </a:lnTo>
                  <a:lnTo>
                    <a:pt x="59169" y="53195"/>
                  </a:lnTo>
                  <a:lnTo>
                    <a:pt x="58699" y="58561"/>
                  </a:lnTo>
                  <a:lnTo>
                    <a:pt x="58201" y="64951"/>
                  </a:lnTo>
                  <a:lnTo>
                    <a:pt x="57952" y="68464"/>
                  </a:lnTo>
                  <a:lnTo>
                    <a:pt x="57703" y="72143"/>
                  </a:lnTo>
                  <a:lnTo>
                    <a:pt x="57454" y="75988"/>
                  </a:lnTo>
                  <a:lnTo>
                    <a:pt x="57261" y="79916"/>
                  </a:lnTo>
                  <a:lnTo>
                    <a:pt x="57067" y="83955"/>
                  </a:lnTo>
                  <a:lnTo>
                    <a:pt x="56901" y="88049"/>
                  </a:lnTo>
                  <a:lnTo>
                    <a:pt x="56790" y="92171"/>
                  </a:lnTo>
                  <a:lnTo>
                    <a:pt x="56680" y="96292"/>
                  </a:lnTo>
                  <a:lnTo>
                    <a:pt x="56652" y="100386"/>
                  </a:lnTo>
                  <a:lnTo>
                    <a:pt x="56680" y="104452"/>
                  </a:lnTo>
                  <a:lnTo>
                    <a:pt x="56735" y="108408"/>
                  </a:lnTo>
                  <a:lnTo>
                    <a:pt x="56790" y="110345"/>
                  </a:lnTo>
                  <a:lnTo>
                    <a:pt x="56873" y="112253"/>
                  </a:lnTo>
                  <a:lnTo>
                    <a:pt x="56956" y="114134"/>
                  </a:lnTo>
                  <a:lnTo>
                    <a:pt x="57067" y="115988"/>
                  </a:lnTo>
                  <a:lnTo>
                    <a:pt x="57205" y="117786"/>
                  </a:lnTo>
                  <a:lnTo>
                    <a:pt x="57344" y="119528"/>
                  </a:lnTo>
                  <a:lnTo>
                    <a:pt x="57510" y="121243"/>
                  </a:lnTo>
                  <a:lnTo>
                    <a:pt x="57703" y="122903"/>
                  </a:lnTo>
                  <a:lnTo>
                    <a:pt x="57897" y="124507"/>
                  </a:lnTo>
                  <a:lnTo>
                    <a:pt x="58146" y="126029"/>
                  </a:lnTo>
                  <a:lnTo>
                    <a:pt x="58395" y="127523"/>
                  </a:lnTo>
                  <a:lnTo>
                    <a:pt x="58671" y="128933"/>
                  </a:lnTo>
                  <a:lnTo>
                    <a:pt x="58976" y="130261"/>
                  </a:lnTo>
                  <a:lnTo>
                    <a:pt x="59280" y="131534"/>
                  </a:lnTo>
                  <a:lnTo>
                    <a:pt x="59640" y="132723"/>
                  </a:lnTo>
                  <a:lnTo>
                    <a:pt x="59999" y="133857"/>
                  </a:lnTo>
                  <a:lnTo>
                    <a:pt x="60414" y="134881"/>
                  </a:lnTo>
                  <a:lnTo>
                    <a:pt x="60829" y="135821"/>
                  </a:lnTo>
                  <a:lnTo>
                    <a:pt x="61078" y="136264"/>
                  </a:lnTo>
                  <a:lnTo>
                    <a:pt x="61299" y="136651"/>
                  </a:lnTo>
                  <a:lnTo>
                    <a:pt x="61548" y="137066"/>
                  </a:lnTo>
                  <a:lnTo>
                    <a:pt x="61797" y="137426"/>
                  </a:lnTo>
                  <a:lnTo>
                    <a:pt x="62046" y="137758"/>
                  </a:lnTo>
                  <a:lnTo>
                    <a:pt x="62295" y="138090"/>
                  </a:lnTo>
                  <a:lnTo>
                    <a:pt x="62572" y="138366"/>
                  </a:lnTo>
                  <a:lnTo>
                    <a:pt x="62848" y="138643"/>
                  </a:lnTo>
                  <a:lnTo>
                    <a:pt x="63125" y="138892"/>
                  </a:lnTo>
                  <a:lnTo>
                    <a:pt x="63457" y="139141"/>
                  </a:lnTo>
                  <a:lnTo>
                    <a:pt x="64149" y="139611"/>
                  </a:lnTo>
                  <a:lnTo>
                    <a:pt x="64895" y="140054"/>
                  </a:lnTo>
                  <a:lnTo>
                    <a:pt x="65753" y="140496"/>
                  </a:lnTo>
                  <a:lnTo>
                    <a:pt x="66666" y="140911"/>
                  </a:lnTo>
                  <a:lnTo>
                    <a:pt x="67662" y="141298"/>
                  </a:lnTo>
                  <a:lnTo>
                    <a:pt x="68740" y="141658"/>
                  </a:lnTo>
                  <a:lnTo>
                    <a:pt x="69875" y="142018"/>
                  </a:lnTo>
                  <a:lnTo>
                    <a:pt x="71064" y="142350"/>
                  </a:lnTo>
                  <a:lnTo>
                    <a:pt x="72337" y="142654"/>
                  </a:lnTo>
                  <a:lnTo>
                    <a:pt x="73664" y="142958"/>
                  </a:lnTo>
                  <a:lnTo>
                    <a:pt x="75047" y="143235"/>
                  </a:lnTo>
                  <a:lnTo>
                    <a:pt x="76458" y="143484"/>
                  </a:lnTo>
                  <a:lnTo>
                    <a:pt x="77952" y="143733"/>
                  </a:lnTo>
                  <a:lnTo>
                    <a:pt x="79473" y="143954"/>
                  </a:lnTo>
                  <a:lnTo>
                    <a:pt x="81050" y="144148"/>
                  </a:lnTo>
                  <a:lnTo>
                    <a:pt x="82655" y="144314"/>
                  </a:lnTo>
                  <a:lnTo>
                    <a:pt x="84314" y="144480"/>
                  </a:lnTo>
                  <a:lnTo>
                    <a:pt x="86002" y="144618"/>
                  </a:lnTo>
                  <a:lnTo>
                    <a:pt x="87744" y="144756"/>
                  </a:lnTo>
                  <a:lnTo>
                    <a:pt x="89487" y="144867"/>
                  </a:lnTo>
                  <a:lnTo>
                    <a:pt x="91285" y="144950"/>
                  </a:lnTo>
                  <a:lnTo>
                    <a:pt x="93083" y="145033"/>
                  </a:lnTo>
                  <a:lnTo>
                    <a:pt x="94909" y="145088"/>
                  </a:lnTo>
                  <a:lnTo>
                    <a:pt x="96762" y="145116"/>
                  </a:lnTo>
                  <a:lnTo>
                    <a:pt x="98643" y="145143"/>
                  </a:lnTo>
                  <a:lnTo>
                    <a:pt x="102433" y="145143"/>
                  </a:lnTo>
                  <a:lnTo>
                    <a:pt x="106223" y="145060"/>
                  </a:lnTo>
                  <a:lnTo>
                    <a:pt x="110040" y="144922"/>
                  </a:lnTo>
                  <a:lnTo>
                    <a:pt x="113857" y="144728"/>
                  </a:lnTo>
                  <a:lnTo>
                    <a:pt x="117647" y="144480"/>
                  </a:lnTo>
                  <a:lnTo>
                    <a:pt x="121354" y="144148"/>
                  </a:lnTo>
                  <a:lnTo>
                    <a:pt x="123207" y="143982"/>
                  </a:lnTo>
                  <a:lnTo>
                    <a:pt x="125005" y="143788"/>
                  </a:lnTo>
                  <a:lnTo>
                    <a:pt x="126803" y="143567"/>
                  </a:lnTo>
                  <a:lnTo>
                    <a:pt x="128546" y="143345"/>
                  </a:lnTo>
                  <a:lnTo>
                    <a:pt x="130289" y="143124"/>
                  </a:lnTo>
                  <a:lnTo>
                    <a:pt x="131976" y="142847"/>
                  </a:lnTo>
                  <a:lnTo>
                    <a:pt x="133636" y="142598"/>
                  </a:lnTo>
                  <a:lnTo>
                    <a:pt x="135240" y="142322"/>
                  </a:lnTo>
                  <a:lnTo>
                    <a:pt x="136817" y="142018"/>
                  </a:lnTo>
                  <a:lnTo>
                    <a:pt x="138338" y="141713"/>
                  </a:lnTo>
                  <a:lnTo>
                    <a:pt x="139832" y="141409"/>
                  </a:lnTo>
                  <a:lnTo>
                    <a:pt x="141271" y="141077"/>
                  </a:lnTo>
                  <a:lnTo>
                    <a:pt x="142626" y="140717"/>
                  </a:lnTo>
                  <a:lnTo>
                    <a:pt x="143954" y="140386"/>
                  </a:lnTo>
                  <a:lnTo>
                    <a:pt x="145226" y="139998"/>
                  </a:lnTo>
                  <a:lnTo>
                    <a:pt x="146416" y="139639"/>
                  </a:lnTo>
                  <a:lnTo>
                    <a:pt x="147550" y="139224"/>
                  </a:lnTo>
                  <a:lnTo>
                    <a:pt x="148629" y="138836"/>
                  </a:lnTo>
                  <a:lnTo>
                    <a:pt x="149625" y="138422"/>
                  </a:lnTo>
                  <a:lnTo>
                    <a:pt x="150565" y="137979"/>
                  </a:lnTo>
                  <a:lnTo>
                    <a:pt x="151395" y="137564"/>
                  </a:lnTo>
                  <a:lnTo>
                    <a:pt x="152169" y="137094"/>
                  </a:lnTo>
                  <a:lnTo>
                    <a:pt x="152861" y="136651"/>
                  </a:lnTo>
                  <a:lnTo>
                    <a:pt x="153470" y="136181"/>
                  </a:lnTo>
                  <a:lnTo>
                    <a:pt x="153746" y="135932"/>
                  </a:lnTo>
                  <a:lnTo>
                    <a:pt x="153995" y="135711"/>
                  </a:lnTo>
                  <a:lnTo>
                    <a:pt x="154216" y="135462"/>
                  </a:lnTo>
                  <a:lnTo>
                    <a:pt x="154410" y="135213"/>
                  </a:lnTo>
                  <a:lnTo>
                    <a:pt x="154604" y="134936"/>
                  </a:lnTo>
                  <a:lnTo>
                    <a:pt x="154797" y="134659"/>
                  </a:lnTo>
                  <a:lnTo>
                    <a:pt x="155129" y="134051"/>
                  </a:lnTo>
                  <a:lnTo>
                    <a:pt x="155434" y="133359"/>
                  </a:lnTo>
                  <a:lnTo>
                    <a:pt x="155710" y="132585"/>
                  </a:lnTo>
                  <a:lnTo>
                    <a:pt x="155959" y="131727"/>
                  </a:lnTo>
                  <a:lnTo>
                    <a:pt x="156208" y="130814"/>
                  </a:lnTo>
                  <a:lnTo>
                    <a:pt x="156402" y="129846"/>
                  </a:lnTo>
                  <a:lnTo>
                    <a:pt x="156568" y="128795"/>
                  </a:lnTo>
                  <a:lnTo>
                    <a:pt x="156734" y="127689"/>
                  </a:lnTo>
                  <a:lnTo>
                    <a:pt x="156844" y="126499"/>
                  </a:lnTo>
                  <a:lnTo>
                    <a:pt x="156955" y="125282"/>
                  </a:lnTo>
                  <a:lnTo>
                    <a:pt x="157038" y="124010"/>
                  </a:lnTo>
                  <a:lnTo>
                    <a:pt x="157121" y="122682"/>
                  </a:lnTo>
                  <a:lnTo>
                    <a:pt x="157149" y="121299"/>
                  </a:lnTo>
                  <a:lnTo>
                    <a:pt x="157176" y="119888"/>
                  </a:lnTo>
                  <a:lnTo>
                    <a:pt x="157176" y="118422"/>
                  </a:lnTo>
                  <a:lnTo>
                    <a:pt x="157176" y="116928"/>
                  </a:lnTo>
                  <a:lnTo>
                    <a:pt x="157121" y="115379"/>
                  </a:lnTo>
                  <a:lnTo>
                    <a:pt x="157010" y="112226"/>
                  </a:lnTo>
                  <a:lnTo>
                    <a:pt x="156844" y="108934"/>
                  </a:lnTo>
                  <a:lnTo>
                    <a:pt x="156623" y="105559"/>
                  </a:lnTo>
                  <a:lnTo>
                    <a:pt x="156346" y="102129"/>
                  </a:lnTo>
                  <a:lnTo>
                    <a:pt x="156042" y="98671"/>
                  </a:lnTo>
                  <a:lnTo>
                    <a:pt x="155683" y="95158"/>
                  </a:lnTo>
                  <a:lnTo>
                    <a:pt x="155295" y="91673"/>
                  </a:lnTo>
                  <a:lnTo>
                    <a:pt x="154880" y="88215"/>
                  </a:lnTo>
                  <a:lnTo>
                    <a:pt x="154465" y="84785"/>
                  </a:lnTo>
                  <a:lnTo>
                    <a:pt x="154023" y="81438"/>
                  </a:lnTo>
                  <a:lnTo>
                    <a:pt x="153580" y="78174"/>
                  </a:lnTo>
                  <a:lnTo>
                    <a:pt x="152695" y="72060"/>
                  </a:lnTo>
                  <a:lnTo>
                    <a:pt x="151865" y="66555"/>
                  </a:lnTo>
                  <a:lnTo>
                    <a:pt x="151146" y="61908"/>
                  </a:lnTo>
                  <a:lnTo>
                    <a:pt x="150565" y="58257"/>
                  </a:lnTo>
                  <a:lnTo>
                    <a:pt x="150178" y="55795"/>
                  </a:lnTo>
                  <a:lnTo>
                    <a:pt x="150067" y="55048"/>
                  </a:lnTo>
                  <a:lnTo>
                    <a:pt x="150040" y="54688"/>
                  </a:lnTo>
                  <a:lnTo>
                    <a:pt x="150067" y="54633"/>
                  </a:lnTo>
                  <a:lnTo>
                    <a:pt x="150095" y="54605"/>
                  </a:lnTo>
                  <a:lnTo>
                    <a:pt x="150178" y="54633"/>
                  </a:lnTo>
                  <a:lnTo>
                    <a:pt x="150261" y="54688"/>
                  </a:lnTo>
                  <a:lnTo>
                    <a:pt x="150537" y="54910"/>
                  </a:lnTo>
                  <a:lnTo>
                    <a:pt x="150897" y="55297"/>
                  </a:lnTo>
                  <a:lnTo>
                    <a:pt x="151340" y="55795"/>
                  </a:lnTo>
                  <a:lnTo>
                    <a:pt x="151838" y="56431"/>
                  </a:lnTo>
                  <a:lnTo>
                    <a:pt x="153110" y="58063"/>
                  </a:lnTo>
                  <a:lnTo>
                    <a:pt x="154604" y="60055"/>
                  </a:lnTo>
                  <a:lnTo>
                    <a:pt x="156263" y="62351"/>
                  </a:lnTo>
                  <a:lnTo>
                    <a:pt x="158034" y="64868"/>
                  </a:lnTo>
                  <a:lnTo>
                    <a:pt x="159887" y="67551"/>
                  </a:lnTo>
                  <a:lnTo>
                    <a:pt x="161741" y="70317"/>
                  </a:lnTo>
                  <a:lnTo>
                    <a:pt x="163539" y="73084"/>
                  </a:lnTo>
                  <a:lnTo>
                    <a:pt x="165254" y="75739"/>
                  </a:lnTo>
                  <a:lnTo>
                    <a:pt x="166775" y="78284"/>
                  </a:lnTo>
                  <a:lnTo>
                    <a:pt x="167467" y="79446"/>
                  </a:lnTo>
                  <a:lnTo>
                    <a:pt x="168103" y="80552"/>
                  </a:lnTo>
                  <a:lnTo>
                    <a:pt x="168656" y="81604"/>
                  </a:lnTo>
                  <a:lnTo>
                    <a:pt x="169126" y="82544"/>
                  </a:lnTo>
                  <a:lnTo>
                    <a:pt x="169541" y="83402"/>
                  </a:lnTo>
                  <a:lnTo>
                    <a:pt x="169846" y="84149"/>
                  </a:lnTo>
                  <a:lnTo>
                    <a:pt x="170067" y="84785"/>
                  </a:lnTo>
                  <a:lnTo>
                    <a:pt x="170122" y="85034"/>
                  </a:lnTo>
                  <a:lnTo>
                    <a:pt x="170178" y="85283"/>
                  </a:lnTo>
                  <a:lnTo>
                    <a:pt x="170205" y="85781"/>
                  </a:lnTo>
                  <a:lnTo>
                    <a:pt x="170178" y="86417"/>
                  </a:lnTo>
                  <a:lnTo>
                    <a:pt x="170150" y="87164"/>
                  </a:lnTo>
                  <a:lnTo>
                    <a:pt x="170067" y="88021"/>
                  </a:lnTo>
                  <a:lnTo>
                    <a:pt x="169929" y="88962"/>
                  </a:lnTo>
                  <a:lnTo>
                    <a:pt x="169790" y="90013"/>
                  </a:lnTo>
                  <a:lnTo>
                    <a:pt x="169431" y="92364"/>
                  </a:lnTo>
                  <a:lnTo>
                    <a:pt x="168545" y="97841"/>
                  </a:lnTo>
                  <a:lnTo>
                    <a:pt x="168075" y="100801"/>
                  </a:lnTo>
                  <a:lnTo>
                    <a:pt x="167605" y="103844"/>
                  </a:lnTo>
                  <a:lnTo>
                    <a:pt x="167218" y="106914"/>
                  </a:lnTo>
                  <a:lnTo>
                    <a:pt x="167024" y="108408"/>
                  </a:lnTo>
                  <a:lnTo>
                    <a:pt x="166886" y="109902"/>
                  </a:lnTo>
                  <a:lnTo>
                    <a:pt x="166747" y="111368"/>
                  </a:lnTo>
                  <a:lnTo>
                    <a:pt x="166637" y="112779"/>
                  </a:lnTo>
                  <a:lnTo>
                    <a:pt x="166581" y="114134"/>
                  </a:lnTo>
                  <a:lnTo>
                    <a:pt x="166554" y="115434"/>
                  </a:lnTo>
                  <a:lnTo>
                    <a:pt x="166581" y="116679"/>
                  </a:lnTo>
                  <a:lnTo>
                    <a:pt x="166637" y="117841"/>
                  </a:lnTo>
                  <a:lnTo>
                    <a:pt x="166747" y="118947"/>
                  </a:lnTo>
                  <a:lnTo>
                    <a:pt x="166803" y="119445"/>
                  </a:lnTo>
                  <a:lnTo>
                    <a:pt x="166886" y="119943"/>
                  </a:lnTo>
                  <a:lnTo>
                    <a:pt x="166996" y="120386"/>
                  </a:lnTo>
                  <a:lnTo>
                    <a:pt x="167107" y="120828"/>
                  </a:lnTo>
                  <a:lnTo>
                    <a:pt x="167245" y="121243"/>
                  </a:lnTo>
                  <a:lnTo>
                    <a:pt x="167384" y="121631"/>
                  </a:lnTo>
                  <a:lnTo>
                    <a:pt x="167550" y="121990"/>
                  </a:lnTo>
                  <a:lnTo>
                    <a:pt x="167716" y="122295"/>
                  </a:lnTo>
                  <a:lnTo>
                    <a:pt x="167909" y="122599"/>
                  </a:lnTo>
                  <a:lnTo>
                    <a:pt x="168131" y="122848"/>
                  </a:lnTo>
                  <a:lnTo>
                    <a:pt x="168462" y="123207"/>
                  </a:lnTo>
                  <a:lnTo>
                    <a:pt x="168794" y="123539"/>
                  </a:lnTo>
                  <a:lnTo>
                    <a:pt x="169182" y="123871"/>
                  </a:lnTo>
                  <a:lnTo>
                    <a:pt x="169569" y="124203"/>
                  </a:lnTo>
                  <a:lnTo>
                    <a:pt x="169956" y="124507"/>
                  </a:lnTo>
                  <a:lnTo>
                    <a:pt x="170371" y="124812"/>
                  </a:lnTo>
                  <a:lnTo>
                    <a:pt x="170814" y="125116"/>
                  </a:lnTo>
                  <a:lnTo>
                    <a:pt x="171256" y="125393"/>
                  </a:lnTo>
                  <a:lnTo>
                    <a:pt x="172225" y="125918"/>
                  </a:lnTo>
                  <a:lnTo>
                    <a:pt x="173220" y="126416"/>
                  </a:lnTo>
                  <a:lnTo>
                    <a:pt x="174244" y="126859"/>
                  </a:lnTo>
                  <a:lnTo>
                    <a:pt x="175350" y="127274"/>
                  </a:lnTo>
                  <a:lnTo>
                    <a:pt x="176457" y="127661"/>
                  </a:lnTo>
                  <a:lnTo>
                    <a:pt x="177619" y="127993"/>
                  </a:lnTo>
                  <a:lnTo>
                    <a:pt x="178780" y="128297"/>
                  </a:lnTo>
                  <a:lnTo>
                    <a:pt x="179970" y="128546"/>
                  </a:lnTo>
                  <a:lnTo>
                    <a:pt x="181187" y="128795"/>
                  </a:lnTo>
                  <a:lnTo>
                    <a:pt x="182404" y="128989"/>
                  </a:lnTo>
                  <a:lnTo>
                    <a:pt x="183621" y="129127"/>
                  </a:lnTo>
                  <a:lnTo>
                    <a:pt x="184838" y="129265"/>
                  </a:lnTo>
                  <a:lnTo>
                    <a:pt x="186028" y="129348"/>
                  </a:lnTo>
                  <a:lnTo>
                    <a:pt x="187217" y="129376"/>
                  </a:lnTo>
                  <a:lnTo>
                    <a:pt x="188379" y="129404"/>
                  </a:lnTo>
                  <a:lnTo>
                    <a:pt x="189513" y="129376"/>
                  </a:lnTo>
                  <a:lnTo>
                    <a:pt x="190620" y="129348"/>
                  </a:lnTo>
                  <a:lnTo>
                    <a:pt x="191699" y="129238"/>
                  </a:lnTo>
                  <a:lnTo>
                    <a:pt x="192722" y="129127"/>
                  </a:lnTo>
                  <a:lnTo>
                    <a:pt x="193690" y="128989"/>
                  </a:lnTo>
                  <a:lnTo>
                    <a:pt x="194603" y="128795"/>
                  </a:lnTo>
                  <a:lnTo>
                    <a:pt x="195461" y="128601"/>
                  </a:lnTo>
                  <a:lnTo>
                    <a:pt x="196263" y="128353"/>
                  </a:lnTo>
                  <a:lnTo>
                    <a:pt x="196982" y="128076"/>
                  </a:lnTo>
                  <a:lnTo>
                    <a:pt x="197618" y="127772"/>
                  </a:lnTo>
                  <a:lnTo>
                    <a:pt x="197923" y="127606"/>
                  </a:lnTo>
                  <a:lnTo>
                    <a:pt x="198199" y="127440"/>
                  </a:lnTo>
                  <a:lnTo>
                    <a:pt x="198448" y="127246"/>
                  </a:lnTo>
                  <a:lnTo>
                    <a:pt x="198670" y="127080"/>
                  </a:lnTo>
                  <a:lnTo>
                    <a:pt x="198863" y="126886"/>
                  </a:lnTo>
                  <a:lnTo>
                    <a:pt x="199029" y="126665"/>
                  </a:lnTo>
                  <a:lnTo>
                    <a:pt x="199195" y="126444"/>
                  </a:lnTo>
                  <a:lnTo>
                    <a:pt x="199361" y="126167"/>
                  </a:lnTo>
                  <a:lnTo>
                    <a:pt x="199527" y="125835"/>
                  </a:lnTo>
                  <a:lnTo>
                    <a:pt x="199693" y="125476"/>
                  </a:lnTo>
                  <a:lnTo>
                    <a:pt x="199997" y="124563"/>
                  </a:lnTo>
                  <a:lnTo>
                    <a:pt x="200329" y="123512"/>
                  </a:lnTo>
                  <a:lnTo>
                    <a:pt x="200634" y="122295"/>
                  </a:lnTo>
                  <a:lnTo>
                    <a:pt x="200938" y="120939"/>
                  </a:lnTo>
                  <a:lnTo>
                    <a:pt x="201214" y="119445"/>
                  </a:lnTo>
                  <a:lnTo>
                    <a:pt x="201519" y="117841"/>
                  </a:lnTo>
                  <a:lnTo>
                    <a:pt x="201795" y="116126"/>
                  </a:lnTo>
                  <a:lnTo>
                    <a:pt x="202072" y="114328"/>
                  </a:lnTo>
                  <a:lnTo>
                    <a:pt x="202349" y="112419"/>
                  </a:lnTo>
                  <a:lnTo>
                    <a:pt x="202598" y="110483"/>
                  </a:lnTo>
                  <a:lnTo>
                    <a:pt x="203068" y="106416"/>
                  </a:lnTo>
                  <a:lnTo>
                    <a:pt x="203510" y="102212"/>
                  </a:lnTo>
                  <a:lnTo>
                    <a:pt x="203925" y="98035"/>
                  </a:lnTo>
                  <a:lnTo>
                    <a:pt x="204285" y="93913"/>
                  </a:lnTo>
                  <a:lnTo>
                    <a:pt x="204589" y="90013"/>
                  </a:lnTo>
                  <a:lnTo>
                    <a:pt x="204811" y="86389"/>
                  </a:lnTo>
                  <a:lnTo>
                    <a:pt x="205004" y="83153"/>
                  </a:lnTo>
                  <a:lnTo>
                    <a:pt x="205115" y="80414"/>
                  </a:lnTo>
                  <a:lnTo>
                    <a:pt x="205170" y="78284"/>
                  </a:lnTo>
                  <a:lnTo>
                    <a:pt x="205170" y="77482"/>
                  </a:lnTo>
                  <a:lnTo>
                    <a:pt x="205170" y="76873"/>
                  </a:lnTo>
                  <a:lnTo>
                    <a:pt x="205115" y="76569"/>
                  </a:lnTo>
                  <a:lnTo>
                    <a:pt x="205032" y="76182"/>
                  </a:lnTo>
                  <a:lnTo>
                    <a:pt x="204894" y="75684"/>
                  </a:lnTo>
                  <a:lnTo>
                    <a:pt x="204700" y="75131"/>
                  </a:lnTo>
                  <a:lnTo>
                    <a:pt x="204174" y="73775"/>
                  </a:lnTo>
                  <a:lnTo>
                    <a:pt x="203483" y="72116"/>
                  </a:lnTo>
                  <a:lnTo>
                    <a:pt x="202598" y="70179"/>
                  </a:lnTo>
                  <a:lnTo>
                    <a:pt x="201546" y="68022"/>
                  </a:lnTo>
                  <a:lnTo>
                    <a:pt x="200357" y="65615"/>
                  </a:lnTo>
                  <a:lnTo>
                    <a:pt x="199002" y="62987"/>
                  </a:lnTo>
                  <a:lnTo>
                    <a:pt x="197535" y="60221"/>
                  </a:lnTo>
                  <a:lnTo>
                    <a:pt x="195931" y="57289"/>
                  </a:lnTo>
                  <a:lnTo>
                    <a:pt x="194188" y="54218"/>
                  </a:lnTo>
                  <a:lnTo>
                    <a:pt x="192335" y="51037"/>
                  </a:lnTo>
                  <a:lnTo>
                    <a:pt x="190399" y="47773"/>
                  </a:lnTo>
                  <a:lnTo>
                    <a:pt x="188379" y="44453"/>
                  </a:lnTo>
                  <a:lnTo>
                    <a:pt x="186249" y="41079"/>
                  </a:lnTo>
                  <a:lnTo>
                    <a:pt x="184064" y="37704"/>
                  </a:lnTo>
                  <a:lnTo>
                    <a:pt x="181796" y="34357"/>
                  </a:lnTo>
                  <a:lnTo>
                    <a:pt x="180634" y="32669"/>
                  </a:lnTo>
                  <a:lnTo>
                    <a:pt x="179472" y="31010"/>
                  </a:lnTo>
                  <a:lnTo>
                    <a:pt x="178310" y="29378"/>
                  </a:lnTo>
                  <a:lnTo>
                    <a:pt x="177121" y="27746"/>
                  </a:lnTo>
                  <a:lnTo>
                    <a:pt x="175904" y="26141"/>
                  </a:lnTo>
                  <a:lnTo>
                    <a:pt x="174714" y="24537"/>
                  </a:lnTo>
                  <a:lnTo>
                    <a:pt x="173497" y="22988"/>
                  </a:lnTo>
                  <a:lnTo>
                    <a:pt x="172280" y="21466"/>
                  </a:lnTo>
                  <a:lnTo>
                    <a:pt x="171063" y="19973"/>
                  </a:lnTo>
                  <a:lnTo>
                    <a:pt x="169818" y="18506"/>
                  </a:lnTo>
                  <a:lnTo>
                    <a:pt x="168601" y="17068"/>
                  </a:lnTo>
                  <a:lnTo>
                    <a:pt x="167356" y="15685"/>
                  </a:lnTo>
                  <a:lnTo>
                    <a:pt x="166111" y="14329"/>
                  </a:lnTo>
                  <a:lnTo>
                    <a:pt x="164894" y="13029"/>
                  </a:lnTo>
                  <a:lnTo>
                    <a:pt x="163649" y="11785"/>
                  </a:lnTo>
                  <a:lnTo>
                    <a:pt x="162432" y="10595"/>
                  </a:lnTo>
                  <a:lnTo>
                    <a:pt x="161187" y="9461"/>
                  </a:lnTo>
                  <a:lnTo>
                    <a:pt x="159970" y="8382"/>
                  </a:lnTo>
                  <a:lnTo>
                    <a:pt x="158753" y="7359"/>
                  </a:lnTo>
                  <a:lnTo>
                    <a:pt x="157536" y="6390"/>
                  </a:lnTo>
                  <a:lnTo>
                    <a:pt x="156346" y="5505"/>
                  </a:lnTo>
                  <a:lnTo>
                    <a:pt x="155157" y="4703"/>
                  </a:lnTo>
                  <a:lnTo>
                    <a:pt x="153968" y="3956"/>
                  </a:lnTo>
                  <a:lnTo>
                    <a:pt x="152806" y="3265"/>
                  </a:lnTo>
                  <a:lnTo>
                    <a:pt x="151644" y="2684"/>
                  </a:lnTo>
                  <a:lnTo>
                    <a:pt x="151091" y="2407"/>
                  </a:lnTo>
                  <a:lnTo>
                    <a:pt x="150510" y="2186"/>
                  </a:lnTo>
                  <a:lnTo>
                    <a:pt x="149957" y="1964"/>
                  </a:lnTo>
                  <a:lnTo>
                    <a:pt x="149376" y="1743"/>
                  </a:lnTo>
                  <a:lnTo>
                    <a:pt x="148822" y="1577"/>
                  </a:lnTo>
                  <a:lnTo>
                    <a:pt x="148269" y="1411"/>
                  </a:lnTo>
                  <a:lnTo>
                    <a:pt x="147716" y="1273"/>
                  </a:lnTo>
                  <a:lnTo>
                    <a:pt x="147190" y="1162"/>
                  </a:lnTo>
                  <a:lnTo>
                    <a:pt x="146637" y="1079"/>
                  </a:lnTo>
                  <a:lnTo>
                    <a:pt x="146111" y="1024"/>
                  </a:lnTo>
                  <a:lnTo>
                    <a:pt x="144175" y="830"/>
                  </a:lnTo>
                  <a:lnTo>
                    <a:pt x="142156" y="664"/>
                  </a:lnTo>
                  <a:lnTo>
                    <a:pt x="139970" y="526"/>
                  </a:lnTo>
                  <a:lnTo>
                    <a:pt x="137702" y="388"/>
                  </a:lnTo>
                  <a:lnTo>
                    <a:pt x="135323" y="277"/>
                  </a:lnTo>
                  <a:lnTo>
                    <a:pt x="132834" y="166"/>
                  </a:lnTo>
                  <a:lnTo>
                    <a:pt x="1276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4136633" y="2625250"/>
              <a:ext cx="867096" cy="478985"/>
            </a:xfrm>
            <a:custGeom>
              <a:avLst/>
              <a:gdLst/>
              <a:ahLst/>
              <a:cxnLst/>
              <a:rect l="l" t="t" r="r" b="b"/>
              <a:pathLst>
                <a:path w="64951" h="35879" extrusionOk="0">
                  <a:moveTo>
                    <a:pt x="57538" y="0"/>
                  </a:moveTo>
                  <a:lnTo>
                    <a:pt x="57289" y="28"/>
                  </a:lnTo>
                  <a:lnTo>
                    <a:pt x="57012" y="56"/>
                  </a:lnTo>
                  <a:lnTo>
                    <a:pt x="56763" y="111"/>
                  </a:lnTo>
                  <a:lnTo>
                    <a:pt x="56542" y="194"/>
                  </a:lnTo>
                  <a:lnTo>
                    <a:pt x="56293" y="277"/>
                  </a:lnTo>
                  <a:lnTo>
                    <a:pt x="56044" y="388"/>
                  </a:lnTo>
                  <a:lnTo>
                    <a:pt x="55822" y="498"/>
                  </a:lnTo>
                  <a:lnTo>
                    <a:pt x="55601" y="637"/>
                  </a:lnTo>
                  <a:lnTo>
                    <a:pt x="55408" y="775"/>
                  </a:lnTo>
                  <a:lnTo>
                    <a:pt x="55214" y="941"/>
                  </a:lnTo>
                  <a:lnTo>
                    <a:pt x="55020" y="1135"/>
                  </a:lnTo>
                  <a:lnTo>
                    <a:pt x="54854" y="1301"/>
                  </a:lnTo>
                  <a:lnTo>
                    <a:pt x="54688" y="1522"/>
                  </a:lnTo>
                  <a:lnTo>
                    <a:pt x="54522" y="1716"/>
                  </a:lnTo>
                  <a:lnTo>
                    <a:pt x="54384" y="1937"/>
                  </a:lnTo>
                  <a:lnTo>
                    <a:pt x="53444" y="3624"/>
                  </a:lnTo>
                  <a:lnTo>
                    <a:pt x="52365" y="5478"/>
                  </a:lnTo>
                  <a:lnTo>
                    <a:pt x="51175" y="7414"/>
                  </a:lnTo>
                  <a:lnTo>
                    <a:pt x="49903" y="9433"/>
                  </a:lnTo>
                  <a:lnTo>
                    <a:pt x="48575" y="11480"/>
                  </a:lnTo>
                  <a:lnTo>
                    <a:pt x="47192" y="13555"/>
                  </a:lnTo>
                  <a:lnTo>
                    <a:pt x="45781" y="15574"/>
                  </a:lnTo>
                  <a:lnTo>
                    <a:pt x="44343" y="17538"/>
                  </a:lnTo>
                  <a:lnTo>
                    <a:pt x="43623" y="18479"/>
                  </a:lnTo>
                  <a:lnTo>
                    <a:pt x="42932" y="19392"/>
                  </a:lnTo>
                  <a:lnTo>
                    <a:pt x="42213" y="20249"/>
                  </a:lnTo>
                  <a:lnTo>
                    <a:pt x="41521" y="21079"/>
                  </a:lnTo>
                  <a:lnTo>
                    <a:pt x="40830" y="21881"/>
                  </a:lnTo>
                  <a:lnTo>
                    <a:pt x="40138" y="22628"/>
                  </a:lnTo>
                  <a:lnTo>
                    <a:pt x="39474" y="23292"/>
                  </a:lnTo>
                  <a:lnTo>
                    <a:pt x="38838" y="23928"/>
                  </a:lnTo>
                  <a:lnTo>
                    <a:pt x="38202" y="24481"/>
                  </a:lnTo>
                  <a:lnTo>
                    <a:pt x="37593" y="24979"/>
                  </a:lnTo>
                  <a:lnTo>
                    <a:pt x="37012" y="25394"/>
                  </a:lnTo>
                  <a:lnTo>
                    <a:pt x="36459" y="25754"/>
                  </a:lnTo>
                  <a:lnTo>
                    <a:pt x="35933" y="26003"/>
                  </a:lnTo>
                  <a:lnTo>
                    <a:pt x="35684" y="26113"/>
                  </a:lnTo>
                  <a:lnTo>
                    <a:pt x="35435" y="26196"/>
                  </a:lnTo>
                  <a:lnTo>
                    <a:pt x="35187" y="26252"/>
                  </a:lnTo>
                  <a:lnTo>
                    <a:pt x="34965" y="26279"/>
                  </a:lnTo>
                  <a:lnTo>
                    <a:pt x="34523" y="26279"/>
                  </a:lnTo>
                  <a:lnTo>
                    <a:pt x="34301" y="26224"/>
                  </a:lnTo>
                  <a:lnTo>
                    <a:pt x="34080" y="26169"/>
                  </a:lnTo>
                  <a:lnTo>
                    <a:pt x="33582" y="25975"/>
                  </a:lnTo>
                  <a:lnTo>
                    <a:pt x="33029" y="25699"/>
                  </a:lnTo>
                  <a:lnTo>
                    <a:pt x="32476" y="25339"/>
                  </a:lnTo>
                  <a:lnTo>
                    <a:pt x="31867" y="24924"/>
                  </a:lnTo>
                  <a:lnTo>
                    <a:pt x="31231" y="24426"/>
                  </a:lnTo>
                  <a:lnTo>
                    <a:pt x="30567" y="23845"/>
                  </a:lnTo>
                  <a:lnTo>
                    <a:pt x="29875" y="23237"/>
                  </a:lnTo>
                  <a:lnTo>
                    <a:pt x="29156" y="22545"/>
                  </a:lnTo>
                  <a:lnTo>
                    <a:pt x="28437" y="21826"/>
                  </a:lnTo>
                  <a:lnTo>
                    <a:pt x="27662" y="21051"/>
                  </a:lnTo>
                  <a:lnTo>
                    <a:pt x="26916" y="20221"/>
                  </a:lnTo>
                  <a:lnTo>
                    <a:pt x="25339" y="18479"/>
                  </a:lnTo>
                  <a:lnTo>
                    <a:pt x="23762" y="16625"/>
                  </a:lnTo>
                  <a:lnTo>
                    <a:pt x="22158" y="14689"/>
                  </a:lnTo>
                  <a:lnTo>
                    <a:pt x="20581" y="12725"/>
                  </a:lnTo>
                  <a:lnTo>
                    <a:pt x="19032" y="10733"/>
                  </a:lnTo>
                  <a:lnTo>
                    <a:pt x="17566" y="8825"/>
                  </a:lnTo>
                  <a:lnTo>
                    <a:pt x="16183" y="6971"/>
                  </a:lnTo>
                  <a:lnTo>
                    <a:pt x="14883" y="5229"/>
                  </a:lnTo>
                  <a:lnTo>
                    <a:pt x="12697" y="2213"/>
                  </a:lnTo>
                  <a:lnTo>
                    <a:pt x="12393" y="1826"/>
                  </a:lnTo>
                  <a:lnTo>
                    <a:pt x="12033" y="1467"/>
                  </a:lnTo>
                  <a:lnTo>
                    <a:pt x="11618" y="1190"/>
                  </a:lnTo>
                  <a:lnTo>
                    <a:pt x="11203" y="941"/>
                  </a:lnTo>
                  <a:lnTo>
                    <a:pt x="10733" y="747"/>
                  </a:lnTo>
                  <a:lnTo>
                    <a:pt x="10263" y="609"/>
                  </a:lnTo>
                  <a:lnTo>
                    <a:pt x="9765" y="554"/>
                  </a:lnTo>
                  <a:lnTo>
                    <a:pt x="9239" y="554"/>
                  </a:lnTo>
                  <a:lnTo>
                    <a:pt x="4399" y="803"/>
                  </a:lnTo>
                  <a:lnTo>
                    <a:pt x="0" y="1079"/>
                  </a:lnTo>
                  <a:lnTo>
                    <a:pt x="1134" y="2933"/>
                  </a:lnTo>
                  <a:lnTo>
                    <a:pt x="2518" y="5118"/>
                  </a:lnTo>
                  <a:lnTo>
                    <a:pt x="4150" y="7608"/>
                  </a:lnTo>
                  <a:lnTo>
                    <a:pt x="5948" y="10291"/>
                  </a:lnTo>
                  <a:lnTo>
                    <a:pt x="6916" y="11702"/>
                  </a:lnTo>
                  <a:lnTo>
                    <a:pt x="7939" y="13140"/>
                  </a:lnTo>
                  <a:lnTo>
                    <a:pt x="8990" y="14606"/>
                  </a:lnTo>
                  <a:lnTo>
                    <a:pt x="10069" y="16072"/>
                  </a:lnTo>
                  <a:lnTo>
                    <a:pt x="11203" y="17538"/>
                  </a:lnTo>
                  <a:lnTo>
                    <a:pt x="12338" y="19004"/>
                  </a:lnTo>
                  <a:lnTo>
                    <a:pt x="13499" y="20470"/>
                  </a:lnTo>
                  <a:lnTo>
                    <a:pt x="14717" y="21909"/>
                  </a:lnTo>
                  <a:lnTo>
                    <a:pt x="15906" y="23347"/>
                  </a:lnTo>
                  <a:lnTo>
                    <a:pt x="17151" y="24730"/>
                  </a:lnTo>
                  <a:lnTo>
                    <a:pt x="18396" y="26058"/>
                  </a:lnTo>
                  <a:lnTo>
                    <a:pt x="19640" y="27358"/>
                  </a:lnTo>
                  <a:lnTo>
                    <a:pt x="20885" y="28575"/>
                  </a:lnTo>
                  <a:lnTo>
                    <a:pt x="22158" y="29737"/>
                  </a:lnTo>
                  <a:lnTo>
                    <a:pt x="23430" y="30816"/>
                  </a:lnTo>
                  <a:lnTo>
                    <a:pt x="24039" y="31342"/>
                  </a:lnTo>
                  <a:lnTo>
                    <a:pt x="24675" y="31812"/>
                  </a:lnTo>
                  <a:lnTo>
                    <a:pt x="25311" y="32282"/>
                  </a:lnTo>
                  <a:lnTo>
                    <a:pt x="25920" y="32725"/>
                  </a:lnTo>
                  <a:lnTo>
                    <a:pt x="26556" y="33140"/>
                  </a:lnTo>
                  <a:lnTo>
                    <a:pt x="27164" y="33555"/>
                  </a:lnTo>
                  <a:lnTo>
                    <a:pt x="27801" y="33914"/>
                  </a:lnTo>
                  <a:lnTo>
                    <a:pt x="28409" y="34246"/>
                  </a:lnTo>
                  <a:lnTo>
                    <a:pt x="29018" y="34550"/>
                  </a:lnTo>
                  <a:lnTo>
                    <a:pt x="29626" y="34827"/>
                  </a:lnTo>
                  <a:lnTo>
                    <a:pt x="30235" y="35076"/>
                  </a:lnTo>
                  <a:lnTo>
                    <a:pt x="30816" y="35297"/>
                  </a:lnTo>
                  <a:lnTo>
                    <a:pt x="31424" y="35491"/>
                  </a:lnTo>
                  <a:lnTo>
                    <a:pt x="32005" y="35629"/>
                  </a:lnTo>
                  <a:lnTo>
                    <a:pt x="32586" y="35740"/>
                  </a:lnTo>
                  <a:lnTo>
                    <a:pt x="33167" y="35823"/>
                  </a:lnTo>
                  <a:lnTo>
                    <a:pt x="33720" y="35851"/>
                  </a:lnTo>
                  <a:lnTo>
                    <a:pt x="34301" y="35878"/>
                  </a:lnTo>
                  <a:lnTo>
                    <a:pt x="34827" y="35823"/>
                  </a:lnTo>
                  <a:lnTo>
                    <a:pt x="35352" y="35768"/>
                  </a:lnTo>
                  <a:lnTo>
                    <a:pt x="35906" y="35657"/>
                  </a:lnTo>
                  <a:lnTo>
                    <a:pt x="36431" y="35519"/>
                  </a:lnTo>
                  <a:lnTo>
                    <a:pt x="36985" y="35353"/>
                  </a:lnTo>
                  <a:lnTo>
                    <a:pt x="37538" y="35159"/>
                  </a:lnTo>
                  <a:lnTo>
                    <a:pt x="38091" y="34910"/>
                  </a:lnTo>
                  <a:lnTo>
                    <a:pt x="38644" y="34661"/>
                  </a:lnTo>
                  <a:lnTo>
                    <a:pt x="39198" y="34384"/>
                  </a:lnTo>
                  <a:lnTo>
                    <a:pt x="39751" y="34053"/>
                  </a:lnTo>
                  <a:lnTo>
                    <a:pt x="40304" y="33721"/>
                  </a:lnTo>
                  <a:lnTo>
                    <a:pt x="40857" y="33333"/>
                  </a:lnTo>
                  <a:lnTo>
                    <a:pt x="41411" y="32946"/>
                  </a:lnTo>
                  <a:lnTo>
                    <a:pt x="41991" y="32531"/>
                  </a:lnTo>
                  <a:lnTo>
                    <a:pt x="42545" y="32088"/>
                  </a:lnTo>
                  <a:lnTo>
                    <a:pt x="43098" y="31618"/>
                  </a:lnTo>
                  <a:lnTo>
                    <a:pt x="44204" y="30622"/>
                  </a:lnTo>
                  <a:lnTo>
                    <a:pt x="45339" y="29544"/>
                  </a:lnTo>
                  <a:lnTo>
                    <a:pt x="46445" y="28382"/>
                  </a:lnTo>
                  <a:lnTo>
                    <a:pt x="47552" y="27165"/>
                  </a:lnTo>
                  <a:lnTo>
                    <a:pt x="48658" y="25892"/>
                  </a:lnTo>
                  <a:lnTo>
                    <a:pt x="49737" y="24592"/>
                  </a:lnTo>
                  <a:lnTo>
                    <a:pt x="50788" y="23209"/>
                  </a:lnTo>
                  <a:lnTo>
                    <a:pt x="51867" y="21826"/>
                  </a:lnTo>
                  <a:lnTo>
                    <a:pt x="52890" y="20387"/>
                  </a:lnTo>
                  <a:lnTo>
                    <a:pt x="53914" y="18921"/>
                  </a:lnTo>
                  <a:lnTo>
                    <a:pt x="54910" y="17455"/>
                  </a:lnTo>
                  <a:lnTo>
                    <a:pt x="55878" y="15989"/>
                  </a:lnTo>
                  <a:lnTo>
                    <a:pt x="56818" y="14495"/>
                  </a:lnTo>
                  <a:lnTo>
                    <a:pt x="57759" y="13029"/>
                  </a:lnTo>
                  <a:lnTo>
                    <a:pt x="58644" y="11563"/>
                  </a:lnTo>
                  <a:lnTo>
                    <a:pt x="59502" y="10125"/>
                  </a:lnTo>
                  <a:lnTo>
                    <a:pt x="61106" y="7359"/>
                  </a:lnTo>
                  <a:lnTo>
                    <a:pt x="62572" y="4731"/>
                  </a:lnTo>
                  <a:lnTo>
                    <a:pt x="63845" y="2352"/>
                  </a:lnTo>
                  <a:lnTo>
                    <a:pt x="64951" y="249"/>
                  </a:lnTo>
                  <a:lnTo>
                    <a:pt x="61466" y="111"/>
                  </a:lnTo>
                  <a:lnTo>
                    <a:pt x="578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4283607" y="3600199"/>
              <a:ext cx="389994" cy="406961"/>
            </a:xfrm>
            <a:custGeom>
              <a:avLst/>
              <a:gdLst/>
              <a:ahLst/>
              <a:cxnLst/>
              <a:rect l="l" t="t" r="r" b="b"/>
              <a:pathLst>
                <a:path w="29213" h="30484" extrusionOk="0">
                  <a:moveTo>
                    <a:pt x="9627" y="0"/>
                  </a:moveTo>
                  <a:lnTo>
                    <a:pt x="9572" y="28"/>
                  </a:lnTo>
                  <a:lnTo>
                    <a:pt x="8106" y="2379"/>
                  </a:lnTo>
                  <a:lnTo>
                    <a:pt x="6584" y="4869"/>
                  </a:lnTo>
                  <a:lnTo>
                    <a:pt x="4842" y="7773"/>
                  </a:lnTo>
                  <a:lnTo>
                    <a:pt x="3956" y="9295"/>
                  </a:lnTo>
                  <a:lnTo>
                    <a:pt x="3099" y="10816"/>
                  </a:lnTo>
                  <a:lnTo>
                    <a:pt x="2269" y="12310"/>
                  </a:lnTo>
                  <a:lnTo>
                    <a:pt x="1550" y="13693"/>
                  </a:lnTo>
                  <a:lnTo>
                    <a:pt x="941" y="14938"/>
                  </a:lnTo>
                  <a:lnTo>
                    <a:pt x="443" y="16044"/>
                  </a:lnTo>
                  <a:lnTo>
                    <a:pt x="277" y="16515"/>
                  </a:lnTo>
                  <a:lnTo>
                    <a:pt x="139" y="16930"/>
                  </a:lnTo>
                  <a:lnTo>
                    <a:pt x="28" y="17289"/>
                  </a:lnTo>
                  <a:lnTo>
                    <a:pt x="1" y="17593"/>
                  </a:lnTo>
                  <a:lnTo>
                    <a:pt x="1" y="17842"/>
                  </a:lnTo>
                  <a:lnTo>
                    <a:pt x="1" y="18119"/>
                  </a:lnTo>
                  <a:lnTo>
                    <a:pt x="84" y="18700"/>
                  </a:lnTo>
                  <a:lnTo>
                    <a:pt x="222" y="19336"/>
                  </a:lnTo>
                  <a:lnTo>
                    <a:pt x="416" y="20000"/>
                  </a:lnTo>
                  <a:lnTo>
                    <a:pt x="665" y="20664"/>
                  </a:lnTo>
                  <a:lnTo>
                    <a:pt x="941" y="21383"/>
                  </a:lnTo>
                  <a:lnTo>
                    <a:pt x="1301" y="22075"/>
                  </a:lnTo>
                  <a:lnTo>
                    <a:pt x="1661" y="22766"/>
                  </a:lnTo>
                  <a:lnTo>
                    <a:pt x="2048" y="23430"/>
                  </a:lnTo>
                  <a:lnTo>
                    <a:pt x="2490" y="24094"/>
                  </a:lnTo>
                  <a:lnTo>
                    <a:pt x="2933" y="24703"/>
                  </a:lnTo>
                  <a:lnTo>
                    <a:pt x="3403" y="25284"/>
                  </a:lnTo>
                  <a:lnTo>
                    <a:pt x="3874" y="25809"/>
                  </a:lnTo>
                  <a:lnTo>
                    <a:pt x="4344" y="26307"/>
                  </a:lnTo>
                  <a:lnTo>
                    <a:pt x="4842" y="26694"/>
                  </a:lnTo>
                  <a:lnTo>
                    <a:pt x="5312" y="27026"/>
                  </a:lnTo>
                  <a:lnTo>
                    <a:pt x="5561" y="27165"/>
                  </a:lnTo>
                  <a:lnTo>
                    <a:pt x="5865" y="27303"/>
                  </a:lnTo>
                  <a:lnTo>
                    <a:pt x="6225" y="27413"/>
                  </a:lnTo>
                  <a:lnTo>
                    <a:pt x="6640" y="27524"/>
                  </a:lnTo>
                  <a:lnTo>
                    <a:pt x="7580" y="27690"/>
                  </a:lnTo>
                  <a:lnTo>
                    <a:pt x="8631" y="27856"/>
                  </a:lnTo>
                  <a:lnTo>
                    <a:pt x="9766" y="27967"/>
                  </a:lnTo>
                  <a:lnTo>
                    <a:pt x="10983" y="28050"/>
                  </a:lnTo>
                  <a:lnTo>
                    <a:pt x="12255" y="28105"/>
                  </a:lnTo>
                  <a:lnTo>
                    <a:pt x="13500" y="28160"/>
                  </a:lnTo>
                  <a:lnTo>
                    <a:pt x="15879" y="28188"/>
                  </a:lnTo>
                  <a:lnTo>
                    <a:pt x="17898" y="28188"/>
                  </a:lnTo>
                  <a:lnTo>
                    <a:pt x="19807" y="28133"/>
                  </a:lnTo>
                  <a:lnTo>
                    <a:pt x="20028" y="30484"/>
                  </a:lnTo>
                  <a:lnTo>
                    <a:pt x="29212" y="21743"/>
                  </a:lnTo>
                  <a:lnTo>
                    <a:pt x="17843" y="15491"/>
                  </a:lnTo>
                  <a:lnTo>
                    <a:pt x="17760" y="18340"/>
                  </a:lnTo>
                  <a:lnTo>
                    <a:pt x="10180" y="17566"/>
                  </a:lnTo>
                  <a:lnTo>
                    <a:pt x="10900" y="16432"/>
                  </a:lnTo>
                  <a:lnTo>
                    <a:pt x="11674" y="15270"/>
                  </a:lnTo>
                  <a:lnTo>
                    <a:pt x="12532" y="13887"/>
                  </a:lnTo>
                  <a:lnTo>
                    <a:pt x="13417" y="12448"/>
                  </a:lnTo>
                  <a:lnTo>
                    <a:pt x="14164" y="11148"/>
                  </a:lnTo>
                  <a:lnTo>
                    <a:pt x="14468" y="10567"/>
                  </a:lnTo>
                  <a:lnTo>
                    <a:pt x="14717" y="10069"/>
                  </a:lnTo>
                  <a:lnTo>
                    <a:pt x="14883" y="9682"/>
                  </a:lnTo>
                  <a:lnTo>
                    <a:pt x="14938" y="9544"/>
                  </a:lnTo>
                  <a:lnTo>
                    <a:pt x="14938" y="9405"/>
                  </a:lnTo>
                  <a:lnTo>
                    <a:pt x="14938" y="9295"/>
                  </a:lnTo>
                  <a:lnTo>
                    <a:pt x="14911" y="9129"/>
                  </a:lnTo>
                  <a:lnTo>
                    <a:pt x="14772" y="8686"/>
                  </a:lnTo>
                  <a:lnTo>
                    <a:pt x="14523" y="8105"/>
                  </a:lnTo>
                  <a:lnTo>
                    <a:pt x="14191" y="7414"/>
                  </a:lnTo>
                  <a:lnTo>
                    <a:pt x="13832" y="6639"/>
                  </a:lnTo>
                  <a:lnTo>
                    <a:pt x="13389" y="5809"/>
                  </a:lnTo>
                  <a:lnTo>
                    <a:pt x="12449" y="4094"/>
                  </a:lnTo>
                  <a:lnTo>
                    <a:pt x="11481" y="2435"/>
                  </a:lnTo>
                  <a:lnTo>
                    <a:pt x="11010" y="1715"/>
                  </a:lnTo>
                  <a:lnTo>
                    <a:pt x="10595" y="1079"/>
                  </a:lnTo>
                  <a:lnTo>
                    <a:pt x="10236" y="581"/>
                  </a:lnTo>
                  <a:lnTo>
                    <a:pt x="9932" y="194"/>
                  </a:lnTo>
                  <a:lnTo>
                    <a:pt x="9793" y="83"/>
                  </a:lnTo>
                  <a:lnTo>
                    <a:pt x="9710" y="28"/>
                  </a:lnTo>
                  <a:lnTo>
                    <a:pt x="96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4667683" y="3591708"/>
              <a:ext cx="332001" cy="379274"/>
            </a:xfrm>
            <a:custGeom>
              <a:avLst/>
              <a:gdLst/>
              <a:ahLst/>
              <a:cxnLst/>
              <a:rect l="l" t="t" r="r" b="b"/>
              <a:pathLst>
                <a:path w="24869" h="28410" extrusionOk="0">
                  <a:moveTo>
                    <a:pt x="7165" y="0"/>
                  </a:moveTo>
                  <a:lnTo>
                    <a:pt x="8299" y="12946"/>
                  </a:lnTo>
                  <a:lnTo>
                    <a:pt x="10706" y="11425"/>
                  </a:lnTo>
                  <a:lnTo>
                    <a:pt x="14302" y="18146"/>
                  </a:lnTo>
                  <a:lnTo>
                    <a:pt x="12946" y="18174"/>
                  </a:lnTo>
                  <a:lnTo>
                    <a:pt x="11563" y="18202"/>
                  </a:lnTo>
                  <a:lnTo>
                    <a:pt x="9931" y="18229"/>
                  </a:lnTo>
                  <a:lnTo>
                    <a:pt x="8271" y="18312"/>
                  </a:lnTo>
                  <a:lnTo>
                    <a:pt x="6722" y="18423"/>
                  </a:lnTo>
                  <a:lnTo>
                    <a:pt x="6086" y="18478"/>
                  </a:lnTo>
                  <a:lnTo>
                    <a:pt x="5533" y="18561"/>
                  </a:lnTo>
                  <a:lnTo>
                    <a:pt x="5118" y="18644"/>
                  </a:lnTo>
                  <a:lnTo>
                    <a:pt x="4980" y="18672"/>
                  </a:lnTo>
                  <a:lnTo>
                    <a:pt x="4869" y="18727"/>
                  </a:lnTo>
                  <a:lnTo>
                    <a:pt x="4786" y="18810"/>
                  </a:lnTo>
                  <a:lnTo>
                    <a:pt x="4648" y="18921"/>
                  </a:lnTo>
                  <a:lnTo>
                    <a:pt x="4371" y="19281"/>
                  </a:lnTo>
                  <a:lnTo>
                    <a:pt x="4011" y="19806"/>
                  </a:lnTo>
                  <a:lnTo>
                    <a:pt x="3624" y="20470"/>
                  </a:lnTo>
                  <a:lnTo>
                    <a:pt x="3209" y="21217"/>
                  </a:lnTo>
                  <a:lnTo>
                    <a:pt x="2739" y="22019"/>
                  </a:lnTo>
                  <a:lnTo>
                    <a:pt x="1854" y="23790"/>
                  </a:lnTo>
                  <a:lnTo>
                    <a:pt x="1024" y="25505"/>
                  </a:lnTo>
                  <a:lnTo>
                    <a:pt x="664" y="26279"/>
                  </a:lnTo>
                  <a:lnTo>
                    <a:pt x="388" y="26998"/>
                  </a:lnTo>
                  <a:lnTo>
                    <a:pt x="166" y="27579"/>
                  </a:lnTo>
                  <a:lnTo>
                    <a:pt x="28" y="28022"/>
                  </a:lnTo>
                  <a:lnTo>
                    <a:pt x="0" y="28188"/>
                  </a:lnTo>
                  <a:lnTo>
                    <a:pt x="0" y="28326"/>
                  </a:lnTo>
                  <a:lnTo>
                    <a:pt x="28" y="28409"/>
                  </a:lnTo>
                  <a:lnTo>
                    <a:pt x="83" y="28409"/>
                  </a:lnTo>
                  <a:lnTo>
                    <a:pt x="2850" y="28326"/>
                  </a:lnTo>
                  <a:lnTo>
                    <a:pt x="5754" y="28215"/>
                  </a:lnTo>
                  <a:lnTo>
                    <a:pt x="9157" y="28022"/>
                  </a:lnTo>
                  <a:lnTo>
                    <a:pt x="10927" y="27911"/>
                  </a:lnTo>
                  <a:lnTo>
                    <a:pt x="12642" y="27773"/>
                  </a:lnTo>
                  <a:lnTo>
                    <a:pt x="14329" y="27635"/>
                  </a:lnTo>
                  <a:lnTo>
                    <a:pt x="15879" y="27469"/>
                  </a:lnTo>
                  <a:lnTo>
                    <a:pt x="17289" y="27275"/>
                  </a:lnTo>
                  <a:lnTo>
                    <a:pt x="18451" y="27081"/>
                  </a:lnTo>
                  <a:lnTo>
                    <a:pt x="18949" y="26971"/>
                  </a:lnTo>
                  <a:lnTo>
                    <a:pt x="19364" y="26832"/>
                  </a:lnTo>
                  <a:lnTo>
                    <a:pt x="19724" y="26722"/>
                  </a:lnTo>
                  <a:lnTo>
                    <a:pt x="20000" y="26583"/>
                  </a:lnTo>
                  <a:lnTo>
                    <a:pt x="20221" y="26445"/>
                  </a:lnTo>
                  <a:lnTo>
                    <a:pt x="20443" y="26279"/>
                  </a:lnTo>
                  <a:lnTo>
                    <a:pt x="20885" y="25892"/>
                  </a:lnTo>
                  <a:lnTo>
                    <a:pt x="21328" y="25422"/>
                  </a:lnTo>
                  <a:lnTo>
                    <a:pt x="21771" y="24896"/>
                  </a:lnTo>
                  <a:lnTo>
                    <a:pt x="22185" y="24315"/>
                  </a:lnTo>
                  <a:lnTo>
                    <a:pt x="22600" y="23679"/>
                  </a:lnTo>
                  <a:lnTo>
                    <a:pt x="22988" y="23015"/>
                  </a:lnTo>
                  <a:lnTo>
                    <a:pt x="23347" y="22323"/>
                  </a:lnTo>
                  <a:lnTo>
                    <a:pt x="23707" y="21604"/>
                  </a:lnTo>
                  <a:lnTo>
                    <a:pt x="24011" y="20885"/>
                  </a:lnTo>
                  <a:lnTo>
                    <a:pt x="24260" y="20166"/>
                  </a:lnTo>
                  <a:lnTo>
                    <a:pt x="24481" y="19474"/>
                  </a:lnTo>
                  <a:lnTo>
                    <a:pt x="24675" y="18783"/>
                  </a:lnTo>
                  <a:lnTo>
                    <a:pt x="24786" y="18119"/>
                  </a:lnTo>
                  <a:lnTo>
                    <a:pt x="24869" y="17483"/>
                  </a:lnTo>
                  <a:lnTo>
                    <a:pt x="24869" y="16929"/>
                  </a:lnTo>
                  <a:lnTo>
                    <a:pt x="24841" y="16625"/>
                  </a:lnTo>
                  <a:lnTo>
                    <a:pt x="24786" y="16293"/>
                  </a:lnTo>
                  <a:lnTo>
                    <a:pt x="24675" y="15933"/>
                  </a:lnTo>
                  <a:lnTo>
                    <a:pt x="24537" y="15546"/>
                  </a:lnTo>
                  <a:lnTo>
                    <a:pt x="24177" y="14661"/>
                  </a:lnTo>
                  <a:lnTo>
                    <a:pt x="23707" y="13693"/>
                  </a:lnTo>
                  <a:lnTo>
                    <a:pt x="23154" y="12669"/>
                  </a:lnTo>
                  <a:lnTo>
                    <a:pt x="22545" y="11618"/>
                  </a:lnTo>
                  <a:lnTo>
                    <a:pt x="21909" y="10539"/>
                  </a:lnTo>
                  <a:lnTo>
                    <a:pt x="21245" y="9488"/>
                  </a:lnTo>
                  <a:lnTo>
                    <a:pt x="19945" y="7497"/>
                  </a:lnTo>
                  <a:lnTo>
                    <a:pt x="18811" y="5809"/>
                  </a:lnTo>
                  <a:lnTo>
                    <a:pt x="17704" y="4260"/>
                  </a:lnTo>
                  <a:lnTo>
                    <a:pt x="19530" y="2739"/>
                  </a:lnTo>
                  <a:lnTo>
                    <a:pt x="71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4429112" y="3312886"/>
              <a:ext cx="423596" cy="327943"/>
            </a:xfrm>
            <a:custGeom>
              <a:avLst/>
              <a:gdLst/>
              <a:ahLst/>
              <a:cxnLst/>
              <a:rect l="l" t="t" r="r" b="b"/>
              <a:pathLst>
                <a:path w="31730" h="24565" extrusionOk="0">
                  <a:moveTo>
                    <a:pt x="15713" y="0"/>
                  </a:moveTo>
                  <a:lnTo>
                    <a:pt x="14938" y="28"/>
                  </a:lnTo>
                  <a:lnTo>
                    <a:pt x="14136" y="83"/>
                  </a:lnTo>
                  <a:lnTo>
                    <a:pt x="13389" y="166"/>
                  </a:lnTo>
                  <a:lnTo>
                    <a:pt x="12642" y="277"/>
                  </a:lnTo>
                  <a:lnTo>
                    <a:pt x="11951" y="443"/>
                  </a:lnTo>
                  <a:lnTo>
                    <a:pt x="11315" y="636"/>
                  </a:lnTo>
                  <a:lnTo>
                    <a:pt x="10734" y="858"/>
                  </a:lnTo>
                  <a:lnTo>
                    <a:pt x="10208" y="1107"/>
                  </a:lnTo>
                  <a:lnTo>
                    <a:pt x="9959" y="1245"/>
                  </a:lnTo>
                  <a:lnTo>
                    <a:pt x="9710" y="1466"/>
                  </a:lnTo>
                  <a:lnTo>
                    <a:pt x="9433" y="1715"/>
                  </a:lnTo>
                  <a:lnTo>
                    <a:pt x="9129" y="2020"/>
                  </a:lnTo>
                  <a:lnTo>
                    <a:pt x="8521" y="2739"/>
                  </a:lnTo>
                  <a:lnTo>
                    <a:pt x="7884" y="3596"/>
                  </a:lnTo>
                  <a:lnTo>
                    <a:pt x="7221" y="4537"/>
                  </a:lnTo>
                  <a:lnTo>
                    <a:pt x="6557" y="5560"/>
                  </a:lnTo>
                  <a:lnTo>
                    <a:pt x="5893" y="6639"/>
                  </a:lnTo>
                  <a:lnTo>
                    <a:pt x="5229" y="7718"/>
                  </a:lnTo>
                  <a:lnTo>
                    <a:pt x="4039" y="9765"/>
                  </a:lnTo>
                  <a:lnTo>
                    <a:pt x="3071" y="11535"/>
                  </a:lnTo>
                  <a:lnTo>
                    <a:pt x="2186" y="13250"/>
                  </a:lnTo>
                  <a:lnTo>
                    <a:pt x="1" y="12282"/>
                  </a:lnTo>
                  <a:lnTo>
                    <a:pt x="3182" y="24564"/>
                  </a:lnTo>
                  <a:lnTo>
                    <a:pt x="14191" y="17649"/>
                  </a:lnTo>
                  <a:lnTo>
                    <a:pt x="11757" y="16210"/>
                  </a:lnTo>
                  <a:lnTo>
                    <a:pt x="16128" y="9959"/>
                  </a:lnTo>
                  <a:lnTo>
                    <a:pt x="16736" y="11148"/>
                  </a:lnTo>
                  <a:lnTo>
                    <a:pt x="17400" y="12393"/>
                  </a:lnTo>
                  <a:lnTo>
                    <a:pt x="18175" y="13804"/>
                  </a:lnTo>
                  <a:lnTo>
                    <a:pt x="19005" y="15270"/>
                  </a:lnTo>
                  <a:lnTo>
                    <a:pt x="19779" y="16570"/>
                  </a:lnTo>
                  <a:lnTo>
                    <a:pt x="20139" y="17123"/>
                  </a:lnTo>
                  <a:lnTo>
                    <a:pt x="20443" y="17566"/>
                  </a:lnTo>
                  <a:lnTo>
                    <a:pt x="20692" y="17898"/>
                  </a:lnTo>
                  <a:lnTo>
                    <a:pt x="20803" y="18036"/>
                  </a:lnTo>
                  <a:lnTo>
                    <a:pt x="20913" y="18091"/>
                  </a:lnTo>
                  <a:lnTo>
                    <a:pt x="21024" y="18147"/>
                  </a:lnTo>
                  <a:lnTo>
                    <a:pt x="21190" y="18202"/>
                  </a:lnTo>
                  <a:lnTo>
                    <a:pt x="21632" y="18285"/>
                  </a:lnTo>
                  <a:lnTo>
                    <a:pt x="22269" y="18368"/>
                  </a:lnTo>
                  <a:lnTo>
                    <a:pt x="23016" y="18423"/>
                  </a:lnTo>
                  <a:lnTo>
                    <a:pt x="23873" y="18451"/>
                  </a:lnTo>
                  <a:lnTo>
                    <a:pt x="24814" y="18479"/>
                  </a:lnTo>
                  <a:lnTo>
                    <a:pt x="26778" y="18506"/>
                  </a:lnTo>
                  <a:lnTo>
                    <a:pt x="28686" y="18451"/>
                  </a:lnTo>
                  <a:lnTo>
                    <a:pt x="29544" y="18396"/>
                  </a:lnTo>
                  <a:lnTo>
                    <a:pt x="30318" y="18340"/>
                  </a:lnTo>
                  <a:lnTo>
                    <a:pt x="30927" y="18285"/>
                  </a:lnTo>
                  <a:lnTo>
                    <a:pt x="31397" y="18174"/>
                  </a:lnTo>
                  <a:lnTo>
                    <a:pt x="31563" y="18147"/>
                  </a:lnTo>
                  <a:lnTo>
                    <a:pt x="31674" y="18091"/>
                  </a:lnTo>
                  <a:lnTo>
                    <a:pt x="31729" y="18036"/>
                  </a:lnTo>
                  <a:lnTo>
                    <a:pt x="31729" y="17953"/>
                  </a:lnTo>
                  <a:lnTo>
                    <a:pt x="30374" y="15519"/>
                  </a:lnTo>
                  <a:lnTo>
                    <a:pt x="28963" y="13001"/>
                  </a:lnTo>
                  <a:lnTo>
                    <a:pt x="27248" y="10069"/>
                  </a:lnTo>
                  <a:lnTo>
                    <a:pt x="26363" y="8548"/>
                  </a:lnTo>
                  <a:lnTo>
                    <a:pt x="25450" y="7054"/>
                  </a:lnTo>
                  <a:lnTo>
                    <a:pt x="24537" y="5616"/>
                  </a:lnTo>
                  <a:lnTo>
                    <a:pt x="23679" y="4316"/>
                  </a:lnTo>
                  <a:lnTo>
                    <a:pt x="22905" y="3154"/>
                  </a:lnTo>
                  <a:lnTo>
                    <a:pt x="22158" y="2213"/>
                  </a:lnTo>
                  <a:lnTo>
                    <a:pt x="21854" y="1798"/>
                  </a:lnTo>
                  <a:lnTo>
                    <a:pt x="21550" y="1494"/>
                  </a:lnTo>
                  <a:lnTo>
                    <a:pt x="21273" y="1245"/>
                  </a:lnTo>
                  <a:lnTo>
                    <a:pt x="21052" y="1051"/>
                  </a:lnTo>
                  <a:lnTo>
                    <a:pt x="20830" y="913"/>
                  </a:lnTo>
                  <a:lnTo>
                    <a:pt x="20581" y="802"/>
                  </a:lnTo>
                  <a:lnTo>
                    <a:pt x="20028" y="581"/>
                  </a:lnTo>
                  <a:lnTo>
                    <a:pt x="19392" y="388"/>
                  </a:lnTo>
                  <a:lnTo>
                    <a:pt x="18728" y="249"/>
                  </a:lnTo>
                  <a:lnTo>
                    <a:pt x="18009" y="139"/>
                  </a:lnTo>
                  <a:lnTo>
                    <a:pt x="17262" y="56"/>
                  </a:lnTo>
                  <a:lnTo>
                    <a:pt x="164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1" name="Google Shape;1142;p25">
            <a:extLst>
              <a:ext uri="{FF2B5EF4-FFF2-40B4-BE49-F238E27FC236}">
                <a16:creationId xmlns:a16="http://schemas.microsoft.com/office/drawing/2014/main" id="{2A6AB306-CA35-E9B4-C7DA-493E34084AA3}"/>
              </a:ext>
            </a:extLst>
          </p:cNvPr>
          <p:cNvGrpSpPr/>
          <p:nvPr/>
        </p:nvGrpSpPr>
        <p:grpSpPr>
          <a:xfrm>
            <a:off x="9543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292" name="Google Shape;1143;p25">
              <a:extLst>
                <a:ext uri="{FF2B5EF4-FFF2-40B4-BE49-F238E27FC236}">
                  <a16:creationId xmlns:a16="http://schemas.microsoft.com/office/drawing/2014/main" id="{CF352DB2-E475-8809-39E4-725E7061FCD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293" name="Google Shape;1144;p25">
              <a:extLst>
                <a:ext uri="{FF2B5EF4-FFF2-40B4-BE49-F238E27FC236}">
                  <a16:creationId xmlns:a16="http://schemas.microsoft.com/office/drawing/2014/main" id="{ADA121CE-081E-45C3-DAB1-5B064D20A043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295" name="Google Shape;1146;p25">
                <a:extLst>
                  <a:ext uri="{FF2B5EF4-FFF2-40B4-BE49-F238E27FC236}">
                    <a16:creationId xmlns:a16="http://schemas.microsoft.com/office/drawing/2014/main" id="{1E5ABDD2-7452-30D6-8F2B-B7CDCE20043C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148;p25">
                <a:extLst>
                  <a:ext uri="{FF2B5EF4-FFF2-40B4-BE49-F238E27FC236}">
                    <a16:creationId xmlns:a16="http://schemas.microsoft.com/office/drawing/2014/main" id="{1A958213-11E7-9BD2-03A4-750C168E670F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152;p25">
                <a:extLst>
                  <a:ext uri="{FF2B5EF4-FFF2-40B4-BE49-F238E27FC236}">
                    <a16:creationId xmlns:a16="http://schemas.microsoft.com/office/drawing/2014/main" id="{19FC5123-4AF6-0190-02F0-AC4C084197DD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153;p25">
                <a:extLst>
                  <a:ext uri="{FF2B5EF4-FFF2-40B4-BE49-F238E27FC236}">
                    <a16:creationId xmlns:a16="http://schemas.microsoft.com/office/drawing/2014/main" id="{CCFF04D1-2724-F0BD-D9BA-2DBE5F7FCEC2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2" name="Google Shape;1142;p25">
            <a:extLst>
              <a:ext uri="{FF2B5EF4-FFF2-40B4-BE49-F238E27FC236}">
                <a16:creationId xmlns:a16="http://schemas.microsoft.com/office/drawing/2014/main" id="{F3943DE6-8FBF-34F8-6435-13D2A2D170BA}"/>
              </a:ext>
            </a:extLst>
          </p:cNvPr>
          <p:cNvGrpSpPr/>
          <p:nvPr/>
        </p:nvGrpSpPr>
        <p:grpSpPr>
          <a:xfrm>
            <a:off x="90861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43" name="Google Shape;1143;p25">
              <a:extLst>
                <a:ext uri="{FF2B5EF4-FFF2-40B4-BE49-F238E27FC236}">
                  <a16:creationId xmlns:a16="http://schemas.microsoft.com/office/drawing/2014/main" id="{14D39E24-4907-02CB-29CD-2053816E0E7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E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44" name="Google Shape;1144;p25">
              <a:extLst>
                <a:ext uri="{FF2B5EF4-FFF2-40B4-BE49-F238E27FC236}">
                  <a16:creationId xmlns:a16="http://schemas.microsoft.com/office/drawing/2014/main" id="{5DE1E7BC-E56A-F19D-AC28-3D01A1321B0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45" name="Google Shape;1146;p25">
                <a:extLst>
                  <a:ext uri="{FF2B5EF4-FFF2-40B4-BE49-F238E27FC236}">
                    <a16:creationId xmlns:a16="http://schemas.microsoft.com/office/drawing/2014/main" id="{5F78A561-129C-0581-A706-FB96D2F49CD0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148;p25">
                <a:extLst>
                  <a:ext uri="{FF2B5EF4-FFF2-40B4-BE49-F238E27FC236}">
                    <a16:creationId xmlns:a16="http://schemas.microsoft.com/office/drawing/2014/main" id="{A33EFB9A-B4B5-D3D8-3BD6-D9B083ACCB8D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152;p25">
                <a:extLst>
                  <a:ext uri="{FF2B5EF4-FFF2-40B4-BE49-F238E27FC236}">
                    <a16:creationId xmlns:a16="http://schemas.microsoft.com/office/drawing/2014/main" id="{CBFFFA4B-EB2D-C20F-1ECA-F2F1CC831BEF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153;p25">
                <a:extLst>
                  <a:ext uri="{FF2B5EF4-FFF2-40B4-BE49-F238E27FC236}">
                    <a16:creationId xmlns:a16="http://schemas.microsoft.com/office/drawing/2014/main" id="{C9F6A9E8-4384-9D05-E7AC-176B4AC85B1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49" name="Google Shape;1142;p25">
            <a:extLst>
              <a:ext uri="{FF2B5EF4-FFF2-40B4-BE49-F238E27FC236}">
                <a16:creationId xmlns:a16="http://schemas.microsoft.com/office/drawing/2014/main" id="{31D936E1-0031-CD62-8073-8E4F84621F4C}"/>
              </a:ext>
            </a:extLst>
          </p:cNvPr>
          <p:cNvGrpSpPr/>
          <p:nvPr/>
        </p:nvGrpSpPr>
        <p:grpSpPr>
          <a:xfrm>
            <a:off x="1722576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0" name="Google Shape;1143;p25">
              <a:extLst>
                <a:ext uri="{FF2B5EF4-FFF2-40B4-BE49-F238E27FC236}">
                  <a16:creationId xmlns:a16="http://schemas.microsoft.com/office/drawing/2014/main" id="{6B733517-E575-5A1C-AE41-6D467B2072CF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1" name="Google Shape;1144;p25">
              <a:extLst>
                <a:ext uri="{FF2B5EF4-FFF2-40B4-BE49-F238E27FC236}">
                  <a16:creationId xmlns:a16="http://schemas.microsoft.com/office/drawing/2014/main" id="{1896CAE1-F5F9-973A-A00E-E05B559E5F4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2" name="Google Shape;1146;p25">
                <a:extLst>
                  <a:ext uri="{FF2B5EF4-FFF2-40B4-BE49-F238E27FC236}">
                    <a16:creationId xmlns:a16="http://schemas.microsoft.com/office/drawing/2014/main" id="{B838824F-2EA6-D973-3594-DF53D687BD61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148;p25">
                <a:extLst>
                  <a:ext uri="{FF2B5EF4-FFF2-40B4-BE49-F238E27FC236}">
                    <a16:creationId xmlns:a16="http://schemas.microsoft.com/office/drawing/2014/main" id="{63E086ED-22CD-2431-C85B-C4F362FF0485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152;p25">
                <a:extLst>
                  <a:ext uri="{FF2B5EF4-FFF2-40B4-BE49-F238E27FC236}">
                    <a16:creationId xmlns:a16="http://schemas.microsoft.com/office/drawing/2014/main" id="{6ABE1648-2942-D962-8444-9CCC1626AB26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153;p25">
                <a:extLst>
                  <a:ext uri="{FF2B5EF4-FFF2-40B4-BE49-F238E27FC236}">
                    <a16:creationId xmlns:a16="http://schemas.microsoft.com/office/drawing/2014/main" id="{A5DD72F3-1052-95E1-F9E7-630EA14B7F6D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6" name="Google Shape;1142;p25">
            <a:extLst>
              <a:ext uri="{FF2B5EF4-FFF2-40B4-BE49-F238E27FC236}">
                <a16:creationId xmlns:a16="http://schemas.microsoft.com/office/drawing/2014/main" id="{81EE0F8A-E947-770F-7902-FE8CD6300BCB}"/>
              </a:ext>
            </a:extLst>
          </p:cNvPr>
          <p:cNvGrpSpPr/>
          <p:nvPr/>
        </p:nvGrpSpPr>
        <p:grpSpPr>
          <a:xfrm>
            <a:off x="2535752" y="57730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57" name="Google Shape;1143;p25">
              <a:extLst>
                <a:ext uri="{FF2B5EF4-FFF2-40B4-BE49-F238E27FC236}">
                  <a16:creationId xmlns:a16="http://schemas.microsoft.com/office/drawing/2014/main" id="{599A28D4-3CC4-D4F6-67C1-437B451DB4C1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58" name="Google Shape;1144;p25">
              <a:extLst>
                <a:ext uri="{FF2B5EF4-FFF2-40B4-BE49-F238E27FC236}">
                  <a16:creationId xmlns:a16="http://schemas.microsoft.com/office/drawing/2014/main" id="{C5D44294-A53D-DCAF-DF1D-7C7324C1FB7B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59" name="Google Shape;1146;p25">
                <a:extLst>
                  <a:ext uri="{FF2B5EF4-FFF2-40B4-BE49-F238E27FC236}">
                    <a16:creationId xmlns:a16="http://schemas.microsoft.com/office/drawing/2014/main" id="{8FFF30B3-2D1E-283A-8B33-41FD0384483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148;p25">
                <a:extLst>
                  <a:ext uri="{FF2B5EF4-FFF2-40B4-BE49-F238E27FC236}">
                    <a16:creationId xmlns:a16="http://schemas.microsoft.com/office/drawing/2014/main" id="{6FCA1A54-CD64-532D-05B1-E000D1612D71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152;p25">
                <a:extLst>
                  <a:ext uri="{FF2B5EF4-FFF2-40B4-BE49-F238E27FC236}">
                    <a16:creationId xmlns:a16="http://schemas.microsoft.com/office/drawing/2014/main" id="{00CBBFC7-CB6D-4AB8-71E1-871575A3E191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153;p25">
                <a:extLst>
                  <a:ext uri="{FF2B5EF4-FFF2-40B4-BE49-F238E27FC236}">
                    <a16:creationId xmlns:a16="http://schemas.microsoft.com/office/drawing/2014/main" id="{A998FF97-C63C-BA8D-D1AA-9755EB50ADFF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63" name="Google Shape;1142;p25">
            <a:extLst>
              <a:ext uri="{FF2B5EF4-FFF2-40B4-BE49-F238E27FC236}">
                <a16:creationId xmlns:a16="http://schemas.microsoft.com/office/drawing/2014/main" id="{E7BA7619-7CFB-3B09-8D73-C164EE63E42F}"/>
              </a:ext>
            </a:extLst>
          </p:cNvPr>
          <p:cNvGrpSpPr/>
          <p:nvPr/>
        </p:nvGrpSpPr>
        <p:grpSpPr>
          <a:xfrm>
            <a:off x="3348928" y="54572"/>
            <a:ext cx="768600" cy="768600"/>
            <a:chOff x="660775" y="1551388"/>
            <a:chExt cx="768600" cy="768600"/>
          </a:xfrm>
          <a:solidFill>
            <a:schemeClr val="accent3"/>
          </a:solidFill>
        </p:grpSpPr>
        <p:sp>
          <p:nvSpPr>
            <p:cNvPr id="1464" name="Google Shape;1143;p25">
              <a:extLst>
                <a:ext uri="{FF2B5EF4-FFF2-40B4-BE49-F238E27FC236}">
                  <a16:creationId xmlns:a16="http://schemas.microsoft.com/office/drawing/2014/main" id="{82655C91-4BDC-4DDE-A4FB-B51EED597EDD}"/>
                </a:ext>
              </a:extLst>
            </p:cNvPr>
            <p:cNvSpPr/>
            <p:nvPr/>
          </p:nvSpPr>
          <p:spPr>
            <a:xfrm>
              <a:off x="660775" y="1551388"/>
              <a:ext cx="768600" cy="7686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4000" b="1" dirty="0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</a:t>
              </a:r>
              <a:endParaRPr sz="4000" b="1" dirty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465" name="Google Shape;1144;p25">
              <a:extLst>
                <a:ext uri="{FF2B5EF4-FFF2-40B4-BE49-F238E27FC236}">
                  <a16:creationId xmlns:a16="http://schemas.microsoft.com/office/drawing/2014/main" id="{4E8D793E-7D20-EC80-B43A-7CD7056C5990}"/>
                </a:ext>
              </a:extLst>
            </p:cNvPr>
            <p:cNvGrpSpPr/>
            <p:nvPr/>
          </p:nvGrpSpPr>
          <p:grpSpPr>
            <a:xfrm>
              <a:off x="873845" y="1751844"/>
              <a:ext cx="342503" cy="284700"/>
              <a:chOff x="-1500469" y="82660"/>
              <a:chExt cx="342503" cy="284700"/>
            </a:xfrm>
            <a:grpFill/>
          </p:grpSpPr>
          <p:sp>
            <p:nvSpPr>
              <p:cNvPr id="1466" name="Google Shape;1146;p25">
                <a:extLst>
                  <a:ext uri="{FF2B5EF4-FFF2-40B4-BE49-F238E27FC236}">
                    <a16:creationId xmlns:a16="http://schemas.microsoft.com/office/drawing/2014/main" id="{FB4665E8-0998-6552-E95B-FC745DC98B4A}"/>
                  </a:ext>
                </a:extLst>
              </p:cNvPr>
              <p:cNvSpPr/>
              <p:nvPr/>
            </p:nvSpPr>
            <p:spPr>
              <a:xfrm>
                <a:off x="-1186398" y="253847"/>
                <a:ext cx="28432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6" h="2659" fill="none" extrusionOk="0">
                    <a:moveTo>
                      <a:pt x="1" y="2658"/>
                    </a:moveTo>
                    <a:lnTo>
                      <a:pt x="1" y="345"/>
                    </a:lnTo>
                    <a:lnTo>
                      <a:pt x="1" y="345"/>
                    </a:lnTo>
                    <a:lnTo>
                      <a:pt x="25" y="198"/>
                    </a:lnTo>
                    <a:lnTo>
                      <a:pt x="99" y="99"/>
                    </a:lnTo>
                    <a:lnTo>
                      <a:pt x="222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468" y="26"/>
                    </a:lnTo>
                    <a:lnTo>
                      <a:pt x="567" y="99"/>
                    </a:lnTo>
                    <a:lnTo>
                      <a:pt x="640" y="198"/>
                    </a:lnTo>
                    <a:lnTo>
                      <a:pt x="665" y="345"/>
                    </a:lnTo>
                    <a:lnTo>
                      <a:pt x="665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148;p25">
                <a:extLst>
                  <a:ext uri="{FF2B5EF4-FFF2-40B4-BE49-F238E27FC236}">
                    <a16:creationId xmlns:a16="http://schemas.microsoft.com/office/drawing/2014/main" id="{BC0DA9C3-15D8-80FB-CBBF-512B5FFE7866}"/>
                  </a:ext>
                </a:extLst>
              </p:cNvPr>
              <p:cNvSpPr/>
              <p:nvPr/>
            </p:nvSpPr>
            <p:spPr>
              <a:xfrm>
                <a:off x="-1500469" y="253847"/>
                <a:ext cx="28389" cy="113513"/>
              </a:xfrm>
              <a:custGeom>
                <a:avLst/>
                <a:gdLst/>
                <a:ahLst/>
                <a:cxnLst/>
                <a:rect l="l" t="t" r="r" b="b"/>
                <a:pathLst>
                  <a:path w="665" h="2659" fill="none" extrusionOk="0">
                    <a:moveTo>
                      <a:pt x="665" y="2658"/>
                    </a:moveTo>
                    <a:lnTo>
                      <a:pt x="665" y="345"/>
                    </a:lnTo>
                    <a:lnTo>
                      <a:pt x="665" y="345"/>
                    </a:lnTo>
                    <a:lnTo>
                      <a:pt x="640" y="198"/>
                    </a:lnTo>
                    <a:lnTo>
                      <a:pt x="566" y="99"/>
                    </a:lnTo>
                    <a:lnTo>
                      <a:pt x="468" y="26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197" y="26"/>
                    </a:lnTo>
                    <a:lnTo>
                      <a:pt x="99" y="99"/>
                    </a:lnTo>
                    <a:lnTo>
                      <a:pt x="25" y="198"/>
                    </a:lnTo>
                    <a:lnTo>
                      <a:pt x="1" y="345"/>
                    </a:lnTo>
                    <a:lnTo>
                      <a:pt x="1" y="2314"/>
                    </a:lnTo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152;p25">
                <a:extLst>
                  <a:ext uri="{FF2B5EF4-FFF2-40B4-BE49-F238E27FC236}">
                    <a16:creationId xmlns:a16="http://schemas.microsoft.com/office/drawing/2014/main" id="{C4BE4B83-812B-8778-7B11-8C0425B2FED0}"/>
                  </a:ext>
                </a:extLst>
              </p:cNvPr>
              <p:cNvSpPr/>
              <p:nvPr/>
            </p:nvSpPr>
            <p:spPr>
              <a:xfrm>
                <a:off x="-1222087" y="82660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153;p25">
                <a:extLst>
                  <a:ext uri="{FF2B5EF4-FFF2-40B4-BE49-F238E27FC236}">
                    <a16:creationId xmlns:a16="http://schemas.microsoft.com/office/drawing/2014/main" id="{D5DBD3E5-A536-41F6-3F1D-5B5106312288}"/>
                  </a:ext>
                </a:extLst>
              </p:cNvPr>
              <p:cNvSpPr/>
              <p:nvPr/>
            </p:nvSpPr>
            <p:spPr>
              <a:xfrm>
                <a:off x="-1201084" y="102596"/>
                <a:ext cx="43" cy="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8" grpId="0" animBg="1"/>
      <p:bldP spid="1329" grpId="0" animBg="1"/>
      <p:bldP spid="13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47" y="1160679"/>
            <a:ext cx="4963715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How does the boat float on the water?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Wind 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19" name="Picture 2" descr="Boat cartoon colorful on a white background Vector Image">
            <a:extLst>
              <a:ext uri="{FF2B5EF4-FFF2-40B4-BE49-F238E27FC236}">
                <a16:creationId xmlns:a16="http://schemas.microsoft.com/office/drawing/2014/main" id="{8A879EC7-AFF7-211E-7C6B-C1C62CD89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7" b="90494" l="1200" r="98400">
                        <a14:foregroundMark x1="59700" y1="3897" x2="54600" y2="3137"/>
                        <a14:foregroundMark x1="86400" y1="50665" x2="91200" y2="53802"/>
                        <a14:foregroundMark x1="90200" y1="86407" x2="93600" y2="86692"/>
                        <a14:foregroundMark x1="9100" y1="51236" x2="6000" y2="48099"/>
                        <a14:foregroundMark x1="2200" y1="46863" x2="1200" y2="45532"/>
                        <a14:foregroundMark x1="92800" y1="58935" x2="95100" y2="58935"/>
                        <a14:foregroundMark x1="52600" y1="90019" x2="54700" y2="90684"/>
                        <a14:foregroundMark x1="93700" y1="86407" x2="95700" y2="86312"/>
                        <a14:foregroundMark x1="95100" y1="59316" x2="98400" y2="59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94" y="2245076"/>
            <a:ext cx="1615119" cy="169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ain Cloud Clipart png download - 512*512 - Free Transparent Wind png  Download. - CleanPNG / KissPNG">
            <a:extLst>
              <a:ext uri="{FF2B5EF4-FFF2-40B4-BE49-F238E27FC236}">
                <a16:creationId xmlns:a16="http://schemas.microsoft.com/office/drawing/2014/main" id="{667BE4D1-B26B-F362-CE8F-F176B164D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5111" y1="34615" x2="38333" y2="36346"/>
                        <a14:backgroundMark x1="38778" y1="37692" x2="42444" y2="39423"/>
                        <a14:backgroundMark x1="42667" y1="39808" x2="48000" y2="38462"/>
                        <a14:backgroundMark x1="48000" y1="38462" x2="49333" y2="33269"/>
                        <a14:backgroundMark x1="46222" y1="28654" x2="45222" y2="29423"/>
                        <a14:backgroundMark x1="43556" y1="30192" x2="43333" y2="28654"/>
                        <a14:backgroundMark x1="43000" y1="30962" x2="44000" y2="32308"/>
                        <a14:backgroundMark x1="44000" y1="32692" x2="44444" y2="32692"/>
                        <a14:backgroundMark x1="46444" y1="18269" x2="45556" y2="18269"/>
                        <a14:backgroundMark x1="53778" y1="41346" x2="54444" y2="33654"/>
                        <a14:backgroundMark x1="57333" y1="41346" x2="58667" y2="41346"/>
                        <a14:backgroundMark x1="59889" y1="39423" x2="60111" y2="35962"/>
                        <a14:backgroundMark x1="59889" y1="35962" x2="60667" y2="33654"/>
                        <a14:backgroundMark x1="59778" y1="40962" x2="60889" y2="34038"/>
                        <a14:backgroundMark x1="44000" y1="58846" x2="49111" y2="55769"/>
                        <a14:backgroundMark x1="49111" y1="55769" x2="49111" y2="55769"/>
                        <a14:backgroundMark x1="51111" y1="63462" x2="53556" y2="62885"/>
                        <a14:backgroundMark x1="56778" y1="52885" x2="54556" y2="51538"/>
                        <a14:backgroundMark x1="63444" y1="57885" x2="71222" y2="59038"/>
                        <a14:backgroundMark x1="64556" y1="56154" x2="64556" y2="56154"/>
                        <a14:backgroundMark x1="64556" y1="44231" x2="63556" y2="45000"/>
                        <a14:backgroundMark x1="71222" y1="69038" x2="73111" y2="71538"/>
                        <a14:backgroundMark x1="72889" y1="71923" x2="74667" y2="71346"/>
                        <a14:backgroundMark x1="74889" y1="70577" x2="75222" y2="66923"/>
                        <a14:backgroundMark x1="74444" y1="62500" x2="75444" y2="64615"/>
                        <a14:backgroundMark x1="53000" y1="61923" x2="53556" y2="60192"/>
                        <a14:backgroundMark x1="50000" y1="55769" x2="51667" y2="56346"/>
                        <a14:backgroundMark x1="30111" y1="46346" x2="33222" y2="44808"/>
                        <a14:backgroundMark x1="37889" y1="46731" x2="39000" y2="46731"/>
                        <a14:backgroundMark x1="40667" y1="47308" x2="50444" y2="4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70" y="1819776"/>
            <a:ext cx="2090955" cy="12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5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We should use public transport instead of motorbikes to avoid _____ pollution.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Air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55298" name="Picture 2" descr="47 Bike Tire Smoke Stock Vectors, Images &amp; Vector Art | Shutterstock">
            <a:extLst>
              <a:ext uri="{FF2B5EF4-FFF2-40B4-BE49-F238E27FC236}">
                <a16:creationId xmlns:a16="http://schemas.microsoft.com/office/drawing/2014/main" id="{D87FDA74-96D0-FBE0-7B90-082FF4EE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174" r="96739">
                        <a14:foregroundMark x1="29348" y1="25714" x2="29348" y2="7143"/>
                        <a14:foregroundMark x1="16667" y1="22143" x2="18116" y2="7143"/>
                        <a14:foregroundMark x1="18116" y1="7143" x2="19203" y2="6071"/>
                        <a14:foregroundMark x1="22101" y1="24286" x2="23913" y2="15714"/>
                        <a14:foregroundMark x1="41667" y1="25000" x2="43478" y2="15714"/>
                        <a14:foregroundMark x1="36957" y1="18929" x2="41667" y2="16071"/>
                        <a14:foregroundMark x1="34783" y1="16071" x2="46377" y2="24286"/>
                        <a14:foregroundMark x1="46377" y1="24286" x2="46377" y2="24286"/>
                        <a14:foregroundMark x1="31159" y1="16071" x2="35870" y2="9643"/>
                        <a14:foregroundMark x1="40942" y1="38214" x2="46014" y2="36071"/>
                        <a14:foregroundMark x1="15580" y1="54286" x2="11594" y2="45714"/>
                        <a14:foregroundMark x1="10870" y1="56429" x2="5797" y2="48214"/>
                        <a14:foregroundMark x1="10507" y1="76786" x2="15942" y2="67143"/>
                        <a14:foregroundMark x1="13043" y1="81071" x2="21377" y2="77500"/>
                        <a14:foregroundMark x1="15580" y1="66071" x2="14855" y2="59286"/>
                        <a14:foregroundMark x1="6159" y1="63929" x2="2536" y2="71071"/>
                        <a14:foregroundMark x1="52536" y1="72857" x2="56884" y2="63929"/>
                        <a14:foregroundMark x1="50362" y1="67500" x2="55072" y2="60357"/>
                        <a14:foregroundMark x1="49275" y1="75000" x2="56159" y2="71429"/>
                        <a14:foregroundMark x1="73551" y1="67143" x2="86594" y2="48214"/>
                        <a14:foregroundMark x1="76449" y1="60714" x2="81159" y2="45000"/>
                        <a14:foregroundMark x1="81159" y1="45000" x2="88768" y2="44643"/>
                        <a14:foregroundMark x1="89493" y1="51786" x2="96014" y2="45714"/>
                        <a14:foregroundMark x1="82609" y1="66786" x2="93116" y2="60000"/>
                        <a14:foregroundMark x1="19565" y1="68214" x2="20290" y2="60714"/>
                        <a14:foregroundMark x1="10870" y1="90000" x2="21014" y2="90000"/>
                        <a14:foregroundMark x1="74638" y1="75357" x2="84783" y2="64286"/>
                        <a14:foregroundMark x1="84783" y1="64286" x2="85145" y2="64286"/>
                        <a14:foregroundMark x1="76449" y1="76429" x2="90217" y2="70357"/>
                        <a14:foregroundMark x1="90217" y1="70357" x2="90580" y2="69286"/>
                        <a14:foregroundMark x1="75362" y1="47143" x2="75362" y2="43214"/>
                        <a14:foregroundMark x1="79710" y1="39286" x2="81159" y2="38214"/>
                        <a14:foregroundMark x1="92029" y1="35714" x2="94565" y2="31786"/>
                        <a14:foregroundMark x1="87319" y1="37143" x2="93841" y2="36786"/>
                        <a14:foregroundMark x1="94928" y1="67857" x2="96739" y2="6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65" y="2206816"/>
            <a:ext cx="1885218" cy="19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CF01E6-6A75-54AF-E51A-3A436B596519}"/>
              </a:ext>
            </a:extLst>
          </p:cNvPr>
          <p:cNvSpPr/>
          <p:nvPr/>
        </p:nvSpPr>
        <p:spPr>
          <a:xfrm>
            <a:off x="2266950" y="853679"/>
            <a:ext cx="5891211" cy="1075134"/>
          </a:xfrm>
          <a:prstGeom prst="rect">
            <a:avLst/>
          </a:prstGeom>
          <a:solidFill>
            <a:srgbClr val="F8B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9FA4FC62-AE64-2E48-C074-D2372B12D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452" y="988008"/>
            <a:ext cx="4963715" cy="84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4000" rIns="0" bIns="54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77"/>
              </a:defRPr>
            </a:lvl9pPr>
          </a:lstStyle>
          <a:p>
            <a:pPr eaLnBrk="1" hangingPunct="1"/>
            <a:r>
              <a:rPr lang="en-GB" altLang="en-VN" sz="2400" dirty="0">
                <a:latin typeface="Calibri" panose="020F0502020204030204" pitchFamily="34" charset="0"/>
                <a:cs typeface="Calibri" panose="020F0502020204030204" pitchFamily="34" charset="0"/>
              </a:rPr>
              <a:t>Turn off the faucet when you don’t use ________.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6F2982-EF74-A8B1-BAB5-11C8731635C6}"/>
              </a:ext>
            </a:extLst>
          </p:cNvPr>
          <p:cNvSpPr/>
          <p:nvPr/>
        </p:nvSpPr>
        <p:spPr>
          <a:xfrm>
            <a:off x="1588294" y="689373"/>
            <a:ext cx="1402556" cy="1402556"/>
          </a:xfrm>
          <a:prstGeom prst="ellipse">
            <a:avLst/>
          </a:prstGeom>
          <a:solidFill>
            <a:srgbClr val="E84E15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E6719F-F44D-C325-7E87-179CC07ECFC6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2437210"/>
            <a:ext cx="6019800" cy="1402557"/>
            <a:chOff x="444842" y="3103309"/>
            <a:chExt cx="8025886" cy="186965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6A0CFF-50BA-5CEC-0CD3-A79E5AFD5C8C}"/>
                </a:ext>
              </a:extLst>
            </p:cNvPr>
            <p:cNvSpPr/>
            <p:nvPr/>
          </p:nvSpPr>
          <p:spPr>
            <a:xfrm>
              <a:off x="444842" y="3320748"/>
              <a:ext cx="7282984" cy="1433194"/>
            </a:xfrm>
            <a:prstGeom prst="rect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06A924-2EA5-47CA-51BD-73B6F9C13B4A}"/>
                </a:ext>
              </a:extLst>
            </p:cNvPr>
            <p:cNvSpPr/>
            <p:nvPr/>
          </p:nvSpPr>
          <p:spPr>
            <a:xfrm>
              <a:off x="6600773" y="3103309"/>
              <a:ext cx="1869955" cy="1869659"/>
            </a:xfrm>
            <a:prstGeom prst="ellipse">
              <a:avLst/>
            </a:prstGeom>
            <a:solidFill>
              <a:srgbClr val="699327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4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9226" name="Rectangle 12">
              <a:extLst>
                <a:ext uri="{FF2B5EF4-FFF2-40B4-BE49-F238E27FC236}">
                  <a16:creationId xmlns:a16="http://schemas.microsoft.com/office/drawing/2014/main" id="{25DC5085-50B0-E0D9-0E94-F5F20CC8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686" y="3630045"/>
              <a:ext cx="5735766" cy="88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54000" rIns="0" bIns="54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7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7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77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77"/>
                </a:defRPr>
              </a:lvl9pPr>
            </a:lstStyle>
            <a:p>
              <a:pPr algn="ctr" eaLnBrk="1" hangingPunct="1"/>
              <a:r>
                <a:rPr lang="en-GB" altLang="en-VN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Water</a:t>
              </a:r>
            </a:p>
          </p:txBody>
        </p:sp>
      </p:grpSp>
      <p:sp>
        <p:nvSpPr>
          <p:cNvPr id="3" name="Answer">
            <a:extLst>
              <a:ext uri="{FF2B5EF4-FFF2-40B4-BE49-F238E27FC236}">
                <a16:creationId xmlns:a16="http://schemas.microsoft.com/office/drawing/2014/main" id="{F0B19BD4-2D1C-C8F6-FEDA-BE5F847A2918}"/>
              </a:ext>
            </a:extLst>
          </p:cNvPr>
          <p:cNvSpPr/>
          <p:nvPr/>
        </p:nvSpPr>
        <p:spPr>
          <a:xfrm>
            <a:off x="1766887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Answer</a:t>
            </a:r>
          </a:p>
        </p:txBody>
      </p:sp>
      <p:sp>
        <p:nvSpPr>
          <p:cNvPr id="12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2A97CF-225F-A2C7-98BB-2FCE710D368F}"/>
              </a:ext>
            </a:extLst>
          </p:cNvPr>
          <p:cNvSpPr/>
          <p:nvPr/>
        </p:nvSpPr>
        <p:spPr>
          <a:xfrm>
            <a:off x="6182916" y="4088606"/>
            <a:ext cx="1223963" cy="557213"/>
          </a:xfrm>
          <a:prstGeom prst="round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AABF3-EFE9-C751-F3EC-162598A5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1" b="91706" l="2574" r="89890">
                        <a14:foregroundMark x1="12500" y1="49650" x2="2757" y2="49182"/>
                        <a14:foregroundMark x1="52206" y1="13201" x2="49632" y2="8061"/>
                        <a14:foregroundMark x1="86029" y1="83061" x2="88419" y2="91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8367" y="1823324"/>
            <a:ext cx="1685569" cy="26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DE688-5E78-06AA-46D3-7551E4E20ADC}"/>
              </a:ext>
            </a:extLst>
          </p:cNvPr>
          <p:cNvSpPr/>
          <p:nvPr/>
        </p:nvSpPr>
        <p:spPr>
          <a:xfrm>
            <a:off x="1578019" y="1495563"/>
            <a:ext cx="6263274" cy="1748677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topic today?</a:t>
            </a:r>
          </a:p>
        </p:txBody>
      </p:sp>
    </p:spTree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10. </a:t>
            </a:r>
            <a:br>
              <a:rPr lang="en" dirty="0"/>
            </a:br>
            <a:r>
              <a:rPr lang="en" dirty="0"/>
              <a:t>Energy sources</a:t>
            </a:r>
            <a:endParaRPr dirty="0"/>
          </a:p>
        </p:txBody>
      </p:sp>
      <p:sp>
        <p:nvSpPr>
          <p:cNvPr id="47" name="Google Shape;47;p15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1. GETTING STARTED</a:t>
            </a:r>
            <a:endParaRPr dirty="0"/>
          </a:p>
        </p:txBody>
      </p:sp>
      <p:grpSp>
        <p:nvGrpSpPr>
          <p:cNvPr id="48" name="Google Shape;48;p15"/>
          <p:cNvGrpSpPr/>
          <p:nvPr/>
        </p:nvGrpSpPr>
        <p:grpSpPr>
          <a:xfrm>
            <a:off x="4577004" y="866721"/>
            <a:ext cx="4115071" cy="3410058"/>
            <a:chOff x="1079350" y="238125"/>
            <a:chExt cx="5461275" cy="4525625"/>
          </a:xfrm>
        </p:grpSpPr>
        <p:sp>
          <p:nvSpPr>
            <p:cNvPr id="49" name="Google Shape;49;p15"/>
            <p:cNvSpPr/>
            <p:nvPr/>
          </p:nvSpPr>
          <p:spPr>
            <a:xfrm>
              <a:off x="3238450" y="238125"/>
              <a:ext cx="1049800" cy="434425"/>
            </a:xfrm>
            <a:custGeom>
              <a:avLst/>
              <a:gdLst/>
              <a:ahLst/>
              <a:cxnLst/>
              <a:rect l="l" t="t" r="r" b="b"/>
              <a:pathLst>
                <a:path w="41992" h="17377" extrusionOk="0">
                  <a:moveTo>
                    <a:pt x="20883" y="0"/>
                  </a:moveTo>
                  <a:lnTo>
                    <a:pt x="20704" y="45"/>
                  </a:lnTo>
                  <a:lnTo>
                    <a:pt x="20524" y="90"/>
                  </a:lnTo>
                  <a:lnTo>
                    <a:pt x="20344" y="157"/>
                  </a:lnTo>
                  <a:lnTo>
                    <a:pt x="20187" y="247"/>
                  </a:lnTo>
                  <a:lnTo>
                    <a:pt x="20029" y="360"/>
                  </a:lnTo>
                  <a:lnTo>
                    <a:pt x="19872" y="472"/>
                  </a:lnTo>
                  <a:lnTo>
                    <a:pt x="19737" y="629"/>
                  </a:lnTo>
                  <a:lnTo>
                    <a:pt x="19445" y="944"/>
                  </a:lnTo>
                  <a:lnTo>
                    <a:pt x="19197" y="1304"/>
                  </a:lnTo>
                  <a:lnTo>
                    <a:pt x="18950" y="1731"/>
                  </a:lnTo>
                  <a:lnTo>
                    <a:pt x="18748" y="2180"/>
                  </a:lnTo>
                  <a:lnTo>
                    <a:pt x="18546" y="2697"/>
                  </a:lnTo>
                  <a:lnTo>
                    <a:pt x="18366" y="3215"/>
                  </a:lnTo>
                  <a:lnTo>
                    <a:pt x="18208" y="3754"/>
                  </a:lnTo>
                  <a:lnTo>
                    <a:pt x="18073" y="4316"/>
                  </a:lnTo>
                  <a:lnTo>
                    <a:pt x="17939" y="4900"/>
                  </a:lnTo>
                  <a:lnTo>
                    <a:pt x="17826" y="5485"/>
                  </a:lnTo>
                  <a:lnTo>
                    <a:pt x="17624" y="6654"/>
                  </a:lnTo>
                  <a:lnTo>
                    <a:pt x="17489" y="7755"/>
                  </a:lnTo>
                  <a:lnTo>
                    <a:pt x="17377" y="8767"/>
                  </a:lnTo>
                  <a:lnTo>
                    <a:pt x="17332" y="9644"/>
                  </a:lnTo>
                  <a:lnTo>
                    <a:pt x="17287" y="10318"/>
                  </a:lnTo>
                  <a:lnTo>
                    <a:pt x="17264" y="10925"/>
                  </a:lnTo>
                  <a:lnTo>
                    <a:pt x="17242" y="10700"/>
                  </a:lnTo>
                  <a:lnTo>
                    <a:pt x="17129" y="10093"/>
                  </a:lnTo>
                  <a:lnTo>
                    <a:pt x="17039" y="9666"/>
                  </a:lnTo>
                  <a:lnTo>
                    <a:pt x="16905" y="9194"/>
                  </a:lnTo>
                  <a:lnTo>
                    <a:pt x="16747" y="8654"/>
                  </a:lnTo>
                  <a:lnTo>
                    <a:pt x="16522" y="8070"/>
                  </a:lnTo>
                  <a:lnTo>
                    <a:pt x="16275" y="7486"/>
                  </a:lnTo>
                  <a:lnTo>
                    <a:pt x="15960" y="6856"/>
                  </a:lnTo>
                  <a:lnTo>
                    <a:pt x="15601" y="6227"/>
                  </a:lnTo>
                  <a:lnTo>
                    <a:pt x="15376" y="5934"/>
                  </a:lnTo>
                  <a:lnTo>
                    <a:pt x="15151" y="5620"/>
                  </a:lnTo>
                  <a:lnTo>
                    <a:pt x="14926" y="5328"/>
                  </a:lnTo>
                  <a:lnTo>
                    <a:pt x="14657" y="5035"/>
                  </a:lnTo>
                  <a:lnTo>
                    <a:pt x="14387" y="4743"/>
                  </a:lnTo>
                  <a:lnTo>
                    <a:pt x="14095" y="4451"/>
                  </a:lnTo>
                  <a:lnTo>
                    <a:pt x="13780" y="4181"/>
                  </a:lnTo>
                  <a:lnTo>
                    <a:pt x="13443" y="3934"/>
                  </a:lnTo>
                  <a:lnTo>
                    <a:pt x="13106" y="3687"/>
                  </a:lnTo>
                  <a:lnTo>
                    <a:pt x="12723" y="3462"/>
                  </a:lnTo>
                  <a:lnTo>
                    <a:pt x="12544" y="3372"/>
                  </a:lnTo>
                  <a:lnTo>
                    <a:pt x="12341" y="3282"/>
                  </a:lnTo>
                  <a:lnTo>
                    <a:pt x="12161" y="3215"/>
                  </a:lnTo>
                  <a:lnTo>
                    <a:pt x="11982" y="3170"/>
                  </a:lnTo>
                  <a:lnTo>
                    <a:pt x="11802" y="3147"/>
                  </a:lnTo>
                  <a:lnTo>
                    <a:pt x="11442" y="3147"/>
                  </a:lnTo>
                  <a:lnTo>
                    <a:pt x="11262" y="3170"/>
                  </a:lnTo>
                  <a:lnTo>
                    <a:pt x="11083" y="3192"/>
                  </a:lnTo>
                  <a:lnTo>
                    <a:pt x="10925" y="3237"/>
                  </a:lnTo>
                  <a:lnTo>
                    <a:pt x="10588" y="3372"/>
                  </a:lnTo>
                  <a:lnTo>
                    <a:pt x="10251" y="3574"/>
                  </a:lnTo>
                  <a:lnTo>
                    <a:pt x="9936" y="3799"/>
                  </a:lnTo>
                  <a:lnTo>
                    <a:pt x="9644" y="4091"/>
                  </a:lnTo>
                  <a:lnTo>
                    <a:pt x="9352" y="4406"/>
                  </a:lnTo>
                  <a:lnTo>
                    <a:pt x="9059" y="4743"/>
                  </a:lnTo>
                  <a:lnTo>
                    <a:pt x="8790" y="5125"/>
                  </a:lnTo>
                  <a:lnTo>
                    <a:pt x="8542" y="5530"/>
                  </a:lnTo>
                  <a:lnTo>
                    <a:pt x="8295" y="5957"/>
                  </a:lnTo>
                  <a:lnTo>
                    <a:pt x="8048" y="6384"/>
                  </a:lnTo>
                  <a:lnTo>
                    <a:pt x="7823" y="6834"/>
                  </a:lnTo>
                  <a:lnTo>
                    <a:pt x="7418" y="7755"/>
                  </a:lnTo>
                  <a:lnTo>
                    <a:pt x="7036" y="8654"/>
                  </a:lnTo>
                  <a:lnTo>
                    <a:pt x="6722" y="9509"/>
                  </a:lnTo>
                  <a:lnTo>
                    <a:pt x="6474" y="10295"/>
                  </a:lnTo>
                  <a:lnTo>
                    <a:pt x="6272" y="10970"/>
                  </a:lnTo>
                  <a:lnTo>
                    <a:pt x="6115" y="11487"/>
                  </a:lnTo>
                  <a:lnTo>
                    <a:pt x="6002" y="11959"/>
                  </a:lnTo>
                  <a:lnTo>
                    <a:pt x="5710" y="11689"/>
                  </a:lnTo>
                  <a:lnTo>
                    <a:pt x="5418" y="11509"/>
                  </a:lnTo>
                  <a:lnTo>
                    <a:pt x="5126" y="11374"/>
                  </a:lnTo>
                  <a:lnTo>
                    <a:pt x="4856" y="11307"/>
                  </a:lnTo>
                  <a:lnTo>
                    <a:pt x="4564" y="11285"/>
                  </a:lnTo>
                  <a:lnTo>
                    <a:pt x="4294" y="11307"/>
                  </a:lnTo>
                  <a:lnTo>
                    <a:pt x="4024" y="11397"/>
                  </a:lnTo>
                  <a:lnTo>
                    <a:pt x="3754" y="11509"/>
                  </a:lnTo>
                  <a:lnTo>
                    <a:pt x="3507" y="11667"/>
                  </a:lnTo>
                  <a:lnTo>
                    <a:pt x="3237" y="11846"/>
                  </a:lnTo>
                  <a:lnTo>
                    <a:pt x="2990" y="12071"/>
                  </a:lnTo>
                  <a:lnTo>
                    <a:pt x="2743" y="12319"/>
                  </a:lnTo>
                  <a:lnTo>
                    <a:pt x="2518" y="12588"/>
                  </a:lnTo>
                  <a:lnTo>
                    <a:pt x="2271" y="12881"/>
                  </a:lnTo>
                  <a:lnTo>
                    <a:pt x="2046" y="13195"/>
                  </a:lnTo>
                  <a:lnTo>
                    <a:pt x="1844" y="13510"/>
                  </a:lnTo>
                  <a:lnTo>
                    <a:pt x="1439" y="14162"/>
                  </a:lnTo>
                  <a:lnTo>
                    <a:pt x="1079" y="14836"/>
                  </a:lnTo>
                  <a:lnTo>
                    <a:pt x="765" y="15488"/>
                  </a:lnTo>
                  <a:lnTo>
                    <a:pt x="495" y="16095"/>
                  </a:lnTo>
                  <a:lnTo>
                    <a:pt x="135" y="17017"/>
                  </a:lnTo>
                  <a:lnTo>
                    <a:pt x="0" y="17376"/>
                  </a:lnTo>
                  <a:lnTo>
                    <a:pt x="41991" y="17376"/>
                  </a:lnTo>
                  <a:lnTo>
                    <a:pt x="41924" y="17152"/>
                  </a:lnTo>
                  <a:lnTo>
                    <a:pt x="41721" y="16545"/>
                  </a:lnTo>
                  <a:lnTo>
                    <a:pt x="41384" y="15645"/>
                  </a:lnTo>
                  <a:lnTo>
                    <a:pt x="41159" y="15106"/>
                  </a:lnTo>
                  <a:lnTo>
                    <a:pt x="40890" y="14544"/>
                  </a:lnTo>
                  <a:lnTo>
                    <a:pt x="40597" y="13937"/>
                  </a:lnTo>
                  <a:lnTo>
                    <a:pt x="40238" y="13308"/>
                  </a:lnTo>
                  <a:lnTo>
                    <a:pt x="39856" y="12678"/>
                  </a:lnTo>
                  <a:lnTo>
                    <a:pt x="39451" y="12049"/>
                  </a:lnTo>
                  <a:lnTo>
                    <a:pt x="38979" y="11419"/>
                  </a:lnTo>
                  <a:lnTo>
                    <a:pt x="38462" y="10835"/>
                  </a:lnTo>
                  <a:lnTo>
                    <a:pt x="38192" y="10543"/>
                  </a:lnTo>
                  <a:lnTo>
                    <a:pt x="37900" y="10273"/>
                  </a:lnTo>
                  <a:lnTo>
                    <a:pt x="37608" y="10003"/>
                  </a:lnTo>
                  <a:lnTo>
                    <a:pt x="37316" y="9756"/>
                  </a:lnTo>
                  <a:lnTo>
                    <a:pt x="36866" y="9441"/>
                  </a:lnTo>
                  <a:lnTo>
                    <a:pt x="36416" y="9194"/>
                  </a:lnTo>
                  <a:lnTo>
                    <a:pt x="35967" y="8992"/>
                  </a:lnTo>
                  <a:lnTo>
                    <a:pt x="35517" y="8834"/>
                  </a:lnTo>
                  <a:lnTo>
                    <a:pt x="35068" y="8722"/>
                  </a:lnTo>
                  <a:lnTo>
                    <a:pt x="34618" y="8677"/>
                  </a:lnTo>
                  <a:lnTo>
                    <a:pt x="34168" y="8654"/>
                  </a:lnTo>
                  <a:lnTo>
                    <a:pt x="33719" y="8677"/>
                  </a:lnTo>
                  <a:lnTo>
                    <a:pt x="33292" y="8722"/>
                  </a:lnTo>
                  <a:lnTo>
                    <a:pt x="32865" y="8812"/>
                  </a:lnTo>
                  <a:lnTo>
                    <a:pt x="32438" y="8924"/>
                  </a:lnTo>
                  <a:lnTo>
                    <a:pt x="32010" y="9082"/>
                  </a:lnTo>
                  <a:lnTo>
                    <a:pt x="31606" y="9239"/>
                  </a:lnTo>
                  <a:lnTo>
                    <a:pt x="31201" y="9419"/>
                  </a:lnTo>
                  <a:lnTo>
                    <a:pt x="30797" y="9644"/>
                  </a:lnTo>
                  <a:lnTo>
                    <a:pt x="30437" y="9846"/>
                  </a:lnTo>
                  <a:lnTo>
                    <a:pt x="30055" y="10071"/>
                  </a:lnTo>
                  <a:lnTo>
                    <a:pt x="29718" y="10318"/>
                  </a:lnTo>
                  <a:lnTo>
                    <a:pt x="29066" y="10790"/>
                  </a:lnTo>
                  <a:lnTo>
                    <a:pt x="28504" y="11262"/>
                  </a:lnTo>
                  <a:lnTo>
                    <a:pt x="28009" y="11712"/>
                  </a:lnTo>
                  <a:lnTo>
                    <a:pt x="27605" y="12094"/>
                  </a:lnTo>
                  <a:lnTo>
                    <a:pt x="27312" y="12408"/>
                  </a:lnTo>
                  <a:lnTo>
                    <a:pt x="27065" y="12678"/>
                  </a:lnTo>
                  <a:lnTo>
                    <a:pt x="27088" y="12341"/>
                  </a:lnTo>
                  <a:lnTo>
                    <a:pt x="27133" y="11914"/>
                  </a:lnTo>
                  <a:lnTo>
                    <a:pt x="27133" y="11374"/>
                  </a:lnTo>
                  <a:lnTo>
                    <a:pt x="27133" y="10700"/>
                  </a:lnTo>
                  <a:lnTo>
                    <a:pt x="27110" y="9936"/>
                  </a:lnTo>
                  <a:lnTo>
                    <a:pt x="27043" y="9082"/>
                  </a:lnTo>
                  <a:lnTo>
                    <a:pt x="26908" y="8160"/>
                  </a:lnTo>
                  <a:lnTo>
                    <a:pt x="26840" y="7688"/>
                  </a:lnTo>
                  <a:lnTo>
                    <a:pt x="26728" y="7216"/>
                  </a:lnTo>
                  <a:lnTo>
                    <a:pt x="26616" y="6721"/>
                  </a:lnTo>
                  <a:lnTo>
                    <a:pt x="26481" y="6227"/>
                  </a:lnTo>
                  <a:lnTo>
                    <a:pt x="26323" y="5710"/>
                  </a:lnTo>
                  <a:lnTo>
                    <a:pt x="26143" y="5215"/>
                  </a:lnTo>
                  <a:lnTo>
                    <a:pt x="25941" y="4721"/>
                  </a:lnTo>
                  <a:lnTo>
                    <a:pt x="25694" y="4226"/>
                  </a:lnTo>
                  <a:lnTo>
                    <a:pt x="25447" y="3732"/>
                  </a:lnTo>
                  <a:lnTo>
                    <a:pt x="25177" y="3259"/>
                  </a:lnTo>
                  <a:lnTo>
                    <a:pt x="24862" y="2787"/>
                  </a:lnTo>
                  <a:lnTo>
                    <a:pt x="24525" y="2338"/>
                  </a:lnTo>
                  <a:lnTo>
                    <a:pt x="24143" y="1888"/>
                  </a:lnTo>
                  <a:lnTo>
                    <a:pt x="23738" y="1484"/>
                  </a:lnTo>
                  <a:lnTo>
                    <a:pt x="23289" y="1079"/>
                  </a:lnTo>
                  <a:lnTo>
                    <a:pt x="22817" y="697"/>
                  </a:lnTo>
                  <a:lnTo>
                    <a:pt x="22569" y="517"/>
                  </a:lnTo>
                  <a:lnTo>
                    <a:pt x="22344" y="360"/>
                  </a:lnTo>
                  <a:lnTo>
                    <a:pt x="22120" y="247"/>
                  </a:lnTo>
                  <a:lnTo>
                    <a:pt x="21895" y="157"/>
                  </a:lnTo>
                  <a:lnTo>
                    <a:pt x="21670" y="67"/>
                  </a:lnTo>
                  <a:lnTo>
                    <a:pt x="21468" y="22"/>
                  </a:lnTo>
                  <a:lnTo>
                    <a:pt x="212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5313825" y="1163700"/>
              <a:ext cx="1140275" cy="471500"/>
            </a:xfrm>
            <a:custGeom>
              <a:avLst/>
              <a:gdLst/>
              <a:ahLst/>
              <a:cxnLst/>
              <a:rect l="l" t="t" r="r" b="b"/>
              <a:pathLst>
                <a:path w="45611" h="18860" extrusionOk="0">
                  <a:moveTo>
                    <a:pt x="22884" y="0"/>
                  </a:moveTo>
                  <a:lnTo>
                    <a:pt x="22682" y="23"/>
                  </a:lnTo>
                  <a:lnTo>
                    <a:pt x="22479" y="45"/>
                  </a:lnTo>
                  <a:lnTo>
                    <a:pt x="22300" y="112"/>
                  </a:lnTo>
                  <a:lnTo>
                    <a:pt x="22097" y="180"/>
                  </a:lnTo>
                  <a:lnTo>
                    <a:pt x="21917" y="292"/>
                  </a:lnTo>
                  <a:lnTo>
                    <a:pt x="21760" y="405"/>
                  </a:lnTo>
                  <a:lnTo>
                    <a:pt x="21580" y="540"/>
                  </a:lnTo>
                  <a:lnTo>
                    <a:pt x="21423" y="674"/>
                  </a:lnTo>
                  <a:lnTo>
                    <a:pt x="21265" y="854"/>
                  </a:lnTo>
                  <a:lnTo>
                    <a:pt x="21131" y="1034"/>
                  </a:lnTo>
                  <a:lnTo>
                    <a:pt x="20861" y="1439"/>
                  </a:lnTo>
                  <a:lnTo>
                    <a:pt x="20591" y="1888"/>
                  </a:lnTo>
                  <a:lnTo>
                    <a:pt x="20366" y="2383"/>
                  </a:lnTo>
                  <a:lnTo>
                    <a:pt x="20142" y="2922"/>
                  </a:lnTo>
                  <a:lnTo>
                    <a:pt x="19962" y="3507"/>
                  </a:lnTo>
                  <a:lnTo>
                    <a:pt x="19782" y="4091"/>
                  </a:lnTo>
                  <a:lnTo>
                    <a:pt x="19625" y="4698"/>
                  </a:lnTo>
                  <a:lnTo>
                    <a:pt x="19490" y="5328"/>
                  </a:lnTo>
                  <a:lnTo>
                    <a:pt x="19355" y="5957"/>
                  </a:lnTo>
                  <a:lnTo>
                    <a:pt x="19152" y="7238"/>
                  </a:lnTo>
                  <a:lnTo>
                    <a:pt x="18995" y="8430"/>
                  </a:lnTo>
                  <a:lnTo>
                    <a:pt x="18883" y="9531"/>
                  </a:lnTo>
                  <a:lnTo>
                    <a:pt x="18815" y="10475"/>
                  </a:lnTo>
                  <a:lnTo>
                    <a:pt x="18770" y="11217"/>
                  </a:lnTo>
                  <a:lnTo>
                    <a:pt x="18748" y="11869"/>
                  </a:lnTo>
                  <a:lnTo>
                    <a:pt x="18725" y="11644"/>
                  </a:lnTo>
                  <a:lnTo>
                    <a:pt x="18613" y="10970"/>
                  </a:lnTo>
                  <a:lnTo>
                    <a:pt x="18501" y="10520"/>
                  </a:lnTo>
                  <a:lnTo>
                    <a:pt x="18366" y="9981"/>
                  </a:lnTo>
                  <a:lnTo>
                    <a:pt x="18186" y="9396"/>
                  </a:lnTo>
                  <a:lnTo>
                    <a:pt x="17961" y="8789"/>
                  </a:lnTo>
                  <a:lnTo>
                    <a:pt x="17669" y="8115"/>
                  </a:lnTo>
                  <a:lnTo>
                    <a:pt x="17332" y="7463"/>
                  </a:lnTo>
                  <a:lnTo>
                    <a:pt x="17152" y="7126"/>
                  </a:lnTo>
                  <a:lnTo>
                    <a:pt x="16927" y="6789"/>
                  </a:lnTo>
                  <a:lnTo>
                    <a:pt x="16702" y="6452"/>
                  </a:lnTo>
                  <a:lnTo>
                    <a:pt x="16477" y="6114"/>
                  </a:lnTo>
                  <a:lnTo>
                    <a:pt x="16208" y="5777"/>
                  </a:lnTo>
                  <a:lnTo>
                    <a:pt x="15938" y="5462"/>
                  </a:lnTo>
                  <a:lnTo>
                    <a:pt x="15623" y="5148"/>
                  </a:lnTo>
                  <a:lnTo>
                    <a:pt x="15309" y="4856"/>
                  </a:lnTo>
                  <a:lnTo>
                    <a:pt x="14971" y="4563"/>
                  </a:lnTo>
                  <a:lnTo>
                    <a:pt x="14612" y="4294"/>
                  </a:lnTo>
                  <a:lnTo>
                    <a:pt x="14230" y="4024"/>
                  </a:lnTo>
                  <a:lnTo>
                    <a:pt x="13825" y="3777"/>
                  </a:lnTo>
                  <a:lnTo>
                    <a:pt x="13623" y="3664"/>
                  </a:lnTo>
                  <a:lnTo>
                    <a:pt x="13420" y="3574"/>
                  </a:lnTo>
                  <a:lnTo>
                    <a:pt x="13218" y="3507"/>
                  </a:lnTo>
                  <a:lnTo>
                    <a:pt x="13016" y="3462"/>
                  </a:lnTo>
                  <a:lnTo>
                    <a:pt x="12813" y="3417"/>
                  </a:lnTo>
                  <a:lnTo>
                    <a:pt x="12431" y="3417"/>
                  </a:lnTo>
                  <a:lnTo>
                    <a:pt x="12229" y="3439"/>
                  </a:lnTo>
                  <a:lnTo>
                    <a:pt x="12049" y="3484"/>
                  </a:lnTo>
                  <a:lnTo>
                    <a:pt x="11847" y="3529"/>
                  </a:lnTo>
                  <a:lnTo>
                    <a:pt x="11667" y="3597"/>
                  </a:lnTo>
                  <a:lnTo>
                    <a:pt x="11487" y="3687"/>
                  </a:lnTo>
                  <a:lnTo>
                    <a:pt x="11150" y="3889"/>
                  </a:lnTo>
                  <a:lnTo>
                    <a:pt x="10813" y="4136"/>
                  </a:lnTo>
                  <a:lnTo>
                    <a:pt x="10476" y="4451"/>
                  </a:lnTo>
                  <a:lnTo>
                    <a:pt x="10161" y="4788"/>
                  </a:lnTo>
                  <a:lnTo>
                    <a:pt x="9846" y="5170"/>
                  </a:lnTo>
                  <a:lnTo>
                    <a:pt x="9554" y="5575"/>
                  </a:lnTo>
                  <a:lnTo>
                    <a:pt x="9262" y="6002"/>
                  </a:lnTo>
                  <a:lnTo>
                    <a:pt x="8992" y="6474"/>
                  </a:lnTo>
                  <a:lnTo>
                    <a:pt x="8745" y="6946"/>
                  </a:lnTo>
                  <a:lnTo>
                    <a:pt x="8497" y="7418"/>
                  </a:lnTo>
                  <a:lnTo>
                    <a:pt x="8273" y="7913"/>
                  </a:lnTo>
                  <a:lnTo>
                    <a:pt x="8048" y="8430"/>
                  </a:lnTo>
                  <a:lnTo>
                    <a:pt x="7643" y="9396"/>
                  </a:lnTo>
                  <a:lnTo>
                    <a:pt x="7306" y="10340"/>
                  </a:lnTo>
                  <a:lnTo>
                    <a:pt x="7036" y="11195"/>
                  </a:lnTo>
                  <a:lnTo>
                    <a:pt x="6811" y="11914"/>
                  </a:lnTo>
                  <a:lnTo>
                    <a:pt x="6654" y="12498"/>
                  </a:lnTo>
                  <a:lnTo>
                    <a:pt x="6519" y="12993"/>
                  </a:lnTo>
                  <a:lnTo>
                    <a:pt x="6205" y="12723"/>
                  </a:lnTo>
                  <a:lnTo>
                    <a:pt x="6047" y="12611"/>
                  </a:lnTo>
                  <a:lnTo>
                    <a:pt x="5890" y="12498"/>
                  </a:lnTo>
                  <a:lnTo>
                    <a:pt x="5732" y="12431"/>
                  </a:lnTo>
                  <a:lnTo>
                    <a:pt x="5575" y="12364"/>
                  </a:lnTo>
                  <a:lnTo>
                    <a:pt x="5418" y="12319"/>
                  </a:lnTo>
                  <a:lnTo>
                    <a:pt x="5283" y="12296"/>
                  </a:lnTo>
                  <a:lnTo>
                    <a:pt x="5126" y="12274"/>
                  </a:lnTo>
                  <a:lnTo>
                    <a:pt x="4968" y="12274"/>
                  </a:lnTo>
                  <a:lnTo>
                    <a:pt x="4676" y="12296"/>
                  </a:lnTo>
                  <a:lnTo>
                    <a:pt x="4384" y="12386"/>
                  </a:lnTo>
                  <a:lnTo>
                    <a:pt x="4092" y="12498"/>
                  </a:lnTo>
                  <a:lnTo>
                    <a:pt x="3799" y="12678"/>
                  </a:lnTo>
                  <a:lnTo>
                    <a:pt x="3530" y="12881"/>
                  </a:lnTo>
                  <a:lnTo>
                    <a:pt x="3260" y="13105"/>
                  </a:lnTo>
                  <a:lnTo>
                    <a:pt x="2990" y="13375"/>
                  </a:lnTo>
                  <a:lnTo>
                    <a:pt x="2720" y="13690"/>
                  </a:lnTo>
                  <a:lnTo>
                    <a:pt x="2473" y="14005"/>
                  </a:lnTo>
                  <a:lnTo>
                    <a:pt x="2226" y="14342"/>
                  </a:lnTo>
                  <a:lnTo>
                    <a:pt x="2001" y="14679"/>
                  </a:lnTo>
                  <a:lnTo>
                    <a:pt x="1574" y="15398"/>
                  </a:lnTo>
                  <a:lnTo>
                    <a:pt x="1169" y="16140"/>
                  </a:lnTo>
                  <a:lnTo>
                    <a:pt x="832" y="16837"/>
                  </a:lnTo>
                  <a:lnTo>
                    <a:pt x="540" y="17489"/>
                  </a:lnTo>
                  <a:lnTo>
                    <a:pt x="315" y="18051"/>
                  </a:lnTo>
                  <a:lnTo>
                    <a:pt x="135" y="18478"/>
                  </a:lnTo>
                  <a:lnTo>
                    <a:pt x="0" y="18860"/>
                  </a:lnTo>
                  <a:lnTo>
                    <a:pt x="45610" y="18860"/>
                  </a:lnTo>
                  <a:lnTo>
                    <a:pt x="45543" y="18635"/>
                  </a:lnTo>
                  <a:lnTo>
                    <a:pt x="45318" y="17983"/>
                  </a:lnTo>
                  <a:lnTo>
                    <a:pt x="45161" y="17511"/>
                  </a:lnTo>
                  <a:lnTo>
                    <a:pt x="44958" y="16994"/>
                  </a:lnTo>
                  <a:lnTo>
                    <a:pt x="44711" y="16410"/>
                  </a:lnTo>
                  <a:lnTo>
                    <a:pt x="44419" y="15803"/>
                  </a:lnTo>
                  <a:lnTo>
                    <a:pt x="44082" y="15151"/>
                  </a:lnTo>
                  <a:lnTo>
                    <a:pt x="43722" y="14454"/>
                  </a:lnTo>
                  <a:lnTo>
                    <a:pt x="43295" y="13780"/>
                  </a:lnTo>
                  <a:lnTo>
                    <a:pt x="42845" y="13083"/>
                  </a:lnTo>
                  <a:lnTo>
                    <a:pt x="42328" y="12409"/>
                  </a:lnTo>
                  <a:lnTo>
                    <a:pt x="42059" y="12094"/>
                  </a:lnTo>
                  <a:lnTo>
                    <a:pt x="41766" y="11779"/>
                  </a:lnTo>
                  <a:lnTo>
                    <a:pt x="41474" y="11464"/>
                  </a:lnTo>
                  <a:lnTo>
                    <a:pt x="41182" y="11172"/>
                  </a:lnTo>
                  <a:lnTo>
                    <a:pt x="40845" y="10880"/>
                  </a:lnTo>
                  <a:lnTo>
                    <a:pt x="40530" y="10610"/>
                  </a:lnTo>
                  <a:lnTo>
                    <a:pt x="40283" y="10430"/>
                  </a:lnTo>
                  <a:lnTo>
                    <a:pt x="40035" y="10273"/>
                  </a:lnTo>
                  <a:lnTo>
                    <a:pt x="39788" y="10116"/>
                  </a:lnTo>
                  <a:lnTo>
                    <a:pt x="39563" y="9981"/>
                  </a:lnTo>
                  <a:lnTo>
                    <a:pt x="39069" y="9778"/>
                  </a:lnTo>
                  <a:lnTo>
                    <a:pt x="38574" y="9599"/>
                  </a:lnTo>
                  <a:lnTo>
                    <a:pt x="38102" y="9486"/>
                  </a:lnTo>
                  <a:lnTo>
                    <a:pt x="37608" y="9419"/>
                  </a:lnTo>
                  <a:lnTo>
                    <a:pt x="37113" y="9396"/>
                  </a:lnTo>
                  <a:lnTo>
                    <a:pt x="36641" y="9419"/>
                  </a:lnTo>
                  <a:lnTo>
                    <a:pt x="36147" y="9486"/>
                  </a:lnTo>
                  <a:lnTo>
                    <a:pt x="35697" y="9576"/>
                  </a:lnTo>
                  <a:lnTo>
                    <a:pt x="35225" y="9711"/>
                  </a:lnTo>
                  <a:lnTo>
                    <a:pt x="34775" y="9868"/>
                  </a:lnTo>
                  <a:lnTo>
                    <a:pt x="34326" y="10048"/>
                  </a:lnTo>
                  <a:lnTo>
                    <a:pt x="33876" y="10251"/>
                  </a:lnTo>
                  <a:lnTo>
                    <a:pt x="33449" y="10475"/>
                  </a:lnTo>
                  <a:lnTo>
                    <a:pt x="33044" y="10700"/>
                  </a:lnTo>
                  <a:lnTo>
                    <a:pt x="32662" y="10947"/>
                  </a:lnTo>
                  <a:lnTo>
                    <a:pt x="32280" y="11217"/>
                  </a:lnTo>
                  <a:lnTo>
                    <a:pt x="31583" y="11734"/>
                  </a:lnTo>
                  <a:lnTo>
                    <a:pt x="30954" y="12251"/>
                  </a:lnTo>
                  <a:lnTo>
                    <a:pt x="30414" y="12723"/>
                  </a:lnTo>
                  <a:lnTo>
                    <a:pt x="29987" y="13150"/>
                  </a:lnTo>
                  <a:lnTo>
                    <a:pt x="29673" y="13487"/>
                  </a:lnTo>
                  <a:lnTo>
                    <a:pt x="29403" y="13780"/>
                  </a:lnTo>
                  <a:lnTo>
                    <a:pt x="29425" y="13398"/>
                  </a:lnTo>
                  <a:lnTo>
                    <a:pt x="29470" y="12948"/>
                  </a:lnTo>
                  <a:lnTo>
                    <a:pt x="29470" y="12364"/>
                  </a:lnTo>
                  <a:lnTo>
                    <a:pt x="29470" y="11622"/>
                  </a:lnTo>
                  <a:lnTo>
                    <a:pt x="29448" y="10790"/>
                  </a:lnTo>
                  <a:lnTo>
                    <a:pt x="29358" y="9868"/>
                  </a:lnTo>
                  <a:lnTo>
                    <a:pt x="29313" y="9374"/>
                  </a:lnTo>
                  <a:lnTo>
                    <a:pt x="29246" y="8879"/>
                  </a:lnTo>
                  <a:lnTo>
                    <a:pt x="29156" y="8362"/>
                  </a:lnTo>
                  <a:lnTo>
                    <a:pt x="29043" y="7845"/>
                  </a:lnTo>
                  <a:lnTo>
                    <a:pt x="28908" y="7306"/>
                  </a:lnTo>
                  <a:lnTo>
                    <a:pt x="28751" y="6766"/>
                  </a:lnTo>
                  <a:lnTo>
                    <a:pt x="28594" y="6227"/>
                  </a:lnTo>
                  <a:lnTo>
                    <a:pt x="28391" y="5687"/>
                  </a:lnTo>
                  <a:lnTo>
                    <a:pt x="28167" y="5148"/>
                  </a:lnTo>
                  <a:lnTo>
                    <a:pt x="27919" y="4608"/>
                  </a:lnTo>
                  <a:lnTo>
                    <a:pt x="27650" y="4069"/>
                  </a:lnTo>
                  <a:lnTo>
                    <a:pt x="27335" y="3552"/>
                  </a:lnTo>
                  <a:lnTo>
                    <a:pt x="26998" y="3035"/>
                  </a:lnTo>
                  <a:lnTo>
                    <a:pt x="26638" y="2540"/>
                  </a:lnTo>
                  <a:lnTo>
                    <a:pt x="26233" y="2068"/>
                  </a:lnTo>
                  <a:lnTo>
                    <a:pt x="25784" y="1619"/>
                  </a:lnTo>
                  <a:lnTo>
                    <a:pt x="25312" y="1169"/>
                  </a:lnTo>
                  <a:lnTo>
                    <a:pt x="24795" y="764"/>
                  </a:lnTo>
                  <a:lnTo>
                    <a:pt x="24525" y="562"/>
                  </a:lnTo>
                  <a:lnTo>
                    <a:pt x="24255" y="405"/>
                  </a:lnTo>
                  <a:lnTo>
                    <a:pt x="24008" y="270"/>
                  </a:lnTo>
                  <a:lnTo>
                    <a:pt x="23783" y="180"/>
                  </a:lnTo>
                  <a:lnTo>
                    <a:pt x="23536" y="90"/>
                  </a:lnTo>
                  <a:lnTo>
                    <a:pt x="23311" y="45"/>
                  </a:lnTo>
                  <a:lnTo>
                    <a:pt x="23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2143725" y="778175"/>
              <a:ext cx="909850" cy="375975"/>
            </a:xfrm>
            <a:custGeom>
              <a:avLst/>
              <a:gdLst/>
              <a:ahLst/>
              <a:cxnLst/>
              <a:rect l="l" t="t" r="r" b="b"/>
              <a:pathLst>
                <a:path w="36394" h="15039" extrusionOk="0">
                  <a:moveTo>
                    <a:pt x="18096" y="0"/>
                  </a:moveTo>
                  <a:lnTo>
                    <a:pt x="17938" y="23"/>
                  </a:lnTo>
                  <a:lnTo>
                    <a:pt x="17781" y="68"/>
                  </a:lnTo>
                  <a:lnTo>
                    <a:pt x="17646" y="135"/>
                  </a:lnTo>
                  <a:lnTo>
                    <a:pt x="17489" y="225"/>
                  </a:lnTo>
                  <a:lnTo>
                    <a:pt x="17354" y="315"/>
                  </a:lnTo>
                  <a:lnTo>
                    <a:pt x="17219" y="405"/>
                  </a:lnTo>
                  <a:lnTo>
                    <a:pt x="17107" y="540"/>
                  </a:lnTo>
                  <a:lnTo>
                    <a:pt x="16860" y="810"/>
                  </a:lnTo>
                  <a:lnTo>
                    <a:pt x="16635" y="1124"/>
                  </a:lnTo>
                  <a:lnTo>
                    <a:pt x="16432" y="1506"/>
                  </a:lnTo>
                  <a:lnTo>
                    <a:pt x="16253" y="1889"/>
                  </a:lnTo>
                  <a:lnTo>
                    <a:pt x="16073" y="2316"/>
                  </a:lnTo>
                  <a:lnTo>
                    <a:pt x="15915" y="2788"/>
                  </a:lnTo>
                  <a:lnTo>
                    <a:pt x="15781" y="3260"/>
                  </a:lnTo>
                  <a:lnTo>
                    <a:pt x="15668" y="3754"/>
                  </a:lnTo>
                  <a:lnTo>
                    <a:pt x="15556" y="4249"/>
                  </a:lnTo>
                  <a:lnTo>
                    <a:pt x="15443" y="4743"/>
                  </a:lnTo>
                  <a:lnTo>
                    <a:pt x="15286" y="5755"/>
                  </a:lnTo>
                  <a:lnTo>
                    <a:pt x="15151" y="6722"/>
                  </a:lnTo>
                  <a:lnTo>
                    <a:pt x="15084" y="7598"/>
                  </a:lnTo>
                  <a:lnTo>
                    <a:pt x="15016" y="8363"/>
                  </a:lnTo>
                  <a:lnTo>
                    <a:pt x="14994" y="8947"/>
                  </a:lnTo>
                  <a:lnTo>
                    <a:pt x="14971" y="9464"/>
                  </a:lnTo>
                  <a:lnTo>
                    <a:pt x="14949" y="9262"/>
                  </a:lnTo>
                  <a:lnTo>
                    <a:pt x="14859" y="8745"/>
                  </a:lnTo>
                  <a:lnTo>
                    <a:pt x="14769" y="8385"/>
                  </a:lnTo>
                  <a:lnTo>
                    <a:pt x="14657" y="7958"/>
                  </a:lnTo>
                  <a:lnTo>
                    <a:pt x="14522" y="7486"/>
                  </a:lnTo>
                  <a:lnTo>
                    <a:pt x="14319" y="6991"/>
                  </a:lnTo>
                  <a:lnTo>
                    <a:pt x="14117" y="6474"/>
                  </a:lnTo>
                  <a:lnTo>
                    <a:pt x="13847" y="5935"/>
                  </a:lnTo>
                  <a:lnTo>
                    <a:pt x="13510" y="5395"/>
                  </a:lnTo>
                  <a:lnTo>
                    <a:pt x="13150" y="4856"/>
                  </a:lnTo>
                  <a:lnTo>
                    <a:pt x="12948" y="4609"/>
                  </a:lnTo>
                  <a:lnTo>
                    <a:pt x="12723" y="4361"/>
                  </a:lnTo>
                  <a:lnTo>
                    <a:pt x="12476" y="4092"/>
                  </a:lnTo>
                  <a:lnTo>
                    <a:pt x="12229" y="3867"/>
                  </a:lnTo>
                  <a:lnTo>
                    <a:pt x="11959" y="3620"/>
                  </a:lnTo>
                  <a:lnTo>
                    <a:pt x="11667" y="3417"/>
                  </a:lnTo>
                  <a:lnTo>
                    <a:pt x="11352" y="3192"/>
                  </a:lnTo>
                  <a:lnTo>
                    <a:pt x="11037" y="2990"/>
                  </a:lnTo>
                  <a:lnTo>
                    <a:pt x="10858" y="2923"/>
                  </a:lnTo>
                  <a:lnTo>
                    <a:pt x="10700" y="2833"/>
                  </a:lnTo>
                  <a:lnTo>
                    <a:pt x="10543" y="2788"/>
                  </a:lnTo>
                  <a:lnTo>
                    <a:pt x="10386" y="2743"/>
                  </a:lnTo>
                  <a:lnTo>
                    <a:pt x="10228" y="2720"/>
                  </a:lnTo>
                  <a:lnTo>
                    <a:pt x="9913" y="2720"/>
                  </a:lnTo>
                  <a:lnTo>
                    <a:pt x="9756" y="2743"/>
                  </a:lnTo>
                  <a:lnTo>
                    <a:pt x="9464" y="2810"/>
                  </a:lnTo>
                  <a:lnTo>
                    <a:pt x="9172" y="2923"/>
                  </a:lnTo>
                  <a:lnTo>
                    <a:pt x="8902" y="3080"/>
                  </a:lnTo>
                  <a:lnTo>
                    <a:pt x="8632" y="3282"/>
                  </a:lnTo>
                  <a:lnTo>
                    <a:pt x="8362" y="3530"/>
                  </a:lnTo>
                  <a:lnTo>
                    <a:pt x="8115" y="3799"/>
                  </a:lnTo>
                  <a:lnTo>
                    <a:pt x="7868" y="4114"/>
                  </a:lnTo>
                  <a:lnTo>
                    <a:pt x="7621" y="4429"/>
                  </a:lnTo>
                  <a:lnTo>
                    <a:pt x="7396" y="4788"/>
                  </a:lnTo>
                  <a:lnTo>
                    <a:pt x="7194" y="5148"/>
                  </a:lnTo>
                  <a:lnTo>
                    <a:pt x="6991" y="5530"/>
                  </a:lnTo>
                  <a:lnTo>
                    <a:pt x="6789" y="5912"/>
                  </a:lnTo>
                  <a:lnTo>
                    <a:pt x="6429" y="6699"/>
                  </a:lnTo>
                  <a:lnTo>
                    <a:pt x="6115" y="7486"/>
                  </a:lnTo>
                  <a:lnTo>
                    <a:pt x="5845" y="8250"/>
                  </a:lnTo>
                  <a:lnTo>
                    <a:pt x="5620" y="8925"/>
                  </a:lnTo>
                  <a:lnTo>
                    <a:pt x="5305" y="9959"/>
                  </a:lnTo>
                  <a:lnTo>
                    <a:pt x="5193" y="10363"/>
                  </a:lnTo>
                  <a:lnTo>
                    <a:pt x="4946" y="10138"/>
                  </a:lnTo>
                  <a:lnTo>
                    <a:pt x="4698" y="9959"/>
                  </a:lnTo>
                  <a:lnTo>
                    <a:pt x="4451" y="9846"/>
                  </a:lnTo>
                  <a:lnTo>
                    <a:pt x="4204" y="9801"/>
                  </a:lnTo>
                  <a:lnTo>
                    <a:pt x="3979" y="9779"/>
                  </a:lnTo>
                  <a:lnTo>
                    <a:pt x="3732" y="9801"/>
                  </a:lnTo>
                  <a:lnTo>
                    <a:pt x="3507" y="9869"/>
                  </a:lnTo>
                  <a:lnTo>
                    <a:pt x="3260" y="9959"/>
                  </a:lnTo>
                  <a:lnTo>
                    <a:pt x="3035" y="10094"/>
                  </a:lnTo>
                  <a:lnTo>
                    <a:pt x="2810" y="10251"/>
                  </a:lnTo>
                  <a:lnTo>
                    <a:pt x="2608" y="10453"/>
                  </a:lnTo>
                  <a:lnTo>
                    <a:pt x="2383" y="10678"/>
                  </a:lnTo>
                  <a:lnTo>
                    <a:pt x="2181" y="10903"/>
                  </a:lnTo>
                  <a:lnTo>
                    <a:pt x="1978" y="11150"/>
                  </a:lnTo>
                  <a:lnTo>
                    <a:pt x="1596" y="11712"/>
                  </a:lnTo>
                  <a:lnTo>
                    <a:pt x="1259" y="12274"/>
                  </a:lnTo>
                  <a:lnTo>
                    <a:pt x="944" y="12858"/>
                  </a:lnTo>
                  <a:lnTo>
                    <a:pt x="675" y="13420"/>
                  </a:lnTo>
                  <a:lnTo>
                    <a:pt x="450" y="13937"/>
                  </a:lnTo>
                  <a:lnTo>
                    <a:pt x="113" y="14724"/>
                  </a:lnTo>
                  <a:lnTo>
                    <a:pt x="0" y="15039"/>
                  </a:lnTo>
                  <a:lnTo>
                    <a:pt x="36394" y="15039"/>
                  </a:lnTo>
                  <a:lnTo>
                    <a:pt x="36326" y="14859"/>
                  </a:lnTo>
                  <a:lnTo>
                    <a:pt x="36169" y="14342"/>
                  </a:lnTo>
                  <a:lnTo>
                    <a:pt x="35877" y="13555"/>
                  </a:lnTo>
                  <a:lnTo>
                    <a:pt x="35674" y="13083"/>
                  </a:lnTo>
                  <a:lnTo>
                    <a:pt x="35450" y="12589"/>
                  </a:lnTo>
                  <a:lnTo>
                    <a:pt x="35180" y="12072"/>
                  </a:lnTo>
                  <a:lnTo>
                    <a:pt x="34888" y="11532"/>
                  </a:lnTo>
                  <a:lnTo>
                    <a:pt x="34550" y="10970"/>
                  </a:lnTo>
                  <a:lnTo>
                    <a:pt x="34191" y="10431"/>
                  </a:lnTo>
                  <a:lnTo>
                    <a:pt x="33786" y="9891"/>
                  </a:lnTo>
                  <a:lnTo>
                    <a:pt x="33337" y="9374"/>
                  </a:lnTo>
                  <a:lnTo>
                    <a:pt x="32842" y="8902"/>
                  </a:lnTo>
                  <a:lnTo>
                    <a:pt x="32595" y="8677"/>
                  </a:lnTo>
                  <a:lnTo>
                    <a:pt x="32325" y="8453"/>
                  </a:lnTo>
                  <a:lnTo>
                    <a:pt x="31943" y="8183"/>
                  </a:lnTo>
                  <a:lnTo>
                    <a:pt x="31561" y="7958"/>
                  </a:lnTo>
                  <a:lnTo>
                    <a:pt x="31179" y="7778"/>
                  </a:lnTo>
                  <a:lnTo>
                    <a:pt x="30796" y="7643"/>
                  </a:lnTo>
                  <a:lnTo>
                    <a:pt x="30392" y="7553"/>
                  </a:lnTo>
                  <a:lnTo>
                    <a:pt x="30010" y="7508"/>
                  </a:lnTo>
                  <a:lnTo>
                    <a:pt x="29628" y="7486"/>
                  </a:lnTo>
                  <a:lnTo>
                    <a:pt x="29245" y="7508"/>
                  </a:lnTo>
                  <a:lnTo>
                    <a:pt x="28863" y="7553"/>
                  </a:lnTo>
                  <a:lnTo>
                    <a:pt x="28481" y="7643"/>
                  </a:lnTo>
                  <a:lnTo>
                    <a:pt x="28099" y="7733"/>
                  </a:lnTo>
                  <a:lnTo>
                    <a:pt x="27739" y="7868"/>
                  </a:lnTo>
                  <a:lnTo>
                    <a:pt x="27380" y="8003"/>
                  </a:lnTo>
                  <a:lnTo>
                    <a:pt x="27042" y="8160"/>
                  </a:lnTo>
                  <a:lnTo>
                    <a:pt x="26705" y="8340"/>
                  </a:lnTo>
                  <a:lnTo>
                    <a:pt x="26368" y="8520"/>
                  </a:lnTo>
                  <a:lnTo>
                    <a:pt x="25761" y="8925"/>
                  </a:lnTo>
                  <a:lnTo>
                    <a:pt x="25199" y="9352"/>
                  </a:lnTo>
                  <a:lnTo>
                    <a:pt x="24705" y="9756"/>
                  </a:lnTo>
                  <a:lnTo>
                    <a:pt x="24278" y="10138"/>
                  </a:lnTo>
                  <a:lnTo>
                    <a:pt x="23940" y="10476"/>
                  </a:lnTo>
                  <a:lnTo>
                    <a:pt x="23671" y="10745"/>
                  </a:lnTo>
                  <a:lnTo>
                    <a:pt x="23468" y="10993"/>
                  </a:lnTo>
                  <a:lnTo>
                    <a:pt x="23491" y="10678"/>
                  </a:lnTo>
                  <a:lnTo>
                    <a:pt x="23513" y="10318"/>
                  </a:lnTo>
                  <a:lnTo>
                    <a:pt x="23536" y="9846"/>
                  </a:lnTo>
                  <a:lnTo>
                    <a:pt x="23513" y="9262"/>
                  </a:lnTo>
                  <a:lnTo>
                    <a:pt x="23491" y="8610"/>
                  </a:lnTo>
                  <a:lnTo>
                    <a:pt x="23446" y="7868"/>
                  </a:lnTo>
                  <a:lnTo>
                    <a:pt x="23333" y="7081"/>
                  </a:lnTo>
                  <a:lnTo>
                    <a:pt x="23176" y="6250"/>
                  </a:lnTo>
                  <a:lnTo>
                    <a:pt x="23064" y="5822"/>
                  </a:lnTo>
                  <a:lnTo>
                    <a:pt x="22951" y="5395"/>
                  </a:lnTo>
                  <a:lnTo>
                    <a:pt x="22816" y="4946"/>
                  </a:lnTo>
                  <a:lnTo>
                    <a:pt x="22659" y="4519"/>
                  </a:lnTo>
                  <a:lnTo>
                    <a:pt x="22479" y="4092"/>
                  </a:lnTo>
                  <a:lnTo>
                    <a:pt x="22277" y="3664"/>
                  </a:lnTo>
                  <a:lnTo>
                    <a:pt x="22052" y="3237"/>
                  </a:lnTo>
                  <a:lnTo>
                    <a:pt x="21805" y="2833"/>
                  </a:lnTo>
                  <a:lnTo>
                    <a:pt x="21535" y="2406"/>
                  </a:lnTo>
                  <a:lnTo>
                    <a:pt x="21243" y="2024"/>
                  </a:lnTo>
                  <a:lnTo>
                    <a:pt x="20928" y="1641"/>
                  </a:lnTo>
                  <a:lnTo>
                    <a:pt x="20569" y="1282"/>
                  </a:lnTo>
                  <a:lnTo>
                    <a:pt x="20186" y="922"/>
                  </a:lnTo>
                  <a:lnTo>
                    <a:pt x="19782" y="585"/>
                  </a:lnTo>
                  <a:lnTo>
                    <a:pt x="19579" y="450"/>
                  </a:lnTo>
                  <a:lnTo>
                    <a:pt x="19355" y="315"/>
                  </a:lnTo>
                  <a:lnTo>
                    <a:pt x="19175" y="203"/>
                  </a:lnTo>
                  <a:lnTo>
                    <a:pt x="18973" y="135"/>
                  </a:lnTo>
                  <a:lnTo>
                    <a:pt x="18793" y="68"/>
                  </a:lnTo>
                  <a:lnTo>
                    <a:pt x="18613" y="23"/>
                  </a:lnTo>
                  <a:lnTo>
                    <a:pt x="18433" y="0"/>
                  </a:lnTo>
                  <a:close/>
                </a:path>
              </a:pathLst>
            </a:custGeom>
            <a:solidFill>
              <a:srgbClr val="E5E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3816725" y="1513800"/>
              <a:ext cx="673275" cy="1962450"/>
            </a:xfrm>
            <a:custGeom>
              <a:avLst/>
              <a:gdLst/>
              <a:ahLst/>
              <a:cxnLst/>
              <a:rect l="l" t="t" r="r" b="b"/>
              <a:pathLst>
                <a:path w="26931" h="78498" extrusionOk="0">
                  <a:moveTo>
                    <a:pt x="10790" y="1"/>
                  </a:moveTo>
                  <a:lnTo>
                    <a:pt x="10520" y="23"/>
                  </a:lnTo>
                  <a:lnTo>
                    <a:pt x="10026" y="113"/>
                  </a:lnTo>
                  <a:lnTo>
                    <a:pt x="9554" y="248"/>
                  </a:lnTo>
                  <a:lnTo>
                    <a:pt x="9082" y="405"/>
                  </a:lnTo>
                  <a:lnTo>
                    <a:pt x="8632" y="630"/>
                  </a:lnTo>
                  <a:lnTo>
                    <a:pt x="8205" y="900"/>
                  </a:lnTo>
                  <a:lnTo>
                    <a:pt x="7800" y="1192"/>
                  </a:lnTo>
                  <a:lnTo>
                    <a:pt x="7396" y="1529"/>
                  </a:lnTo>
                  <a:lnTo>
                    <a:pt x="7014" y="1911"/>
                  </a:lnTo>
                  <a:lnTo>
                    <a:pt x="6654" y="2293"/>
                  </a:lnTo>
                  <a:lnTo>
                    <a:pt x="6317" y="2720"/>
                  </a:lnTo>
                  <a:lnTo>
                    <a:pt x="5980" y="3170"/>
                  </a:lnTo>
                  <a:lnTo>
                    <a:pt x="5665" y="3642"/>
                  </a:lnTo>
                  <a:lnTo>
                    <a:pt x="5373" y="4137"/>
                  </a:lnTo>
                  <a:lnTo>
                    <a:pt x="5103" y="4631"/>
                  </a:lnTo>
                  <a:lnTo>
                    <a:pt x="4833" y="5148"/>
                  </a:lnTo>
                  <a:lnTo>
                    <a:pt x="4563" y="5665"/>
                  </a:lnTo>
                  <a:lnTo>
                    <a:pt x="4339" y="6205"/>
                  </a:lnTo>
                  <a:lnTo>
                    <a:pt x="4114" y="6744"/>
                  </a:lnTo>
                  <a:lnTo>
                    <a:pt x="3687" y="7846"/>
                  </a:lnTo>
                  <a:lnTo>
                    <a:pt x="3327" y="8902"/>
                  </a:lnTo>
                  <a:lnTo>
                    <a:pt x="3012" y="9959"/>
                  </a:lnTo>
                  <a:lnTo>
                    <a:pt x="2720" y="10925"/>
                  </a:lnTo>
                  <a:lnTo>
                    <a:pt x="2495" y="11847"/>
                  </a:lnTo>
                  <a:lnTo>
                    <a:pt x="2316" y="12634"/>
                  </a:lnTo>
                  <a:lnTo>
                    <a:pt x="1911" y="14432"/>
                  </a:lnTo>
                  <a:lnTo>
                    <a:pt x="1574" y="16253"/>
                  </a:lnTo>
                  <a:lnTo>
                    <a:pt x="1259" y="18074"/>
                  </a:lnTo>
                  <a:lnTo>
                    <a:pt x="989" y="19917"/>
                  </a:lnTo>
                  <a:lnTo>
                    <a:pt x="765" y="21760"/>
                  </a:lnTo>
                  <a:lnTo>
                    <a:pt x="562" y="23626"/>
                  </a:lnTo>
                  <a:lnTo>
                    <a:pt x="405" y="25492"/>
                  </a:lnTo>
                  <a:lnTo>
                    <a:pt x="270" y="27380"/>
                  </a:lnTo>
                  <a:lnTo>
                    <a:pt x="180" y="29246"/>
                  </a:lnTo>
                  <a:lnTo>
                    <a:pt x="90" y="31134"/>
                  </a:lnTo>
                  <a:lnTo>
                    <a:pt x="45" y="33000"/>
                  </a:lnTo>
                  <a:lnTo>
                    <a:pt x="23" y="34888"/>
                  </a:lnTo>
                  <a:lnTo>
                    <a:pt x="0" y="36754"/>
                  </a:lnTo>
                  <a:lnTo>
                    <a:pt x="23" y="38597"/>
                  </a:lnTo>
                  <a:lnTo>
                    <a:pt x="45" y="40440"/>
                  </a:lnTo>
                  <a:lnTo>
                    <a:pt x="90" y="42261"/>
                  </a:lnTo>
                  <a:lnTo>
                    <a:pt x="158" y="44262"/>
                  </a:lnTo>
                  <a:lnTo>
                    <a:pt x="292" y="46262"/>
                  </a:lnTo>
                  <a:lnTo>
                    <a:pt x="450" y="48241"/>
                  </a:lnTo>
                  <a:lnTo>
                    <a:pt x="652" y="50241"/>
                  </a:lnTo>
                  <a:lnTo>
                    <a:pt x="877" y="52219"/>
                  </a:lnTo>
                  <a:lnTo>
                    <a:pt x="1147" y="54198"/>
                  </a:lnTo>
                  <a:lnTo>
                    <a:pt x="1416" y="56176"/>
                  </a:lnTo>
                  <a:lnTo>
                    <a:pt x="1731" y="58154"/>
                  </a:lnTo>
                  <a:lnTo>
                    <a:pt x="2316" y="61930"/>
                  </a:lnTo>
                  <a:lnTo>
                    <a:pt x="2608" y="63819"/>
                  </a:lnTo>
                  <a:lnTo>
                    <a:pt x="2945" y="65729"/>
                  </a:lnTo>
                  <a:lnTo>
                    <a:pt x="3282" y="67618"/>
                  </a:lnTo>
                  <a:lnTo>
                    <a:pt x="3687" y="69483"/>
                  </a:lnTo>
                  <a:lnTo>
                    <a:pt x="3912" y="70405"/>
                  </a:lnTo>
                  <a:lnTo>
                    <a:pt x="4136" y="71349"/>
                  </a:lnTo>
                  <a:lnTo>
                    <a:pt x="4384" y="72271"/>
                  </a:lnTo>
                  <a:lnTo>
                    <a:pt x="4653" y="73192"/>
                  </a:lnTo>
                  <a:lnTo>
                    <a:pt x="4811" y="73664"/>
                  </a:lnTo>
                  <a:lnTo>
                    <a:pt x="4968" y="74137"/>
                  </a:lnTo>
                  <a:lnTo>
                    <a:pt x="5305" y="75036"/>
                  </a:lnTo>
                  <a:lnTo>
                    <a:pt x="5687" y="75845"/>
                  </a:lnTo>
                  <a:lnTo>
                    <a:pt x="6047" y="76564"/>
                  </a:lnTo>
                  <a:lnTo>
                    <a:pt x="6429" y="77194"/>
                  </a:lnTo>
                  <a:lnTo>
                    <a:pt x="6609" y="77463"/>
                  </a:lnTo>
                  <a:lnTo>
                    <a:pt x="6789" y="77688"/>
                  </a:lnTo>
                  <a:lnTo>
                    <a:pt x="6969" y="77891"/>
                  </a:lnTo>
                  <a:lnTo>
                    <a:pt x="7126" y="78070"/>
                  </a:lnTo>
                  <a:lnTo>
                    <a:pt x="7283" y="78183"/>
                  </a:lnTo>
                  <a:lnTo>
                    <a:pt x="7418" y="78295"/>
                  </a:lnTo>
                  <a:lnTo>
                    <a:pt x="7531" y="78340"/>
                  </a:lnTo>
                  <a:lnTo>
                    <a:pt x="7666" y="78385"/>
                  </a:lnTo>
                  <a:lnTo>
                    <a:pt x="8025" y="78453"/>
                  </a:lnTo>
                  <a:lnTo>
                    <a:pt x="8452" y="78497"/>
                  </a:lnTo>
                  <a:lnTo>
                    <a:pt x="8969" y="78497"/>
                  </a:lnTo>
                  <a:lnTo>
                    <a:pt x="9554" y="78475"/>
                  </a:lnTo>
                  <a:lnTo>
                    <a:pt x="10183" y="78408"/>
                  </a:lnTo>
                  <a:lnTo>
                    <a:pt x="10880" y="78340"/>
                  </a:lnTo>
                  <a:lnTo>
                    <a:pt x="11644" y="78228"/>
                  </a:lnTo>
                  <a:lnTo>
                    <a:pt x="12431" y="78070"/>
                  </a:lnTo>
                  <a:lnTo>
                    <a:pt x="13240" y="77913"/>
                  </a:lnTo>
                  <a:lnTo>
                    <a:pt x="14117" y="77711"/>
                  </a:lnTo>
                  <a:lnTo>
                    <a:pt x="14994" y="77508"/>
                  </a:lnTo>
                  <a:lnTo>
                    <a:pt x="15870" y="77261"/>
                  </a:lnTo>
                  <a:lnTo>
                    <a:pt x="16792" y="77014"/>
                  </a:lnTo>
                  <a:lnTo>
                    <a:pt x="17691" y="76722"/>
                  </a:lnTo>
                  <a:lnTo>
                    <a:pt x="18590" y="76429"/>
                  </a:lnTo>
                  <a:lnTo>
                    <a:pt x="19467" y="76092"/>
                  </a:lnTo>
                  <a:lnTo>
                    <a:pt x="20344" y="75755"/>
                  </a:lnTo>
                  <a:lnTo>
                    <a:pt x="21198" y="75418"/>
                  </a:lnTo>
                  <a:lnTo>
                    <a:pt x="22007" y="75036"/>
                  </a:lnTo>
                  <a:lnTo>
                    <a:pt x="22771" y="74654"/>
                  </a:lnTo>
                  <a:lnTo>
                    <a:pt x="23513" y="74249"/>
                  </a:lnTo>
                  <a:lnTo>
                    <a:pt x="24188" y="73844"/>
                  </a:lnTo>
                  <a:lnTo>
                    <a:pt x="24817" y="73417"/>
                  </a:lnTo>
                  <a:lnTo>
                    <a:pt x="25357" y="72990"/>
                  </a:lnTo>
                  <a:lnTo>
                    <a:pt x="25604" y="72765"/>
                  </a:lnTo>
                  <a:lnTo>
                    <a:pt x="25851" y="72541"/>
                  </a:lnTo>
                  <a:lnTo>
                    <a:pt x="26053" y="72316"/>
                  </a:lnTo>
                  <a:lnTo>
                    <a:pt x="26256" y="72091"/>
                  </a:lnTo>
                  <a:lnTo>
                    <a:pt x="26413" y="71866"/>
                  </a:lnTo>
                  <a:lnTo>
                    <a:pt x="26570" y="71641"/>
                  </a:lnTo>
                  <a:lnTo>
                    <a:pt x="26683" y="71417"/>
                  </a:lnTo>
                  <a:lnTo>
                    <a:pt x="26795" y="71169"/>
                  </a:lnTo>
                  <a:lnTo>
                    <a:pt x="26863" y="70945"/>
                  </a:lnTo>
                  <a:lnTo>
                    <a:pt x="26908" y="70697"/>
                  </a:lnTo>
                  <a:lnTo>
                    <a:pt x="26930" y="70472"/>
                  </a:lnTo>
                  <a:lnTo>
                    <a:pt x="26930" y="70225"/>
                  </a:lnTo>
                  <a:lnTo>
                    <a:pt x="26908" y="69978"/>
                  </a:lnTo>
                  <a:lnTo>
                    <a:pt x="26840" y="69753"/>
                  </a:lnTo>
                  <a:lnTo>
                    <a:pt x="26323" y="68090"/>
                  </a:lnTo>
                  <a:lnTo>
                    <a:pt x="25874" y="66449"/>
                  </a:lnTo>
                  <a:lnTo>
                    <a:pt x="25446" y="64785"/>
                  </a:lnTo>
                  <a:lnTo>
                    <a:pt x="25064" y="63144"/>
                  </a:lnTo>
                  <a:lnTo>
                    <a:pt x="24705" y="61481"/>
                  </a:lnTo>
                  <a:lnTo>
                    <a:pt x="24412" y="59840"/>
                  </a:lnTo>
                  <a:lnTo>
                    <a:pt x="24143" y="58176"/>
                  </a:lnTo>
                  <a:lnTo>
                    <a:pt x="23895" y="56513"/>
                  </a:lnTo>
                  <a:lnTo>
                    <a:pt x="23693" y="54849"/>
                  </a:lnTo>
                  <a:lnTo>
                    <a:pt x="23513" y="53186"/>
                  </a:lnTo>
                  <a:lnTo>
                    <a:pt x="23378" y="51500"/>
                  </a:lnTo>
                  <a:lnTo>
                    <a:pt x="23244" y="49814"/>
                  </a:lnTo>
                  <a:lnTo>
                    <a:pt x="23154" y="48128"/>
                  </a:lnTo>
                  <a:lnTo>
                    <a:pt x="23086" y="46420"/>
                  </a:lnTo>
                  <a:lnTo>
                    <a:pt x="23041" y="44711"/>
                  </a:lnTo>
                  <a:lnTo>
                    <a:pt x="23019" y="42981"/>
                  </a:lnTo>
                  <a:lnTo>
                    <a:pt x="22996" y="41991"/>
                  </a:lnTo>
                  <a:lnTo>
                    <a:pt x="22951" y="40710"/>
                  </a:lnTo>
                  <a:lnTo>
                    <a:pt x="22749" y="37518"/>
                  </a:lnTo>
                  <a:lnTo>
                    <a:pt x="22479" y="33697"/>
                  </a:lnTo>
                  <a:lnTo>
                    <a:pt x="22142" y="29561"/>
                  </a:lnTo>
                  <a:lnTo>
                    <a:pt x="21782" y="25447"/>
                  </a:lnTo>
                  <a:lnTo>
                    <a:pt x="21400" y="21648"/>
                  </a:lnTo>
                  <a:lnTo>
                    <a:pt x="21063" y="18456"/>
                  </a:lnTo>
                  <a:lnTo>
                    <a:pt x="20928" y="17219"/>
                  </a:lnTo>
                  <a:lnTo>
                    <a:pt x="20793" y="16230"/>
                  </a:lnTo>
                  <a:lnTo>
                    <a:pt x="20636" y="15151"/>
                  </a:lnTo>
                  <a:lnTo>
                    <a:pt x="20434" y="14005"/>
                  </a:lnTo>
                  <a:lnTo>
                    <a:pt x="20209" y="12769"/>
                  </a:lnTo>
                  <a:lnTo>
                    <a:pt x="19939" y="11487"/>
                  </a:lnTo>
                  <a:lnTo>
                    <a:pt x="19624" y="10184"/>
                  </a:lnTo>
                  <a:lnTo>
                    <a:pt x="19445" y="9509"/>
                  </a:lnTo>
                  <a:lnTo>
                    <a:pt x="19265" y="8857"/>
                  </a:lnTo>
                  <a:lnTo>
                    <a:pt x="19062" y="8205"/>
                  </a:lnTo>
                  <a:lnTo>
                    <a:pt x="18838" y="7553"/>
                  </a:lnTo>
                  <a:lnTo>
                    <a:pt x="18613" y="6924"/>
                  </a:lnTo>
                  <a:lnTo>
                    <a:pt x="18366" y="6295"/>
                  </a:lnTo>
                  <a:lnTo>
                    <a:pt x="18096" y="5688"/>
                  </a:lnTo>
                  <a:lnTo>
                    <a:pt x="17804" y="5103"/>
                  </a:lnTo>
                  <a:lnTo>
                    <a:pt x="17511" y="4519"/>
                  </a:lnTo>
                  <a:lnTo>
                    <a:pt x="17197" y="3979"/>
                  </a:lnTo>
                  <a:lnTo>
                    <a:pt x="16860" y="3440"/>
                  </a:lnTo>
                  <a:lnTo>
                    <a:pt x="16500" y="2945"/>
                  </a:lnTo>
                  <a:lnTo>
                    <a:pt x="16095" y="2473"/>
                  </a:lnTo>
                  <a:lnTo>
                    <a:pt x="15691" y="2046"/>
                  </a:lnTo>
                  <a:lnTo>
                    <a:pt x="15264" y="1641"/>
                  </a:lnTo>
                  <a:lnTo>
                    <a:pt x="14814" y="1259"/>
                  </a:lnTo>
                  <a:lnTo>
                    <a:pt x="14342" y="945"/>
                  </a:lnTo>
                  <a:lnTo>
                    <a:pt x="13847" y="652"/>
                  </a:lnTo>
                  <a:lnTo>
                    <a:pt x="13330" y="428"/>
                  </a:lnTo>
                  <a:lnTo>
                    <a:pt x="13061" y="315"/>
                  </a:lnTo>
                  <a:lnTo>
                    <a:pt x="12768" y="225"/>
                  </a:lnTo>
                  <a:lnTo>
                    <a:pt x="12499" y="158"/>
                  </a:lnTo>
                  <a:lnTo>
                    <a:pt x="12206" y="90"/>
                  </a:lnTo>
                  <a:lnTo>
                    <a:pt x="11892" y="45"/>
                  </a:lnTo>
                  <a:lnTo>
                    <a:pt x="11599" y="23"/>
                  </a:lnTo>
                  <a:lnTo>
                    <a:pt x="11330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4049950" y="1513800"/>
              <a:ext cx="134325" cy="1946725"/>
            </a:xfrm>
            <a:custGeom>
              <a:avLst/>
              <a:gdLst/>
              <a:ahLst/>
              <a:cxnLst/>
              <a:rect l="l" t="t" r="r" b="b"/>
              <a:pathLst>
                <a:path w="5373" h="77869" extrusionOk="0">
                  <a:moveTo>
                    <a:pt x="1439" y="1"/>
                  </a:moveTo>
                  <a:lnTo>
                    <a:pt x="1169" y="23"/>
                  </a:lnTo>
                  <a:lnTo>
                    <a:pt x="1012" y="1237"/>
                  </a:lnTo>
                  <a:lnTo>
                    <a:pt x="854" y="2451"/>
                  </a:lnTo>
                  <a:lnTo>
                    <a:pt x="674" y="3665"/>
                  </a:lnTo>
                  <a:lnTo>
                    <a:pt x="540" y="4878"/>
                  </a:lnTo>
                  <a:lnTo>
                    <a:pt x="405" y="6205"/>
                  </a:lnTo>
                  <a:lnTo>
                    <a:pt x="315" y="7531"/>
                  </a:lnTo>
                  <a:lnTo>
                    <a:pt x="225" y="8880"/>
                  </a:lnTo>
                  <a:lnTo>
                    <a:pt x="180" y="10206"/>
                  </a:lnTo>
                  <a:lnTo>
                    <a:pt x="135" y="12859"/>
                  </a:lnTo>
                  <a:lnTo>
                    <a:pt x="90" y="15534"/>
                  </a:lnTo>
                  <a:lnTo>
                    <a:pt x="45" y="18456"/>
                  </a:lnTo>
                  <a:lnTo>
                    <a:pt x="23" y="21401"/>
                  </a:lnTo>
                  <a:lnTo>
                    <a:pt x="0" y="24345"/>
                  </a:lnTo>
                  <a:lnTo>
                    <a:pt x="23" y="27290"/>
                  </a:lnTo>
                  <a:lnTo>
                    <a:pt x="90" y="30212"/>
                  </a:lnTo>
                  <a:lnTo>
                    <a:pt x="157" y="33157"/>
                  </a:lnTo>
                  <a:lnTo>
                    <a:pt x="247" y="36102"/>
                  </a:lnTo>
                  <a:lnTo>
                    <a:pt x="382" y="39024"/>
                  </a:lnTo>
                  <a:lnTo>
                    <a:pt x="674" y="45206"/>
                  </a:lnTo>
                  <a:lnTo>
                    <a:pt x="854" y="48286"/>
                  </a:lnTo>
                  <a:lnTo>
                    <a:pt x="1057" y="51388"/>
                  </a:lnTo>
                  <a:lnTo>
                    <a:pt x="1259" y="54467"/>
                  </a:lnTo>
                  <a:lnTo>
                    <a:pt x="1506" y="57547"/>
                  </a:lnTo>
                  <a:lnTo>
                    <a:pt x="1798" y="60627"/>
                  </a:lnTo>
                  <a:lnTo>
                    <a:pt x="2113" y="63706"/>
                  </a:lnTo>
                  <a:lnTo>
                    <a:pt x="2315" y="65482"/>
                  </a:lnTo>
                  <a:lnTo>
                    <a:pt x="2540" y="67258"/>
                  </a:lnTo>
                  <a:lnTo>
                    <a:pt x="2810" y="69011"/>
                  </a:lnTo>
                  <a:lnTo>
                    <a:pt x="3057" y="70787"/>
                  </a:lnTo>
                  <a:lnTo>
                    <a:pt x="3619" y="74316"/>
                  </a:lnTo>
                  <a:lnTo>
                    <a:pt x="4159" y="77868"/>
                  </a:lnTo>
                  <a:lnTo>
                    <a:pt x="5373" y="77576"/>
                  </a:lnTo>
                  <a:lnTo>
                    <a:pt x="4788" y="73957"/>
                  </a:lnTo>
                  <a:lnTo>
                    <a:pt x="4226" y="70338"/>
                  </a:lnTo>
                  <a:lnTo>
                    <a:pt x="3979" y="68539"/>
                  </a:lnTo>
                  <a:lnTo>
                    <a:pt x="3732" y="66718"/>
                  </a:lnTo>
                  <a:lnTo>
                    <a:pt x="3484" y="64898"/>
                  </a:lnTo>
                  <a:lnTo>
                    <a:pt x="3282" y="63077"/>
                  </a:lnTo>
                  <a:lnTo>
                    <a:pt x="2990" y="60087"/>
                  </a:lnTo>
                  <a:lnTo>
                    <a:pt x="2720" y="57075"/>
                  </a:lnTo>
                  <a:lnTo>
                    <a:pt x="2495" y="54085"/>
                  </a:lnTo>
                  <a:lnTo>
                    <a:pt x="2270" y="51073"/>
                  </a:lnTo>
                  <a:lnTo>
                    <a:pt x="2091" y="48061"/>
                  </a:lnTo>
                  <a:lnTo>
                    <a:pt x="1911" y="45049"/>
                  </a:lnTo>
                  <a:lnTo>
                    <a:pt x="1619" y="39024"/>
                  </a:lnTo>
                  <a:lnTo>
                    <a:pt x="1484" y="36012"/>
                  </a:lnTo>
                  <a:lnTo>
                    <a:pt x="1394" y="33000"/>
                  </a:lnTo>
                  <a:lnTo>
                    <a:pt x="1304" y="29988"/>
                  </a:lnTo>
                  <a:lnTo>
                    <a:pt x="1259" y="26975"/>
                  </a:lnTo>
                  <a:lnTo>
                    <a:pt x="1236" y="23963"/>
                  </a:lnTo>
                  <a:lnTo>
                    <a:pt x="1259" y="20951"/>
                  </a:lnTo>
                  <a:lnTo>
                    <a:pt x="1281" y="17939"/>
                  </a:lnTo>
                  <a:lnTo>
                    <a:pt x="1326" y="14927"/>
                  </a:lnTo>
                  <a:lnTo>
                    <a:pt x="1394" y="11982"/>
                  </a:lnTo>
                  <a:lnTo>
                    <a:pt x="1439" y="10498"/>
                  </a:lnTo>
                  <a:lnTo>
                    <a:pt x="1506" y="9037"/>
                  </a:lnTo>
                  <a:lnTo>
                    <a:pt x="1574" y="7553"/>
                  </a:lnTo>
                  <a:lnTo>
                    <a:pt x="1686" y="6092"/>
                  </a:lnTo>
                  <a:lnTo>
                    <a:pt x="1821" y="4631"/>
                  </a:lnTo>
                  <a:lnTo>
                    <a:pt x="2001" y="3148"/>
                  </a:lnTo>
                  <a:lnTo>
                    <a:pt x="2225" y="1597"/>
                  </a:lnTo>
                  <a:lnTo>
                    <a:pt x="2428" y="23"/>
                  </a:lnTo>
                  <a:lnTo>
                    <a:pt x="2270" y="2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4209550" y="3318875"/>
              <a:ext cx="35975" cy="65200"/>
            </a:xfrm>
            <a:custGeom>
              <a:avLst/>
              <a:gdLst/>
              <a:ahLst/>
              <a:cxnLst/>
              <a:rect l="l" t="t" r="r" b="b"/>
              <a:pathLst>
                <a:path w="1439" h="2608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8"/>
                  </a:lnTo>
                  <a:lnTo>
                    <a:pt x="202" y="135"/>
                  </a:lnTo>
                  <a:lnTo>
                    <a:pt x="112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247" y="2181"/>
                  </a:lnTo>
                  <a:lnTo>
                    <a:pt x="270" y="2293"/>
                  </a:lnTo>
                  <a:lnTo>
                    <a:pt x="337" y="2383"/>
                  </a:lnTo>
                  <a:lnTo>
                    <a:pt x="427" y="2473"/>
                  </a:lnTo>
                  <a:lnTo>
                    <a:pt x="540" y="2540"/>
                  </a:lnTo>
                  <a:lnTo>
                    <a:pt x="652" y="2585"/>
                  </a:lnTo>
                  <a:lnTo>
                    <a:pt x="764" y="2608"/>
                  </a:lnTo>
                  <a:lnTo>
                    <a:pt x="1012" y="2608"/>
                  </a:lnTo>
                  <a:lnTo>
                    <a:pt x="1124" y="2540"/>
                  </a:lnTo>
                  <a:lnTo>
                    <a:pt x="1236" y="2473"/>
                  </a:lnTo>
                  <a:lnTo>
                    <a:pt x="1304" y="2406"/>
                  </a:lnTo>
                  <a:lnTo>
                    <a:pt x="1371" y="2293"/>
                  </a:lnTo>
                  <a:lnTo>
                    <a:pt x="1416" y="2203"/>
                  </a:lnTo>
                  <a:lnTo>
                    <a:pt x="1439" y="2068"/>
                  </a:lnTo>
                  <a:lnTo>
                    <a:pt x="1439" y="1956"/>
                  </a:lnTo>
                  <a:lnTo>
                    <a:pt x="1439" y="1821"/>
                  </a:lnTo>
                  <a:lnTo>
                    <a:pt x="1191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1012" y="158"/>
                  </a:lnTo>
                  <a:lnTo>
                    <a:pt x="899" y="90"/>
                  </a:lnTo>
                  <a:lnTo>
                    <a:pt x="787" y="4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4253375" y="3050250"/>
              <a:ext cx="69700" cy="145000"/>
            </a:xfrm>
            <a:custGeom>
              <a:avLst/>
              <a:gdLst/>
              <a:ahLst/>
              <a:cxnLst/>
              <a:rect l="l" t="t" r="r" b="b"/>
              <a:pathLst>
                <a:path w="2788" h="580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35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382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810" y="3057"/>
                  </a:lnTo>
                  <a:lnTo>
                    <a:pt x="1574" y="5373"/>
                  </a:lnTo>
                  <a:lnTo>
                    <a:pt x="1619" y="5508"/>
                  </a:lnTo>
                  <a:lnTo>
                    <a:pt x="1709" y="5598"/>
                  </a:lnTo>
                  <a:lnTo>
                    <a:pt x="1799" y="5688"/>
                  </a:lnTo>
                  <a:lnTo>
                    <a:pt x="1889" y="5755"/>
                  </a:lnTo>
                  <a:lnTo>
                    <a:pt x="2001" y="5777"/>
                  </a:lnTo>
                  <a:lnTo>
                    <a:pt x="2113" y="5800"/>
                  </a:lnTo>
                  <a:lnTo>
                    <a:pt x="2226" y="5800"/>
                  </a:lnTo>
                  <a:lnTo>
                    <a:pt x="2338" y="5777"/>
                  </a:lnTo>
                  <a:lnTo>
                    <a:pt x="2451" y="5732"/>
                  </a:lnTo>
                  <a:lnTo>
                    <a:pt x="2563" y="5665"/>
                  </a:lnTo>
                  <a:lnTo>
                    <a:pt x="2630" y="5598"/>
                  </a:lnTo>
                  <a:lnTo>
                    <a:pt x="2720" y="5508"/>
                  </a:lnTo>
                  <a:lnTo>
                    <a:pt x="2765" y="5418"/>
                  </a:lnTo>
                  <a:lnTo>
                    <a:pt x="2788" y="5283"/>
                  </a:lnTo>
                  <a:lnTo>
                    <a:pt x="2788" y="5171"/>
                  </a:lnTo>
                  <a:lnTo>
                    <a:pt x="2765" y="5036"/>
                  </a:lnTo>
                  <a:lnTo>
                    <a:pt x="2001" y="2720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4232575" y="2838950"/>
              <a:ext cx="42750" cy="136575"/>
            </a:xfrm>
            <a:custGeom>
              <a:avLst/>
              <a:gdLst/>
              <a:ahLst/>
              <a:cxnLst/>
              <a:rect l="l" t="t" r="r" b="b"/>
              <a:pathLst>
                <a:path w="1710" h="5463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6" y="90"/>
                  </a:lnTo>
                  <a:lnTo>
                    <a:pt x="136" y="158"/>
                  </a:lnTo>
                  <a:lnTo>
                    <a:pt x="68" y="247"/>
                  </a:lnTo>
                  <a:lnTo>
                    <a:pt x="23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147"/>
                  </a:lnTo>
                  <a:lnTo>
                    <a:pt x="113" y="1709"/>
                  </a:lnTo>
                  <a:lnTo>
                    <a:pt x="203" y="2810"/>
                  </a:lnTo>
                  <a:lnTo>
                    <a:pt x="248" y="3372"/>
                  </a:lnTo>
                  <a:lnTo>
                    <a:pt x="315" y="3934"/>
                  </a:lnTo>
                  <a:lnTo>
                    <a:pt x="405" y="4474"/>
                  </a:lnTo>
                  <a:lnTo>
                    <a:pt x="518" y="5036"/>
                  </a:lnTo>
                  <a:lnTo>
                    <a:pt x="563" y="5170"/>
                  </a:lnTo>
                  <a:lnTo>
                    <a:pt x="608" y="5260"/>
                  </a:lnTo>
                  <a:lnTo>
                    <a:pt x="698" y="5350"/>
                  </a:lnTo>
                  <a:lnTo>
                    <a:pt x="787" y="5418"/>
                  </a:lnTo>
                  <a:lnTo>
                    <a:pt x="900" y="5440"/>
                  </a:lnTo>
                  <a:lnTo>
                    <a:pt x="1012" y="5463"/>
                  </a:lnTo>
                  <a:lnTo>
                    <a:pt x="1125" y="5463"/>
                  </a:lnTo>
                  <a:lnTo>
                    <a:pt x="1237" y="5440"/>
                  </a:lnTo>
                  <a:lnTo>
                    <a:pt x="1349" y="5395"/>
                  </a:lnTo>
                  <a:lnTo>
                    <a:pt x="1439" y="5328"/>
                  </a:lnTo>
                  <a:lnTo>
                    <a:pt x="1529" y="5260"/>
                  </a:lnTo>
                  <a:lnTo>
                    <a:pt x="1619" y="5170"/>
                  </a:lnTo>
                  <a:lnTo>
                    <a:pt x="1664" y="5080"/>
                  </a:lnTo>
                  <a:lnTo>
                    <a:pt x="1709" y="4946"/>
                  </a:lnTo>
                  <a:lnTo>
                    <a:pt x="1709" y="4833"/>
                  </a:lnTo>
                  <a:lnTo>
                    <a:pt x="1687" y="4676"/>
                  </a:lnTo>
                  <a:lnTo>
                    <a:pt x="1597" y="4181"/>
                  </a:lnTo>
                  <a:lnTo>
                    <a:pt x="1529" y="3664"/>
                  </a:lnTo>
                  <a:lnTo>
                    <a:pt x="1462" y="3147"/>
                  </a:lnTo>
                  <a:lnTo>
                    <a:pt x="1417" y="2630"/>
                  </a:lnTo>
                  <a:lnTo>
                    <a:pt x="1349" y="1619"/>
                  </a:lnTo>
                  <a:lnTo>
                    <a:pt x="1305" y="1102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990" y="135"/>
                  </a:lnTo>
                  <a:lnTo>
                    <a:pt x="877" y="90"/>
                  </a:lnTo>
                  <a:lnTo>
                    <a:pt x="765" y="45"/>
                  </a:lnTo>
                  <a:lnTo>
                    <a:pt x="653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4251700" y="2623700"/>
              <a:ext cx="30350" cy="30950"/>
            </a:xfrm>
            <a:custGeom>
              <a:avLst/>
              <a:gdLst/>
              <a:ahLst/>
              <a:cxnLst/>
              <a:rect l="l" t="t" r="r" b="b"/>
              <a:pathLst>
                <a:path w="1214" h="1238" extrusionOk="0">
                  <a:moveTo>
                    <a:pt x="562" y="1"/>
                  </a:moveTo>
                  <a:lnTo>
                    <a:pt x="427" y="23"/>
                  </a:lnTo>
                  <a:lnTo>
                    <a:pt x="292" y="68"/>
                  </a:lnTo>
                  <a:lnTo>
                    <a:pt x="202" y="136"/>
                  </a:lnTo>
                  <a:lnTo>
                    <a:pt x="112" y="225"/>
                  </a:lnTo>
                  <a:lnTo>
                    <a:pt x="45" y="315"/>
                  </a:lnTo>
                  <a:lnTo>
                    <a:pt x="22" y="428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7"/>
                  </a:lnTo>
                  <a:lnTo>
                    <a:pt x="67" y="877"/>
                  </a:lnTo>
                  <a:lnTo>
                    <a:pt x="135" y="990"/>
                  </a:lnTo>
                  <a:lnTo>
                    <a:pt x="202" y="1080"/>
                  </a:lnTo>
                  <a:lnTo>
                    <a:pt x="292" y="1147"/>
                  </a:lnTo>
                  <a:lnTo>
                    <a:pt x="382" y="1192"/>
                  </a:lnTo>
                  <a:lnTo>
                    <a:pt x="517" y="1237"/>
                  </a:lnTo>
                  <a:lnTo>
                    <a:pt x="629" y="1237"/>
                  </a:lnTo>
                  <a:lnTo>
                    <a:pt x="764" y="1215"/>
                  </a:lnTo>
                  <a:lnTo>
                    <a:pt x="899" y="1147"/>
                  </a:lnTo>
                  <a:lnTo>
                    <a:pt x="1012" y="1080"/>
                  </a:lnTo>
                  <a:lnTo>
                    <a:pt x="1101" y="990"/>
                  </a:lnTo>
                  <a:lnTo>
                    <a:pt x="1146" y="900"/>
                  </a:lnTo>
                  <a:lnTo>
                    <a:pt x="1191" y="787"/>
                  </a:lnTo>
                  <a:lnTo>
                    <a:pt x="1214" y="675"/>
                  </a:lnTo>
                  <a:lnTo>
                    <a:pt x="1191" y="563"/>
                  </a:lnTo>
                  <a:lnTo>
                    <a:pt x="1169" y="450"/>
                  </a:lnTo>
                  <a:lnTo>
                    <a:pt x="1146" y="338"/>
                  </a:lnTo>
                  <a:lnTo>
                    <a:pt x="1079" y="248"/>
                  </a:lnTo>
                  <a:lnTo>
                    <a:pt x="1012" y="158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4323625" y="3024400"/>
              <a:ext cx="45550" cy="147250"/>
            </a:xfrm>
            <a:custGeom>
              <a:avLst/>
              <a:gdLst/>
              <a:ahLst/>
              <a:cxnLst/>
              <a:rect l="l" t="t" r="r" b="b"/>
              <a:pathLst>
                <a:path w="1822" h="589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135" y="1821"/>
                  </a:lnTo>
                  <a:lnTo>
                    <a:pt x="270" y="3035"/>
                  </a:lnTo>
                  <a:lnTo>
                    <a:pt x="450" y="4226"/>
                  </a:lnTo>
                  <a:lnTo>
                    <a:pt x="630" y="5440"/>
                  </a:lnTo>
                  <a:lnTo>
                    <a:pt x="652" y="5575"/>
                  </a:lnTo>
                  <a:lnTo>
                    <a:pt x="720" y="5687"/>
                  </a:lnTo>
                  <a:lnTo>
                    <a:pt x="787" y="5755"/>
                  </a:lnTo>
                  <a:lnTo>
                    <a:pt x="877" y="5822"/>
                  </a:lnTo>
                  <a:lnTo>
                    <a:pt x="989" y="5867"/>
                  </a:lnTo>
                  <a:lnTo>
                    <a:pt x="1079" y="5890"/>
                  </a:lnTo>
                  <a:lnTo>
                    <a:pt x="1192" y="5867"/>
                  </a:lnTo>
                  <a:lnTo>
                    <a:pt x="1304" y="5845"/>
                  </a:lnTo>
                  <a:lnTo>
                    <a:pt x="1416" y="5800"/>
                  </a:lnTo>
                  <a:lnTo>
                    <a:pt x="1529" y="5755"/>
                  </a:lnTo>
                  <a:lnTo>
                    <a:pt x="1619" y="5687"/>
                  </a:lnTo>
                  <a:lnTo>
                    <a:pt x="1709" y="5575"/>
                  </a:lnTo>
                  <a:lnTo>
                    <a:pt x="1754" y="5485"/>
                  </a:lnTo>
                  <a:lnTo>
                    <a:pt x="1799" y="5373"/>
                  </a:lnTo>
                  <a:lnTo>
                    <a:pt x="1821" y="5238"/>
                  </a:lnTo>
                  <a:lnTo>
                    <a:pt x="1821" y="5103"/>
                  </a:lnTo>
                  <a:lnTo>
                    <a:pt x="1641" y="3979"/>
                  </a:lnTo>
                  <a:lnTo>
                    <a:pt x="1484" y="2855"/>
                  </a:lnTo>
                  <a:lnTo>
                    <a:pt x="1349" y="1731"/>
                  </a:lnTo>
                  <a:lnTo>
                    <a:pt x="1259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876300" y="2329225"/>
              <a:ext cx="35975" cy="74775"/>
            </a:xfrm>
            <a:custGeom>
              <a:avLst/>
              <a:gdLst/>
              <a:ahLst/>
              <a:cxnLst/>
              <a:rect l="l" t="t" r="r" b="b"/>
              <a:pathLst>
                <a:path w="1439" h="2991" extrusionOk="0">
                  <a:moveTo>
                    <a:pt x="495" y="1"/>
                  </a:moveTo>
                  <a:lnTo>
                    <a:pt x="382" y="46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08"/>
                  </a:lnTo>
                  <a:lnTo>
                    <a:pt x="180" y="2383"/>
                  </a:lnTo>
                  <a:lnTo>
                    <a:pt x="202" y="2518"/>
                  </a:lnTo>
                  <a:lnTo>
                    <a:pt x="247" y="2631"/>
                  </a:lnTo>
                  <a:lnTo>
                    <a:pt x="315" y="2721"/>
                  </a:lnTo>
                  <a:lnTo>
                    <a:pt x="382" y="2811"/>
                  </a:lnTo>
                  <a:lnTo>
                    <a:pt x="472" y="2900"/>
                  </a:lnTo>
                  <a:lnTo>
                    <a:pt x="562" y="2945"/>
                  </a:lnTo>
                  <a:lnTo>
                    <a:pt x="697" y="2990"/>
                  </a:lnTo>
                  <a:lnTo>
                    <a:pt x="944" y="2990"/>
                  </a:lnTo>
                  <a:lnTo>
                    <a:pt x="1057" y="2945"/>
                  </a:lnTo>
                  <a:lnTo>
                    <a:pt x="1146" y="2878"/>
                  </a:lnTo>
                  <a:lnTo>
                    <a:pt x="1259" y="2811"/>
                  </a:lnTo>
                  <a:lnTo>
                    <a:pt x="1326" y="2721"/>
                  </a:lnTo>
                  <a:lnTo>
                    <a:pt x="1394" y="2608"/>
                  </a:lnTo>
                  <a:lnTo>
                    <a:pt x="1416" y="2496"/>
                  </a:lnTo>
                  <a:lnTo>
                    <a:pt x="1439" y="2383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60"/>
                  </a:lnTo>
                  <a:lnTo>
                    <a:pt x="1124" y="270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54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3902700" y="2663050"/>
              <a:ext cx="44425" cy="205700"/>
            </a:xfrm>
            <a:custGeom>
              <a:avLst/>
              <a:gdLst/>
              <a:ahLst/>
              <a:cxnLst/>
              <a:rect l="l" t="t" r="r" b="b"/>
              <a:pathLst>
                <a:path w="1777" h="8228" extrusionOk="0">
                  <a:moveTo>
                    <a:pt x="473" y="0"/>
                  </a:moveTo>
                  <a:lnTo>
                    <a:pt x="360" y="23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68" y="1484"/>
                  </a:lnTo>
                  <a:lnTo>
                    <a:pt x="135" y="2361"/>
                  </a:lnTo>
                  <a:lnTo>
                    <a:pt x="315" y="4114"/>
                  </a:lnTo>
                  <a:lnTo>
                    <a:pt x="450" y="5867"/>
                  </a:lnTo>
                  <a:lnTo>
                    <a:pt x="495" y="6766"/>
                  </a:lnTo>
                  <a:lnTo>
                    <a:pt x="540" y="7643"/>
                  </a:lnTo>
                  <a:lnTo>
                    <a:pt x="540" y="7778"/>
                  </a:lnTo>
                  <a:lnTo>
                    <a:pt x="585" y="7890"/>
                  </a:lnTo>
                  <a:lnTo>
                    <a:pt x="652" y="8003"/>
                  </a:lnTo>
                  <a:lnTo>
                    <a:pt x="720" y="8093"/>
                  </a:lnTo>
                  <a:lnTo>
                    <a:pt x="832" y="8160"/>
                  </a:lnTo>
                  <a:lnTo>
                    <a:pt x="922" y="8205"/>
                  </a:lnTo>
                  <a:lnTo>
                    <a:pt x="1035" y="8228"/>
                  </a:lnTo>
                  <a:lnTo>
                    <a:pt x="1282" y="8228"/>
                  </a:lnTo>
                  <a:lnTo>
                    <a:pt x="1394" y="8183"/>
                  </a:lnTo>
                  <a:lnTo>
                    <a:pt x="1484" y="8138"/>
                  </a:lnTo>
                  <a:lnTo>
                    <a:pt x="1574" y="8070"/>
                  </a:lnTo>
                  <a:lnTo>
                    <a:pt x="1664" y="7980"/>
                  </a:lnTo>
                  <a:lnTo>
                    <a:pt x="1709" y="7890"/>
                  </a:lnTo>
                  <a:lnTo>
                    <a:pt x="1754" y="7756"/>
                  </a:lnTo>
                  <a:lnTo>
                    <a:pt x="1776" y="7621"/>
                  </a:lnTo>
                  <a:lnTo>
                    <a:pt x="1731" y="6744"/>
                  </a:lnTo>
                  <a:lnTo>
                    <a:pt x="1686" y="5867"/>
                  </a:lnTo>
                  <a:lnTo>
                    <a:pt x="1552" y="4091"/>
                  </a:lnTo>
                  <a:lnTo>
                    <a:pt x="1372" y="2338"/>
                  </a:lnTo>
                  <a:lnTo>
                    <a:pt x="1304" y="1461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3952150" y="2546725"/>
              <a:ext cx="30950" cy="94425"/>
            </a:xfrm>
            <a:custGeom>
              <a:avLst/>
              <a:gdLst/>
              <a:ahLst/>
              <a:cxnLst/>
              <a:rect l="l" t="t" r="r" b="b"/>
              <a:pathLst>
                <a:path w="1238" h="3777" extrusionOk="0">
                  <a:moveTo>
                    <a:pt x="518" y="0"/>
                  </a:moveTo>
                  <a:lnTo>
                    <a:pt x="405" y="23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36" y="225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1" y="607"/>
                  </a:lnTo>
                  <a:lnTo>
                    <a:pt x="1" y="3170"/>
                  </a:lnTo>
                  <a:lnTo>
                    <a:pt x="23" y="3327"/>
                  </a:lnTo>
                  <a:lnTo>
                    <a:pt x="46" y="3439"/>
                  </a:lnTo>
                  <a:lnTo>
                    <a:pt x="113" y="3529"/>
                  </a:lnTo>
                  <a:lnTo>
                    <a:pt x="203" y="3619"/>
                  </a:lnTo>
                  <a:lnTo>
                    <a:pt x="293" y="3687"/>
                  </a:lnTo>
                  <a:lnTo>
                    <a:pt x="383" y="3732"/>
                  </a:lnTo>
                  <a:lnTo>
                    <a:pt x="495" y="3754"/>
                  </a:lnTo>
                  <a:lnTo>
                    <a:pt x="630" y="3777"/>
                  </a:lnTo>
                  <a:lnTo>
                    <a:pt x="743" y="3754"/>
                  </a:lnTo>
                  <a:lnTo>
                    <a:pt x="855" y="3732"/>
                  </a:lnTo>
                  <a:lnTo>
                    <a:pt x="945" y="3687"/>
                  </a:lnTo>
                  <a:lnTo>
                    <a:pt x="1035" y="3619"/>
                  </a:lnTo>
                  <a:lnTo>
                    <a:pt x="1125" y="3529"/>
                  </a:lnTo>
                  <a:lnTo>
                    <a:pt x="1192" y="3417"/>
                  </a:lnTo>
                  <a:lnTo>
                    <a:pt x="1237" y="3304"/>
                  </a:lnTo>
                  <a:lnTo>
                    <a:pt x="1237" y="3170"/>
                  </a:lnTo>
                  <a:lnTo>
                    <a:pt x="1237" y="585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25"/>
                  </a:lnTo>
                  <a:lnTo>
                    <a:pt x="1057" y="135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987000" y="3076100"/>
              <a:ext cx="33750" cy="123100"/>
            </a:xfrm>
            <a:custGeom>
              <a:avLst/>
              <a:gdLst/>
              <a:ahLst/>
              <a:cxnLst/>
              <a:rect l="l" t="t" r="r" b="b"/>
              <a:pathLst>
                <a:path w="1350" h="4924" extrusionOk="0">
                  <a:moveTo>
                    <a:pt x="562" y="0"/>
                  </a:moveTo>
                  <a:lnTo>
                    <a:pt x="427" y="23"/>
                  </a:lnTo>
                  <a:lnTo>
                    <a:pt x="338" y="45"/>
                  </a:lnTo>
                  <a:lnTo>
                    <a:pt x="225" y="90"/>
                  </a:lnTo>
                  <a:lnTo>
                    <a:pt x="135" y="158"/>
                  </a:lnTo>
                  <a:lnTo>
                    <a:pt x="68" y="248"/>
                  </a:lnTo>
                  <a:lnTo>
                    <a:pt x="23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45" y="1079"/>
                  </a:lnTo>
                  <a:lnTo>
                    <a:pt x="68" y="1529"/>
                  </a:lnTo>
                  <a:lnTo>
                    <a:pt x="68" y="2473"/>
                  </a:lnTo>
                  <a:lnTo>
                    <a:pt x="68" y="3395"/>
                  </a:lnTo>
                  <a:lnTo>
                    <a:pt x="90" y="3867"/>
                  </a:lnTo>
                  <a:lnTo>
                    <a:pt x="113" y="4339"/>
                  </a:lnTo>
                  <a:lnTo>
                    <a:pt x="135" y="4474"/>
                  </a:lnTo>
                  <a:lnTo>
                    <a:pt x="180" y="4586"/>
                  </a:lnTo>
                  <a:lnTo>
                    <a:pt x="248" y="4698"/>
                  </a:lnTo>
                  <a:lnTo>
                    <a:pt x="338" y="4766"/>
                  </a:lnTo>
                  <a:lnTo>
                    <a:pt x="427" y="4833"/>
                  </a:lnTo>
                  <a:lnTo>
                    <a:pt x="540" y="4878"/>
                  </a:lnTo>
                  <a:lnTo>
                    <a:pt x="652" y="4923"/>
                  </a:lnTo>
                  <a:lnTo>
                    <a:pt x="787" y="4923"/>
                  </a:lnTo>
                  <a:lnTo>
                    <a:pt x="900" y="4901"/>
                  </a:lnTo>
                  <a:lnTo>
                    <a:pt x="1012" y="4878"/>
                  </a:lnTo>
                  <a:lnTo>
                    <a:pt x="1102" y="4833"/>
                  </a:lnTo>
                  <a:lnTo>
                    <a:pt x="1192" y="4766"/>
                  </a:lnTo>
                  <a:lnTo>
                    <a:pt x="1259" y="4676"/>
                  </a:lnTo>
                  <a:lnTo>
                    <a:pt x="1327" y="4586"/>
                  </a:lnTo>
                  <a:lnTo>
                    <a:pt x="1349" y="4451"/>
                  </a:lnTo>
                  <a:lnTo>
                    <a:pt x="1349" y="4316"/>
                  </a:lnTo>
                  <a:lnTo>
                    <a:pt x="1327" y="3844"/>
                  </a:lnTo>
                  <a:lnTo>
                    <a:pt x="1304" y="3395"/>
                  </a:lnTo>
                  <a:lnTo>
                    <a:pt x="1304" y="2451"/>
                  </a:lnTo>
                  <a:lnTo>
                    <a:pt x="1304" y="1529"/>
                  </a:lnTo>
                  <a:lnTo>
                    <a:pt x="1282" y="1057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47" y="338"/>
                  </a:lnTo>
                  <a:lnTo>
                    <a:pt x="1079" y="225"/>
                  </a:lnTo>
                  <a:lnTo>
                    <a:pt x="989" y="158"/>
                  </a:lnTo>
                  <a:lnTo>
                    <a:pt x="900" y="90"/>
                  </a:lnTo>
                  <a:lnTo>
                    <a:pt x="787" y="45"/>
                  </a:lnTo>
                  <a:lnTo>
                    <a:pt x="675" y="23"/>
                  </a:lnTo>
                  <a:lnTo>
                    <a:pt x="56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4161775" y="2430950"/>
              <a:ext cx="41600" cy="123650"/>
            </a:xfrm>
            <a:custGeom>
              <a:avLst/>
              <a:gdLst/>
              <a:ahLst/>
              <a:cxnLst/>
              <a:rect l="l" t="t" r="r" b="b"/>
              <a:pathLst>
                <a:path w="1664" h="4946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90" y="1596"/>
                  </a:lnTo>
                  <a:lnTo>
                    <a:pt x="203" y="2563"/>
                  </a:lnTo>
                  <a:lnTo>
                    <a:pt x="315" y="3530"/>
                  </a:lnTo>
                  <a:lnTo>
                    <a:pt x="472" y="4519"/>
                  </a:lnTo>
                  <a:lnTo>
                    <a:pt x="495" y="4654"/>
                  </a:lnTo>
                  <a:lnTo>
                    <a:pt x="562" y="4743"/>
                  </a:lnTo>
                  <a:lnTo>
                    <a:pt x="630" y="4833"/>
                  </a:lnTo>
                  <a:lnTo>
                    <a:pt x="720" y="4901"/>
                  </a:lnTo>
                  <a:lnTo>
                    <a:pt x="832" y="4946"/>
                  </a:lnTo>
                  <a:lnTo>
                    <a:pt x="1057" y="4946"/>
                  </a:lnTo>
                  <a:lnTo>
                    <a:pt x="1169" y="4923"/>
                  </a:lnTo>
                  <a:lnTo>
                    <a:pt x="1259" y="4878"/>
                  </a:lnTo>
                  <a:lnTo>
                    <a:pt x="1372" y="4833"/>
                  </a:lnTo>
                  <a:lnTo>
                    <a:pt x="1462" y="4743"/>
                  </a:lnTo>
                  <a:lnTo>
                    <a:pt x="1551" y="4654"/>
                  </a:lnTo>
                  <a:lnTo>
                    <a:pt x="1596" y="4564"/>
                  </a:lnTo>
                  <a:lnTo>
                    <a:pt x="1641" y="4429"/>
                  </a:lnTo>
                  <a:lnTo>
                    <a:pt x="1664" y="4316"/>
                  </a:lnTo>
                  <a:lnTo>
                    <a:pt x="1664" y="4159"/>
                  </a:lnTo>
                  <a:lnTo>
                    <a:pt x="1529" y="3282"/>
                  </a:lnTo>
                  <a:lnTo>
                    <a:pt x="1417" y="2383"/>
                  </a:lnTo>
                  <a:lnTo>
                    <a:pt x="1327" y="1484"/>
                  </a:lnTo>
                  <a:lnTo>
                    <a:pt x="1259" y="585"/>
                  </a:lnTo>
                  <a:lnTo>
                    <a:pt x="1214" y="450"/>
                  </a:lnTo>
                  <a:lnTo>
                    <a:pt x="1169" y="338"/>
                  </a:lnTo>
                  <a:lnTo>
                    <a:pt x="1102" y="225"/>
                  </a:lnTo>
                  <a:lnTo>
                    <a:pt x="1034" y="158"/>
                  </a:lnTo>
                  <a:lnTo>
                    <a:pt x="922" y="90"/>
                  </a:lnTo>
                  <a:lnTo>
                    <a:pt x="810" y="45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4151100" y="3050250"/>
              <a:ext cx="61825" cy="150075"/>
            </a:xfrm>
            <a:custGeom>
              <a:avLst/>
              <a:gdLst/>
              <a:ahLst/>
              <a:cxnLst/>
              <a:rect l="l" t="t" r="r" b="b"/>
              <a:pathLst>
                <a:path w="2473" h="6003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93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45" y="765"/>
                  </a:lnTo>
                  <a:lnTo>
                    <a:pt x="360" y="1956"/>
                  </a:lnTo>
                  <a:lnTo>
                    <a:pt x="675" y="3170"/>
                  </a:lnTo>
                  <a:lnTo>
                    <a:pt x="967" y="4361"/>
                  </a:lnTo>
                  <a:lnTo>
                    <a:pt x="1259" y="5575"/>
                  </a:lnTo>
                  <a:lnTo>
                    <a:pt x="1304" y="5710"/>
                  </a:lnTo>
                  <a:lnTo>
                    <a:pt x="1371" y="5800"/>
                  </a:lnTo>
                  <a:lnTo>
                    <a:pt x="1461" y="5890"/>
                  </a:lnTo>
                  <a:lnTo>
                    <a:pt x="1574" y="5957"/>
                  </a:lnTo>
                  <a:lnTo>
                    <a:pt x="1664" y="5980"/>
                  </a:lnTo>
                  <a:lnTo>
                    <a:pt x="1776" y="6002"/>
                  </a:lnTo>
                  <a:lnTo>
                    <a:pt x="1889" y="6002"/>
                  </a:lnTo>
                  <a:lnTo>
                    <a:pt x="2001" y="5980"/>
                  </a:lnTo>
                  <a:lnTo>
                    <a:pt x="2113" y="5935"/>
                  </a:lnTo>
                  <a:lnTo>
                    <a:pt x="2226" y="5867"/>
                  </a:lnTo>
                  <a:lnTo>
                    <a:pt x="2316" y="5800"/>
                  </a:lnTo>
                  <a:lnTo>
                    <a:pt x="2383" y="5710"/>
                  </a:lnTo>
                  <a:lnTo>
                    <a:pt x="2428" y="5598"/>
                  </a:lnTo>
                  <a:lnTo>
                    <a:pt x="2473" y="5485"/>
                  </a:lnTo>
                  <a:lnTo>
                    <a:pt x="2473" y="5373"/>
                  </a:lnTo>
                  <a:lnTo>
                    <a:pt x="2450" y="5215"/>
                  </a:lnTo>
                  <a:lnTo>
                    <a:pt x="2136" y="4024"/>
                  </a:lnTo>
                  <a:lnTo>
                    <a:pt x="1866" y="2810"/>
                  </a:lnTo>
                  <a:lnTo>
                    <a:pt x="1551" y="1619"/>
                  </a:lnTo>
                  <a:lnTo>
                    <a:pt x="1237" y="427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894825" y="2062850"/>
              <a:ext cx="38800" cy="72525"/>
            </a:xfrm>
            <a:custGeom>
              <a:avLst/>
              <a:gdLst/>
              <a:ahLst/>
              <a:cxnLst/>
              <a:rect l="l" t="t" r="r" b="b"/>
              <a:pathLst>
                <a:path w="1552" h="2901" extrusionOk="0">
                  <a:moveTo>
                    <a:pt x="698" y="1"/>
                  </a:moveTo>
                  <a:lnTo>
                    <a:pt x="608" y="46"/>
                  </a:lnTo>
                  <a:lnTo>
                    <a:pt x="518" y="113"/>
                  </a:lnTo>
                  <a:lnTo>
                    <a:pt x="428" y="203"/>
                  </a:lnTo>
                  <a:lnTo>
                    <a:pt x="383" y="315"/>
                  </a:lnTo>
                  <a:lnTo>
                    <a:pt x="338" y="450"/>
                  </a:lnTo>
                  <a:lnTo>
                    <a:pt x="23" y="2136"/>
                  </a:lnTo>
                  <a:lnTo>
                    <a:pt x="1" y="2293"/>
                  </a:lnTo>
                  <a:lnTo>
                    <a:pt x="23" y="2406"/>
                  </a:lnTo>
                  <a:lnTo>
                    <a:pt x="68" y="2541"/>
                  </a:lnTo>
                  <a:lnTo>
                    <a:pt x="136" y="2631"/>
                  </a:lnTo>
                  <a:lnTo>
                    <a:pt x="203" y="2721"/>
                  </a:lnTo>
                  <a:lnTo>
                    <a:pt x="293" y="2788"/>
                  </a:lnTo>
                  <a:lnTo>
                    <a:pt x="405" y="2855"/>
                  </a:lnTo>
                  <a:lnTo>
                    <a:pt x="518" y="2878"/>
                  </a:lnTo>
                  <a:lnTo>
                    <a:pt x="630" y="2900"/>
                  </a:lnTo>
                  <a:lnTo>
                    <a:pt x="743" y="2900"/>
                  </a:lnTo>
                  <a:lnTo>
                    <a:pt x="855" y="2878"/>
                  </a:lnTo>
                  <a:lnTo>
                    <a:pt x="945" y="2833"/>
                  </a:lnTo>
                  <a:lnTo>
                    <a:pt x="1035" y="2788"/>
                  </a:lnTo>
                  <a:lnTo>
                    <a:pt x="1125" y="2698"/>
                  </a:lnTo>
                  <a:lnTo>
                    <a:pt x="1192" y="2586"/>
                  </a:lnTo>
                  <a:lnTo>
                    <a:pt x="1215" y="2451"/>
                  </a:lnTo>
                  <a:lnTo>
                    <a:pt x="1529" y="742"/>
                  </a:lnTo>
                  <a:lnTo>
                    <a:pt x="1552" y="608"/>
                  </a:lnTo>
                  <a:lnTo>
                    <a:pt x="1529" y="473"/>
                  </a:lnTo>
                  <a:lnTo>
                    <a:pt x="1484" y="360"/>
                  </a:lnTo>
                  <a:lnTo>
                    <a:pt x="1439" y="270"/>
                  </a:lnTo>
                  <a:lnTo>
                    <a:pt x="1350" y="180"/>
                  </a:lnTo>
                  <a:lnTo>
                    <a:pt x="1260" y="113"/>
                  </a:lnTo>
                  <a:lnTo>
                    <a:pt x="1147" y="46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3123250" y="1478950"/>
              <a:ext cx="728325" cy="1911875"/>
            </a:xfrm>
            <a:custGeom>
              <a:avLst/>
              <a:gdLst/>
              <a:ahLst/>
              <a:cxnLst/>
              <a:rect l="l" t="t" r="r" b="b"/>
              <a:pathLst>
                <a:path w="29133" h="76475" extrusionOk="0">
                  <a:moveTo>
                    <a:pt x="22097" y="1"/>
                  </a:moveTo>
                  <a:lnTo>
                    <a:pt x="21602" y="23"/>
                  </a:lnTo>
                  <a:lnTo>
                    <a:pt x="21108" y="91"/>
                  </a:lnTo>
                  <a:lnTo>
                    <a:pt x="20613" y="203"/>
                  </a:lnTo>
                  <a:lnTo>
                    <a:pt x="20141" y="360"/>
                  </a:lnTo>
                  <a:lnTo>
                    <a:pt x="19669" y="563"/>
                  </a:lnTo>
                  <a:lnTo>
                    <a:pt x="19220" y="788"/>
                  </a:lnTo>
                  <a:lnTo>
                    <a:pt x="18770" y="1057"/>
                  </a:lnTo>
                  <a:lnTo>
                    <a:pt x="18321" y="1372"/>
                  </a:lnTo>
                  <a:lnTo>
                    <a:pt x="17893" y="1687"/>
                  </a:lnTo>
                  <a:lnTo>
                    <a:pt x="17466" y="2069"/>
                  </a:lnTo>
                  <a:lnTo>
                    <a:pt x="17039" y="2451"/>
                  </a:lnTo>
                  <a:lnTo>
                    <a:pt x="16657" y="2856"/>
                  </a:lnTo>
                  <a:lnTo>
                    <a:pt x="16252" y="3283"/>
                  </a:lnTo>
                  <a:lnTo>
                    <a:pt x="15870" y="3710"/>
                  </a:lnTo>
                  <a:lnTo>
                    <a:pt x="15511" y="4182"/>
                  </a:lnTo>
                  <a:lnTo>
                    <a:pt x="15151" y="4632"/>
                  </a:lnTo>
                  <a:lnTo>
                    <a:pt x="14814" y="5104"/>
                  </a:lnTo>
                  <a:lnTo>
                    <a:pt x="14139" y="6070"/>
                  </a:lnTo>
                  <a:lnTo>
                    <a:pt x="13555" y="7037"/>
                  </a:lnTo>
                  <a:lnTo>
                    <a:pt x="12993" y="7981"/>
                  </a:lnTo>
                  <a:lnTo>
                    <a:pt x="12498" y="8858"/>
                  </a:lnTo>
                  <a:lnTo>
                    <a:pt x="12071" y="9689"/>
                  </a:lnTo>
                  <a:lnTo>
                    <a:pt x="11712" y="10431"/>
                  </a:lnTo>
                  <a:lnTo>
                    <a:pt x="10902" y="12095"/>
                  </a:lnTo>
                  <a:lnTo>
                    <a:pt x="10161" y="13780"/>
                  </a:lnTo>
                  <a:lnTo>
                    <a:pt x="9441" y="15489"/>
                  </a:lnTo>
                  <a:lnTo>
                    <a:pt x="8767" y="17220"/>
                  </a:lnTo>
                  <a:lnTo>
                    <a:pt x="8115" y="18973"/>
                  </a:lnTo>
                  <a:lnTo>
                    <a:pt x="7486" y="20727"/>
                  </a:lnTo>
                  <a:lnTo>
                    <a:pt x="6901" y="22525"/>
                  </a:lnTo>
                  <a:lnTo>
                    <a:pt x="6339" y="24301"/>
                  </a:lnTo>
                  <a:lnTo>
                    <a:pt x="5822" y="26122"/>
                  </a:lnTo>
                  <a:lnTo>
                    <a:pt x="5305" y="27920"/>
                  </a:lnTo>
                  <a:lnTo>
                    <a:pt x="4833" y="29741"/>
                  </a:lnTo>
                  <a:lnTo>
                    <a:pt x="4361" y="31561"/>
                  </a:lnTo>
                  <a:lnTo>
                    <a:pt x="3934" y="33360"/>
                  </a:lnTo>
                  <a:lnTo>
                    <a:pt x="3529" y="35181"/>
                  </a:lnTo>
                  <a:lnTo>
                    <a:pt x="3125" y="36979"/>
                  </a:lnTo>
                  <a:lnTo>
                    <a:pt x="2743" y="38755"/>
                  </a:lnTo>
                  <a:lnTo>
                    <a:pt x="2360" y="40733"/>
                  </a:lnTo>
                  <a:lnTo>
                    <a:pt x="2023" y="42689"/>
                  </a:lnTo>
                  <a:lnTo>
                    <a:pt x="1731" y="44667"/>
                  </a:lnTo>
                  <a:lnTo>
                    <a:pt x="1461" y="46645"/>
                  </a:lnTo>
                  <a:lnTo>
                    <a:pt x="1237" y="48623"/>
                  </a:lnTo>
                  <a:lnTo>
                    <a:pt x="1034" y="50601"/>
                  </a:lnTo>
                  <a:lnTo>
                    <a:pt x="854" y="52602"/>
                  </a:lnTo>
                  <a:lnTo>
                    <a:pt x="697" y="54603"/>
                  </a:lnTo>
                  <a:lnTo>
                    <a:pt x="405" y="58401"/>
                  </a:lnTo>
                  <a:lnTo>
                    <a:pt x="247" y="60335"/>
                  </a:lnTo>
                  <a:lnTo>
                    <a:pt x="135" y="62245"/>
                  </a:lnTo>
                  <a:lnTo>
                    <a:pt x="45" y="64156"/>
                  </a:lnTo>
                  <a:lnTo>
                    <a:pt x="0" y="66067"/>
                  </a:lnTo>
                  <a:lnTo>
                    <a:pt x="0" y="67033"/>
                  </a:lnTo>
                  <a:lnTo>
                    <a:pt x="23" y="68000"/>
                  </a:lnTo>
                  <a:lnTo>
                    <a:pt x="45" y="68944"/>
                  </a:lnTo>
                  <a:lnTo>
                    <a:pt x="90" y="69911"/>
                  </a:lnTo>
                  <a:lnTo>
                    <a:pt x="135" y="70405"/>
                  </a:lnTo>
                  <a:lnTo>
                    <a:pt x="180" y="70900"/>
                  </a:lnTo>
                  <a:lnTo>
                    <a:pt x="315" y="71844"/>
                  </a:lnTo>
                  <a:lnTo>
                    <a:pt x="495" y="72721"/>
                  </a:lnTo>
                  <a:lnTo>
                    <a:pt x="675" y="73507"/>
                  </a:lnTo>
                  <a:lnTo>
                    <a:pt x="899" y="74204"/>
                  </a:lnTo>
                  <a:lnTo>
                    <a:pt x="1012" y="74496"/>
                  </a:lnTo>
                  <a:lnTo>
                    <a:pt x="1147" y="74766"/>
                  </a:lnTo>
                  <a:lnTo>
                    <a:pt x="1259" y="75014"/>
                  </a:lnTo>
                  <a:lnTo>
                    <a:pt x="1371" y="75216"/>
                  </a:lnTo>
                  <a:lnTo>
                    <a:pt x="1506" y="75373"/>
                  </a:lnTo>
                  <a:lnTo>
                    <a:pt x="1619" y="75508"/>
                  </a:lnTo>
                  <a:lnTo>
                    <a:pt x="1709" y="75575"/>
                  </a:lnTo>
                  <a:lnTo>
                    <a:pt x="1843" y="75665"/>
                  </a:lnTo>
                  <a:lnTo>
                    <a:pt x="2158" y="75800"/>
                  </a:lnTo>
                  <a:lnTo>
                    <a:pt x="2585" y="75935"/>
                  </a:lnTo>
                  <a:lnTo>
                    <a:pt x="3080" y="76070"/>
                  </a:lnTo>
                  <a:lnTo>
                    <a:pt x="3642" y="76182"/>
                  </a:lnTo>
                  <a:lnTo>
                    <a:pt x="4271" y="76272"/>
                  </a:lnTo>
                  <a:lnTo>
                    <a:pt x="4990" y="76340"/>
                  </a:lnTo>
                  <a:lnTo>
                    <a:pt x="5732" y="76407"/>
                  </a:lnTo>
                  <a:lnTo>
                    <a:pt x="6542" y="76452"/>
                  </a:lnTo>
                  <a:lnTo>
                    <a:pt x="7373" y="76475"/>
                  </a:lnTo>
                  <a:lnTo>
                    <a:pt x="9172" y="76475"/>
                  </a:lnTo>
                  <a:lnTo>
                    <a:pt x="10093" y="76452"/>
                  </a:lnTo>
                  <a:lnTo>
                    <a:pt x="11015" y="76407"/>
                  </a:lnTo>
                  <a:lnTo>
                    <a:pt x="11959" y="76340"/>
                  </a:lnTo>
                  <a:lnTo>
                    <a:pt x="12926" y="76250"/>
                  </a:lnTo>
                  <a:lnTo>
                    <a:pt x="13847" y="76137"/>
                  </a:lnTo>
                  <a:lnTo>
                    <a:pt x="14769" y="76003"/>
                  </a:lnTo>
                  <a:lnTo>
                    <a:pt x="15691" y="75868"/>
                  </a:lnTo>
                  <a:lnTo>
                    <a:pt x="16567" y="75688"/>
                  </a:lnTo>
                  <a:lnTo>
                    <a:pt x="17399" y="75486"/>
                  </a:lnTo>
                  <a:lnTo>
                    <a:pt x="18208" y="75261"/>
                  </a:lnTo>
                  <a:lnTo>
                    <a:pt x="18950" y="75036"/>
                  </a:lnTo>
                  <a:lnTo>
                    <a:pt x="19669" y="74766"/>
                  </a:lnTo>
                  <a:lnTo>
                    <a:pt x="20299" y="74474"/>
                  </a:lnTo>
                  <a:lnTo>
                    <a:pt x="20591" y="74317"/>
                  </a:lnTo>
                  <a:lnTo>
                    <a:pt x="20861" y="74137"/>
                  </a:lnTo>
                  <a:lnTo>
                    <a:pt x="21130" y="73979"/>
                  </a:lnTo>
                  <a:lnTo>
                    <a:pt x="21355" y="73800"/>
                  </a:lnTo>
                  <a:lnTo>
                    <a:pt x="21580" y="73620"/>
                  </a:lnTo>
                  <a:lnTo>
                    <a:pt x="21782" y="73418"/>
                  </a:lnTo>
                  <a:lnTo>
                    <a:pt x="21962" y="73215"/>
                  </a:lnTo>
                  <a:lnTo>
                    <a:pt x="22097" y="73013"/>
                  </a:lnTo>
                  <a:lnTo>
                    <a:pt x="22232" y="72811"/>
                  </a:lnTo>
                  <a:lnTo>
                    <a:pt x="22322" y="72586"/>
                  </a:lnTo>
                  <a:lnTo>
                    <a:pt x="22412" y="72361"/>
                  </a:lnTo>
                  <a:lnTo>
                    <a:pt x="22457" y="72136"/>
                  </a:lnTo>
                  <a:lnTo>
                    <a:pt x="22479" y="71889"/>
                  </a:lnTo>
                  <a:lnTo>
                    <a:pt x="22479" y="71642"/>
                  </a:lnTo>
                  <a:lnTo>
                    <a:pt x="22367" y="69911"/>
                  </a:lnTo>
                  <a:lnTo>
                    <a:pt x="22299" y="68202"/>
                  </a:lnTo>
                  <a:lnTo>
                    <a:pt x="22254" y="66494"/>
                  </a:lnTo>
                  <a:lnTo>
                    <a:pt x="22254" y="64808"/>
                  </a:lnTo>
                  <a:lnTo>
                    <a:pt x="22299" y="63122"/>
                  </a:lnTo>
                  <a:lnTo>
                    <a:pt x="22389" y="61436"/>
                  </a:lnTo>
                  <a:lnTo>
                    <a:pt x="22502" y="59773"/>
                  </a:lnTo>
                  <a:lnTo>
                    <a:pt x="22659" y="58087"/>
                  </a:lnTo>
                  <a:lnTo>
                    <a:pt x="22839" y="56423"/>
                  </a:lnTo>
                  <a:lnTo>
                    <a:pt x="23041" y="54760"/>
                  </a:lnTo>
                  <a:lnTo>
                    <a:pt x="23288" y="53096"/>
                  </a:lnTo>
                  <a:lnTo>
                    <a:pt x="23558" y="51433"/>
                  </a:lnTo>
                  <a:lnTo>
                    <a:pt x="23850" y="49770"/>
                  </a:lnTo>
                  <a:lnTo>
                    <a:pt x="24188" y="48084"/>
                  </a:lnTo>
                  <a:lnTo>
                    <a:pt x="24525" y="46398"/>
                  </a:lnTo>
                  <a:lnTo>
                    <a:pt x="24907" y="44712"/>
                  </a:lnTo>
                  <a:lnTo>
                    <a:pt x="25109" y="43745"/>
                  </a:lnTo>
                  <a:lnTo>
                    <a:pt x="25356" y="42486"/>
                  </a:lnTo>
                  <a:lnTo>
                    <a:pt x="25896" y="39339"/>
                  </a:lnTo>
                  <a:lnTo>
                    <a:pt x="26503" y="35563"/>
                  </a:lnTo>
                  <a:lnTo>
                    <a:pt x="27132" y="31449"/>
                  </a:lnTo>
                  <a:lnTo>
                    <a:pt x="27717" y="27358"/>
                  </a:lnTo>
                  <a:lnTo>
                    <a:pt x="28234" y="23581"/>
                  </a:lnTo>
                  <a:lnTo>
                    <a:pt x="28638" y="20412"/>
                  </a:lnTo>
                  <a:lnTo>
                    <a:pt x="28773" y="19153"/>
                  </a:lnTo>
                  <a:lnTo>
                    <a:pt x="28863" y="18186"/>
                  </a:lnTo>
                  <a:lnTo>
                    <a:pt x="28953" y="17085"/>
                  </a:lnTo>
                  <a:lnTo>
                    <a:pt x="29043" y="15916"/>
                  </a:lnTo>
                  <a:lnTo>
                    <a:pt x="29088" y="14657"/>
                  </a:lnTo>
                  <a:lnTo>
                    <a:pt x="29133" y="13353"/>
                  </a:lnTo>
                  <a:lnTo>
                    <a:pt x="29133" y="12005"/>
                  </a:lnTo>
                  <a:lnTo>
                    <a:pt x="29110" y="11330"/>
                  </a:lnTo>
                  <a:lnTo>
                    <a:pt x="29088" y="10656"/>
                  </a:lnTo>
                  <a:lnTo>
                    <a:pt x="29021" y="9959"/>
                  </a:lnTo>
                  <a:lnTo>
                    <a:pt x="28976" y="9285"/>
                  </a:lnTo>
                  <a:lnTo>
                    <a:pt x="28886" y="8610"/>
                  </a:lnTo>
                  <a:lnTo>
                    <a:pt x="28796" y="7958"/>
                  </a:lnTo>
                  <a:lnTo>
                    <a:pt x="28661" y="7284"/>
                  </a:lnTo>
                  <a:lnTo>
                    <a:pt x="28526" y="6655"/>
                  </a:lnTo>
                  <a:lnTo>
                    <a:pt x="28369" y="6025"/>
                  </a:lnTo>
                  <a:lnTo>
                    <a:pt x="28189" y="5418"/>
                  </a:lnTo>
                  <a:lnTo>
                    <a:pt x="27964" y="4811"/>
                  </a:lnTo>
                  <a:lnTo>
                    <a:pt x="27739" y="4249"/>
                  </a:lnTo>
                  <a:lnTo>
                    <a:pt x="27470" y="3710"/>
                  </a:lnTo>
                  <a:lnTo>
                    <a:pt x="27177" y="3193"/>
                  </a:lnTo>
                  <a:lnTo>
                    <a:pt x="26863" y="2698"/>
                  </a:lnTo>
                  <a:lnTo>
                    <a:pt x="26503" y="2226"/>
                  </a:lnTo>
                  <a:lnTo>
                    <a:pt x="26098" y="1799"/>
                  </a:lnTo>
                  <a:lnTo>
                    <a:pt x="25694" y="1417"/>
                  </a:lnTo>
                  <a:lnTo>
                    <a:pt x="25222" y="1080"/>
                  </a:lnTo>
                  <a:lnTo>
                    <a:pt x="24997" y="900"/>
                  </a:lnTo>
                  <a:lnTo>
                    <a:pt x="24750" y="765"/>
                  </a:lnTo>
                  <a:lnTo>
                    <a:pt x="24480" y="630"/>
                  </a:lnTo>
                  <a:lnTo>
                    <a:pt x="24210" y="495"/>
                  </a:lnTo>
                  <a:lnTo>
                    <a:pt x="23918" y="383"/>
                  </a:lnTo>
                  <a:lnTo>
                    <a:pt x="23648" y="271"/>
                  </a:lnTo>
                  <a:lnTo>
                    <a:pt x="23378" y="203"/>
                  </a:lnTo>
                  <a:lnTo>
                    <a:pt x="23109" y="136"/>
                  </a:lnTo>
                  <a:lnTo>
                    <a:pt x="22861" y="68"/>
                  </a:lnTo>
                  <a:lnTo>
                    <a:pt x="22614" y="46"/>
                  </a:lnTo>
                  <a:lnTo>
                    <a:pt x="2209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3313750" y="1480075"/>
              <a:ext cx="404075" cy="1910750"/>
            </a:xfrm>
            <a:custGeom>
              <a:avLst/>
              <a:gdLst/>
              <a:ahLst/>
              <a:cxnLst/>
              <a:rect l="l" t="t" r="r" b="b"/>
              <a:pathLst>
                <a:path w="16163" h="76430" extrusionOk="0">
                  <a:moveTo>
                    <a:pt x="14949" y="1"/>
                  </a:moveTo>
                  <a:lnTo>
                    <a:pt x="14522" y="1147"/>
                  </a:lnTo>
                  <a:lnTo>
                    <a:pt x="14072" y="2271"/>
                  </a:lnTo>
                  <a:lnTo>
                    <a:pt x="13645" y="3418"/>
                  </a:lnTo>
                  <a:lnTo>
                    <a:pt x="13218" y="4564"/>
                  </a:lnTo>
                  <a:lnTo>
                    <a:pt x="12791" y="5823"/>
                  </a:lnTo>
                  <a:lnTo>
                    <a:pt x="12386" y="7104"/>
                  </a:lnTo>
                  <a:lnTo>
                    <a:pt x="12004" y="8385"/>
                  </a:lnTo>
                  <a:lnTo>
                    <a:pt x="11667" y="9667"/>
                  </a:lnTo>
                  <a:lnTo>
                    <a:pt x="10993" y="12252"/>
                  </a:lnTo>
                  <a:lnTo>
                    <a:pt x="10341" y="14814"/>
                  </a:lnTo>
                  <a:lnTo>
                    <a:pt x="9622" y="17669"/>
                  </a:lnTo>
                  <a:lnTo>
                    <a:pt x="8925" y="20524"/>
                  </a:lnTo>
                  <a:lnTo>
                    <a:pt x="8250" y="23379"/>
                  </a:lnTo>
                  <a:lnTo>
                    <a:pt x="7598" y="26256"/>
                  </a:lnTo>
                  <a:lnTo>
                    <a:pt x="6969" y="29134"/>
                  </a:lnTo>
                  <a:lnTo>
                    <a:pt x="6362" y="32011"/>
                  </a:lnTo>
                  <a:lnTo>
                    <a:pt x="5778" y="34888"/>
                  </a:lnTo>
                  <a:lnTo>
                    <a:pt x="5238" y="37766"/>
                  </a:lnTo>
                  <a:lnTo>
                    <a:pt x="4114" y="43857"/>
                  </a:lnTo>
                  <a:lnTo>
                    <a:pt x="3575" y="46892"/>
                  </a:lnTo>
                  <a:lnTo>
                    <a:pt x="3058" y="49949"/>
                  </a:lnTo>
                  <a:lnTo>
                    <a:pt x="2563" y="53006"/>
                  </a:lnTo>
                  <a:lnTo>
                    <a:pt x="2091" y="56064"/>
                  </a:lnTo>
                  <a:lnTo>
                    <a:pt x="1664" y="59121"/>
                  </a:lnTo>
                  <a:lnTo>
                    <a:pt x="1259" y="62178"/>
                  </a:lnTo>
                  <a:lnTo>
                    <a:pt x="1057" y="63954"/>
                  </a:lnTo>
                  <a:lnTo>
                    <a:pt x="877" y="65730"/>
                  </a:lnTo>
                  <a:lnTo>
                    <a:pt x="697" y="67528"/>
                  </a:lnTo>
                  <a:lnTo>
                    <a:pt x="563" y="69304"/>
                  </a:lnTo>
                  <a:lnTo>
                    <a:pt x="293" y="72855"/>
                  </a:lnTo>
                  <a:lnTo>
                    <a:pt x="1" y="76430"/>
                  </a:lnTo>
                  <a:lnTo>
                    <a:pt x="1237" y="76430"/>
                  </a:lnTo>
                  <a:lnTo>
                    <a:pt x="1529" y="72788"/>
                  </a:lnTo>
                  <a:lnTo>
                    <a:pt x="1799" y="69124"/>
                  </a:lnTo>
                  <a:lnTo>
                    <a:pt x="1956" y="67303"/>
                  </a:lnTo>
                  <a:lnTo>
                    <a:pt x="2136" y="65482"/>
                  </a:lnTo>
                  <a:lnTo>
                    <a:pt x="2316" y="63662"/>
                  </a:lnTo>
                  <a:lnTo>
                    <a:pt x="2541" y="61841"/>
                  </a:lnTo>
                  <a:lnTo>
                    <a:pt x="2945" y="58873"/>
                  </a:lnTo>
                  <a:lnTo>
                    <a:pt x="3372" y="55884"/>
                  </a:lnTo>
                  <a:lnTo>
                    <a:pt x="3844" y="52894"/>
                  </a:lnTo>
                  <a:lnTo>
                    <a:pt x="4317" y="49927"/>
                  </a:lnTo>
                  <a:lnTo>
                    <a:pt x="4834" y="46937"/>
                  </a:lnTo>
                  <a:lnTo>
                    <a:pt x="5351" y="43970"/>
                  </a:lnTo>
                  <a:lnTo>
                    <a:pt x="6430" y="38035"/>
                  </a:lnTo>
                  <a:lnTo>
                    <a:pt x="6992" y="35091"/>
                  </a:lnTo>
                  <a:lnTo>
                    <a:pt x="7598" y="32123"/>
                  </a:lnTo>
                  <a:lnTo>
                    <a:pt x="8205" y="29179"/>
                  </a:lnTo>
                  <a:lnTo>
                    <a:pt x="8857" y="26234"/>
                  </a:lnTo>
                  <a:lnTo>
                    <a:pt x="9532" y="23312"/>
                  </a:lnTo>
                  <a:lnTo>
                    <a:pt x="10228" y="20367"/>
                  </a:lnTo>
                  <a:lnTo>
                    <a:pt x="10948" y="17445"/>
                  </a:lnTo>
                  <a:lnTo>
                    <a:pt x="11690" y="14545"/>
                  </a:lnTo>
                  <a:lnTo>
                    <a:pt x="12431" y="11667"/>
                  </a:lnTo>
                  <a:lnTo>
                    <a:pt x="12814" y="10251"/>
                  </a:lnTo>
                  <a:lnTo>
                    <a:pt x="13196" y="8835"/>
                  </a:lnTo>
                  <a:lnTo>
                    <a:pt x="13623" y="7419"/>
                  </a:lnTo>
                  <a:lnTo>
                    <a:pt x="14072" y="6003"/>
                  </a:lnTo>
                  <a:lnTo>
                    <a:pt x="14544" y="4609"/>
                  </a:lnTo>
                  <a:lnTo>
                    <a:pt x="15039" y="3215"/>
                  </a:lnTo>
                  <a:lnTo>
                    <a:pt x="15623" y="1754"/>
                  </a:lnTo>
                  <a:lnTo>
                    <a:pt x="16163" y="271"/>
                  </a:lnTo>
                  <a:lnTo>
                    <a:pt x="16006" y="226"/>
                  </a:lnTo>
                  <a:lnTo>
                    <a:pt x="15758" y="136"/>
                  </a:lnTo>
                  <a:lnTo>
                    <a:pt x="15489" y="91"/>
                  </a:lnTo>
                  <a:lnTo>
                    <a:pt x="15219" y="23"/>
                  </a:lnTo>
                  <a:lnTo>
                    <a:pt x="14949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393550" y="3268850"/>
              <a:ext cx="33175" cy="66350"/>
            </a:xfrm>
            <a:custGeom>
              <a:avLst/>
              <a:gdLst/>
              <a:ahLst/>
              <a:cxnLst/>
              <a:rect l="l" t="t" r="r" b="b"/>
              <a:pathLst>
                <a:path w="1327" h="2654" extrusionOk="0">
                  <a:moveTo>
                    <a:pt x="675" y="1"/>
                  </a:moveTo>
                  <a:lnTo>
                    <a:pt x="563" y="23"/>
                  </a:lnTo>
                  <a:lnTo>
                    <a:pt x="450" y="68"/>
                  </a:lnTo>
                  <a:lnTo>
                    <a:pt x="338" y="136"/>
                  </a:lnTo>
                  <a:lnTo>
                    <a:pt x="270" y="225"/>
                  </a:lnTo>
                  <a:lnTo>
                    <a:pt x="203" y="315"/>
                  </a:lnTo>
                  <a:lnTo>
                    <a:pt x="135" y="428"/>
                  </a:lnTo>
                  <a:lnTo>
                    <a:pt x="113" y="540"/>
                  </a:lnTo>
                  <a:lnTo>
                    <a:pt x="90" y="653"/>
                  </a:lnTo>
                  <a:lnTo>
                    <a:pt x="1" y="2046"/>
                  </a:lnTo>
                  <a:lnTo>
                    <a:pt x="23" y="2181"/>
                  </a:lnTo>
                  <a:lnTo>
                    <a:pt x="68" y="2294"/>
                  </a:lnTo>
                  <a:lnTo>
                    <a:pt x="113" y="2406"/>
                  </a:lnTo>
                  <a:lnTo>
                    <a:pt x="203" y="2473"/>
                  </a:lnTo>
                  <a:lnTo>
                    <a:pt x="315" y="2563"/>
                  </a:lnTo>
                  <a:lnTo>
                    <a:pt x="428" y="2608"/>
                  </a:lnTo>
                  <a:lnTo>
                    <a:pt x="540" y="2631"/>
                  </a:lnTo>
                  <a:lnTo>
                    <a:pt x="652" y="2653"/>
                  </a:lnTo>
                  <a:lnTo>
                    <a:pt x="787" y="2631"/>
                  </a:lnTo>
                  <a:lnTo>
                    <a:pt x="900" y="2586"/>
                  </a:lnTo>
                  <a:lnTo>
                    <a:pt x="990" y="2518"/>
                  </a:lnTo>
                  <a:lnTo>
                    <a:pt x="1080" y="2428"/>
                  </a:lnTo>
                  <a:lnTo>
                    <a:pt x="1147" y="2339"/>
                  </a:lnTo>
                  <a:lnTo>
                    <a:pt x="1192" y="2226"/>
                  </a:lnTo>
                  <a:lnTo>
                    <a:pt x="1237" y="2114"/>
                  </a:lnTo>
                  <a:lnTo>
                    <a:pt x="1237" y="2001"/>
                  </a:lnTo>
                  <a:lnTo>
                    <a:pt x="1327" y="608"/>
                  </a:lnTo>
                  <a:lnTo>
                    <a:pt x="1327" y="473"/>
                  </a:lnTo>
                  <a:lnTo>
                    <a:pt x="1282" y="360"/>
                  </a:lnTo>
                  <a:lnTo>
                    <a:pt x="1214" y="270"/>
                  </a:lnTo>
                  <a:lnTo>
                    <a:pt x="1125" y="181"/>
                  </a:lnTo>
                  <a:lnTo>
                    <a:pt x="1035" y="91"/>
                  </a:lnTo>
                  <a:lnTo>
                    <a:pt x="922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3500900" y="3017650"/>
              <a:ext cx="42150" cy="150625"/>
            </a:xfrm>
            <a:custGeom>
              <a:avLst/>
              <a:gdLst/>
              <a:ahLst/>
              <a:cxnLst/>
              <a:rect l="l" t="t" r="r" b="b"/>
              <a:pathLst>
                <a:path w="1686" h="6025" extrusionOk="0">
                  <a:moveTo>
                    <a:pt x="562" y="1"/>
                  </a:moveTo>
                  <a:lnTo>
                    <a:pt x="450" y="23"/>
                  </a:lnTo>
                  <a:lnTo>
                    <a:pt x="337" y="46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25" y="3058"/>
                  </a:lnTo>
                  <a:lnTo>
                    <a:pt x="450" y="5463"/>
                  </a:lnTo>
                  <a:lnTo>
                    <a:pt x="472" y="5598"/>
                  </a:lnTo>
                  <a:lnTo>
                    <a:pt x="517" y="5733"/>
                  </a:lnTo>
                  <a:lnTo>
                    <a:pt x="585" y="5823"/>
                  </a:lnTo>
                  <a:lnTo>
                    <a:pt x="674" y="5913"/>
                  </a:lnTo>
                  <a:lnTo>
                    <a:pt x="764" y="5957"/>
                  </a:lnTo>
                  <a:lnTo>
                    <a:pt x="877" y="6002"/>
                  </a:lnTo>
                  <a:lnTo>
                    <a:pt x="989" y="6025"/>
                  </a:lnTo>
                  <a:lnTo>
                    <a:pt x="1236" y="6025"/>
                  </a:lnTo>
                  <a:lnTo>
                    <a:pt x="1326" y="5980"/>
                  </a:lnTo>
                  <a:lnTo>
                    <a:pt x="1439" y="5935"/>
                  </a:lnTo>
                  <a:lnTo>
                    <a:pt x="1529" y="5868"/>
                  </a:lnTo>
                  <a:lnTo>
                    <a:pt x="1596" y="5778"/>
                  </a:lnTo>
                  <a:lnTo>
                    <a:pt x="1641" y="5665"/>
                  </a:lnTo>
                  <a:lnTo>
                    <a:pt x="1686" y="5553"/>
                  </a:lnTo>
                  <a:lnTo>
                    <a:pt x="1686" y="5396"/>
                  </a:lnTo>
                  <a:lnTo>
                    <a:pt x="1461" y="2990"/>
                  </a:lnTo>
                  <a:lnTo>
                    <a:pt x="1236" y="563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3516625" y="2806900"/>
              <a:ext cx="43300" cy="136600"/>
            </a:xfrm>
            <a:custGeom>
              <a:avLst/>
              <a:gdLst/>
              <a:ahLst/>
              <a:cxnLst/>
              <a:rect l="l" t="t" r="r" b="b"/>
              <a:pathLst>
                <a:path w="1732" h="5464" extrusionOk="0">
                  <a:moveTo>
                    <a:pt x="945" y="1"/>
                  </a:moveTo>
                  <a:lnTo>
                    <a:pt x="855" y="23"/>
                  </a:lnTo>
                  <a:lnTo>
                    <a:pt x="742" y="68"/>
                  </a:lnTo>
                  <a:lnTo>
                    <a:pt x="675" y="136"/>
                  </a:lnTo>
                  <a:lnTo>
                    <a:pt x="607" y="226"/>
                  </a:lnTo>
                  <a:lnTo>
                    <a:pt x="540" y="338"/>
                  </a:lnTo>
                  <a:lnTo>
                    <a:pt x="517" y="473"/>
                  </a:lnTo>
                  <a:lnTo>
                    <a:pt x="450" y="1035"/>
                  </a:lnTo>
                  <a:lnTo>
                    <a:pt x="383" y="1574"/>
                  </a:lnTo>
                  <a:lnTo>
                    <a:pt x="203" y="2676"/>
                  </a:lnTo>
                  <a:lnTo>
                    <a:pt x="135" y="3238"/>
                  </a:lnTo>
                  <a:lnTo>
                    <a:pt x="68" y="3777"/>
                  </a:lnTo>
                  <a:lnTo>
                    <a:pt x="23" y="4339"/>
                  </a:lnTo>
                  <a:lnTo>
                    <a:pt x="0" y="4901"/>
                  </a:lnTo>
                  <a:lnTo>
                    <a:pt x="0" y="5036"/>
                  </a:lnTo>
                  <a:lnTo>
                    <a:pt x="45" y="5149"/>
                  </a:lnTo>
                  <a:lnTo>
                    <a:pt x="113" y="5261"/>
                  </a:lnTo>
                  <a:lnTo>
                    <a:pt x="180" y="5328"/>
                  </a:lnTo>
                  <a:lnTo>
                    <a:pt x="270" y="5396"/>
                  </a:lnTo>
                  <a:lnTo>
                    <a:pt x="383" y="5441"/>
                  </a:lnTo>
                  <a:lnTo>
                    <a:pt x="495" y="5463"/>
                  </a:lnTo>
                  <a:lnTo>
                    <a:pt x="607" y="5463"/>
                  </a:lnTo>
                  <a:lnTo>
                    <a:pt x="720" y="5441"/>
                  </a:lnTo>
                  <a:lnTo>
                    <a:pt x="832" y="5418"/>
                  </a:lnTo>
                  <a:lnTo>
                    <a:pt x="945" y="5373"/>
                  </a:lnTo>
                  <a:lnTo>
                    <a:pt x="1034" y="5306"/>
                  </a:lnTo>
                  <a:lnTo>
                    <a:pt x="1102" y="5216"/>
                  </a:lnTo>
                  <a:lnTo>
                    <a:pt x="1169" y="5104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59" y="4317"/>
                  </a:lnTo>
                  <a:lnTo>
                    <a:pt x="1304" y="3800"/>
                  </a:lnTo>
                  <a:lnTo>
                    <a:pt x="1349" y="3305"/>
                  </a:lnTo>
                  <a:lnTo>
                    <a:pt x="1439" y="2788"/>
                  </a:lnTo>
                  <a:lnTo>
                    <a:pt x="1596" y="1777"/>
                  </a:lnTo>
                  <a:lnTo>
                    <a:pt x="1664" y="1260"/>
                  </a:lnTo>
                  <a:lnTo>
                    <a:pt x="1731" y="743"/>
                  </a:lnTo>
                  <a:lnTo>
                    <a:pt x="1731" y="608"/>
                  </a:lnTo>
                  <a:lnTo>
                    <a:pt x="1709" y="473"/>
                  </a:lnTo>
                  <a:lnTo>
                    <a:pt x="1641" y="361"/>
                  </a:lnTo>
                  <a:lnTo>
                    <a:pt x="1574" y="271"/>
                  </a:lnTo>
                  <a:lnTo>
                    <a:pt x="1507" y="181"/>
                  </a:lnTo>
                  <a:lnTo>
                    <a:pt x="1394" y="113"/>
                  </a:lnTo>
                  <a:lnTo>
                    <a:pt x="1282" y="46"/>
                  </a:lnTo>
                  <a:lnTo>
                    <a:pt x="1192" y="23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3596975" y="2601800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63" y="0"/>
                  </a:moveTo>
                  <a:lnTo>
                    <a:pt x="428" y="23"/>
                  </a:lnTo>
                  <a:lnTo>
                    <a:pt x="316" y="67"/>
                  </a:lnTo>
                  <a:lnTo>
                    <a:pt x="226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64"/>
                  </a:lnTo>
                  <a:lnTo>
                    <a:pt x="46" y="877"/>
                  </a:lnTo>
                  <a:lnTo>
                    <a:pt x="113" y="989"/>
                  </a:lnTo>
                  <a:lnTo>
                    <a:pt x="181" y="1079"/>
                  </a:lnTo>
                  <a:lnTo>
                    <a:pt x="271" y="1146"/>
                  </a:lnTo>
                  <a:lnTo>
                    <a:pt x="361" y="1191"/>
                  </a:lnTo>
                  <a:lnTo>
                    <a:pt x="496" y="1236"/>
                  </a:lnTo>
                  <a:lnTo>
                    <a:pt x="630" y="1236"/>
                  </a:lnTo>
                  <a:lnTo>
                    <a:pt x="765" y="1214"/>
                  </a:lnTo>
                  <a:lnTo>
                    <a:pt x="900" y="1169"/>
                  </a:lnTo>
                  <a:lnTo>
                    <a:pt x="990" y="1101"/>
                  </a:lnTo>
                  <a:lnTo>
                    <a:pt x="1080" y="1034"/>
                  </a:lnTo>
                  <a:lnTo>
                    <a:pt x="1125" y="922"/>
                  </a:lnTo>
                  <a:lnTo>
                    <a:pt x="1170" y="832"/>
                  </a:lnTo>
                  <a:lnTo>
                    <a:pt x="1192" y="719"/>
                  </a:lnTo>
                  <a:lnTo>
                    <a:pt x="1192" y="584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102" y="270"/>
                  </a:lnTo>
                  <a:lnTo>
                    <a:pt x="1035" y="180"/>
                  </a:lnTo>
                  <a:lnTo>
                    <a:pt x="945" y="90"/>
                  </a:lnTo>
                  <a:lnTo>
                    <a:pt x="833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3563275" y="3008650"/>
              <a:ext cx="42725" cy="146700"/>
            </a:xfrm>
            <a:custGeom>
              <a:avLst/>
              <a:gdLst/>
              <a:ahLst/>
              <a:cxnLst/>
              <a:rect l="l" t="t" r="r" b="b"/>
              <a:pathLst>
                <a:path w="1709" h="5868" extrusionOk="0">
                  <a:moveTo>
                    <a:pt x="967" y="1"/>
                  </a:moveTo>
                  <a:lnTo>
                    <a:pt x="854" y="23"/>
                  </a:lnTo>
                  <a:lnTo>
                    <a:pt x="765" y="68"/>
                  </a:lnTo>
                  <a:lnTo>
                    <a:pt x="675" y="136"/>
                  </a:lnTo>
                  <a:lnTo>
                    <a:pt x="585" y="226"/>
                  </a:lnTo>
                  <a:lnTo>
                    <a:pt x="540" y="338"/>
                  </a:lnTo>
                  <a:lnTo>
                    <a:pt x="495" y="473"/>
                  </a:lnTo>
                  <a:lnTo>
                    <a:pt x="337" y="1687"/>
                  </a:lnTo>
                  <a:lnTo>
                    <a:pt x="203" y="2878"/>
                  </a:lnTo>
                  <a:lnTo>
                    <a:pt x="90" y="4092"/>
                  </a:lnTo>
                  <a:lnTo>
                    <a:pt x="0" y="5306"/>
                  </a:lnTo>
                  <a:lnTo>
                    <a:pt x="0" y="5441"/>
                  </a:lnTo>
                  <a:lnTo>
                    <a:pt x="23" y="5576"/>
                  </a:lnTo>
                  <a:lnTo>
                    <a:pt x="68" y="5666"/>
                  </a:lnTo>
                  <a:lnTo>
                    <a:pt x="158" y="5756"/>
                  </a:lnTo>
                  <a:lnTo>
                    <a:pt x="247" y="5800"/>
                  </a:lnTo>
                  <a:lnTo>
                    <a:pt x="337" y="5845"/>
                  </a:lnTo>
                  <a:lnTo>
                    <a:pt x="450" y="5868"/>
                  </a:lnTo>
                  <a:lnTo>
                    <a:pt x="675" y="5868"/>
                  </a:lnTo>
                  <a:lnTo>
                    <a:pt x="787" y="5823"/>
                  </a:lnTo>
                  <a:lnTo>
                    <a:pt x="899" y="5778"/>
                  </a:lnTo>
                  <a:lnTo>
                    <a:pt x="1012" y="5711"/>
                  </a:lnTo>
                  <a:lnTo>
                    <a:pt x="1079" y="5621"/>
                  </a:lnTo>
                  <a:lnTo>
                    <a:pt x="1147" y="5508"/>
                  </a:lnTo>
                  <a:lnTo>
                    <a:pt x="1214" y="5396"/>
                  </a:lnTo>
                  <a:lnTo>
                    <a:pt x="1237" y="5261"/>
                  </a:lnTo>
                  <a:lnTo>
                    <a:pt x="1326" y="4115"/>
                  </a:lnTo>
                  <a:lnTo>
                    <a:pt x="1416" y="2991"/>
                  </a:lnTo>
                  <a:lnTo>
                    <a:pt x="1551" y="1867"/>
                  </a:lnTo>
                  <a:lnTo>
                    <a:pt x="1709" y="743"/>
                  </a:lnTo>
                  <a:lnTo>
                    <a:pt x="1709" y="608"/>
                  </a:lnTo>
                  <a:lnTo>
                    <a:pt x="1686" y="473"/>
                  </a:lnTo>
                  <a:lnTo>
                    <a:pt x="1641" y="361"/>
                  </a:lnTo>
                  <a:lnTo>
                    <a:pt x="1596" y="271"/>
                  </a:lnTo>
                  <a:lnTo>
                    <a:pt x="1506" y="181"/>
                  </a:lnTo>
                  <a:lnTo>
                    <a:pt x="1416" y="113"/>
                  </a:lnTo>
                  <a:lnTo>
                    <a:pt x="1304" y="46"/>
                  </a:lnTo>
                  <a:lnTo>
                    <a:pt x="1192" y="23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294075" y="2229200"/>
              <a:ext cx="36000" cy="75325"/>
            </a:xfrm>
            <a:custGeom>
              <a:avLst/>
              <a:gdLst/>
              <a:ahLst/>
              <a:cxnLst/>
              <a:rect l="l" t="t" r="r" b="b"/>
              <a:pathLst>
                <a:path w="1440" h="3013" extrusionOk="0">
                  <a:moveTo>
                    <a:pt x="855" y="0"/>
                  </a:moveTo>
                  <a:lnTo>
                    <a:pt x="720" y="23"/>
                  </a:lnTo>
                  <a:lnTo>
                    <a:pt x="608" y="45"/>
                  </a:lnTo>
                  <a:lnTo>
                    <a:pt x="495" y="90"/>
                  </a:lnTo>
                  <a:lnTo>
                    <a:pt x="405" y="180"/>
                  </a:lnTo>
                  <a:lnTo>
                    <a:pt x="315" y="270"/>
                  </a:lnTo>
                  <a:lnTo>
                    <a:pt x="248" y="360"/>
                  </a:lnTo>
                  <a:lnTo>
                    <a:pt x="226" y="495"/>
                  </a:lnTo>
                  <a:lnTo>
                    <a:pt x="1" y="2248"/>
                  </a:lnTo>
                  <a:lnTo>
                    <a:pt x="1" y="2383"/>
                  </a:lnTo>
                  <a:lnTo>
                    <a:pt x="1" y="2496"/>
                  </a:lnTo>
                  <a:lnTo>
                    <a:pt x="46" y="2608"/>
                  </a:lnTo>
                  <a:lnTo>
                    <a:pt x="91" y="2720"/>
                  </a:lnTo>
                  <a:lnTo>
                    <a:pt x="158" y="2810"/>
                  </a:lnTo>
                  <a:lnTo>
                    <a:pt x="248" y="2878"/>
                  </a:lnTo>
                  <a:lnTo>
                    <a:pt x="338" y="2945"/>
                  </a:lnTo>
                  <a:lnTo>
                    <a:pt x="473" y="2990"/>
                  </a:lnTo>
                  <a:lnTo>
                    <a:pt x="585" y="3013"/>
                  </a:lnTo>
                  <a:lnTo>
                    <a:pt x="698" y="2990"/>
                  </a:lnTo>
                  <a:lnTo>
                    <a:pt x="833" y="2968"/>
                  </a:lnTo>
                  <a:lnTo>
                    <a:pt x="945" y="2900"/>
                  </a:lnTo>
                  <a:lnTo>
                    <a:pt x="1035" y="2833"/>
                  </a:lnTo>
                  <a:lnTo>
                    <a:pt x="1125" y="2743"/>
                  </a:lnTo>
                  <a:lnTo>
                    <a:pt x="1170" y="2630"/>
                  </a:lnTo>
                  <a:lnTo>
                    <a:pt x="1215" y="2518"/>
                  </a:lnTo>
                  <a:lnTo>
                    <a:pt x="1439" y="765"/>
                  </a:lnTo>
                  <a:lnTo>
                    <a:pt x="1439" y="630"/>
                  </a:lnTo>
                  <a:lnTo>
                    <a:pt x="1417" y="517"/>
                  </a:lnTo>
                  <a:lnTo>
                    <a:pt x="1394" y="405"/>
                  </a:lnTo>
                  <a:lnTo>
                    <a:pt x="1350" y="293"/>
                  </a:lnTo>
                  <a:lnTo>
                    <a:pt x="1282" y="203"/>
                  </a:lnTo>
                  <a:lnTo>
                    <a:pt x="1192" y="113"/>
                  </a:lnTo>
                  <a:lnTo>
                    <a:pt x="1080" y="45"/>
                  </a:lnTo>
                  <a:lnTo>
                    <a:pt x="967" y="23"/>
                  </a:lnTo>
                  <a:lnTo>
                    <a:pt x="85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221025" y="2560200"/>
              <a:ext cx="58475" cy="204575"/>
            </a:xfrm>
            <a:custGeom>
              <a:avLst/>
              <a:gdLst/>
              <a:ahLst/>
              <a:cxnLst/>
              <a:rect l="l" t="t" r="r" b="b"/>
              <a:pathLst>
                <a:path w="2339" h="8183" extrusionOk="0">
                  <a:moveTo>
                    <a:pt x="1597" y="1"/>
                  </a:moveTo>
                  <a:lnTo>
                    <a:pt x="1484" y="23"/>
                  </a:lnTo>
                  <a:lnTo>
                    <a:pt x="1372" y="68"/>
                  </a:lnTo>
                  <a:lnTo>
                    <a:pt x="1282" y="135"/>
                  </a:lnTo>
                  <a:lnTo>
                    <a:pt x="1214" y="225"/>
                  </a:lnTo>
                  <a:lnTo>
                    <a:pt x="1147" y="338"/>
                  </a:lnTo>
                  <a:lnTo>
                    <a:pt x="1102" y="473"/>
                  </a:lnTo>
                  <a:lnTo>
                    <a:pt x="967" y="1327"/>
                  </a:lnTo>
                  <a:lnTo>
                    <a:pt x="855" y="2204"/>
                  </a:lnTo>
                  <a:lnTo>
                    <a:pt x="607" y="3957"/>
                  </a:lnTo>
                  <a:lnTo>
                    <a:pt x="338" y="5710"/>
                  </a:lnTo>
                  <a:lnTo>
                    <a:pt x="180" y="6564"/>
                  </a:lnTo>
                  <a:lnTo>
                    <a:pt x="1" y="7441"/>
                  </a:lnTo>
                  <a:lnTo>
                    <a:pt x="1" y="7576"/>
                  </a:lnTo>
                  <a:lnTo>
                    <a:pt x="1" y="7711"/>
                  </a:lnTo>
                  <a:lnTo>
                    <a:pt x="45" y="7823"/>
                  </a:lnTo>
                  <a:lnTo>
                    <a:pt x="113" y="7913"/>
                  </a:lnTo>
                  <a:lnTo>
                    <a:pt x="180" y="8003"/>
                  </a:lnTo>
                  <a:lnTo>
                    <a:pt x="270" y="8071"/>
                  </a:lnTo>
                  <a:lnTo>
                    <a:pt x="383" y="8116"/>
                  </a:lnTo>
                  <a:lnTo>
                    <a:pt x="495" y="8160"/>
                  </a:lnTo>
                  <a:lnTo>
                    <a:pt x="607" y="8183"/>
                  </a:lnTo>
                  <a:lnTo>
                    <a:pt x="720" y="8183"/>
                  </a:lnTo>
                  <a:lnTo>
                    <a:pt x="832" y="8138"/>
                  </a:lnTo>
                  <a:lnTo>
                    <a:pt x="945" y="8116"/>
                  </a:lnTo>
                  <a:lnTo>
                    <a:pt x="1035" y="8048"/>
                  </a:lnTo>
                  <a:lnTo>
                    <a:pt x="1102" y="7958"/>
                  </a:lnTo>
                  <a:lnTo>
                    <a:pt x="1169" y="7846"/>
                  </a:lnTo>
                  <a:lnTo>
                    <a:pt x="1214" y="7711"/>
                  </a:lnTo>
                  <a:lnTo>
                    <a:pt x="1394" y="6834"/>
                  </a:lnTo>
                  <a:lnTo>
                    <a:pt x="1552" y="5980"/>
                  </a:lnTo>
                  <a:lnTo>
                    <a:pt x="1821" y="4227"/>
                  </a:lnTo>
                  <a:lnTo>
                    <a:pt x="2046" y="2473"/>
                  </a:lnTo>
                  <a:lnTo>
                    <a:pt x="2181" y="1597"/>
                  </a:lnTo>
                  <a:lnTo>
                    <a:pt x="2316" y="742"/>
                  </a:lnTo>
                  <a:lnTo>
                    <a:pt x="2338" y="585"/>
                  </a:lnTo>
                  <a:lnTo>
                    <a:pt x="2316" y="473"/>
                  </a:lnTo>
                  <a:lnTo>
                    <a:pt x="2271" y="360"/>
                  </a:lnTo>
                  <a:lnTo>
                    <a:pt x="2203" y="248"/>
                  </a:lnTo>
                  <a:lnTo>
                    <a:pt x="2136" y="158"/>
                  </a:lnTo>
                  <a:lnTo>
                    <a:pt x="2024" y="90"/>
                  </a:lnTo>
                  <a:lnTo>
                    <a:pt x="1934" y="46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3308125" y="2458475"/>
              <a:ext cx="46675" cy="92750"/>
            </a:xfrm>
            <a:custGeom>
              <a:avLst/>
              <a:gdLst/>
              <a:ahLst/>
              <a:cxnLst/>
              <a:rect l="l" t="t" r="r" b="b"/>
              <a:pathLst>
                <a:path w="1867" h="3710" extrusionOk="0">
                  <a:moveTo>
                    <a:pt x="1147" y="1"/>
                  </a:moveTo>
                  <a:lnTo>
                    <a:pt x="1035" y="23"/>
                  </a:lnTo>
                  <a:lnTo>
                    <a:pt x="922" y="68"/>
                  </a:lnTo>
                  <a:lnTo>
                    <a:pt x="832" y="136"/>
                  </a:lnTo>
                  <a:lnTo>
                    <a:pt x="743" y="226"/>
                  </a:lnTo>
                  <a:lnTo>
                    <a:pt x="675" y="316"/>
                  </a:lnTo>
                  <a:lnTo>
                    <a:pt x="630" y="450"/>
                  </a:lnTo>
                  <a:lnTo>
                    <a:pt x="23" y="2968"/>
                  </a:lnTo>
                  <a:lnTo>
                    <a:pt x="1" y="3103"/>
                  </a:lnTo>
                  <a:lnTo>
                    <a:pt x="23" y="3238"/>
                  </a:lnTo>
                  <a:lnTo>
                    <a:pt x="46" y="3350"/>
                  </a:lnTo>
                  <a:lnTo>
                    <a:pt x="113" y="3440"/>
                  </a:lnTo>
                  <a:lnTo>
                    <a:pt x="181" y="3530"/>
                  </a:lnTo>
                  <a:lnTo>
                    <a:pt x="293" y="3598"/>
                  </a:lnTo>
                  <a:lnTo>
                    <a:pt x="383" y="3642"/>
                  </a:lnTo>
                  <a:lnTo>
                    <a:pt x="495" y="3687"/>
                  </a:lnTo>
                  <a:lnTo>
                    <a:pt x="608" y="3710"/>
                  </a:lnTo>
                  <a:lnTo>
                    <a:pt x="720" y="3687"/>
                  </a:lnTo>
                  <a:lnTo>
                    <a:pt x="832" y="3665"/>
                  </a:lnTo>
                  <a:lnTo>
                    <a:pt x="945" y="3642"/>
                  </a:lnTo>
                  <a:lnTo>
                    <a:pt x="1035" y="3575"/>
                  </a:lnTo>
                  <a:lnTo>
                    <a:pt x="1125" y="3485"/>
                  </a:lnTo>
                  <a:lnTo>
                    <a:pt x="1192" y="3373"/>
                  </a:lnTo>
                  <a:lnTo>
                    <a:pt x="1237" y="3238"/>
                  </a:lnTo>
                  <a:lnTo>
                    <a:pt x="1844" y="720"/>
                  </a:lnTo>
                  <a:lnTo>
                    <a:pt x="1867" y="585"/>
                  </a:lnTo>
                  <a:lnTo>
                    <a:pt x="1844" y="473"/>
                  </a:lnTo>
                  <a:lnTo>
                    <a:pt x="1822" y="338"/>
                  </a:lnTo>
                  <a:lnTo>
                    <a:pt x="1754" y="248"/>
                  </a:lnTo>
                  <a:lnTo>
                    <a:pt x="1687" y="158"/>
                  </a:lnTo>
                  <a:lnTo>
                    <a:pt x="1597" y="91"/>
                  </a:lnTo>
                  <a:lnTo>
                    <a:pt x="1484" y="46"/>
                  </a:lnTo>
                  <a:lnTo>
                    <a:pt x="1372" y="23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217100" y="2981675"/>
              <a:ext cx="49475" cy="121425"/>
            </a:xfrm>
            <a:custGeom>
              <a:avLst/>
              <a:gdLst/>
              <a:ahLst/>
              <a:cxnLst/>
              <a:rect l="l" t="t" r="r" b="b"/>
              <a:pathLst>
                <a:path w="1979" h="4857" extrusionOk="0">
                  <a:moveTo>
                    <a:pt x="1214" y="1"/>
                  </a:moveTo>
                  <a:lnTo>
                    <a:pt x="1102" y="23"/>
                  </a:lnTo>
                  <a:lnTo>
                    <a:pt x="989" y="68"/>
                  </a:lnTo>
                  <a:lnTo>
                    <a:pt x="922" y="136"/>
                  </a:lnTo>
                  <a:lnTo>
                    <a:pt x="832" y="226"/>
                  </a:lnTo>
                  <a:lnTo>
                    <a:pt x="787" y="338"/>
                  </a:lnTo>
                  <a:lnTo>
                    <a:pt x="764" y="473"/>
                  </a:lnTo>
                  <a:lnTo>
                    <a:pt x="697" y="923"/>
                  </a:lnTo>
                  <a:lnTo>
                    <a:pt x="607" y="1395"/>
                  </a:lnTo>
                  <a:lnTo>
                    <a:pt x="405" y="2294"/>
                  </a:lnTo>
                  <a:lnTo>
                    <a:pt x="180" y="3215"/>
                  </a:lnTo>
                  <a:lnTo>
                    <a:pt x="90" y="3665"/>
                  </a:lnTo>
                  <a:lnTo>
                    <a:pt x="0" y="4115"/>
                  </a:lnTo>
                  <a:lnTo>
                    <a:pt x="0" y="4272"/>
                  </a:lnTo>
                  <a:lnTo>
                    <a:pt x="23" y="4384"/>
                  </a:lnTo>
                  <a:lnTo>
                    <a:pt x="68" y="4497"/>
                  </a:lnTo>
                  <a:lnTo>
                    <a:pt x="135" y="4609"/>
                  </a:lnTo>
                  <a:lnTo>
                    <a:pt x="202" y="4699"/>
                  </a:lnTo>
                  <a:lnTo>
                    <a:pt x="315" y="4766"/>
                  </a:lnTo>
                  <a:lnTo>
                    <a:pt x="405" y="4811"/>
                  </a:lnTo>
                  <a:lnTo>
                    <a:pt x="517" y="4856"/>
                  </a:lnTo>
                  <a:lnTo>
                    <a:pt x="742" y="4856"/>
                  </a:lnTo>
                  <a:lnTo>
                    <a:pt x="854" y="4834"/>
                  </a:lnTo>
                  <a:lnTo>
                    <a:pt x="967" y="4789"/>
                  </a:lnTo>
                  <a:lnTo>
                    <a:pt x="1057" y="4721"/>
                  </a:lnTo>
                  <a:lnTo>
                    <a:pt x="1124" y="4632"/>
                  </a:lnTo>
                  <a:lnTo>
                    <a:pt x="1192" y="4519"/>
                  </a:lnTo>
                  <a:lnTo>
                    <a:pt x="1214" y="4384"/>
                  </a:lnTo>
                  <a:lnTo>
                    <a:pt x="1304" y="3935"/>
                  </a:lnTo>
                  <a:lnTo>
                    <a:pt x="1394" y="3485"/>
                  </a:lnTo>
                  <a:lnTo>
                    <a:pt x="1619" y="2563"/>
                  </a:lnTo>
                  <a:lnTo>
                    <a:pt x="1821" y="1664"/>
                  </a:lnTo>
                  <a:lnTo>
                    <a:pt x="1911" y="1192"/>
                  </a:lnTo>
                  <a:lnTo>
                    <a:pt x="1978" y="743"/>
                  </a:lnTo>
                  <a:lnTo>
                    <a:pt x="1978" y="608"/>
                  </a:lnTo>
                  <a:lnTo>
                    <a:pt x="1956" y="473"/>
                  </a:lnTo>
                  <a:lnTo>
                    <a:pt x="1888" y="361"/>
                  </a:lnTo>
                  <a:lnTo>
                    <a:pt x="1821" y="248"/>
                  </a:lnTo>
                  <a:lnTo>
                    <a:pt x="1754" y="158"/>
                  </a:lnTo>
                  <a:lnTo>
                    <a:pt x="1641" y="91"/>
                  </a:lnTo>
                  <a:lnTo>
                    <a:pt x="1551" y="46"/>
                  </a:lnTo>
                  <a:lnTo>
                    <a:pt x="1439" y="23"/>
                  </a:lnTo>
                  <a:lnTo>
                    <a:pt x="1326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3543025" y="2393850"/>
              <a:ext cx="41625" cy="123675"/>
            </a:xfrm>
            <a:custGeom>
              <a:avLst/>
              <a:gdLst/>
              <a:ahLst/>
              <a:cxnLst/>
              <a:rect l="l" t="t" r="r" b="b"/>
              <a:pathLst>
                <a:path w="1665" h="4947" extrusionOk="0">
                  <a:moveTo>
                    <a:pt x="923" y="1"/>
                  </a:moveTo>
                  <a:lnTo>
                    <a:pt x="810" y="23"/>
                  </a:lnTo>
                  <a:lnTo>
                    <a:pt x="720" y="68"/>
                  </a:lnTo>
                  <a:lnTo>
                    <a:pt x="630" y="136"/>
                  </a:lnTo>
                  <a:lnTo>
                    <a:pt x="540" y="226"/>
                  </a:lnTo>
                  <a:lnTo>
                    <a:pt x="496" y="338"/>
                  </a:lnTo>
                  <a:lnTo>
                    <a:pt x="451" y="473"/>
                  </a:lnTo>
                  <a:lnTo>
                    <a:pt x="316" y="1439"/>
                  </a:lnTo>
                  <a:lnTo>
                    <a:pt x="181" y="2429"/>
                  </a:lnTo>
                  <a:lnTo>
                    <a:pt x="91" y="3395"/>
                  </a:lnTo>
                  <a:lnTo>
                    <a:pt x="1" y="4384"/>
                  </a:lnTo>
                  <a:lnTo>
                    <a:pt x="1" y="4519"/>
                  </a:lnTo>
                  <a:lnTo>
                    <a:pt x="46" y="4631"/>
                  </a:lnTo>
                  <a:lnTo>
                    <a:pt x="91" y="4744"/>
                  </a:lnTo>
                  <a:lnTo>
                    <a:pt x="158" y="4811"/>
                  </a:lnTo>
                  <a:lnTo>
                    <a:pt x="248" y="4879"/>
                  </a:lnTo>
                  <a:lnTo>
                    <a:pt x="361" y="4924"/>
                  </a:lnTo>
                  <a:lnTo>
                    <a:pt x="473" y="4946"/>
                  </a:lnTo>
                  <a:lnTo>
                    <a:pt x="585" y="4946"/>
                  </a:lnTo>
                  <a:lnTo>
                    <a:pt x="698" y="4924"/>
                  </a:lnTo>
                  <a:lnTo>
                    <a:pt x="810" y="4879"/>
                  </a:lnTo>
                  <a:lnTo>
                    <a:pt x="923" y="4834"/>
                  </a:lnTo>
                  <a:lnTo>
                    <a:pt x="1013" y="4766"/>
                  </a:lnTo>
                  <a:lnTo>
                    <a:pt x="1102" y="4676"/>
                  </a:lnTo>
                  <a:lnTo>
                    <a:pt x="1170" y="4586"/>
                  </a:lnTo>
                  <a:lnTo>
                    <a:pt x="1215" y="4452"/>
                  </a:lnTo>
                  <a:lnTo>
                    <a:pt x="1237" y="4317"/>
                  </a:lnTo>
                  <a:lnTo>
                    <a:pt x="1305" y="3418"/>
                  </a:lnTo>
                  <a:lnTo>
                    <a:pt x="1417" y="2518"/>
                  </a:lnTo>
                  <a:lnTo>
                    <a:pt x="1530" y="1642"/>
                  </a:lnTo>
                  <a:lnTo>
                    <a:pt x="1664" y="743"/>
                  </a:lnTo>
                  <a:lnTo>
                    <a:pt x="1664" y="608"/>
                  </a:lnTo>
                  <a:lnTo>
                    <a:pt x="1664" y="473"/>
                  </a:lnTo>
                  <a:lnTo>
                    <a:pt x="1619" y="360"/>
                  </a:lnTo>
                  <a:lnTo>
                    <a:pt x="1552" y="248"/>
                  </a:lnTo>
                  <a:lnTo>
                    <a:pt x="1462" y="181"/>
                  </a:lnTo>
                  <a:lnTo>
                    <a:pt x="1372" y="113"/>
                  </a:lnTo>
                  <a:lnTo>
                    <a:pt x="1260" y="46"/>
                  </a:lnTo>
                  <a:lnTo>
                    <a:pt x="1147" y="23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3401425" y="2994050"/>
              <a:ext cx="33175" cy="154000"/>
            </a:xfrm>
            <a:custGeom>
              <a:avLst/>
              <a:gdLst/>
              <a:ahLst/>
              <a:cxnLst/>
              <a:rect l="l" t="t" r="r" b="b"/>
              <a:pathLst>
                <a:path w="1327" h="6160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68" y="1866"/>
                  </a:lnTo>
                  <a:lnTo>
                    <a:pt x="68" y="3125"/>
                  </a:lnTo>
                  <a:lnTo>
                    <a:pt x="68" y="4361"/>
                  </a:lnTo>
                  <a:lnTo>
                    <a:pt x="90" y="5598"/>
                  </a:lnTo>
                  <a:lnTo>
                    <a:pt x="113" y="5733"/>
                  </a:lnTo>
                  <a:lnTo>
                    <a:pt x="158" y="5845"/>
                  </a:lnTo>
                  <a:lnTo>
                    <a:pt x="225" y="5957"/>
                  </a:lnTo>
                  <a:lnTo>
                    <a:pt x="315" y="6025"/>
                  </a:lnTo>
                  <a:lnTo>
                    <a:pt x="405" y="6092"/>
                  </a:lnTo>
                  <a:lnTo>
                    <a:pt x="517" y="6137"/>
                  </a:lnTo>
                  <a:lnTo>
                    <a:pt x="630" y="6160"/>
                  </a:lnTo>
                  <a:lnTo>
                    <a:pt x="742" y="6160"/>
                  </a:lnTo>
                  <a:lnTo>
                    <a:pt x="854" y="6137"/>
                  </a:lnTo>
                  <a:lnTo>
                    <a:pt x="967" y="6115"/>
                  </a:lnTo>
                  <a:lnTo>
                    <a:pt x="1057" y="6047"/>
                  </a:lnTo>
                  <a:lnTo>
                    <a:pt x="1147" y="5980"/>
                  </a:lnTo>
                  <a:lnTo>
                    <a:pt x="1237" y="5890"/>
                  </a:lnTo>
                  <a:lnTo>
                    <a:pt x="1282" y="5800"/>
                  </a:lnTo>
                  <a:lnTo>
                    <a:pt x="1327" y="5665"/>
                  </a:lnTo>
                  <a:lnTo>
                    <a:pt x="1327" y="5530"/>
                  </a:lnTo>
                  <a:lnTo>
                    <a:pt x="1304" y="4294"/>
                  </a:lnTo>
                  <a:lnTo>
                    <a:pt x="1304" y="3058"/>
                  </a:lnTo>
                  <a:lnTo>
                    <a:pt x="1304" y="1821"/>
                  </a:lnTo>
                  <a:lnTo>
                    <a:pt x="1237" y="585"/>
                  </a:lnTo>
                  <a:lnTo>
                    <a:pt x="1214" y="428"/>
                  </a:lnTo>
                  <a:lnTo>
                    <a:pt x="1169" y="315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8"/>
                  </a:lnTo>
                  <a:lnTo>
                    <a:pt x="832" y="45"/>
                  </a:lnTo>
                  <a:lnTo>
                    <a:pt x="697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368825" y="1975750"/>
              <a:ext cx="47800" cy="70825"/>
            </a:xfrm>
            <a:custGeom>
              <a:avLst/>
              <a:gdLst/>
              <a:ahLst/>
              <a:cxnLst/>
              <a:rect l="l" t="t" r="r" b="b"/>
              <a:pathLst>
                <a:path w="1912" h="283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32" y="203"/>
                  </a:lnTo>
                  <a:lnTo>
                    <a:pt x="765" y="338"/>
                  </a:lnTo>
                  <a:lnTo>
                    <a:pt x="68" y="1911"/>
                  </a:lnTo>
                  <a:lnTo>
                    <a:pt x="23" y="2046"/>
                  </a:lnTo>
                  <a:lnTo>
                    <a:pt x="0" y="2181"/>
                  </a:lnTo>
                  <a:lnTo>
                    <a:pt x="23" y="2293"/>
                  </a:lnTo>
                  <a:lnTo>
                    <a:pt x="68" y="2406"/>
                  </a:lnTo>
                  <a:lnTo>
                    <a:pt x="113" y="2518"/>
                  </a:lnTo>
                  <a:lnTo>
                    <a:pt x="180" y="2608"/>
                  </a:lnTo>
                  <a:lnTo>
                    <a:pt x="270" y="2675"/>
                  </a:lnTo>
                  <a:lnTo>
                    <a:pt x="383" y="2743"/>
                  </a:lnTo>
                  <a:lnTo>
                    <a:pt x="473" y="2788"/>
                  </a:lnTo>
                  <a:lnTo>
                    <a:pt x="585" y="2810"/>
                  </a:lnTo>
                  <a:lnTo>
                    <a:pt x="697" y="2833"/>
                  </a:lnTo>
                  <a:lnTo>
                    <a:pt x="810" y="2810"/>
                  </a:lnTo>
                  <a:lnTo>
                    <a:pt x="922" y="2765"/>
                  </a:lnTo>
                  <a:lnTo>
                    <a:pt x="1012" y="2698"/>
                  </a:lnTo>
                  <a:lnTo>
                    <a:pt x="1102" y="2608"/>
                  </a:lnTo>
                  <a:lnTo>
                    <a:pt x="1169" y="2496"/>
                  </a:lnTo>
                  <a:lnTo>
                    <a:pt x="1866" y="899"/>
                  </a:lnTo>
                  <a:lnTo>
                    <a:pt x="1911" y="765"/>
                  </a:lnTo>
                  <a:lnTo>
                    <a:pt x="1911" y="630"/>
                  </a:lnTo>
                  <a:lnTo>
                    <a:pt x="1911" y="517"/>
                  </a:lnTo>
                  <a:lnTo>
                    <a:pt x="1866" y="405"/>
                  </a:lnTo>
                  <a:lnTo>
                    <a:pt x="1821" y="293"/>
                  </a:lnTo>
                  <a:lnTo>
                    <a:pt x="1731" y="203"/>
                  </a:lnTo>
                  <a:lnTo>
                    <a:pt x="1641" y="135"/>
                  </a:lnTo>
                  <a:lnTo>
                    <a:pt x="1552" y="68"/>
                  </a:lnTo>
                  <a:lnTo>
                    <a:pt x="1439" y="23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972700" y="756250"/>
              <a:ext cx="1057100" cy="1880400"/>
            </a:xfrm>
            <a:custGeom>
              <a:avLst/>
              <a:gdLst/>
              <a:ahLst/>
              <a:cxnLst/>
              <a:rect l="l" t="t" r="r" b="b"/>
              <a:pathLst>
                <a:path w="42284" h="75216" extrusionOk="0">
                  <a:moveTo>
                    <a:pt x="3058" y="1"/>
                  </a:moveTo>
                  <a:lnTo>
                    <a:pt x="2765" y="23"/>
                  </a:lnTo>
                  <a:lnTo>
                    <a:pt x="2473" y="91"/>
                  </a:lnTo>
                  <a:lnTo>
                    <a:pt x="2181" y="158"/>
                  </a:lnTo>
                  <a:lnTo>
                    <a:pt x="1911" y="270"/>
                  </a:lnTo>
                  <a:lnTo>
                    <a:pt x="1642" y="383"/>
                  </a:lnTo>
                  <a:lnTo>
                    <a:pt x="1394" y="540"/>
                  </a:lnTo>
                  <a:lnTo>
                    <a:pt x="1147" y="743"/>
                  </a:lnTo>
                  <a:lnTo>
                    <a:pt x="877" y="967"/>
                  </a:lnTo>
                  <a:lnTo>
                    <a:pt x="652" y="1215"/>
                  </a:lnTo>
                  <a:lnTo>
                    <a:pt x="473" y="1462"/>
                  </a:lnTo>
                  <a:lnTo>
                    <a:pt x="315" y="1732"/>
                  </a:lnTo>
                  <a:lnTo>
                    <a:pt x="180" y="1979"/>
                  </a:lnTo>
                  <a:lnTo>
                    <a:pt x="113" y="2249"/>
                  </a:lnTo>
                  <a:lnTo>
                    <a:pt x="46" y="2518"/>
                  </a:lnTo>
                  <a:lnTo>
                    <a:pt x="23" y="2788"/>
                  </a:lnTo>
                  <a:lnTo>
                    <a:pt x="1" y="3058"/>
                  </a:lnTo>
                  <a:lnTo>
                    <a:pt x="46" y="3328"/>
                  </a:lnTo>
                  <a:lnTo>
                    <a:pt x="90" y="3597"/>
                  </a:lnTo>
                  <a:lnTo>
                    <a:pt x="158" y="3867"/>
                  </a:lnTo>
                  <a:lnTo>
                    <a:pt x="248" y="4159"/>
                  </a:lnTo>
                  <a:lnTo>
                    <a:pt x="360" y="4429"/>
                  </a:lnTo>
                  <a:lnTo>
                    <a:pt x="473" y="4699"/>
                  </a:lnTo>
                  <a:lnTo>
                    <a:pt x="630" y="4969"/>
                  </a:lnTo>
                  <a:lnTo>
                    <a:pt x="945" y="5486"/>
                  </a:lnTo>
                  <a:lnTo>
                    <a:pt x="1327" y="6003"/>
                  </a:lnTo>
                  <a:lnTo>
                    <a:pt x="1754" y="6497"/>
                  </a:lnTo>
                  <a:lnTo>
                    <a:pt x="2181" y="6969"/>
                  </a:lnTo>
                  <a:lnTo>
                    <a:pt x="2631" y="7396"/>
                  </a:lnTo>
                  <a:lnTo>
                    <a:pt x="3058" y="7801"/>
                  </a:lnTo>
                  <a:lnTo>
                    <a:pt x="3485" y="8161"/>
                  </a:lnTo>
                  <a:lnTo>
                    <a:pt x="3889" y="8475"/>
                  </a:lnTo>
                  <a:lnTo>
                    <a:pt x="4272" y="8745"/>
                  </a:lnTo>
                  <a:lnTo>
                    <a:pt x="4631" y="9015"/>
                  </a:lnTo>
                  <a:lnTo>
                    <a:pt x="5396" y="9487"/>
                  </a:lnTo>
                  <a:lnTo>
                    <a:pt x="6182" y="9914"/>
                  </a:lnTo>
                  <a:lnTo>
                    <a:pt x="6969" y="10319"/>
                  </a:lnTo>
                  <a:lnTo>
                    <a:pt x="7756" y="10701"/>
                  </a:lnTo>
                  <a:lnTo>
                    <a:pt x="8565" y="11083"/>
                  </a:lnTo>
                  <a:lnTo>
                    <a:pt x="10206" y="11847"/>
                  </a:lnTo>
                  <a:lnTo>
                    <a:pt x="10633" y="12072"/>
                  </a:lnTo>
                  <a:lnTo>
                    <a:pt x="11060" y="12319"/>
                  </a:lnTo>
                  <a:lnTo>
                    <a:pt x="11465" y="12544"/>
                  </a:lnTo>
                  <a:lnTo>
                    <a:pt x="11847" y="12814"/>
                  </a:lnTo>
                  <a:lnTo>
                    <a:pt x="12252" y="13084"/>
                  </a:lnTo>
                  <a:lnTo>
                    <a:pt x="12611" y="13353"/>
                  </a:lnTo>
                  <a:lnTo>
                    <a:pt x="13353" y="13915"/>
                  </a:lnTo>
                  <a:lnTo>
                    <a:pt x="14252" y="14769"/>
                  </a:lnTo>
                  <a:lnTo>
                    <a:pt x="15129" y="15624"/>
                  </a:lnTo>
                  <a:lnTo>
                    <a:pt x="15938" y="16500"/>
                  </a:lnTo>
                  <a:lnTo>
                    <a:pt x="16725" y="17422"/>
                  </a:lnTo>
                  <a:lnTo>
                    <a:pt x="17467" y="18344"/>
                  </a:lnTo>
                  <a:lnTo>
                    <a:pt x="18164" y="19288"/>
                  </a:lnTo>
                  <a:lnTo>
                    <a:pt x="18838" y="20254"/>
                  </a:lnTo>
                  <a:lnTo>
                    <a:pt x="19467" y="21221"/>
                  </a:lnTo>
                  <a:lnTo>
                    <a:pt x="20052" y="22233"/>
                  </a:lnTo>
                  <a:lnTo>
                    <a:pt x="20614" y="23244"/>
                  </a:lnTo>
                  <a:lnTo>
                    <a:pt x="21153" y="24278"/>
                  </a:lnTo>
                  <a:lnTo>
                    <a:pt x="21670" y="25312"/>
                  </a:lnTo>
                  <a:lnTo>
                    <a:pt x="22142" y="26391"/>
                  </a:lnTo>
                  <a:lnTo>
                    <a:pt x="22592" y="27448"/>
                  </a:lnTo>
                  <a:lnTo>
                    <a:pt x="23019" y="28549"/>
                  </a:lnTo>
                  <a:lnTo>
                    <a:pt x="23401" y="29651"/>
                  </a:lnTo>
                  <a:lnTo>
                    <a:pt x="23019" y="29538"/>
                  </a:lnTo>
                  <a:lnTo>
                    <a:pt x="22637" y="29426"/>
                  </a:lnTo>
                  <a:lnTo>
                    <a:pt x="22255" y="29268"/>
                  </a:lnTo>
                  <a:lnTo>
                    <a:pt x="21895" y="29111"/>
                  </a:lnTo>
                  <a:lnTo>
                    <a:pt x="21535" y="28909"/>
                  </a:lnTo>
                  <a:lnTo>
                    <a:pt x="21176" y="28707"/>
                  </a:lnTo>
                  <a:lnTo>
                    <a:pt x="20816" y="28482"/>
                  </a:lnTo>
                  <a:lnTo>
                    <a:pt x="20479" y="28234"/>
                  </a:lnTo>
                  <a:lnTo>
                    <a:pt x="20142" y="27987"/>
                  </a:lnTo>
                  <a:lnTo>
                    <a:pt x="19805" y="27717"/>
                  </a:lnTo>
                  <a:lnTo>
                    <a:pt x="19130" y="27133"/>
                  </a:lnTo>
                  <a:lnTo>
                    <a:pt x="18478" y="26526"/>
                  </a:lnTo>
                  <a:lnTo>
                    <a:pt x="17849" y="25897"/>
                  </a:lnTo>
                  <a:lnTo>
                    <a:pt x="16568" y="24593"/>
                  </a:lnTo>
                  <a:lnTo>
                    <a:pt x="15938" y="23941"/>
                  </a:lnTo>
                  <a:lnTo>
                    <a:pt x="15309" y="23312"/>
                  </a:lnTo>
                  <a:lnTo>
                    <a:pt x="14657" y="22705"/>
                  </a:lnTo>
                  <a:lnTo>
                    <a:pt x="14005" y="22165"/>
                  </a:lnTo>
                  <a:lnTo>
                    <a:pt x="13668" y="21895"/>
                  </a:lnTo>
                  <a:lnTo>
                    <a:pt x="13353" y="21648"/>
                  </a:lnTo>
                  <a:lnTo>
                    <a:pt x="13016" y="21423"/>
                  </a:lnTo>
                  <a:lnTo>
                    <a:pt x="12679" y="21221"/>
                  </a:lnTo>
                  <a:lnTo>
                    <a:pt x="12252" y="20974"/>
                  </a:lnTo>
                  <a:lnTo>
                    <a:pt x="11780" y="20726"/>
                  </a:lnTo>
                  <a:lnTo>
                    <a:pt x="11285" y="20502"/>
                  </a:lnTo>
                  <a:lnTo>
                    <a:pt x="10768" y="20277"/>
                  </a:lnTo>
                  <a:lnTo>
                    <a:pt x="10229" y="20075"/>
                  </a:lnTo>
                  <a:lnTo>
                    <a:pt x="9667" y="19895"/>
                  </a:lnTo>
                  <a:lnTo>
                    <a:pt x="9105" y="19760"/>
                  </a:lnTo>
                  <a:lnTo>
                    <a:pt x="8543" y="19647"/>
                  </a:lnTo>
                  <a:lnTo>
                    <a:pt x="8273" y="19625"/>
                  </a:lnTo>
                  <a:lnTo>
                    <a:pt x="8003" y="19602"/>
                  </a:lnTo>
                  <a:lnTo>
                    <a:pt x="7711" y="19602"/>
                  </a:lnTo>
                  <a:lnTo>
                    <a:pt x="7464" y="19625"/>
                  </a:lnTo>
                  <a:lnTo>
                    <a:pt x="7194" y="19670"/>
                  </a:lnTo>
                  <a:lnTo>
                    <a:pt x="6924" y="19715"/>
                  </a:lnTo>
                  <a:lnTo>
                    <a:pt x="6677" y="19782"/>
                  </a:lnTo>
                  <a:lnTo>
                    <a:pt x="6452" y="19872"/>
                  </a:lnTo>
                  <a:lnTo>
                    <a:pt x="6205" y="19962"/>
                  </a:lnTo>
                  <a:lnTo>
                    <a:pt x="5980" y="20097"/>
                  </a:lnTo>
                  <a:lnTo>
                    <a:pt x="5778" y="20254"/>
                  </a:lnTo>
                  <a:lnTo>
                    <a:pt x="5575" y="20434"/>
                  </a:lnTo>
                  <a:lnTo>
                    <a:pt x="5373" y="20637"/>
                  </a:lnTo>
                  <a:lnTo>
                    <a:pt x="5193" y="20861"/>
                  </a:lnTo>
                  <a:lnTo>
                    <a:pt x="5036" y="21109"/>
                  </a:lnTo>
                  <a:lnTo>
                    <a:pt x="4901" y="21378"/>
                  </a:lnTo>
                  <a:lnTo>
                    <a:pt x="4766" y="21648"/>
                  </a:lnTo>
                  <a:lnTo>
                    <a:pt x="4699" y="21918"/>
                  </a:lnTo>
                  <a:lnTo>
                    <a:pt x="4631" y="22165"/>
                  </a:lnTo>
                  <a:lnTo>
                    <a:pt x="4609" y="22435"/>
                  </a:lnTo>
                  <a:lnTo>
                    <a:pt x="4609" y="22682"/>
                  </a:lnTo>
                  <a:lnTo>
                    <a:pt x="4631" y="22952"/>
                  </a:lnTo>
                  <a:lnTo>
                    <a:pt x="4676" y="23199"/>
                  </a:lnTo>
                  <a:lnTo>
                    <a:pt x="4721" y="23446"/>
                  </a:lnTo>
                  <a:lnTo>
                    <a:pt x="4811" y="23694"/>
                  </a:lnTo>
                  <a:lnTo>
                    <a:pt x="4923" y="23941"/>
                  </a:lnTo>
                  <a:lnTo>
                    <a:pt x="5036" y="24188"/>
                  </a:lnTo>
                  <a:lnTo>
                    <a:pt x="5171" y="24435"/>
                  </a:lnTo>
                  <a:lnTo>
                    <a:pt x="5328" y="24660"/>
                  </a:lnTo>
                  <a:lnTo>
                    <a:pt x="5485" y="24908"/>
                  </a:lnTo>
                  <a:lnTo>
                    <a:pt x="5868" y="25357"/>
                  </a:lnTo>
                  <a:lnTo>
                    <a:pt x="6272" y="25784"/>
                  </a:lnTo>
                  <a:lnTo>
                    <a:pt x="6699" y="26189"/>
                  </a:lnTo>
                  <a:lnTo>
                    <a:pt x="7171" y="26593"/>
                  </a:lnTo>
                  <a:lnTo>
                    <a:pt x="7621" y="26953"/>
                  </a:lnTo>
                  <a:lnTo>
                    <a:pt x="8093" y="27290"/>
                  </a:lnTo>
                  <a:lnTo>
                    <a:pt x="8520" y="27605"/>
                  </a:lnTo>
                  <a:lnTo>
                    <a:pt x="9352" y="28122"/>
                  </a:lnTo>
                  <a:lnTo>
                    <a:pt x="10161" y="28594"/>
                  </a:lnTo>
                  <a:lnTo>
                    <a:pt x="10993" y="29021"/>
                  </a:lnTo>
                  <a:lnTo>
                    <a:pt x="11847" y="29403"/>
                  </a:lnTo>
                  <a:lnTo>
                    <a:pt x="12724" y="29741"/>
                  </a:lnTo>
                  <a:lnTo>
                    <a:pt x="13623" y="30033"/>
                  </a:lnTo>
                  <a:lnTo>
                    <a:pt x="14522" y="30303"/>
                  </a:lnTo>
                  <a:lnTo>
                    <a:pt x="15444" y="30527"/>
                  </a:lnTo>
                  <a:lnTo>
                    <a:pt x="16365" y="30707"/>
                  </a:lnTo>
                  <a:lnTo>
                    <a:pt x="17309" y="30864"/>
                  </a:lnTo>
                  <a:lnTo>
                    <a:pt x="18231" y="30977"/>
                  </a:lnTo>
                  <a:lnTo>
                    <a:pt x="19175" y="31044"/>
                  </a:lnTo>
                  <a:lnTo>
                    <a:pt x="20119" y="31112"/>
                  </a:lnTo>
                  <a:lnTo>
                    <a:pt x="22008" y="31112"/>
                  </a:lnTo>
                  <a:lnTo>
                    <a:pt x="22952" y="31089"/>
                  </a:lnTo>
                  <a:lnTo>
                    <a:pt x="23873" y="31022"/>
                  </a:lnTo>
                  <a:lnTo>
                    <a:pt x="24368" y="32685"/>
                  </a:lnTo>
                  <a:lnTo>
                    <a:pt x="24840" y="34349"/>
                  </a:lnTo>
                  <a:lnTo>
                    <a:pt x="25289" y="36057"/>
                  </a:lnTo>
                  <a:lnTo>
                    <a:pt x="25672" y="37766"/>
                  </a:lnTo>
                  <a:lnTo>
                    <a:pt x="26054" y="39496"/>
                  </a:lnTo>
                  <a:lnTo>
                    <a:pt x="26413" y="41227"/>
                  </a:lnTo>
                  <a:lnTo>
                    <a:pt x="26751" y="42981"/>
                  </a:lnTo>
                  <a:lnTo>
                    <a:pt x="27065" y="44734"/>
                  </a:lnTo>
                  <a:lnTo>
                    <a:pt x="26571" y="44262"/>
                  </a:lnTo>
                  <a:lnTo>
                    <a:pt x="26099" y="43745"/>
                  </a:lnTo>
                  <a:lnTo>
                    <a:pt x="25649" y="43228"/>
                  </a:lnTo>
                  <a:lnTo>
                    <a:pt x="25222" y="42711"/>
                  </a:lnTo>
                  <a:lnTo>
                    <a:pt x="24795" y="42171"/>
                  </a:lnTo>
                  <a:lnTo>
                    <a:pt x="24390" y="41632"/>
                  </a:lnTo>
                  <a:lnTo>
                    <a:pt x="23604" y="40531"/>
                  </a:lnTo>
                  <a:lnTo>
                    <a:pt x="22817" y="39407"/>
                  </a:lnTo>
                  <a:lnTo>
                    <a:pt x="22008" y="38283"/>
                  </a:lnTo>
                  <a:lnTo>
                    <a:pt x="21603" y="37721"/>
                  </a:lnTo>
                  <a:lnTo>
                    <a:pt x="21176" y="37181"/>
                  </a:lnTo>
                  <a:lnTo>
                    <a:pt x="20749" y="36642"/>
                  </a:lnTo>
                  <a:lnTo>
                    <a:pt x="20277" y="36102"/>
                  </a:lnTo>
                  <a:lnTo>
                    <a:pt x="19917" y="35675"/>
                  </a:lnTo>
                  <a:lnTo>
                    <a:pt x="19535" y="35270"/>
                  </a:lnTo>
                  <a:lnTo>
                    <a:pt x="19130" y="34888"/>
                  </a:lnTo>
                  <a:lnTo>
                    <a:pt x="18726" y="34506"/>
                  </a:lnTo>
                  <a:lnTo>
                    <a:pt x="18298" y="34146"/>
                  </a:lnTo>
                  <a:lnTo>
                    <a:pt x="17871" y="33809"/>
                  </a:lnTo>
                  <a:lnTo>
                    <a:pt x="17422" y="33517"/>
                  </a:lnTo>
                  <a:lnTo>
                    <a:pt x="16972" y="33247"/>
                  </a:lnTo>
                  <a:lnTo>
                    <a:pt x="16500" y="33000"/>
                  </a:lnTo>
                  <a:lnTo>
                    <a:pt x="16006" y="32798"/>
                  </a:lnTo>
                  <a:lnTo>
                    <a:pt x="15534" y="32640"/>
                  </a:lnTo>
                  <a:lnTo>
                    <a:pt x="15017" y="32528"/>
                  </a:lnTo>
                  <a:lnTo>
                    <a:pt x="14500" y="32483"/>
                  </a:lnTo>
                  <a:lnTo>
                    <a:pt x="14252" y="32461"/>
                  </a:lnTo>
                  <a:lnTo>
                    <a:pt x="13983" y="32483"/>
                  </a:lnTo>
                  <a:lnTo>
                    <a:pt x="13713" y="32483"/>
                  </a:lnTo>
                  <a:lnTo>
                    <a:pt x="13443" y="32528"/>
                  </a:lnTo>
                  <a:lnTo>
                    <a:pt x="13173" y="32573"/>
                  </a:lnTo>
                  <a:lnTo>
                    <a:pt x="12904" y="32640"/>
                  </a:lnTo>
                  <a:lnTo>
                    <a:pt x="12769" y="32685"/>
                  </a:lnTo>
                  <a:lnTo>
                    <a:pt x="12656" y="32730"/>
                  </a:lnTo>
                  <a:lnTo>
                    <a:pt x="12544" y="32798"/>
                  </a:lnTo>
                  <a:lnTo>
                    <a:pt x="12454" y="32865"/>
                  </a:lnTo>
                  <a:lnTo>
                    <a:pt x="12364" y="32955"/>
                  </a:lnTo>
                  <a:lnTo>
                    <a:pt x="12297" y="33045"/>
                  </a:lnTo>
                  <a:lnTo>
                    <a:pt x="12229" y="33157"/>
                  </a:lnTo>
                  <a:lnTo>
                    <a:pt x="12184" y="33270"/>
                  </a:lnTo>
                  <a:lnTo>
                    <a:pt x="12117" y="33517"/>
                  </a:lnTo>
                  <a:lnTo>
                    <a:pt x="12094" y="33787"/>
                  </a:lnTo>
                  <a:lnTo>
                    <a:pt x="12094" y="34101"/>
                  </a:lnTo>
                  <a:lnTo>
                    <a:pt x="12162" y="34439"/>
                  </a:lnTo>
                  <a:lnTo>
                    <a:pt x="12229" y="34821"/>
                  </a:lnTo>
                  <a:lnTo>
                    <a:pt x="12342" y="35203"/>
                  </a:lnTo>
                  <a:lnTo>
                    <a:pt x="12499" y="35608"/>
                  </a:lnTo>
                  <a:lnTo>
                    <a:pt x="12679" y="36035"/>
                  </a:lnTo>
                  <a:lnTo>
                    <a:pt x="12859" y="36462"/>
                  </a:lnTo>
                  <a:lnTo>
                    <a:pt x="13083" y="36911"/>
                  </a:lnTo>
                  <a:lnTo>
                    <a:pt x="13331" y="37383"/>
                  </a:lnTo>
                  <a:lnTo>
                    <a:pt x="13600" y="37855"/>
                  </a:lnTo>
                  <a:lnTo>
                    <a:pt x="14185" y="38800"/>
                  </a:lnTo>
                  <a:lnTo>
                    <a:pt x="14837" y="39744"/>
                  </a:lnTo>
                  <a:lnTo>
                    <a:pt x="15511" y="40665"/>
                  </a:lnTo>
                  <a:lnTo>
                    <a:pt x="16230" y="41565"/>
                  </a:lnTo>
                  <a:lnTo>
                    <a:pt x="16927" y="42374"/>
                  </a:lnTo>
                  <a:lnTo>
                    <a:pt x="17647" y="43116"/>
                  </a:lnTo>
                  <a:lnTo>
                    <a:pt x="17984" y="43453"/>
                  </a:lnTo>
                  <a:lnTo>
                    <a:pt x="18321" y="43767"/>
                  </a:lnTo>
                  <a:lnTo>
                    <a:pt x="18658" y="44037"/>
                  </a:lnTo>
                  <a:lnTo>
                    <a:pt x="18973" y="44285"/>
                  </a:lnTo>
                  <a:lnTo>
                    <a:pt x="19288" y="44487"/>
                  </a:lnTo>
                  <a:lnTo>
                    <a:pt x="19715" y="44757"/>
                  </a:lnTo>
                  <a:lnTo>
                    <a:pt x="20861" y="45408"/>
                  </a:lnTo>
                  <a:lnTo>
                    <a:pt x="22255" y="46150"/>
                  </a:lnTo>
                  <a:lnTo>
                    <a:pt x="23738" y="46915"/>
                  </a:lnTo>
                  <a:lnTo>
                    <a:pt x="25177" y="47634"/>
                  </a:lnTo>
                  <a:lnTo>
                    <a:pt x="26436" y="48241"/>
                  </a:lnTo>
                  <a:lnTo>
                    <a:pt x="27358" y="48645"/>
                  </a:lnTo>
                  <a:lnTo>
                    <a:pt x="27650" y="48758"/>
                  </a:lnTo>
                  <a:lnTo>
                    <a:pt x="27785" y="48780"/>
                  </a:lnTo>
                  <a:lnTo>
                    <a:pt x="28324" y="51703"/>
                  </a:lnTo>
                  <a:lnTo>
                    <a:pt x="28864" y="54625"/>
                  </a:lnTo>
                  <a:lnTo>
                    <a:pt x="29156" y="56086"/>
                  </a:lnTo>
                  <a:lnTo>
                    <a:pt x="29471" y="57525"/>
                  </a:lnTo>
                  <a:lnTo>
                    <a:pt x="29785" y="58963"/>
                  </a:lnTo>
                  <a:lnTo>
                    <a:pt x="30145" y="60402"/>
                  </a:lnTo>
                  <a:lnTo>
                    <a:pt x="29336" y="59683"/>
                  </a:lnTo>
                  <a:lnTo>
                    <a:pt x="28571" y="58941"/>
                  </a:lnTo>
                  <a:lnTo>
                    <a:pt x="27830" y="58199"/>
                  </a:lnTo>
                  <a:lnTo>
                    <a:pt x="27110" y="57435"/>
                  </a:lnTo>
                  <a:lnTo>
                    <a:pt x="26413" y="56648"/>
                  </a:lnTo>
                  <a:lnTo>
                    <a:pt x="25717" y="55861"/>
                  </a:lnTo>
                  <a:lnTo>
                    <a:pt x="24345" y="54265"/>
                  </a:lnTo>
                  <a:lnTo>
                    <a:pt x="22997" y="52647"/>
                  </a:lnTo>
                  <a:lnTo>
                    <a:pt x="21648" y="51028"/>
                  </a:lnTo>
                  <a:lnTo>
                    <a:pt x="20951" y="50241"/>
                  </a:lnTo>
                  <a:lnTo>
                    <a:pt x="20254" y="49455"/>
                  </a:lnTo>
                  <a:lnTo>
                    <a:pt x="19535" y="48668"/>
                  </a:lnTo>
                  <a:lnTo>
                    <a:pt x="18816" y="47904"/>
                  </a:lnTo>
                  <a:lnTo>
                    <a:pt x="18501" y="47589"/>
                  </a:lnTo>
                  <a:lnTo>
                    <a:pt x="18164" y="47297"/>
                  </a:lnTo>
                  <a:lnTo>
                    <a:pt x="17804" y="46982"/>
                  </a:lnTo>
                  <a:lnTo>
                    <a:pt x="17422" y="46690"/>
                  </a:lnTo>
                  <a:lnTo>
                    <a:pt x="17017" y="46420"/>
                  </a:lnTo>
                  <a:lnTo>
                    <a:pt x="16613" y="46195"/>
                  </a:lnTo>
                  <a:lnTo>
                    <a:pt x="16185" y="45993"/>
                  </a:lnTo>
                  <a:lnTo>
                    <a:pt x="15781" y="45836"/>
                  </a:lnTo>
                  <a:lnTo>
                    <a:pt x="15579" y="45768"/>
                  </a:lnTo>
                  <a:lnTo>
                    <a:pt x="15376" y="45723"/>
                  </a:lnTo>
                  <a:lnTo>
                    <a:pt x="15151" y="45701"/>
                  </a:lnTo>
                  <a:lnTo>
                    <a:pt x="14949" y="45678"/>
                  </a:lnTo>
                  <a:lnTo>
                    <a:pt x="14747" y="45678"/>
                  </a:lnTo>
                  <a:lnTo>
                    <a:pt x="14567" y="45723"/>
                  </a:lnTo>
                  <a:lnTo>
                    <a:pt x="14365" y="45746"/>
                  </a:lnTo>
                  <a:lnTo>
                    <a:pt x="14185" y="45813"/>
                  </a:lnTo>
                  <a:lnTo>
                    <a:pt x="14005" y="45903"/>
                  </a:lnTo>
                  <a:lnTo>
                    <a:pt x="13825" y="46015"/>
                  </a:lnTo>
                  <a:lnTo>
                    <a:pt x="13645" y="46150"/>
                  </a:lnTo>
                  <a:lnTo>
                    <a:pt x="13466" y="46308"/>
                  </a:lnTo>
                  <a:lnTo>
                    <a:pt x="13308" y="46487"/>
                  </a:lnTo>
                  <a:lnTo>
                    <a:pt x="13173" y="46690"/>
                  </a:lnTo>
                  <a:lnTo>
                    <a:pt x="13016" y="46937"/>
                  </a:lnTo>
                  <a:lnTo>
                    <a:pt x="12881" y="47184"/>
                  </a:lnTo>
                  <a:lnTo>
                    <a:pt x="12769" y="47477"/>
                  </a:lnTo>
                  <a:lnTo>
                    <a:pt x="12679" y="47769"/>
                  </a:lnTo>
                  <a:lnTo>
                    <a:pt x="12611" y="48061"/>
                  </a:lnTo>
                  <a:lnTo>
                    <a:pt x="12566" y="48353"/>
                  </a:lnTo>
                  <a:lnTo>
                    <a:pt x="12544" y="48623"/>
                  </a:lnTo>
                  <a:lnTo>
                    <a:pt x="12566" y="48915"/>
                  </a:lnTo>
                  <a:lnTo>
                    <a:pt x="12589" y="49207"/>
                  </a:lnTo>
                  <a:lnTo>
                    <a:pt x="12634" y="49500"/>
                  </a:lnTo>
                  <a:lnTo>
                    <a:pt x="12701" y="49769"/>
                  </a:lnTo>
                  <a:lnTo>
                    <a:pt x="12791" y="50062"/>
                  </a:lnTo>
                  <a:lnTo>
                    <a:pt x="12904" y="50331"/>
                  </a:lnTo>
                  <a:lnTo>
                    <a:pt x="13038" y="50601"/>
                  </a:lnTo>
                  <a:lnTo>
                    <a:pt x="13173" y="50893"/>
                  </a:lnTo>
                  <a:lnTo>
                    <a:pt x="13331" y="51163"/>
                  </a:lnTo>
                  <a:lnTo>
                    <a:pt x="13668" y="51680"/>
                  </a:lnTo>
                  <a:lnTo>
                    <a:pt x="14050" y="52197"/>
                  </a:lnTo>
                  <a:lnTo>
                    <a:pt x="14455" y="52692"/>
                  </a:lnTo>
                  <a:lnTo>
                    <a:pt x="14904" y="53164"/>
                  </a:lnTo>
                  <a:lnTo>
                    <a:pt x="15354" y="53636"/>
                  </a:lnTo>
                  <a:lnTo>
                    <a:pt x="15803" y="54063"/>
                  </a:lnTo>
                  <a:lnTo>
                    <a:pt x="16253" y="54468"/>
                  </a:lnTo>
                  <a:lnTo>
                    <a:pt x="17085" y="55164"/>
                  </a:lnTo>
                  <a:lnTo>
                    <a:pt x="17804" y="55771"/>
                  </a:lnTo>
                  <a:lnTo>
                    <a:pt x="18523" y="56333"/>
                  </a:lnTo>
                  <a:lnTo>
                    <a:pt x="19243" y="56895"/>
                  </a:lnTo>
                  <a:lnTo>
                    <a:pt x="19962" y="57412"/>
                  </a:lnTo>
                  <a:lnTo>
                    <a:pt x="20681" y="57929"/>
                  </a:lnTo>
                  <a:lnTo>
                    <a:pt x="21446" y="58401"/>
                  </a:lnTo>
                  <a:lnTo>
                    <a:pt x="22210" y="58873"/>
                  </a:lnTo>
                  <a:lnTo>
                    <a:pt x="22997" y="59323"/>
                  </a:lnTo>
                  <a:lnTo>
                    <a:pt x="23806" y="59750"/>
                  </a:lnTo>
                  <a:lnTo>
                    <a:pt x="24638" y="60155"/>
                  </a:lnTo>
                  <a:lnTo>
                    <a:pt x="25514" y="60537"/>
                  </a:lnTo>
                  <a:lnTo>
                    <a:pt x="26436" y="60897"/>
                  </a:lnTo>
                  <a:lnTo>
                    <a:pt x="27402" y="61234"/>
                  </a:lnTo>
                  <a:lnTo>
                    <a:pt x="28414" y="61571"/>
                  </a:lnTo>
                  <a:lnTo>
                    <a:pt x="29471" y="61886"/>
                  </a:lnTo>
                  <a:lnTo>
                    <a:pt x="30595" y="62178"/>
                  </a:lnTo>
                  <a:lnTo>
                    <a:pt x="31067" y="63841"/>
                  </a:lnTo>
                  <a:lnTo>
                    <a:pt x="31606" y="65505"/>
                  </a:lnTo>
                  <a:lnTo>
                    <a:pt x="32168" y="67146"/>
                  </a:lnTo>
                  <a:lnTo>
                    <a:pt x="32460" y="67955"/>
                  </a:lnTo>
                  <a:lnTo>
                    <a:pt x="32775" y="68764"/>
                  </a:lnTo>
                  <a:lnTo>
                    <a:pt x="33112" y="69573"/>
                  </a:lnTo>
                  <a:lnTo>
                    <a:pt x="33449" y="70360"/>
                  </a:lnTo>
                  <a:lnTo>
                    <a:pt x="33809" y="71147"/>
                  </a:lnTo>
                  <a:lnTo>
                    <a:pt x="34169" y="71911"/>
                  </a:lnTo>
                  <a:lnTo>
                    <a:pt x="34551" y="72698"/>
                  </a:lnTo>
                  <a:lnTo>
                    <a:pt x="34955" y="73462"/>
                  </a:lnTo>
                  <a:lnTo>
                    <a:pt x="35383" y="74204"/>
                  </a:lnTo>
                  <a:lnTo>
                    <a:pt x="35832" y="74946"/>
                  </a:lnTo>
                  <a:lnTo>
                    <a:pt x="35900" y="75058"/>
                  </a:lnTo>
                  <a:lnTo>
                    <a:pt x="35989" y="75148"/>
                  </a:lnTo>
                  <a:lnTo>
                    <a:pt x="36102" y="75193"/>
                  </a:lnTo>
                  <a:lnTo>
                    <a:pt x="36214" y="75216"/>
                  </a:lnTo>
                  <a:lnTo>
                    <a:pt x="36304" y="75216"/>
                  </a:lnTo>
                  <a:lnTo>
                    <a:pt x="36417" y="75193"/>
                  </a:lnTo>
                  <a:lnTo>
                    <a:pt x="36529" y="75148"/>
                  </a:lnTo>
                  <a:lnTo>
                    <a:pt x="36619" y="75081"/>
                  </a:lnTo>
                  <a:lnTo>
                    <a:pt x="36709" y="75013"/>
                  </a:lnTo>
                  <a:lnTo>
                    <a:pt x="36776" y="74923"/>
                  </a:lnTo>
                  <a:lnTo>
                    <a:pt x="36844" y="74811"/>
                  </a:lnTo>
                  <a:lnTo>
                    <a:pt x="36889" y="74699"/>
                  </a:lnTo>
                  <a:lnTo>
                    <a:pt x="36911" y="74586"/>
                  </a:lnTo>
                  <a:lnTo>
                    <a:pt x="36911" y="74451"/>
                  </a:lnTo>
                  <a:lnTo>
                    <a:pt x="36866" y="74339"/>
                  </a:lnTo>
                  <a:lnTo>
                    <a:pt x="36799" y="74204"/>
                  </a:lnTo>
                  <a:lnTo>
                    <a:pt x="36394" y="73485"/>
                  </a:lnTo>
                  <a:lnTo>
                    <a:pt x="35989" y="72743"/>
                  </a:lnTo>
                  <a:lnTo>
                    <a:pt x="35585" y="72001"/>
                  </a:lnTo>
                  <a:lnTo>
                    <a:pt x="35225" y="71237"/>
                  </a:lnTo>
                  <a:lnTo>
                    <a:pt x="34843" y="70473"/>
                  </a:lnTo>
                  <a:lnTo>
                    <a:pt x="34506" y="69686"/>
                  </a:lnTo>
                  <a:lnTo>
                    <a:pt x="34169" y="68877"/>
                  </a:lnTo>
                  <a:lnTo>
                    <a:pt x="33831" y="68090"/>
                  </a:lnTo>
                  <a:lnTo>
                    <a:pt x="33539" y="67258"/>
                  </a:lnTo>
                  <a:lnTo>
                    <a:pt x="33225" y="66449"/>
                  </a:lnTo>
                  <a:lnTo>
                    <a:pt x="32663" y="64785"/>
                  </a:lnTo>
                  <a:lnTo>
                    <a:pt x="32146" y="63099"/>
                  </a:lnTo>
                  <a:lnTo>
                    <a:pt x="31673" y="61391"/>
                  </a:lnTo>
                  <a:lnTo>
                    <a:pt x="32325" y="60762"/>
                  </a:lnTo>
                  <a:lnTo>
                    <a:pt x="33202" y="59863"/>
                  </a:lnTo>
                  <a:lnTo>
                    <a:pt x="34191" y="58784"/>
                  </a:lnTo>
                  <a:lnTo>
                    <a:pt x="35315" y="57525"/>
                  </a:lnTo>
                  <a:lnTo>
                    <a:pt x="36462" y="56131"/>
                  </a:lnTo>
                  <a:lnTo>
                    <a:pt x="37046" y="55389"/>
                  </a:lnTo>
                  <a:lnTo>
                    <a:pt x="37630" y="54625"/>
                  </a:lnTo>
                  <a:lnTo>
                    <a:pt x="38215" y="53861"/>
                  </a:lnTo>
                  <a:lnTo>
                    <a:pt x="38777" y="53074"/>
                  </a:lnTo>
                  <a:lnTo>
                    <a:pt x="39294" y="52287"/>
                  </a:lnTo>
                  <a:lnTo>
                    <a:pt x="39811" y="51500"/>
                  </a:lnTo>
                  <a:lnTo>
                    <a:pt x="40283" y="50714"/>
                  </a:lnTo>
                  <a:lnTo>
                    <a:pt x="40733" y="49927"/>
                  </a:lnTo>
                  <a:lnTo>
                    <a:pt x="41137" y="49162"/>
                  </a:lnTo>
                  <a:lnTo>
                    <a:pt x="41474" y="48398"/>
                  </a:lnTo>
                  <a:lnTo>
                    <a:pt x="41767" y="47679"/>
                  </a:lnTo>
                  <a:lnTo>
                    <a:pt x="42014" y="46960"/>
                  </a:lnTo>
                  <a:lnTo>
                    <a:pt x="42104" y="46622"/>
                  </a:lnTo>
                  <a:lnTo>
                    <a:pt x="42171" y="46285"/>
                  </a:lnTo>
                  <a:lnTo>
                    <a:pt x="42239" y="45970"/>
                  </a:lnTo>
                  <a:lnTo>
                    <a:pt x="42261" y="45656"/>
                  </a:lnTo>
                  <a:lnTo>
                    <a:pt x="42284" y="45341"/>
                  </a:lnTo>
                  <a:lnTo>
                    <a:pt x="42284" y="45049"/>
                  </a:lnTo>
                  <a:lnTo>
                    <a:pt x="42261" y="44757"/>
                  </a:lnTo>
                  <a:lnTo>
                    <a:pt x="42216" y="44487"/>
                  </a:lnTo>
                  <a:lnTo>
                    <a:pt x="42149" y="44217"/>
                  </a:lnTo>
                  <a:lnTo>
                    <a:pt x="42059" y="43970"/>
                  </a:lnTo>
                  <a:lnTo>
                    <a:pt x="41946" y="43723"/>
                  </a:lnTo>
                  <a:lnTo>
                    <a:pt x="41812" y="43498"/>
                  </a:lnTo>
                  <a:lnTo>
                    <a:pt x="41654" y="43295"/>
                  </a:lnTo>
                  <a:lnTo>
                    <a:pt x="41474" y="43093"/>
                  </a:lnTo>
                  <a:lnTo>
                    <a:pt x="41250" y="42913"/>
                  </a:lnTo>
                  <a:lnTo>
                    <a:pt x="41002" y="42756"/>
                  </a:lnTo>
                  <a:lnTo>
                    <a:pt x="40733" y="42599"/>
                  </a:lnTo>
                  <a:lnTo>
                    <a:pt x="40440" y="42464"/>
                  </a:lnTo>
                  <a:lnTo>
                    <a:pt x="40103" y="42351"/>
                  </a:lnTo>
                  <a:lnTo>
                    <a:pt x="39766" y="42261"/>
                  </a:lnTo>
                  <a:lnTo>
                    <a:pt x="39496" y="42216"/>
                  </a:lnTo>
                  <a:lnTo>
                    <a:pt x="39226" y="42194"/>
                  </a:lnTo>
                  <a:lnTo>
                    <a:pt x="38979" y="42194"/>
                  </a:lnTo>
                  <a:lnTo>
                    <a:pt x="38732" y="42216"/>
                  </a:lnTo>
                  <a:lnTo>
                    <a:pt x="38485" y="42261"/>
                  </a:lnTo>
                  <a:lnTo>
                    <a:pt x="38260" y="42329"/>
                  </a:lnTo>
                  <a:lnTo>
                    <a:pt x="38035" y="42419"/>
                  </a:lnTo>
                  <a:lnTo>
                    <a:pt x="37810" y="42531"/>
                  </a:lnTo>
                  <a:lnTo>
                    <a:pt x="37585" y="42644"/>
                  </a:lnTo>
                  <a:lnTo>
                    <a:pt x="37361" y="42778"/>
                  </a:lnTo>
                  <a:lnTo>
                    <a:pt x="37158" y="42936"/>
                  </a:lnTo>
                  <a:lnTo>
                    <a:pt x="36956" y="43116"/>
                  </a:lnTo>
                  <a:lnTo>
                    <a:pt x="36574" y="43475"/>
                  </a:lnTo>
                  <a:lnTo>
                    <a:pt x="36214" y="43902"/>
                  </a:lnTo>
                  <a:lnTo>
                    <a:pt x="35877" y="44352"/>
                  </a:lnTo>
                  <a:lnTo>
                    <a:pt x="35562" y="44802"/>
                  </a:lnTo>
                  <a:lnTo>
                    <a:pt x="35270" y="45296"/>
                  </a:lnTo>
                  <a:lnTo>
                    <a:pt x="35000" y="45768"/>
                  </a:lnTo>
                  <a:lnTo>
                    <a:pt x="34753" y="46263"/>
                  </a:lnTo>
                  <a:lnTo>
                    <a:pt x="34528" y="46712"/>
                  </a:lnTo>
                  <a:lnTo>
                    <a:pt x="34146" y="47566"/>
                  </a:lnTo>
                  <a:lnTo>
                    <a:pt x="33674" y="48623"/>
                  </a:lnTo>
                  <a:lnTo>
                    <a:pt x="33270" y="49702"/>
                  </a:lnTo>
                  <a:lnTo>
                    <a:pt x="32887" y="50803"/>
                  </a:lnTo>
                  <a:lnTo>
                    <a:pt x="32550" y="51905"/>
                  </a:lnTo>
                  <a:lnTo>
                    <a:pt x="32438" y="52332"/>
                  </a:lnTo>
                  <a:lnTo>
                    <a:pt x="32325" y="52782"/>
                  </a:lnTo>
                  <a:lnTo>
                    <a:pt x="32123" y="53681"/>
                  </a:lnTo>
                  <a:lnTo>
                    <a:pt x="31966" y="54602"/>
                  </a:lnTo>
                  <a:lnTo>
                    <a:pt x="31831" y="55547"/>
                  </a:lnTo>
                  <a:lnTo>
                    <a:pt x="31673" y="56491"/>
                  </a:lnTo>
                  <a:lnTo>
                    <a:pt x="31516" y="57412"/>
                  </a:lnTo>
                  <a:lnTo>
                    <a:pt x="31336" y="58334"/>
                  </a:lnTo>
                  <a:lnTo>
                    <a:pt x="31112" y="59233"/>
                  </a:lnTo>
                  <a:lnTo>
                    <a:pt x="30774" y="57794"/>
                  </a:lnTo>
                  <a:lnTo>
                    <a:pt x="30460" y="56378"/>
                  </a:lnTo>
                  <a:lnTo>
                    <a:pt x="30167" y="54985"/>
                  </a:lnTo>
                  <a:lnTo>
                    <a:pt x="29898" y="53591"/>
                  </a:lnTo>
                  <a:lnTo>
                    <a:pt x="29381" y="50758"/>
                  </a:lnTo>
                  <a:lnTo>
                    <a:pt x="28886" y="47926"/>
                  </a:lnTo>
                  <a:lnTo>
                    <a:pt x="29313" y="47769"/>
                  </a:lnTo>
                  <a:lnTo>
                    <a:pt x="29718" y="47566"/>
                  </a:lnTo>
                  <a:lnTo>
                    <a:pt x="30100" y="47342"/>
                  </a:lnTo>
                  <a:lnTo>
                    <a:pt x="30460" y="47072"/>
                  </a:lnTo>
                  <a:lnTo>
                    <a:pt x="30819" y="46802"/>
                  </a:lnTo>
                  <a:lnTo>
                    <a:pt x="31156" y="46510"/>
                  </a:lnTo>
                  <a:lnTo>
                    <a:pt x="31494" y="46195"/>
                  </a:lnTo>
                  <a:lnTo>
                    <a:pt x="31808" y="45858"/>
                  </a:lnTo>
                  <a:lnTo>
                    <a:pt x="32123" y="45498"/>
                  </a:lnTo>
                  <a:lnTo>
                    <a:pt x="32415" y="45161"/>
                  </a:lnTo>
                  <a:lnTo>
                    <a:pt x="32977" y="44419"/>
                  </a:lnTo>
                  <a:lnTo>
                    <a:pt x="33494" y="43678"/>
                  </a:lnTo>
                  <a:lnTo>
                    <a:pt x="34011" y="42958"/>
                  </a:lnTo>
                  <a:lnTo>
                    <a:pt x="35068" y="41430"/>
                  </a:lnTo>
                  <a:lnTo>
                    <a:pt x="36147" y="39924"/>
                  </a:lnTo>
                  <a:lnTo>
                    <a:pt x="36686" y="39159"/>
                  </a:lnTo>
                  <a:lnTo>
                    <a:pt x="37203" y="38373"/>
                  </a:lnTo>
                  <a:lnTo>
                    <a:pt x="37698" y="37608"/>
                  </a:lnTo>
                  <a:lnTo>
                    <a:pt x="38192" y="36821"/>
                  </a:lnTo>
                  <a:lnTo>
                    <a:pt x="38507" y="36237"/>
                  </a:lnTo>
                  <a:lnTo>
                    <a:pt x="38822" y="35585"/>
                  </a:lnTo>
                  <a:lnTo>
                    <a:pt x="39137" y="34866"/>
                  </a:lnTo>
                  <a:lnTo>
                    <a:pt x="39406" y="34101"/>
                  </a:lnTo>
                  <a:lnTo>
                    <a:pt x="39676" y="33270"/>
                  </a:lnTo>
                  <a:lnTo>
                    <a:pt x="39878" y="32438"/>
                  </a:lnTo>
                  <a:lnTo>
                    <a:pt x="39968" y="32011"/>
                  </a:lnTo>
                  <a:lnTo>
                    <a:pt x="40036" y="31584"/>
                  </a:lnTo>
                  <a:lnTo>
                    <a:pt x="40103" y="31157"/>
                  </a:lnTo>
                  <a:lnTo>
                    <a:pt x="40148" y="30730"/>
                  </a:lnTo>
                  <a:lnTo>
                    <a:pt x="40171" y="30303"/>
                  </a:lnTo>
                  <a:lnTo>
                    <a:pt x="40148" y="29898"/>
                  </a:lnTo>
                  <a:lnTo>
                    <a:pt x="40126" y="29493"/>
                  </a:lnTo>
                  <a:lnTo>
                    <a:pt x="40081" y="29089"/>
                  </a:lnTo>
                  <a:lnTo>
                    <a:pt x="40013" y="28707"/>
                  </a:lnTo>
                  <a:lnTo>
                    <a:pt x="39923" y="28324"/>
                  </a:lnTo>
                  <a:lnTo>
                    <a:pt x="39788" y="27987"/>
                  </a:lnTo>
                  <a:lnTo>
                    <a:pt x="39631" y="27650"/>
                  </a:lnTo>
                  <a:lnTo>
                    <a:pt x="39451" y="27313"/>
                  </a:lnTo>
                  <a:lnTo>
                    <a:pt x="39226" y="27021"/>
                  </a:lnTo>
                  <a:lnTo>
                    <a:pt x="38979" y="26751"/>
                  </a:lnTo>
                  <a:lnTo>
                    <a:pt x="38687" y="26504"/>
                  </a:lnTo>
                  <a:lnTo>
                    <a:pt x="38372" y="26256"/>
                  </a:lnTo>
                  <a:lnTo>
                    <a:pt x="38013" y="26076"/>
                  </a:lnTo>
                  <a:lnTo>
                    <a:pt x="37608" y="25897"/>
                  </a:lnTo>
                  <a:lnTo>
                    <a:pt x="37158" y="25762"/>
                  </a:lnTo>
                  <a:lnTo>
                    <a:pt x="36866" y="25694"/>
                  </a:lnTo>
                  <a:lnTo>
                    <a:pt x="36574" y="25672"/>
                  </a:lnTo>
                  <a:lnTo>
                    <a:pt x="36282" y="25672"/>
                  </a:lnTo>
                  <a:lnTo>
                    <a:pt x="36012" y="25717"/>
                  </a:lnTo>
                  <a:lnTo>
                    <a:pt x="35742" y="25784"/>
                  </a:lnTo>
                  <a:lnTo>
                    <a:pt x="35495" y="25874"/>
                  </a:lnTo>
                  <a:lnTo>
                    <a:pt x="35225" y="25987"/>
                  </a:lnTo>
                  <a:lnTo>
                    <a:pt x="34978" y="26121"/>
                  </a:lnTo>
                  <a:lnTo>
                    <a:pt x="34753" y="26279"/>
                  </a:lnTo>
                  <a:lnTo>
                    <a:pt x="34528" y="26459"/>
                  </a:lnTo>
                  <a:lnTo>
                    <a:pt x="34304" y="26661"/>
                  </a:lnTo>
                  <a:lnTo>
                    <a:pt x="34079" y="26886"/>
                  </a:lnTo>
                  <a:lnTo>
                    <a:pt x="33876" y="27110"/>
                  </a:lnTo>
                  <a:lnTo>
                    <a:pt x="33674" y="27358"/>
                  </a:lnTo>
                  <a:lnTo>
                    <a:pt x="33292" y="27897"/>
                  </a:lnTo>
                  <a:lnTo>
                    <a:pt x="32932" y="28459"/>
                  </a:lnTo>
                  <a:lnTo>
                    <a:pt x="32618" y="29044"/>
                  </a:lnTo>
                  <a:lnTo>
                    <a:pt x="32325" y="29651"/>
                  </a:lnTo>
                  <a:lnTo>
                    <a:pt x="32056" y="30235"/>
                  </a:lnTo>
                  <a:lnTo>
                    <a:pt x="31808" y="30820"/>
                  </a:lnTo>
                  <a:lnTo>
                    <a:pt x="31584" y="31359"/>
                  </a:lnTo>
                  <a:lnTo>
                    <a:pt x="31224" y="32303"/>
                  </a:lnTo>
                  <a:lnTo>
                    <a:pt x="30797" y="33517"/>
                  </a:lnTo>
                  <a:lnTo>
                    <a:pt x="30572" y="34146"/>
                  </a:lnTo>
                  <a:lnTo>
                    <a:pt x="30392" y="34776"/>
                  </a:lnTo>
                  <a:lnTo>
                    <a:pt x="30212" y="35405"/>
                  </a:lnTo>
                  <a:lnTo>
                    <a:pt x="30055" y="36035"/>
                  </a:lnTo>
                  <a:lnTo>
                    <a:pt x="29898" y="36664"/>
                  </a:lnTo>
                  <a:lnTo>
                    <a:pt x="29785" y="37316"/>
                  </a:lnTo>
                  <a:lnTo>
                    <a:pt x="29628" y="38350"/>
                  </a:lnTo>
                  <a:lnTo>
                    <a:pt x="29516" y="39384"/>
                  </a:lnTo>
                  <a:lnTo>
                    <a:pt x="29313" y="41475"/>
                  </a:lnTo>
                  <a:lnTo>
                    <a:pt x="29178" y="42509"/>
                  </a:lnTo>
                  <a:lnTo>
                    <a:pt x="29111" y="43003"/>
                  </a:lnTo>
                  <a:lnTo>
                    <a:pt x="29021" y="43520"/>
                  </a:lnTo>
                  <a:lnTo>
                    <a:pt x="28909" y="44015"/>
                  </a:lnTo>
                  <a:lnTo>
                    <a:pt x="28796" y="44509"/>
                  </a:lnTo>
                  <a:lnTo>
                    <a:pt x="28639" y="45004"/>
                  </a:lnTo>
                  <a:lnTo>
                    <a:pt x="28481" y="45498"/>
                  </a:lnTo>
                  <a:lnTo>
                    <a:pt x="28009" y="42823"/>
                  </a:lnTo>
                  <a:lnTo>
                    <a:pt x="27515" y="40171"/>
                  </a:lnTo>
                  <a:lnTo>
                    <a:pt x="27245" y="38845"/>
                  </a:lnTo>
                  <a:lnTo>
                    <a:pt x="26975" y="37518"/>
                  </a:lnTo>
                  <a:lnTo>
                    <a:pt x="26661" y="36192"/>
                  </a:lnTo>
                  <a:lnTo>
                    <a:pt x="26346" y="34888"/>
                  </a:lnTo>
                  <a:lnTo>
                    <a:pt x="26099" y="33944"/>
                  </a:lnTo>
                  <a:lnTo>
                    <a:pt x="25851" y="33000"/>
                  </a:lnTo>
                  <a:lnTo>
                    <a:pt x="25559" y="32056"/>
                  </a:lnTo>
                  <a:lnTo>
                    <a:pt x="25267" y="31112"/>
                  </a:lnTo>
                  <a:lnTo>
                    <a:pt x="25357" y="30999"/>
                  </a:lnTo>
                  <a:lnTo>
                    <a:pt x="25537" y="30685"/>
                  </a:lnTo>
                  <a:lnTo>
                    <a:pt x="26144" y="29561"/>
                  </a:lnTo>
                  <a:lnTo>
                    <a:pt x="26526" y="28796"/>
                  </a:lnTo>
                  <a:lnTo>
                    <a:pt x="26953" y="27897"/>
                  </a:lnTo>
                  <a:lnTo>
                    <a:pt x="27425" y="26908"/>
                  </a:lnTo>
                  <a:lnTo>
                    <a:pt x="27875" y="25852"/>
                  </a:lnTo>
                  <a:lnTo>
                    <a:pt x="28347" y="24750"/>
                  </a:lnTo>
                  <a:lnTo>
                    <a:pt x="28796" y="23604"/>
                  </a:lnTo>
                  <a:lnTo>
                    <a:pt x="29223" y="22457"/>
                  </a:lnTo>
                  <a:lnTo>
                    <a:pt x="29583" y="21288"/>
                  </a:lnTo>
                  <a:lnTo>
                    <a:pt x="29740" y="20726"/>
                  </a:lnTo>
                  <a:lnTo>
                    <a:pt x="29898" y="20164"/>
                  </a:lnTo>
                  <a:lnTo>
                    <a:pt x="30010" y="19625"/>
                  </a:lnTo>
                  <a:lnTo>
                    <a:pt x="30122" y="19085"/>
                  </a:lnTo>
                  <a:lnTo>
                    <a:pt x="30212" y="18591"/>
                  </a:lnTo>
                  <a:lnTo>
                    <a:pt x="30257" y="18096"/>
                  </a:lnTo>
                  <a:lnTo>
                    <a:pt x="30302" y="17602"/>
                  </a:lnTo>
                  <a:lnTo>
                    <a:pt x="30302" y="17152"/>
                  </a:lnTo>
                  <a:lnTo>
                    <a:pt x="30280" y="16568"/>
                  </a:lnTo>
                  <a:lnTo>
                    <a:pt x="30235" y="15916"/>
                  </a:lnTo>
                  <a:lnTo>
                    <a:pt x="30145" y="15219"/>
                  </a:lnTo>
                  <a:lnTo>
                    <a:pt x="30010" y="14455"/>
                  </a:lnTo>
                  <a:lnTo>
                    <a:pt x="29853" y="13668"/>
                  </a:lnTo>
                  <a:lnTo>
                    <a:pt x="29650" y="12881"/>
                  </a:lnTo>
                  <a:lnTo>
                    <a:pt x="29403" y="12094"/>
                  </a:lnTo>
                  <a:lnTo>
                    <a:pt x="29133" y="11308"/>
                  </a:lnTo>
                  <a:lnTo>
                    <a:pt x="28976" y="10926"/>
                  </a:lnTo>
                  <a:lnTo>
                    <a:pt x="28819" y="10543"/>
                  </a:lnTo>
                  <a:lnTo>
                    <a:pt x="28639" y="10184"/>
                  </a:lnTo>
                  <a:lnTo>
                    <a:pt x="28437" y="9847"/>
                  </a:lnTo>
                  <a:lnTo>
                    <a:pt x="28234" y="9509"/>
                  </a:lnTo>
                  <a:lnTo>
                    <a:pt x="28032" y="9172"/>
                  </a:lnTo>
                  <a:lnTo>
                    <a:pt x="27807" y="8880"/>
                  </a:lnTo>
                  <a:lnTo>
                    <a:pt x="27560" y="8588"/>
                  </a:lnTo>
                  <a:lnTo>
                    <a:pt x="27313" y="8318"/>
                  </a:lnTo>
                  <a:lnTo>
                    <a:pt x="27043" y="8071"/>
                  </a:lnTo>
                  <a:lnTo>
                    <a:pt x="26773" y="7868"/>
                  </a:lnTo>
                  <a:lnTo>
                    <a:pt x="26481" y="7666"/>
                  </a:lnTo>
                  <a:lnTo>
                    <a:pt x="26189" y="7486"/>
                  </a:lnTo>
                  <a:lnTo>
                    <a:pt x="25874" y="7351"/>
                  </a:lnTo>
                  <a:lnTo>
                    <a:pt x="25537" y="7261"/>
                  </a:lnTo>
                  <a:lnTo>
                    <a:pt x="25200" y="7172"/>
                  </a:lnTo>
                  <a:lnTo>
                    <a:pt x="24952" y="7149"/>
                  </a:lnTo>
                  <a:lnTo>
                    <a:pt x="24705" y="7149"/>
                  </a:lnTo>
                  <a:lnTo>
                    <a:pt x="24480" y="7172"/>
                  </a:lnTo>
                  <a:lnTo>
                    <a:pt x="24278" y="7217"/>
                  </a:lnTo>
                  <a:lnTo>
                    <a:pt x="24076" y="7284"/>
                  </a:lnTo>
                  <a:lnTo>
                    <a:pt x="23896" y="7374"/>
                  </a:lnTo>
                  <a:lnTo>
                    <a:pt x="23738" y="7464"/>
                  </a:lnTo>
                  <a:lnTo>
                    <a:pt x="23581" y="7599"/>
                  </a:lnTo>
                  <a:lnTo>
                    <a:pt x="23424" y="7734"/>
                  </a:lnTo>
                  <a:lnTo>
                    <a:pt x="23289" y="7891"/>
                  </a:lnTo>
                  <a:lnTo>
                    <a:pt x="23176" y="8071"/>
                  </a:lnTo>
                  <a:lnTo>
                    <a:pt x="23064" y="8251"/>
                  </a:lnTo>
                  <a:lnTo>
                    <a:pt x="22862" y="8678"/>
                  </a:lnTo>
                  <a:lnTo>
                    <a:pt x="22704" y="9105"/>
                  </a:lnTo>
                  <a:lnTo>
                    <a:pt x="22592" y="9577"/>
                  </a:lnTo>
                  <a:lnTo>
                    <a:pt x="22480" y="10071"/>
                  </a:lnTo>
                  <a:lnTo>
                    <a:pt x="22412" y="10566"/>
                  </a:lnTo>
                  <a:lnTo>
                    <a:pt x="22367" y="11038"/>
                  </a:lnTo>
                  <a:lnTo>
                    <a:pt x="22300" y="11960"/>
                  </a:lnTo>
                  <a:lnTo>
                    <a:pt x="22300" y="12746"/>
                  </a:lnTo>
                  <a:lnTo>
                    <a:pt x="22300" y="13758"/>
                  </a:lnTo>
                  <a:lnTo>
                    <a:pt x="22345" y="14747"/>
                  </a:lnTo>
                  <a:lnTo>
                    <a:pt x="22435" y="15759"/>
                  </a:lnTo>
                  <a:lnTo>
                    <a:pt x="22569" y="16748"/>
                  </a:lnTo>
                  <a:lnTo>
                    <a:pt x="22704" y="17759"/>
                  </a:lnTo>
                  <a:lnTo>
                    <a:pt x="22884" y="18748"/>
                  </a:lnTo>
                  <a:lnTo>
                    <a:pt x="23266" y="20726"/>
                  </a:lnTo>
                  <a:lnTo>
                    <a:pt x="23671" y="22682"/>
                  </a:lnTo>
                  <a:lnTo>
                    <a:pt x="23851" y="23671"/>
                  </a:lnTo>
                  <a:lnTo>
                    <a:pt x="24008" y="24660"/>
                  </a:lnTo>
                  <a:lnTo>
                    <a:pt x="24166" y="25672"/>
                  </a:lnTo>
                  <a:lnTo>
                    <a:pt x="24278" y="26661"/>
                  </a:lnTo>
                  <a:lnTo>
                    <a:pt x="24368" y="27650"/>
                  </a:lnTo>
                  <a:lnTo>
                    <a:pt x="24390" y="28662"/>
                  </a:lnTo>
                  <a:lnTo>
                    <a:pt x="24121" y="28010"/>
                  </a:lnTo>
                  <a:lnTo>
                    <a:pt x="23806" y="27268"/>
                  </a:lnTo>
                  <a:lnTo>
                    <a:pt x="23424" y="26459"/>
                  </a:lnTo>
                  <a:lnTo>
                    <a:pt x="22997" y="25604"/>
                  </a:lnTo>
                  <a:lnTo>
                    <a:pt x="22075" y="23851"/>
                  </a:lnTo>
                  <a:lnTo>
                    <a:pt x="21131" y="22075"/>
                  </a:lnTo>
                  <a:lnTo>
                    <a:pt x="20232" y="20479"/>
                  </a:lnTo>
                  <a:lnTo>
                    <a:pt x="19445" y="19130"/>
                  </a:lnTo>
                  <a:lnTo>
                    <a:pt x="18883" y="18164"/>
                  </a:lnTo>
                  <a:lnTo>
                    <a:pt x="18613" y="17737"/>
                  </a:lnTo>
                  <a:lnTo>
                    <a:pt x="18613" y="17692"/>
                  </a:lnTo>
                  <a:lnTo>
                    <a:pt x="18591" y="17602"/>
                  </a:lnTo>
                  <a:lnTo>
                    <a:pt x="18478" y="17220"/>
                  </a:lnTo>
                  <a:lnTo>
                    <a:pt x="18276" y="16658"/>
                  </a:lnTo>
                  <a:lnTo>
                    <a:pt x="17984" y="15916"/>
                  </a:lnTo>
                  <a:lnTo>
                    <a:pt x="17602" y="15039"/>
                  </a:lnTo>
                  <a:lnTo>
                    <a:pt x="17175" y="14028"/>
                  </a:lnTo>
                  <a:lnTo>
                    <a:pt x="16658" y="12926"/>
                  </a:lnTo>
                  <a:lnTo>
                    <a:pt x="16073" y="11757"/>
                  </a:lnTo>
                  <a:lnTo>
                    <a:pt x="15444" y="10543"/>
                  </a:lnTo>
                  <a:lnTo>
                    <a:pt x="14769" y="9330"/>
                  </a:lnTo>
                  <a:lnTo>
                    <a:pt x="14050" y="8138"/>
                  </a:lnTo>
                  <a:lnTo>
                    <a:pt x="13668" y="7531"/>
                  </a:lnTo>
                  <a:lnTo>
                    <a:pt x="13286" y="6969"/>
                  </a:lnTo>
                  <a:lnTo>
                    <a:pt x="12904" y="6407"/>
                  </a:lnTo>
                  <a:lnTo>
                    <a:pt x="12499" y="5868"/>
                  </a:lnTo>
                  <a:lnTo>
                    <a:pt x="12117" y="5373"/>
                  </a:lnTo>
                  <a:lnTo>
                    <a:pt x="11712" y="4879"/>
                  </a:lnTo>
                  <a:lnTo>
                    <a:pt x="11308" y="4429"/>
                  </a:lnTo>
                  <a:lnTo>
                    <a:pt x="10903" y="4002"/>
                  </a:lnTo>
                  <a:lnTo>
                    <a:pt x="10498" y="3620"/>
                  </a:lnTo>
                  <a:lnTo>
                    <a:pt x="10094" y="3283"/>
                  </a:lnTo>
                  <a:lnTo>
                    <a:pt x="9217" y="2631"/>
                  </a:lnTo>
                  <a:lnTo>
                    <a:pt x="8722" y="2271"/>
                  </a:lnTo>
                  <a:lnTo>
                    <a:pt x="8183" y="1911"/>
                  </a:lnTo>
                  <a:lnTo>
                    <a:pt x="7621" y="1552"/>
                  </a:lnTo>
                  <a:lnTo>
                    <a:pt x="7037" y="1192"/>
                  </a:lnTo>
                  <a:lnTo>
                    <a:pt x="6430" y="877"/>
                  </a:lnTo>
                  <a:lnTo>
                    <a:pt x="5823" y="608"/>
                  </a:lnTo>
                  <a:lnTo>
                    <a:pt x="5193" y="360"/>
                  </a:lnTo>
                  <a:lnTo>
                    <a:pt x="4879" y="248"/>
                  </a:lnTo>
                  <a:lnTo>
                    <a:pt x="4564" y="158"/>
                  </a:lnTo>
                  <a:lnTo>
                    <a:pt x="4272" y="91"/>
                  </a:lnTo>
                  <a:lnTo>
                    <a:pt x="3957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5375075" y="2013950"/>
              <a:ext cx="279325" cy="243375"/>
            </a:xfrm>
            <a:custGeom>
              <a:avLst/>
              <a:gdLst/>
              <a:ahLst/>
              <a:cxnLst/>
              <a:rect l="l" t="t" r="r" b="b"/>
              <a:pathLst>
                <a:path w="11173" h="9735" extrusionOk="0">
                  <a:moveTo>
                    <a:pt x="563" y="1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0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68" y="855"/>
                  </a:lnTo>
                  <a:lnTo>
                    <a:pt x="158" y="968"/>
                  </a:lnTo>
                  <a:lnTo>
                    <a:pt x="720" y="1552"/>
                  </a:lnTo>
                  <a:lnTo>
                    <a:pt x="1282" y="2159"/>
                  </a:lnTo>
                  <a:lnTo>
                    <a:pt x="1866" y="2721"/>
                  </a:lnTo>
                  <a:lnTo>
                    <a:pt x="2473" y="3305"/>
                  </a:lnTo>
                  <a:lnTo>
                    <a:pt x="3080" y="3867"/>
                  </a:lnTo>
                  <a:lnTo>
                    <a:pt x="3710" y="4407"/>
                  </a:lnTo>
                  <a:lnTo>
                    <a:pt x="4968" y="5508"/>
                  </a:lnTo>
                  <a:lnTo>
                    <a:pt x="6250" y="6565"/>
                  </a:lnTo>
                  <a:lnTo>
                    <a:pt x="7553" y="7576"/>
                  </a:lnTo>
                  <a:lnTo>
                    <a:pt x="10184" y="9599"/>
                  </a:lnTo>
                  <a:lnTo>
                    <a:pt x="10296" y="9667"/>
                  </a:lnTo>
                  <a:lnTo>
                    <a:pt x="10408" y="9712"/>
                  </a:lnTo>
                  <a:lnTo>
                    <a:pt x="10543" y="9734"/>
                  </a:lnTo>
                  <a:lnTo>
                    <a:pt x="10656" y="9712"/>
                  </a:lnTo>
                  <a:lnTo>
                    <a:pt x="10768" y="9689"/>
                  </a:lnTo>
                  <a:lnTo>
                    <a:pt x="10858" y="9622"/>
                  </a:lnTo>
                  <a:lnTo>
                    <a:pt x="10948" y="9555"/>
                  </a:lnTo>
                  <a:lnTo>
                    <a:pt x="11038" y="9465"/>
                  </a:lnTo>
                  <a:lnTo>
                    <a:pt x="11105" y="9375"/>
                  </a:lnTo>
                  <a:lnTo>
                    <a:pt x="11150" y="9285"/>
                  </a:lnTo>
                  <a:lnTo>
                    <a:pt x="11173" y="9172"/>
                  </a:lnTo>
                  <a:lnTo>
                    <a:pt x="11173" y="9060"/>
                  </a:lnTo>
                  <a:lnTo>
                    <a:pt x="11150" y="8948"/>
                  </a:lnTo>
                  <a:lnTo>
                    <a:pt x="11105" y="8835"/>
                  </a:lnTo>
                  <a:lnTo>
                    <a:pt x="11038" y="8723"/>
                  </a:lnTo>
                  <a:lnTo>
                    <a:pt x="10948" y="8633"/>
                  </a:lnTo>
                  <a:lnTo>
                    <a:pt x="8385" y="6677"/>
                  </a:lnTo>
                  <a:lnTo>
                    <a:pt x="7104" y="5666"/>
                  </a:lnTo>
                  <a:lnTo>
                    <a:pt x="5845" y="4632"/>
                  </a:lnTo>
                  <a:lnTo>
                    <a:pt x="4609" y="3575"/>
                  </a:lnTo>
                  <a:lnTo>
                    <a:pt x="3395" y="2496"/>
                  </a:lnTo>
                  <a:lnTo>
                    <a:pt x="2810" y="1934"/>
                  </a:lnTo>
                  <a:lnTo>
                    <a:pt x="2248" y="1372"/>
                  </a:lnTo>
                  <a:lnTo>
                    <a:pt x="1686" y="788"/>
                  </a:lnTo>
                  <a:lnTo>
                    <a:pt x="1147" y="203"/>
                  </a:lnTo>
                  <a:lnTo>
                    <a:pt x="1035" y="113"/>
                  </a:lnTo>
                  <a:lnTo>
                    <a:pt x="922" y="46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787000" y="1931350"/>
              <a:ext cx="154575" cy="283825"/>
            </a:xfrm>
            <a:custGeom>
              <a:avLst/>
              <a:gdLst/>
              <a:ahLst/>
              <a:cxnLst/>
              <a:rect l="l" t="t" r="r" b="b"/>
              <a:pathLst>
                <a:path w="6183" h="11353" extrusionOk="0">
                  <a:moveTo>
                    <a:pt x="5418" y="0"/>
                  </a:moveTo>
                  <a:lnTo>
                    <a:pt x="5306" y="45"/>
                  </a:lnTo>
                  <a:lnTo>
                    <a:pt x="5193" y="90"/>
                  </a:lnTo>
                  <a:lnTo>
                    <a:pt x="5103" y="158"/>
                  </a:lnTo>
                  <a:lnTo>
                    <a:pt x="5036" y="248"/>
                  </a:lnTo>
                  <a:lnTo>
                    <a:pt x="4969" y="360"/>
                  </a:lnTo>
                  <a:lnTo>
                    <a:pt x="4946" y="495"/>
                  </a:lnTo>
                  <a:lnTo>
                    <a:pt x="4879" y="810"/>
                  </a:lnTo>
                  <a:lnTo>
                    <a:pt x="4811" y="1102"/>
                  </a:lnTo>
                  <a:lnTo>
                    <a:pt x="4699" y="1417"/>
                  </a:lnTo>
                  <a:lnTo>
                    <a:pt x="4586" y="1709"/>
                  </a:lnTo>
                  <a:lnTo>
                    <a:pt x="4339" y="2293"/>
                  </a:lnTo>
                  <a:lnTo>
                    <a:pt x="4047" y="2855"/>
                  </a:lnTo>
                  <a:lnTo>
                    <a:pt x="3417" y="3979"/>
                  </a:lnTo>
                  <a:lnTo>
                    <a:pt x="3103" y="4541"/>
                  </a:lnTo>
                  <a:lnTo>
                    <a:pt x="2833" y="5081"/>
                  </a:lnTo>
                  <a:lnTo>
                    <a:pt x="2181" y="6429"/>
                  </a:lnTo>
                  <a:lnTo>
                    <a:pt x="1529" y="7733"/>
                  </a:lnTo>
                  <a:lnTo>
                    <a:pt x="832" y="9037"/>
                  </a:lnTo>
                  <a:lnTo>
                    <a:pt x="473" y="9689"/>
                  </a:lnTo>
                  <a:lnTo>
                    <a:pt x="91" y="10318"/>
                  </a:lnTo>
                  <a:lnTo>
                    <a:pt x="23" y="10453"/>
                  </a:lnTo>
                  <a:lnTo>
                    <a:pt x="1" y="10566"/>
                  </a:lnTo>
                  <a:lnTo>
                    <a:pt x="1" y="10701"/>
                  </a:lnTo>
                  <a:lnTo>
                    <a:pt x="1" y="10813"/>
                  </a:lnTo>
                  <a:lnTo>
                    <a:pt x="46" y="10925"/>
                  </a:lnTo>
                  <a:lnTo>
                    <a:pt x="113" y="11038"/>
                  </a:lnTo>
                  <a:lnTo>
                    <a:pt x="180" y="11128"/>
                  </a:lnTo>
                  <a:lnTo>
                    <a:pt x="270" y="11218"/>
                  </a:lnTo>
                  <a:lnTo>
                    <a:pt x="360" y="11262"/>
                  </a:lnTo>
                  <a:lnTo>
                    <a:pt x="473" y="11330"/>
                  </a:lnTo>
                  <a:lnTo>
                    <a:pt x="563" y="11352"/>
                  </a:lnTo>
                  <a:lnTo>
                    <a:pt x="675" y="11352"/>
                  </a:lnTo>
                  <a:lnTo>
                    <a:pt x="787" y="11330"/>
                  </a:lnTo>
                  <a:lnTo>
                    <a:pt x="877" y="11285"/>
                  </a:lnTo>
                  <a:lnTo>
                    <a:pt x="990" y="11195"/>
                  </a:lnTo>
                  <a:lnTo>
                    <a:pt x="1057" y="11083"/>
                  </a:lnTo>
                  <a:lnTo>
                    <a:pt x="1462" y="10408"/>
                  </a:lnTo>
                  <a:lnTo>
                    <a:pt x="1844" y="9734"/>
                  </a:lnTo>
                  <a:lnTo>
                    <a:pt x="2586" y="8363"/>
                  </a:lnTo>
                  <a:lnTo>
                    <a:pt x="3283" y="6991"/>
                  </a:lnTo>
                  <a:lnTo>
                    <a:pt x="3957" y="5575"/>
                  </a:lnTo>
                  <a:lnTo>
                    <a:pt x="4272" y="4991"/>
                  </a:lnTo>
                  <a:lnTo>
                    <a:pt x="4586" y="4406"/>
                  </a:lnTo>
                  <a:lnTo>
                    <a:pt x="4924" y="3799"/>
                  </a:lnTo>
                  <a:lnTo>
                    <a:pt x="5238" y="3193"/>
                  </a:lnTo>
                  <a:lnTo>
                    <a:pt x="5553" y="2586"/>
                  </a:lnTo>
                  <a:lnTo>
                    <a:pt x="5800" y="1979"/>
                  </a:lnTo>
                  <a:lnTo>
                    <a:pt x="5913" y="1664"/>
                  </a:lnTo>
                  <a:lnTo>
                    <a:pt x="6025" y="1349"/>
                  </a:lnTo>
                  <a:lnTo>
                    <a:pt x="6092" y="1012"/>
                  </a:lnTo>
                  <a:lnTo>
                    <a:pt x="6160" y="697"/>
                  </a:lnTo>
                  <a:lnTo>
                    <a:pt x="6182" y="540"/>
                  </a:lnTo>
                  <a:lnTo>
                    <a:pt x="6160" y="428"/>
                  </a:lnTo>
                  <a:lnTo>
                    <a:pt x="6115" y="315"/>
                  </a:lnTo>
                  <a:lnTo>
                    <a:pt x="6048" y="225"/>
                  </a:lnTo>
                  <a:lnTo>
                    <a:pt x="5958" y="135"/>
                  </a:lnTo>
                  <a:lnTo>
                    <a:pt x="5868" y="68"/>
                  </a:lnTo>
                  <a:lnTo>
                    <a:pt x="5755" y="45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699900" y="1541325"/>
              <a:ext cx="164675" cy="364750"/>
            </a:xfrm>
            <a:custGeom>
              <a:avLst/>
              <a:gdLst/>
              <a:ahLst/>
              <a:cxnLst/>
              <a:rect l="l" t="t" r="r" b="b"/>
              <a:pathLst>
                <a:path w="6587" h="14590" extrusionOk="0">
                  <a:moveTo>
                    <a:pt x="5845" y="1"/>
                  </a:moveTo>
                  <a:lnTo>
                    <a:pt x="5733" y="23"/>
                  </a:lnTo>
                  <a:lnTo>
                    <a:pt x="5643" y="68"/>
                  </a:lnTo>
                  <a:lnTo>
                    <a:pt x="5553" y="136"/>
                  </a:lnTo>
                  <a:lnTo>
                    <a:pt x="5463" y="248"/>
                  </a:lnTo>
                  <a:lnTo>
                    <a:pt x="5395" y="361"/>
                  </a:lnTo>
                  <a:lnTo>
                    <a:pt x="4766" y="2047"/>
                  </a:lnTo>
                  <a:lnTo>
                    <a:pt x="4114" y="3733"/>
                  </a:lnTo>
                  <a:lnTo>
                    <a:pt x="3440" y="5396"/>
                  </a:lnTo>
                  <a:lnTo>
                    <a:pt x="2765" y="7059"/>
                  </a:lnTo>
                  <a:lnTo>
                    <a:pt x="1394" y="10386"/>
                  </a:lnTo>
                  <a:lnTo>
                    <a:pt x="697" y="12072"/>
                  </a:lnTo>
                  <a:lnTo>
                    <a:pt x="45" y="13736"/>
                  </a:lnTo>
                  <a:lnTo>
                    <a:pt x="0" y="13871"/>
                  </a:lnTo>
                  <a:lnTo>
                    <a:pt x="0" y="14005"/>
                  </a:lnTo>
                  <a:lnTo>
                    <a:pt x="23" y="14118"/>
                  </a:lnTo>
                  <a:lnTo>
                    <a:pt x="68" y="14230"/>
                  </a:lnTo>
                  <a:lnTo>
                    <a:pt x="113" y="14343"/>
                  </a:lnTo>
                  <a:lnTo>
                    <a:pt x="203" y="14410"/>
                  </a:lnTo>
                  <a:lnTo>
                    <a:pt x="293" y="14500"/>
                  </a:lnTo>
                  <a:lnTo>
                    <a:pt x="405" y="14545"/>
                  </a:lnTo>
                  <a:lnTo>
                    <a:pt x="495" y="14590"/>
                  </a:lnTo>
                  <a:lnTo>
                    <a:pt x="742" y="14590"/>
                  </a:lnTo>
                  <a:lnTo>
                    <a:pt x="832" y="14567"/>
                  </a:lnTo>
                  <a:lnTo>
                    <a:pt x="945" y="14522"/>
                  </a:lnTo>
                  <a:lnTo>
                    <a:pt x="1034" y="14455"/>
                  </a:lnTo>
                  <a:lnTo>
                    <a:pt x="1124" y="14365"/>
                  </a:lnTo>
                  <a:lnTo>
                    <a:pt x="1169" y="14230"/>
                  </a:lnTo>
                  <a:lnTo>
                    <a:pt x="1844" y="12567"/>
                  </a:lnTo>
                  <a:lnTo>
                    <a:pt x="2518" y="10881"/>
                  </a:lnTo>
                  <a:lnTo>
                    <a:pt x="3889" y="7554"/>
                  </a:lnTo>
                  <a:lnTo>
                    <a:pt x="4586" y="5891"/>
                  </a:lnTo>
                  <a:lnTo>
                    <a:pt x="5260" y="4227"/>
                  </a:lnTo>
                  <a:lnTo>
                    <a:pt x="5912" y="2541"/>
                  </a:lnTo>
                  <a:lnTo>
                    <a:pt x="6542" y="855"/>
                  </a:lnTo>
                  <a:lnTo>
                    <a:pt x="6564" y="720"/>
                  </a:lnTo>
                  <a:lnTo>
                    <a:pt x="6587" y="585"/>
                  </a:lnTo>
                  <a:lnTo>
                    <a:pt x="6564" y="473"/>
                  </a:lnTo>
                  <a:lnTo>
                    <a:pt x="6519" y="361"/>
                  </a:lnTo>
                  <a:lnTo>
                    <a:pt x="6452" y="271"/>
                  </a:lnTo>
                  <a:lnTo>
                    <a:pt x="6362" y="181"/>
                  </a:lnTo>
                  <a:lnTo>
                    <a:pt x="6272" y="113"/>
                  </a:lnTo>
                  <a:lnTo>
                    <a:pt x="6182" y="46"/>
                  </a:lnTo>
                  <a:lnTo>
                    <a:pt x="6070" y="23"/>
                  </a:lnTo>
                  <a:lnTo>
                    <a:pt x="5957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5363275" y="1659350"/>
              <a:ext cx="252350" cy="235500"/>
            </a:xfrm>
            <a:custGeom>
              <a:avLst/>
              <a:gdLst/>
              <a:ahLst/>
              <a:cxnLst/>
              <a:rect l="l" t="t" r="r" b="b"/>
              <a:pathLst>
                <a:path w="10094" h="9420" extrusionOk="0">
                  <a:moveTo>
                    <a:pt x="518" y="1"/>
                  </a:moveTo>
                  <a:lnTo>
                    <a:pt x="405" y="23"/>
                  </a:lnTo>
                  <a:lnTo>
                    <a:pt x="315" y="91"/>
                  </a:lnTo>
                  <a:lnTo>
                    <a:pt x="225" y="158"/>
                  </a:lnTo>
                  <a:lnTo>
                    <a:pt x="158" y="225"/>
                  </a:lnTo>
                  <a:lnTo>
                    <a:pt x="90" y="338"/>
                  </a:lnTo>
                  <a:lnTo>
                    <a:pt x="45" y="428"/>
                  </a:lnTo>
                  <a:lnTo>
                    <a:pt x="0" y="563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922"/>
                  </a:lnTo>
                  <a:lnTo>
                    <a:pt x="113" y="1035"/>
                  </a:lnTo>
                  <a:lnTo>
                    <a:pt x="203" y="1125"/>
                  </a:lnTo>
                  <a:lnTo>
                    <a:pt x="2361" y="3215"/>
                  </a:lnTo>
                  <a:lnTo>
                    <a:pt x="4586" y="5283"/>
                  </a:lnTo>
                  <a:lnTo>
                    <a:pt x="6834" y="7284"/>
                  </a:lnTo>
                  <a:lnTo>
                    <a:pt x="9104" y="9262"/>
                  </a:lnTo>
                  <a:lnTo>
                    <a:pt x="9239" y="9352"/>
                  </a:lnTo>
                  <a:lnTo>
                    <a:pt x="9352" y="9397"/>
                  </a:lnTo>
                  <a:lnTo>
                    <a:pt x="9464" y="9419"/>
                  </a:lnTo>
                  <a:lnTo>
                    <a:pt x="9577" y="9397"/>
                  </a:lnTo>
                  <a:lnTo>
                    <a:pt x="9689" y="9374"/>
                  </a:lnTo>
                  <a:lnTo>
                    <a:pt x="9779" y="9307"/>
                  </a:lnTo>
                  <a:lnTo>
                    <a:pt x="9869" y="9240"/>
                  </a:lnTo>
                  <a:lnTo>
                    <a:pt x="9959" y="9172"/>
                  </a:lnTo>
                  <a:lnTo>
                    <a:pt x="10026" y="9060"/>
                  </a:lnTo>
                  <a:lnTo>
                    <a:pt x="10071" y="8970"/>
                  </a:lnTo>
                  <a:lnTo>
                    <a:pt x="10094" y="8857"/>
                  </a:lnTo>
                  <a:lnTo>
                    <a:pt x="10094" y="8722"/>
                  </a:lnTo>
                  <a:lnTo>
                    <a:pt x="10094" y="8610"/>
                  </a:lnTo>
                  <a:lnTo>
                    <a:pt x="10049" y="8498"/>
                  </a:lnTo>
                  <a:lnTo>
                    <a:pt x="9981" y="8385"/>
                  </a:lnTo>
                  <a:lnTo>
                    <a:pt x="9891" y="8295"/>
                  </a:lnTo>
                  <a:lnTo>
                    <a:pt x="7598" y="6317"/>
                  </a:lnTo>
                  <a:lnTo>
                    <a:pt x="5350" y="4294"/>
                  </a:lnTo>
                  <a:lnTo>
                    <a:pt x="3148" y="2249"/>
                  </a:lnTo>
                  <a:lnTo>
                    <a:pt x="967" y="158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589200" y="1052975"/>
              <a:ext cx="48900" cy="387800"/>
            </a:xfrm>
            <a:custGeom>
              <a:avLst/>
              <a:gdLst/>
              <a:ahLst/>
              <a:cxnLst/>
              <a:rect l="l" t="t" r="r" b="b"/>
              <a:pathLst>
                <a:path w="1956" h="15512" extrusionOk="0">
                  <a:moveTo>
                    <a:pt x="922" y="1"/>
                  </a:moveTo>
                  <a:lnTo>
                    <a:pt x="809" y="23"/>
                  </a:lnTo>
                  <a:lnTo>
                    <a:pt x="697" y="68"/>
                  </a:lnTo>
                  <a:lnTo>
                    <a:pt x="607" y="136"/>
                  </a:lnTo>
                  <a:lnTo>
                    <a:pt x="517" y="203"/>
                  </a:lnTo>
                  <a:lnTo>
                    <a:pt x="450" y="293"/>
                  </a:lnTo>
                  <a:lnTo>
                    <a:pt x="405" y="405"/>
                  </a:lnTo>
                  <a:lnTo>
                    <a:pt x="382" y="540"/>
                  </a:lnTo>
                  <a:lnTo>
                    <a:pt x="382" y="675"/>
                  </a:lnTo>
                  <a:lnTo>
                    <a:pt x="540" y="2406"/>
                  </a:lnTo>
                  <a:lnTo>
                    <a:pt x="652" y="4182"/>
                  </a:lnTo>
                  <a:lnTo>
                    <a:pt x="697" y="5081"/>
                  </a:lnTo>
                  <a:lnTo>
                    <a:pt x="719" y="5980"/>
                  </a:lnTo>
                  <a:lnTo>
                    <a:pt x="742" y="6879"/>
                  </a:lnTo>
                  <a:lnTo>
                    <a:pt x="719" y="7778"/>
                  </a:lnTo>
                  <a:lnTo>
                    <a:pt x="697" y="8678"/>
                  </a:lnTo>
                  <a:lnTo>
                    <a:pt x="674" y="9577"/>
                  </a:lnTo>
                  <a:lnTo>
                    <a:pt x="607" y="10453"/>
                  </a:lnTo>
                  <a:lnTo>
                    <a:pt x="540" y="11353"/>
                  </a:lnTo>
                  <a:lnTo>
                    <a:pt x="427" y="12229"/>
                  </a:lnTo>
                  <a:lnTo>
                    <a:pt x="315" y="13106"/>
                  </a:lnTo>
                  <a:lnTo>
                    <a:pt x="180" y="13983"/>
                  </a:lnTo>
                  <a:lnTo>
                    <a:pt x="23" y="14837"/>
                  </a:lnTo>
                  <a:lnTo>
                    <a:pt x="0" y="14972"/>
                  </a:lnTo>
                  <a:lnTo>
                    <a:pt x="23" y="15107"/>
                  </a:lnTo>
                  <a:lnTo>
                    <a:pt x="67" y="15219"/>
                  </a:lnTo>
                  <a:lnTo>
                    <a:pt x="112" y="15309"/>
                  </a:lnTo>
                  <a:lnTo>
                    <a:pt x="202" y="15376"/>
                  </a:lnTo>
                  <a:lnTo>
                    <a:pt x="292" y="15444"/>
                  </a:lnTo>
                  <a:lnTo>
                    <a:pt x="405" y="15489"/>
                  </a:lnTo>
                  <a:lnTo>
                    <a:pt x="517" y="15511"/>
                  </a:lnTo>
                  <a:lnTo>
                    <a:pt x="742" y="15511"/>
                  </a:lnTo>
                  <a:lnTo>
                    <a:pt x="854" y="15489"/>
                  </a:lnTo>
                  <a:lnTo>
                    <a:pt x="967" y="15421"/>
                  </a:lnTo>
                  <a:lnTo>
                    <a:pt x="1057" y="15354"/>
                  </a:lnTo>
                  <a:lnTo>
                    <a:pt x="1146" y="15264"/>
                  </a:lnTo>
                  <a:lnTo>
                    <a:pt x="1191" y="15152"/>
                  </a:lnTo>
                  <a:lnTo>
                    <a:pt x="1236" y="15017"/>
                  </a:lnTo>
                  <a:lnTo>
                    <a:pt x="1416" y="14140"/>
                  </a:lnTo>
                  <a:lnTo>
                    <a:pt x="1551" y="13263"/>
                  </a:lnTo>
                  <a:lnTo>
                    <a:pt x="1663" y="12364"/>
                  </a:lnTo>
                  <a:lnTo>
                    <a:pt x="1753" y="11465"/>
                  </a:lnTo>
                  <a:lnTo>
                    <a:pt x="1843" y="10566"/>
                  </a:lnTo>
                  <a:lnTo>
                    <a:pt x="1888" y="9644"/>
                  </a:lnTo>
                  <a:lnTo>
                    <a:pt x="1933" y="8723"/>
                  </a:lnTo>
                  <a:lnTo>
                    <a:pt x="1956" y="7801"/>
                  </a:lnTo>
                  <a:lnTo>
                    <a:pt x="1956" y="6879"/>
                  </a:lnTo>
                  <a:lnTo>
                    <a:pt x="1956" y="5958"/>
                  </a:lnTo>
                  <a:lnTo>
                    <a:pt x="1933" y="5036"/>
                  </a:lnTo>
                  <a:lnTo>
                    <a:pt x="1888" y="4114"/>
                  </a:lnTo>
                  <a:lnTo>
                    <a:pt x="1776" y="2294"/>
                  </a:lnTo>
                  <a:lnTo>
                    <a:pt x="1596" y="518"/>
                  </a:lnTo>
                  <a:lnTo>
                    <a:pt x="1574" y="383"/>
                  </a:lnTo>
                  <a:lnTo>
                    <a:pt x="1529" y="270"/>
                  </a:lnTo>
                  <a:lnTo>
                    <a:pt x="1461" y="181"/>
                  </a:lnTo>
                  <a:lnTo>
                    <a:pt x="1371" y="91"/>
                  </a:lnTo>
                  <a:lnTo>
                    <a:pt x="1259" y="46"/>
                  </a:lnTo>
                  <a:lnTo>
                    <a:pt x="116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190750" y="1357575"/>
              <a:ext cx="274275" cy="153450"/>
            </a:xfrm>
            <a:custGeom>
              <a:avLst/>
              <a:gdLst/>
              <a:ahLst/>
              <a:cxnLst/>
              <a:rect l="l" t="t" r="r" b="b"/>
              <a:pathLst>
                <a:path w="10971" h="6138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90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0" y="585"/>
                  </a:lnTo>
                  <a:lnTo>
                    <a:pt x="0" y="697"/>
                  </a:lnTo>
                  <a:lnTo>
                    <a:pt x="23" y="832"/>
                  </a:lnTo>
                  <a:lnTo>
                    <a:pt x="68" y="944"/>
                  </a:lnTo>
                  <a:lnTo>
                    <a:pt x="135" y="1057"/>
                  </a:lnTo>
                  <a:lnTo>
                    <a:pt x="225" y="1147"/>
                  </a:lnTo>
                  <a:lnTo>
                    <a:pt x="338" y="1237"/>
                  </a:lnTo>
                  <a:lnTo>
                    <a:pt x="1507" y="1911"/>
                  </a:lnTo>
                  <a:lnTo>
                    <a:pt x="2720" y="2563"/>
                  </a:lnTo>
                  <a:lnTo>
                    <a:pt x="3912" y="3215"/>
                  </a:lnTo>
                  <a:lnTo>
                    <a:pt x="5126" y="3822"/>
                  </a:lnTo>
                  <a:lnTo>
                    <a:pt x="6362" y="4429"/>
                  </a:lnTo>
                  <a:lnTo>
                    <a:pt x="7598" y="5013"/>
                  </a:lnTo>
                  <a:lnTo>
                    <a:pt x="8835" y="5553"/>
                  </a:lnTo>
                  <a:lnTo>
                    <a:pt x="10116" y="6092"/>
                  </a:lnTo>
                  <a:lnTo>
                    <a:pt x="10251" y="6115"/>
                  </a:lnTo>
                  <a:lnTo>
                    <a:pt x="10363" y="6137"/>
                  </a:lnTo>
                  <a:lnTo>
                    <a:pt x="10498" y="6115"/>
                  </a:lnTo>
                  <a:lnTo>
                    <a:pt x="10611" y="6070"/>
                  </a:lnTo>
                  <a:lnTo>
                    <a:pt x="10700" y="6025"/>
                  </a:lnTo>
                  <a:lnTo>
                    <a:pt x="10790" y="5935"/>
                  </a:lnTo>
                  <a:lnTo>
                    <a:pt x="10858" y="5845"/>
                  </a:lnTo>
                  <a:lnTo>
                    <a:pt x="10903" y="5732"/>
                  </a:lnTo>
                  <a:lnTo>
                    <a:pt x="10948" y="5643"/>
                  </a:lnTo>
                  <a:lnTo>
                    <a:pt x="10970" y="5508"/>
                  </a:lnTo>
                  <a:lnTo>
                    <a:pt x="10970" y="5395"/>
                  </a:lnTo>
                  <a:lnTo>
                    <a:pt x="10948" y="5305"/>
                  </a:lnTo>
                  <a:lnTo>
                    <a:pt x="10903" y="5193"/>
                  </a:lnTo>
                  <a:lnTo>
                    <a:pt x="10813" y="5103"/>
                  </a:lnTo>
                  <a:lnTo>
                    <a:pt x="10723" y="5013"/>
                  </a:lnTo>
                  <a:lnTo>
                    <a:pt x="10611" y="4946"/>
                  </a:lnTo>
                  <a:lnTo>
                    <a:pt x="9329" y="4429"/>
                  </a:lnTo>
                  <a:lnTo>
                    <a:pt x="8093" y="3867"/>
                  </a:lnTo>
                  <a:lnTo>
                    <a:pt x="6857" y="3305"/>
                  </a:lnTo>
                  <a:lnTo>
                    <a:pt x="5620" y="2698"/>
                  </a:lnTo>
                  <a:lnTo>
                    <a:pt x="4406" y="2068"/>
                  </a:lnTo>
                  <a:lnTo>
                    <a:pt x="3192" y="1439"/>
                  </a:lnTo>
                  <a:lnTo>
                    <a:pt x="2001" y="765"/>
                  </a:lnTo>
                  <a:lnTo>
                    <a:pt x="832" y="90"/>
                  </a:lnTo>
                  <a:lnTo>
                    <a:pt x="697" y="45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106450" y="850675"/>
              <a:ext cx="237750" cy="231000"/>
            </a:xfrm>
            <a:custGeom>
              <a:avLst/>
              <a:gdLst/>
              <a:ahLst/>
              <a:cxnLst/>
              <a:rect l="l" t="t" r="r" b="b"/>
              <a:pathLst>
                <a:path w="9510" h="9240" extrusionOk="0">
                  <a:moveTo>
                    <a:pt x="518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25" y="180"/>
                  </a:lnTo>
                  <a:lnTo>
                    <a:pt x="135" y="247"/>
                  </a:lnTo>
                  <a:lnTo>
                    <a:pt x="68" y="360"/>
                  </a:lnTo>
                  <a:lnTo>
                    <a:pt x="23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787"/>
                  </a:lnTo>
                  <a:lnTo>
                    <a:pt x="68" y="899"/>
                  </a:lnTo>
                  <a:lnTo>
                    <a:pt x="135" y="989"/>
                  </a:lnTo>
                  <a:lnTo>
                    <a:pt x="248" y="1079"/>
                  </a:lnTo>
                  <a:lnTo>
                    <a:pt x="1349" y="1888"/>
                  </a:lnTo>
                  <a:lnTo>
                    <a:pt x="2428" y="2720"/>
                  </a:lnTo>
                  <a:lnTo>
                    <a:pt x="2945" y="3147"/>
                  </a:lnTo>
                  <a:lnTo>
                    <a:pt x="3462" y="3574"/>
                  </a:lnTo>
                  <a:lnTo>
                    <a:pt x="3979" y="4024"/>
                  </a:lnTo>
                  <a:lnTo>
                    <a:pt x="4474" y="4496"/>
                  </a:lnTo>
                  <a:lnTo>
                    <a:pt x="4991" y="5036"/>
                  </a:lnTo>
                  <a:lnTo>
                    <a:pt x="5485" y="5597"/>
                  </a:lnTo>
                  <a:lnTo>
                    <a:pt x="5980" y="6159"/>
                  </a:lnTo>
                  <a:lnTo>
                    <a:pt x="6452" y="6744"/>
                  </a:lnTo>
                  <a:lnTo>
                    <a:pt x="7396" y="7913"/>
                  </a:lnTo>
                  <a:lnTo>
                    <a:pt x="7868" y="8475"/>
                  </a:lnTo>
                  <a:lnTo>
                    <a:pt x="8363" y="9037"/>
                  </a:lnTo>
                  <a:lnTo>
                    <a:pt x="8475" y="9127"/>
                  </a:lnTo>
                  <a:lnTo>
                    <a:pt x="8588" y="9194"/>
                  </a:lnTo>
                  <a:lnTo>
                    <a:pt x="8700" y="9217"/>
                  </a:lnTo>
                  <a:lnTo>
                    <a:pt x="8835" y="9239"/>
                  </a:lnTo>
                  <a:lnTo>
                    <a:pt x="8947" y="9239"/>
                  </a:lnTo>
                  <a:lnTo>
                    <a:pt x="9060" y="9194"/>
                  </a:lnTo>
                  <a:lnTo>
                    <a:pt x="9172" y="9149"/>
                  </a:lnTo>
                  <a:lnTo>
                    <a:pt x="9262" y="9082"/>
                  </a:lnTo>
                  <a:lnTo>
                    <a:pt x="9352" y="9014"/>
                  </a:lnTo>
                  <a:lnTo>
                    <a:pt x="9419" y="8924"/>
                  </a:lnTo>
                  <a:lnTo>
                    <a:pt x="9487" y="8834"/>
                  </a:lnTo>
                  <a:lnTo>
                    <a:pt x="9509" y="8722"/>
                  </a:lnTo>
                  <a:lnTo>
                    <a:pt x="9509" y="8610"/>
                  </a:lnTo>
                  <a:lnTo>
                    <a:pt x="9487" y="8497"/>
                  </a:lnTo>
                  <a:lnTo>
                    <a:pt x="9442" y="8385"/>
                  </a:lnTo>
                  <a:lnTo>
                    <a:pt x="9352" y="8273"/>
                  </a:lnTo>
                  <a:lnTo>
                    <a:pt x="8880" y="7755"/>
                  </a:lnTo>
                  <a:lnTo>
                    <a:pt x="8430" y="7216"/>
                  </a:lnTo>
                  <a:lnTo>
                    <a:pt x="7531" y="6115"/>
                  </a:lnTo>
                  <a:lnTo>
                    <a:pt x="6609" y="5013"/>
                  </a:lnTo>
                  <a:lnTo>
                    <a:pt x="6160" y="4474"/>
                  </a:lnTo>
                  <a:lnTo>
                    <a:pt x="5665" y="3957"/>
                  </a:lnTo>
                  <a:lnTo>
                    <a:pt x="5126" y="3440"/>
                  </a:lnTo>
                  <a:lnTo>
                    <a:pt x="4586" y="2922"/>
                  </a:lnTo>
                  <a:lnTo>
                    <a:pt x="4002" y="2428"/>
                  </a:lnTo>
                  <a:lnTo>
                    <a:pt x="3417" y="1933"/>
                  </a:lnTo>
                  <a:lnTo>
                    <a:pt x="2833" y="1461"/>
                  </a:lnTo>
                  <a:lnTo>
                    <a:pt x="2226" y="1012"/>
                  </a:lnTo>
                  <a:lnTo>
                    <a:pt x="1012" y="113"/>
                  </a:lnTo>
                  <a:lnTo>
                    <a:pt x="900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423900" y="1135025"/>
              <a:ext cx="909850" cy="1657850"/>
            </a:xfrm>
            <a:custGeom>
              <a:avLst/>
              <a:gdLst/>
              <a:ahLst/>
              <a:cxnLst/>
              <a:rect l="l" t="t" r="r" b="b"/>
              <a:pathLst>
                <a:path w="36394" h="66314" extrusionOk="0">
                  <a:moveTo>
                    <a:pt x="13420" y="1"/>
                  </a:moveTo>
                  <a:lnTo>
                    <a:pt x="13038" y="46"/>
                  </a:lnTo>
                  <a:lnTo>
                    <a:pt x="12701" y="113"/>
                  </a:lnTo>
                  <a:lnTo>
                    <a:pt x="12409" y="225"/>
                  </a:lnTo>
                  <a:lnTo>
                    <a:pt x="12117" y="383"/>
                  </a:lnTo>
                  <a:lnTo>
                    <a:pt x="11869" y="585"/>
                  </a:lnTo>
                  <a:lnTo>
                    <a:pt x="11645" y="810"/>
                  </a:lnTo>
                  <a:lnTo>
                    <a:pt x="11465" y="1057"/>
                  </a:lnTo>
                  <a:lnTo>
                    <a:pt x="11285" y="1327"/>
                  </a:lnTo>
                  <a:lnTo>
                    <a:pt x="11128" y="1642"/>
                  </a:lnTo>
                  <a:lnTo>
                    <a:pt x="11015" y="1956"/>
                  </a:lnTo>
                  <a:lnTo>
                    <a:pt x="10903" y="2316"/>
                  </a:lnTo>
                  <a:lnTo>
                    <a:pt x="10835" y="2676"/>
                  </a:lnTo>
                  <a:lnTo>
                    <a:pt x="10768" y="3080"/>
                  </a:lnTo>
                  <a:lnTo>
                    <a:pt x="10723" y="3485"/>
                  </a:lnTo>
                  <a:lnTo>
                    <a:pt x="10700" y="3889"/>
                  </a:lnTo>
                  <a:lnTo>
                    <a:pt x="10678" y="4339"/>
                  </a:lnTo>
                  <a:lnTo>
                    <a:pt x="10678" y="4766"/>
                  </a:lnTo>
                  <a:lnTo>
                    <a:pt x="10700" y="5216"/>
                  </a:lnTo>
                  <a:lnTo>
                    <a:pt x="10768" y="6137"/>
                  </a:lnTo>
                  <a:lnTo>
                    <a:pt x="10880" y="7082"/>
                  </a:lnTo>
                  <a:lnTo>
                    <a:pt x="11015" y="8003"/>
                  </a:lnTo>
                  <a:lnTo>
                    <a:pt x="11172" y="8902"/>
                  </a:lnTo>
                  <a:lnTo>
                    <a:pt x="11352" y="9779"/>
                  </a:lnTo>
                  <a:lnTo>
                    <a:pt x="11555" y="10588"/>
                  </a:lnTo>
                  <a:lnTo>
                    <a:pt x="10790" y="10408"/>
                  </a:lnTo>
                  <a:lnTo>
                    <a:pt x="9914" y="10206"/>
                  </a:lnTo>
                  <a:lnTo>
                    <a:pt x="8947" y="10026"/>
                  </a:lnTo>
                  <a:lnTo>
                    <a:pt x="7936" y="9846"/>
                  </a:lnTo>
                  <a:lnTo>
                    <a:pt x="6857" y="9689"/>
                  </a:lnTo>
                  <a:lnTo>
                    <a:pt x="5800" y="9577"/>
                  </a:lnTo>
                  <a:lnTo>
                    <a:pt x="5261" y="9532"/>
                  </a:lnTo>
                  <a:lnTo>
                    <a:pt x="4743" y="9509"/>
                  </a:lnTo>
                  <a:lnTo>
                    <a:pt x="3732" y="9509"/>
                  </a:lnTo>
                  <a:lnTo>
                    <a:pt x="3260" y="9532"/>
                  </a:lnTo>
                  <a:lnTo>
                    <a:pt x="2788" y="9599"/>
                  </a:lnTo>
                  <a:lnTo>
                    <a:pt x="2361" y="9667"/>
                  </a:lnTo>
                  <a:lnTo>
                    <a:pt x="1956" y="9757"/>
                  </a:lnTo>
                  <a:lnTo>
                    <a:pt x="1574" y="9869"/>
                  </a:lnTo>
                  <a:lnTo>
                    <a:pt x="1237" y="10026"/>
                  </a:lnTo>
                  <a:lnTo>
                    <a:pt x="922" y="10206"/>
                  </a:lnTo>
                  <a:lnTo>
                    <a:pt x="652" y="10408"/>
                  </a:lnTo>
                  <a:lnTo>
                    <a:pt x="517" y="10521"/>
                  </a:lnTo>
                  <a:lnTo>
                    <a:pt x="428" y="10633"/>
                  </a:lnTo>
                  <a:lnTo>
                    <a:pt x="315" y="10768"/>
                  </a:lnTo>
                  <a:lnTo>
                    <a:pt x="248" y="10903"/>
                  </a:lnTo>
                  <a:lnTo>
                    <a:pt x="180" y="11060"/>
                  </a:lnTo>
                  <a:lnTo>
                    <a:pt x="113" y="11218"/>
                  </a:lnTo>
                  <a:lnTo>
                    <a:pt x="68" y="11375"/>
                  </a:lnTo>
                  <a:lnTo>
                    <a:pt x="23" y="11555"/>
                  </a:lnTo>
                  <a:lnTo>
                    <a:pt x="23" y="11735"/>
                  </a:lnTo>
                  <a:lnTo>
                    <a:pt x="0" y="11937"/>
                  </a:lnTo>
                  <a:lnTo>
                    <a:pt x="23" y="12139"/>
                  </a:lnTo>
                  <a:lnTo>
                    <a:pt x="45" y="12342"/>
                  </a:lnTo>
                  <a:lnTo>
                    <a:pt x="90" y="12566"/>
                  </a:lnTo>
                  <a:lnTo>
                    <a:pt x="158" y="12814"/>
                  </a:lnTo>
                  <a:lnTo>
                    <a:pt x="315" y="13308"/>
                  </a:lnTo>
                  <a:lnTo>
                    <a:pt x="383" y="13466"/>
                  </a:lnTo>
                  <a:lnTo>
                    <a:pt x="472" y="13623"/>
                  </a:lnTo>
                  <a:lnTo>
                    <a:pt x="585" y="13758"/>
                  </a:lnTo>
                  <a:lnTo>
                    <a:pt x="697" y="13893"/>
                  </a:lnTo>
                  <a:lnTo>
                    <a:pt x="810" y="14028"/>
                  </a:lnTo>
                  <a:lnTo>
                    <a:pt x="945" y="14140"/>
                  </a:lnTo>
                  <a:lnTo>
                    <a:pt x="1259" y="14342"/>
                  </a:lnTo>
                  <a:lnTo>
                    <a:pt x="1596" y="14522"/>
                  </a:lnTo>
                  <a:lnTo>
                    <a:pt x="1979" y="14679"/>
                  </a:lnTo>
                  <a:lnTo>
                    <a:pt x="2406" y="14792"/>
                  </a:lnTo>
                  <a:lnTo>
                    <a:pt x="2855" y="14859"/>
                  </a:lnTo>
                  <a:lnTo>
                    <a:pt x="3327" y="14927"/>
                  </a:lnTo>
                  <a:lnTo>
                    <a:pt x="3822" y="14949"/>
                  </a:lnTo>
                  <a:lnTo>
                    <a:pt x="4339" y="14972"/>
                  </a:lnTo>
                  <a:lnTo>
                    <a:pt x="4878" y="14949"/>
                  </a:lnTo>
                  <a:lnTo>
                    <a:pt x="5418" y="14927"/>
                  </a:lnTo>
                  <a:lnTo>
                    <a:pt x="5980" y="14882"/>
                  </a:lnTo>
                  <a:lnTo>
                    <a:pt x="7104" y="14747"/>
                  </a:lnTo>
                  <a:lnTo>
                    <a:pt x="8205" y="14567"/>
                  </a:lnTo>
                  <a:lnTo>
                    <a:pt x="9262" y="14365"/>
                  </a:lnTo>
                  <a:lnTo>
                    <a:pt x="10251" y="14140"/>
                  </a:lnTo>
                  <a:lnTo>
                    <a:pt x="11128" y="13938"/>
                  </a:lnTo>
                  <a:lnTo>
                    <a:pt x="11869" y="13735"/>
                  </a:lnTo>
                  <a:lnTo>
                    <a:pt x="12454" y="13556"/>
                  </a:lnTo>
                  <a:lnTo>
                    <a:pt x="12858" y="13421"/>
                  </a:lnTo>
                  <a:lnTo>
                    <a:pt x="13016" y="13376"/>
                  </a:lnTo>
                  <a:lnTo>
                    <a:pt x="13375" y="13758"/>
                  </a:lnTo>
                  <a:lnTo>
                    <a:pt x="13713" y="14162"/>
                  </a:lnTo>
                  <a:lnTo>
                    <a:pt x="14050" y="14567"/>
                  </a:lnTo>
                  <a:lnTo>
                    <a:pt x="14365" y="14994"/>
                  </a:lnTo>
                  <a:lnTo>
                    <a:pt x="14657" y="15421"/>
                  </a:lnTo>
                  <a:lnTo>
                    <a:pt x="14949" y="15871"/>
                  </a:lnTo>
                  <a:lnTo>
                    <a:pt x="15511" y="16770"/>
                  </a:lnTo>
                  <a:lnTo>
                    <a:pt x="16028" y="17714"/>
                  </a:lnTo>
                  <a:lnTo>
                    <a:pt x="16523" y="18681"/>
                  </a:lnTo>
                  <a:lnTo>
                    <a:pt x="16972" y="19670"/>
                  </a:lnTo>
                  <a:lnTo>
                    <a:pt x="17399" y="20659"/>
                  </a:lnTo>
                  <a:lnTo>
                    <a:pt x="17152" y="20502"/>
                  </a:lnTo>
                  <a:lnTo>
                    <a:pt x="16927" y="20344"/>
                  </a:lnTo>
                  <a:lnTo>
                    <a:pt x="16680" y="20187"/>
                  </a:lnTo>
                  <a:lnTo>
                    <a:pt x="16410" y="20052"/>
                  </a:lnTo>
                  <a:lnTo>
                    <a:pt x="15871" y="19827"/>
                  </a:lnTo>
                  <a:lnTo>
                    <a:pt x="15309" y="19647"/>
                  </a:lnTo>
                  <a:lnTo>
                    <a:pt x="14724" y="19490"/>
                  </a:lnTo>
                  <a:lnTo>
                    <a:pt x="14162" y="19355"/>
                  </a:lnTo>
                  <a:lnTo>
                    <a:pt x="13623" y="19265"/>
                  </a:lnTo>
                  <a:lnTo>
                    <a:pt x="13083" y="19175"/>
                  </a:lnTo>
                  <a:lnTo>
                    <a:pt x="12431" y="19108"/>
                  </a:lnTo>
                  <a:lnTo>
                    <a:pt x="11712" y="19063"/>
                  </a:lnTo>
                  <a:lnTo>
                    <a:pt x="11330" y="19040"/>
                  </a:lnTo>
                  <a:lnTo>
                    <a:pt x="10543" y="19040"/>
                  </a:lnTo>
                  <a:lnTo>
                    <a:pt x="10161" y="19085"/>
                  </a:lnTo>
                  <a:lnTo>
                    <a:pt x="9756" y="19130"/>
                  </a:lnTo>
                  <a:lnTo>
                    <a:pt x="9397" y="19220"/>
                  </a:lnTo>
                  <a:lnTo>
                    <a:pt x="9037" y="19310"/>
                  </a:lnTo>
                  <a:lnTo>
                    <a:pt x="8700" y="19445"/>
                  </a:lnTo>
                  <a:lnTo>
                    <a:pt x="8385" y="19602"/>
                  </a:lnTo>
                  <a:lnTo>
                    <a:pt x="8093" y="19805"/>
                  </a:lnTo>
                  <a:lnTo>
                    <a:pt x="7823" y="20029"/>
                  </a:lnTo>
                  <a:lnTo>
                    <a:pt x="7711" y="20164"/>
                  </a:lnTo>
                  <a:lnTo>
                    <a:pt x="7621" y="20299"/>
                  </a:lnTo>
                  <a:lnTo>
                    <a:pt x="7486" y="20502"/>
                  </a:lnTo>
                  <a:lnTo>
                    <a:pt x="7396" y="20681"/>
                  </a:lnTo>
                  <a:lnTo>
                    <a:pt x="7329" y="20861"/>
                  </a:lnTo>
                  <a:lnTo>
                    <a:pt x="7284" y="21041"/>
                  </a:lnTo>
                  <a:lnTo>
                    <a:pt x="7261" y="21221"/>
                  </a:lnTo>
                  <a:lnTo>
                    <a:pt x="7239" y="21401"/>
                  </a:lnTo>
                  <a:lnTo>
                    <a:pt x="7261" y="21558"/>
                  </a:lnTo>
                  <a:lnTo>
                    <a:pt x="7284" y="21715"/>
                  </a:lnTo>
                  <a:lnTo>
                    <a:pt x="7351" y="21873"/>
                  </a:lnTo>
                  <a:lnTo>
                    <a:pt x="7419" y="22030"/>
                  </a:lnTo>
                  <a:lnTo>
                    <a:pt x="7486" y="22165"/>
                  </a:lnTo>
                  <a:lnTo>
                    <a:pt x="7598" y="22322"/>
                  </a:lnTo>
                  <a:lnTo>
                    <a:pt x="7823" y="22592"/>
                  </a:lnTo>
                  <a:lnTo>
                    <a:pt x="8093" y="22839"/>
                  </a:lnTo>
                  <a:lnTo>
                    <a:pt x="8408" y="23064"/>
                  </a:lnTo>
                  <a:lnTo>
                    <a:pt x="8745" y="23266"/>
                  </a:lnTo>
                  <a:lnTo>
                    <a:pt x="9104" y="23469"/>
                  </a:lnTo>
                  <a:lnTo>
                    <a:pt x="9464" y="23626"/>
                  </a:lnTo>
                  <a:lnTo>
                    <a:pt x="9824" y="23783"/>
                  </a:lnTo>
                  <a:lnTo>
                    <a:pt x="10161" y="23896"/>
                  </a:lnTo>
                  <a:lnTo>
                    <a:pt x="10498" y="24008"/>
                  </a:lnTo>
                  <a:lnTo>
                    <a:pt x="10813" y="24098"/>
                  </a:lnTo>
                  <a:lnTo>
                    <a:pt x="11734" y="24301"/>
                  </a:lnTo>
                  <a:lnTo>
                    <a:pt x="12207" y="24390"/>
                  </a:lnTo>
                  <a:lnTo>
                    <a:pt x="12701" y="24458"/>
                  </a:lnTo>
                  <a:lnTo>
                    <a:pt x="13196" y="24525"/>
                  </a:lnTo>
                  <a:lnTo>
                    <a:pt x="13713" y="24570"/>
                  </a:lnTo>
                  <a:lnTo>
                    <a:pt x="14207" y="24593"/>
                  </a:lnTo>
                  <a:lnTo>
                    <a:pt x="14724" y="24615"/>
                  </a:lnTo>
                  <a:lnTo>
                    <a:pt x="15241" y="24615"/>
                  </a:lnTo>
                  <a:lnTo>
                    <a:pt x="15736" y="24593"/>
                  </a:lnTo>
                  <a:lnTo>
                    <a:pt x="16253" y="24548"/>
                  </a:lnTo>
                  <a:lnTo>
                    <a:pt x="16747" y="24480"/>
                  </a:lnTo>
                  <a:lnTo>
                    <a:pt x="17242" y="24390"/>
                  </a:lnTo>
                  <a:lnTo>
                    <a:pt x="17714" y="24278"/>
                  </a:lnTo>
                  <a:lnTo>
                    <a:pt x="18208" y="24143"/>
                  </a:lnTo>
                  <a:lnTo>
                    <a:pt x="18658" y="23986"/>
                  </a:lnTo>
                  <a:lnTo>
                    <a:pt x="18928" y="24705"/>
                  </a:lnTo>
                  <a:lnTo>
                    <a:pt x="19198" y="25514"/>
                  </a:lnTo>
                  <a:lnTo>
                    <a:pt x="19445" y="26324"/>
                  </a:lnTo>
                  <a:lnTo>
                    <a:pt x="19670" y="27133"/>
                  </a:lnTo>
                  <a:lnTo>
                    <a:pt x="19849" y="27942"/>
                  </a:lnTo>
                  <a:lnTo>
                    <a:pt x="20007" y="28729"/>
                  </a:lnTo>
                  <a:lnTo>
                    <a:pt x="20164" y="29538"/>
                  </a:lnTo>
                  <a:lnTo>
                    <a:pt x="20276" y="30347"/>
                  </a:lnTo>
                  <a:lnTo>
                    <a:pt x="20389" y="31157"/>
                  </a:lnTo>
                  <a:lnTo>
                    <a:pt x="20187" y="30842"/>
                  </a:lnTo>
                  <a:lnTo>
                    <a:pt x="19984" y="30550"/>
                  </a:lnTo>
                  <a:lnTo>
                    <a:pt x="19737" y="30257"/>
                  </a:lnTo>
                  <a:lnTo>
                    <a:pt x="19512" y="29988"/>
                  </a:lnTo>
                  <a:lnTo>
                    <a:pt x="19242" y="29718"/>
                  </a:lnTo>
                  <a:lnTo>
                    <a:pt x="18995" y="29448"/>
                  </a:lnTo>
                  <a:lnTo>
                    <a:pt x="18703" y="29201"/>
                  </a:lnTo>
                  <a:lnTo>
                    <a:pt x="18433" y="28954"/>
                  </a:lnTo>
                  <a:lnTo>
                    <a:pt x="18141" y="28729"/>
                  </a:lnTo>
                  <a:lnTo>
                    <a:pt x="17826" y="28527"/>
                  </a:lnTo>
                  <a:lnTo>
                    <a:pt x="17512" y="28324"/>
                  </a:lnTo>
                  <a:lnTo>
                    <a:pt x="17197" y="28144"/>
                  </a:lnTo>
                  <a:lnTo>
                    <a:pt x="16882" y="27965"/>
                  </a:lnTo>
                  <a:lnTo>
                    <a:pt x="16545" y="27807"/>
                  </a:lnTo>
                  <a:lnTo>
                    <a:pt x="16208" y="27672"/>
                  </a:lnTo>
                  <a:lnTo>
                    <a:pt x="15871" y="27537"/>
                  </a:lnTo>
                  <a:lnTo>
                    <a:pt x="15556" y="27425"/>
                  </a:lnTo>
                  <a:lnTo>
                    <a:pt x="15219" y="27335"/>
                  </a:lnTo>
                  <a:lnTo>
                    <a:pt x="14859" y="27268"/>
                  </a:lnTo>
                  <a:lnTo>
                    <a:pt x="14499" y="27200"/>
                  </a:lnTo>
                  <a:lnTo>
                    <a:pt x="14140" y="27155"/>
                  </a:lnTo>
                  <a:lnTo>
                    <a:pt x="13758" y="27133"/>
                  </a:lnTo>
                  <a:lnTo>
                    <a:pt x="13375" y="27133"/>
                  </a:lnTo>
                  <a:lnTo>
                    <a:pt x="13016" y="27155"/>
                  </a:lnTo>
                  <a:lnTo>
                    <a:pt x="12656" y="27200"/>
                  </a:lnTo>
                  <a:lnTo>
                    <a:pt x="12319" y="27290"/>
                  </a:lnTo>
                  <a:lnTo>
                    <a:pt x="11982" y="27403"/>
                  </a:lnTo>
                  <a:lnTo>
                    <a:pt x="11690" y="27560"/>
                  </a:lnTo>
                  <a:lnTo>
                    <a:pt x="11397" y="27762"/>
                  </a:lnTo>
                  <a:lnTo>
                    <a:pt x="11285" y="27897"/>
                  </a:lnTo>
                  <a:lnTo>
                    <a:pt x="11150" y="28010"/>
                  </a:lnTo>
                  <a:lnTo>
                    <a:pt x="11060" y="28144"/>
                  </a:lnTo>
                  <a:lnTo>
                    <a:pt x="10948" y="28302"/>
                  </a:lnTo>
                  <a:lnTo>
                    <a:pt x="10858" y="28482"/>
                  </a:lnTo>
                  <a:lnTo>
                    <a:pt x="10790" y="28639"/>
                  </a:lnTo>
                  <a:lnTo>
                    <a:pt x="10723" y="28841"/>
                  </a:lnTo>
                  <a:lnTo>
                    <a:pt x="10678" y="29021"/>
                  </a:lnTo>
                  <a:lnTo>
                    <a:pt x="10633" y="29223"/>
                  </a:lnTo>
                  <a:lnTo>
                    <a:pt x="10633" y="29403"/>
                  </a:lnTo>
                  <a:lnTo>
                    <a:pt x="10611" y="29583"/>
                  </a:lnTo>
                  <a:lnTo>
                    <a:pt x="10633" y="29763"/>
                  </a:lnTo>
                  <a:lnTo>
                    <a:pt x="10700" y="30100"/>
                  </a:lnTo>
                  <a:lnTo>
                    <a:pt x="10790" y="30415"/>
                  </a:lnTo>
                  <a:lnTo>
                    <a:pt x="10948" y="30730"/>
                  </a:lnTo>
                  <a:lnTo>
                    <a:pt x="11150" y="31044"/>
                  </a:lnTo>
                  <a:lnTo>
                    <a:pt x="11375" y="31314"/>
                  </a:lnTo>
                  <a:lnTo>
                    <a:pt x="11622" y="31584"/>
                  </a:lnTo>
                  <a:lnTo>
                    <a:pt x="11914" y="31831"/>
                  </a:lnTo>
                  <a:lnTo>
                    <a:pt x="12207" y="32078"/>
                  </a:lnTo>
                  <a:lnTo>
                    <a:pt x="12499" y="32303"/>
                  </a:lnTo>
                  <a:lnTo>
                    <a:pt x="12813" y="32505"/>
                  </a:lnTo>
                  <a:lnTo>
                    <a:pt x="13128" y="32685"/>
                  </a:lnTo>
                  <a:lnTo>
                    <a:pt x="13443" y="32843"/>
                  </a:lnTo>
                  <a:lnTo>
                    <a:pt x="13758" y="33000"/>
                  </a:lnTo>
                  <a:lnTo>
                    <a:pt x="14185" y="33157"/>
                  </a:lnTo>
                  <a:lnTo>
                    <a:pt x="14589" y="33315"/>
                  </a:lnTo>
                  <a:lnTo>
                    <a:pt x="15039" y="33427"/>
                  </a:lnTo>
                  <a:lnTo>
                    <a:pt x="15466" y="33494"/>
                  </a:lnTo>
                  <a:lnTo>
                    <a:pt x="15893" y="33584"/>
                  </a:lnTo>
                  <a:lnTo>
                    <a:pt x="16343" y="33629"/>
                  </a:lnTo>
                  <a:lnTo>
                    <a:pt x="17242" y="33719"/>
                  </a:lnTo>
                  <a:lnTo>
                    <a:pt x="18119" y="33809"/>
                  </a:lnTo>
                  <a:lnTo>
                    <a:pt x="18568" y="33854"/>
                  </a:lnTo>
                  <a:lnTo>
                    <a:pt x="18995" y="33922"/>
                  </a:lnTo>
                  <a:lnTo>
                    <a:pt x="19422" y="34011"/>
                  </a:lnTo>
                  <a:lnTo>
                    <a:pt x="19849" y="34124"/>
                  </a:lnTo>
                  <a:lnTo>
                    <a:pt x="20254" y="34259"/>
                  </a:lnTo>
                  <a:lnTo>
                    <a:pt x="20659" y="34439"/>
                  </a:lnTo>
                  <a:lnTo>
                    <a:pt x="20681" y="35585"/>
                  </a:lnTo>
                  <a:lnTo>
                    <a:pt x="20704" y="36979"/>
                  </a:lnTo>
                  <a:lnTo>
                    <a:pt x="20726" y="40036"/>
                  </a:lnTo>
                  <a:lnTo>
                    <a:pt x="20726" y="42711"/>
                  </a:lnTo>
                  <a:lnTo>
                    <a:pt x="20726" y="44060"/>
                  </a:lnTo>
                  <a:lnTo>
                    <a:pt x="20479" y="43745"/>
                  </a:lnTo>
                  <a:lnTo>
                    <a:pt x="20232" y="43453"/>
                  </a:lnTo>
                  <a:lnTo>
                    <a:pt x="19962" y="43160"/>
                  </a:lnTo>
                  <a:lnTo>
                    <a:pt x="19670" y="42891"/>
                  </a:lnTo>
                  <a:lnTo>
                    <a:pt x="19377" y="42621"/>
                  </a:lnTo>
                  <a:lnTo>
                    <a:pt x="19085" y="42351"/>
                  </a:lnTo>
                  <a:lnTo>
                    <a:pt x="18770" y="42126"/>
                  </a:lnTo>
                  <a:lnTo>
                    <a:pt x="18433" y="41902"/>
                  </a:lnTo>
                  <a:lnTo>
                    <a:pt x="18096" y="41677"/>
                  </a:lnTo>
                  <a:lnTo>
                    <a:pt x="17759" y="41475"/>
                  </a:lnTo>
                  <a:lnTo>
                    <a:pt x="17422" y="41295"/>
                  </a:lnTo>
                  <a:lnTo>
                    <a:pt x="17062" y="41115"/>
                  </a:lnTo>
                  <a:lnTo>
                    <a:pt x="16702" y="40958"/>
                  </a:lnTo>
                  <a:lnTo>
                    <a:pt x="16343" y="40800"/>
                  </a:lnTo>
                  <a:lnTo>
                    <a:pt x="15961" y="40688"/>
                  </a:lnTo>
                  <a:lnTo>
                    <a:pt x="15601" y="40575"/>
                  </a:lnTo>
                  <a:lnTo>
                    <a:pt x="14926" y="40396"/>
                  </a:lnTo>
                  <a:lnTo>
                    <a:pt x="14544" y="40306"/>
                  </a:lnTo>
                  <a:lnTo>
                    <a:pt x="14162" y="40238"/>
                  </a:lnTo>
                  <a:lnTo>
                    <a:pt x="13758" y="40193"/>
                  </a:lnTo>
                  <a:lnTo>
                    <a:pt x="13353" y="40148"/>
                  </a:lnTo>
                  <a:lnTo>
                    <a:pt x="12566" y="40148"/>
                  </a:lnTo>
                  <a:lnTo>
                    <a:pt x="12162" y="40193"/>
                  </a:lnTo>
                  <a:lnTo>
                    <a:pt x="11802" y="40283"/>
                  </a:lnTo>
                  <a:lnTo>
                    <a:pt x="11442" y="40396"/>
                  </a:lnTo>
                  <a:lnTo>
                    <a:pt x="11128" y="40553"/>
                  </a:lnTo>
                  <a:lnTo>
                    <a:pt x="10970" y="40643"/>
                  </a:lnTo>
                  <a:lnTo>
                    <a:pt x="10835" y="40755"/>
                  </a:lnTo>
                  <a:lnTo>
                    <a:pt x="10700" y="40868"/>
                  </a:lnTo>
                  <a:lnTo>
                    <a:pt x="10566" y="41002"/>
                  </a:lnTo>
                  <a:lnTo>
                    <a:pt x="10453" y="41137"/>
                  </a:lnTo>
                  <a:lnTo>
                    <a:pt x="10363" y="41317"/>
                  </a:lnTo>
                  <a:lnTo>
                    <a:pt x="10273" y="41475"/>
                  </a:lnTo>
                  <a:lnTo>
                    <a:pt x="10206" y="41677"/>
                  </a:lnTo>
                  <a:lnTo>
                    <a:pt x="10138" y="41879"/>
                  </a:lnTo>
                  <a:lnTo>
                    <a:pt x="10094" y="42081"/>
                  </a:lnTo>
                  <a:lnTo>
                    <a:pt x="10071" y="42261"/>
                  </a:lnTo>
                  <a:lnTo>
                    <a:pt x="10049" y="42464"/>
                  </a:lnTo>
                  <a:lnTo>
                    <a:pt x="10049" y="42643"/>
                  </a:lnTo>
                  <a:lnTo>
                    <a:pt x="10071" y="42823"/>
                  </a:lnTo>
                  <a:lnTo>
                    <a:pt x="10094" y="43003"/>
                  </a:lnTo>
                  <a:lnTo>
                    <a:pt x="10138" y="43183"/>
                  </a:lnTo>
                  <a:lnTo>
                    <a:pt x="10273" y="43498"/>
                  </a:lnTo>
                  <a:lnTo>
                    <a:pt x="10453" y="43812"/>
                  </a:lnTo>
                  <a:lnTo>
                    <a:pt x="10655" y="44127"/>
                  </a:lnTo>
                  <a:lnTo>
                    <a:pt x="10903" y="44397"/>
                  </a:lnTo>
                  <a:lnTo>
                    <a:pt x="11172" y="44667"/>
                  </a:lnTo>
                  <a:lnTo>
                    <a:pt x="11465" y="44891"/>
                  </a:lnTo>
                  <a:lnTo>
                    <a:pt x="11802" y="45139"/>
                  </a:lnTo>
                  <a:lnTo>
                    <a:pt x="12117" y="45341"/>
                  </a:lnTo>
                  <a:lnTo>
                    <a:pt x="12454" y="45521"/>
                  </a:lnTo>
                  <a:lnTo>
                    <a:pt x="12791" y="45701"/>
                  </a:lnTo>
                  <a:lnTo>
                    <a:pt x="13128" y="45835"/>
                  </a:lnTo>
                  <a:lnTo>
                    <a:pt x="13465" y="45970"/>
                  </a:lnTo>
                  <a:lnTo>
                    <a:pt x="14230" y="46240"/>
                  </a:lnTo>
                  <a:lnTo>
                    <a:pt x="15016" y="46465"/>
                  </a:lnTo>
                  <a:lnTo>
                    <a:pt x="15421" y="46555"/>
                  </a:lnTo>
                  <a:lnTo>
                    <a:pt x="15826" y="46622"/>
                  </a:lnTo>
                  <a:lnTo>
                    <a:pt x="16230" y="46690"/>
                  </a:lnTo>
                  <a:lnTo>
                    <a:pt x="16635" y="46735"/>
                  </a:lnTo>
                  <a:lnTo>
                    <a:pt x="17219" y="46780"/>
                  </a:lnTo>
                  <a:lnTo>
                    <a:pt x="17871" y="46802"/>
                  </a:lnTo>
                  <a:lnTo>
                    <a:pt x="19287" y="46802"/>
                  </a:lnTo>
                  <a:lnTo>
                    <a:pt x="20434" y="46757"/>
                  </a:lnTo>
                  <a:lnTo>
                    <a:pt x="20928" y="46757"/>
                  </a:lnTo>
                  <a:lnTo>
                    <a:pt x="20951" y="46780"/>
                  </a:lnTo>
                  <a:lnTo>
                    <a:pt x="21108" y="47814"/>
                  </a:lnTo>
                  <a:lnTo>
                    <a:pt x="21288" y="48848"/>
                  </a:lnTo>
                  <a:lnTo>
                    <a:pt x="21490" y="49859"/>
                  </a:lnTo>
                  <a:lnTo>
                    <a:pt x="21760" y="50893"/>
                  </a:lnTo>
                  <a:lnTo>
                    <a:pt x="22052" y="51882"/>
                  </a:lnTo>
                  <a:lnTo>
                    <a:pt x="22367" y="52871"/>
                  </a:lnTo>
                  <a:lnTo>
                    <a:pt x="22749" y="53838"/>
                  </a:lnTo>
                  <a:lnTo>
                    <a:pt x="23176" y="54782"/>
                  </a:lnTo>
                  <a:lnTo>
                    <a:pt x="23176" y="54782"/>
                  </a:lnTo>
                  <a:lnTo>
                    <a:pt x="22457" y="54467"/>
                  </a:lnTo>
                  <a:lnTo>
                    <a:pt x="21670" y="54175"/>
                  </a:lnTo>
                  <a:lnTo>
                    <a:pt x="20861" y="53883"/>
                  </a:lnTo>
                  <a:lnTo>
                    <a:pt x="20029" y="53658"/>
                  </a:lnTo>
                  <a:lnTo>
                    <a:pt x="19175" y="53433"/>
                  </a:lnTo>
                  <a:lnTo>
                    <a:pt x="18343" y="53299"/>
                  </a:lnTo>
                  <a:lnTo>
                    <a:pt x="17939" y="53231"/>
                  </a:lnTo>
                  <a:lnTo>
                    <a:pt x="17512" y="53186"/>
                  </a:lnTo>
                  <a:lnTo>
                    <a:pt x="17129" y="53164"/>
                  </a:lnTo>
                  <a:lnTo>
                    <a:pt x="16725" y="53141"/>
                  </a:lnTo>
                  <a:lnTo>
                    <a:pt x="16343" y="53164"/>
                  </a:lnTo>
                  <a:lnTo>
                    <a:pt x="15983" y="53186"/>
                  </a:lnTo>
                  <a:lnTo>
                    <a:pt x="15623" y="53231"/>
                  </a:lnTo>
                  <a:lnTo>
                    <a:pt x="15286" y="53299"/>
                  </a:lnTo>
                  <a:lnTo>
                    <a:pt x="14971" y="53388"/>
                  </a:lnTo>
                  <a:lnTo>
                    <a:pt x="14657" y="53501"/>
                  </a:lnTo>
                  <a:lnTo>
                    <a:pt x="14387" y="53636"/>
                  </a:lnTo>
                  <a:lnTo>
                    <a:pt x="14117" y="53793"/>
                  </a:lnTo>
                  <a:lnTo>
                    <a:pt x="13892" y="53973"/>
                  </a:lnTo>
                  <a:lnTo>
                    <a:pt x="13668" y="54175"/>
                  </a:lnTo>
                  <a:lnTo>
                    <a:pt x="13488" y="54422"/>
                  </a:lnTo>
                  <a:lnTo>
                    <a:pt x="13330" y="54692"/>
                  </a:lnTo>
                  <a:lnTo>
                    <a:pt x="13218" y="54984"/>
                  </a:lnTo>
                  <a:lnTo>
                    <a:pt x="13106" y="55322"/>
                  </a:lnTo>
                  <a:lnTo>
                    <a:pt x="13061" y="55681"/>
                  </a:lnTo>
                  <a:lnTo>
                    <a:pt x="13038" y="56063"/>
                  </a:lnTo>
                  <a:lnTo>
                    <a:pt x="13038" y="56288"/>
                  </a:lnTo>
                  <a:lnTo>
                    <a:pt x="13038" y="56513"/>
                  </a:lnTo>
                  <a:lnTo>
                    <a:pt x="13083" y="56715"/>
                  </a:lnTo>
                  <a:lnTo>
                    <a:pt x="13128" y="56895"/>
                  </a:lnTo>
                  <a:lnTo>
                    <a:pt x="13173" y="57097"/>
                  </a:lnTo>
                  <a:lnTo>
                    <a:pt x="13241" y="57277"/>
                  </a:lnTo>
                  <a:lnTo>
                    <a:pt x="13330" y="57435"/>
                  </a:lnTo>
                  <a:lnTo>
                    <a:pt x="13420" y="57615"/>
                  </a:lnTo>
                  <a:lnTo>
                    <a:pt x="13623" y="57907"/>
                  </a:lnTo>
                  <a:lnTo>
                    <a:pt x="13870" y="58176"/>
                  </a:lnTo>
                  <a:lnTo>
                    <a:pt x="14162" y="58424"/>
                  </a:lnTo>
                  <a:lnTo>
                    <a:pt x="14499" y="58649"/>
                  </a:lnTo>
                  <a:lnTo>
                    <a:pt x="14859" y="58828"/>
                  </a:lnTo>
                  <a:lnTo>
                    <a:pt x="15241" y="58986"/>
                  </a:lnTo>
                  <a:lnTo>
                    <a:pt x="15646" y="59121"/>
                  </a:lnTo>
                  <a:lnTo>
                    <a:pt x="16095" y="59233"/>
                  </a:lnTo>
                  <a:lnTo>
                    <a:pt x="16545" y="59323"/>
                  </a:lnTo>
                  <a:lnTo>
                    <a:pt x="17017" y="59368"/>
                  </a:lnTo>
                  <a:lnTo>
                    <a:pt x="17512" y="59413"/>
                  </a:lnTo>
                  <a:lnTo>
                    <a:pt x="18006" y="59435"/>
                  </a:lnTo>
                  <a:lnTo>
                    <a:pt x="18501" y="59435"/>
                  </a:lnTo>
                  <a:lnTo>
                    <a:pt x="18995" y="59413"/>
                  </a:lnTo>
                  <a:lnTo>
                    <a:pt x="19512" y="59368"/>
                  </a:lnTo>
                  <a:lnTo>
                    <a:pt x="20007" y="59300"/>
                  </a:lnTo>
                  <a:lnTo>
                    <a:pt x="20501" y="59233"/>
                  </a:lnTo>
                  <a:lnTo>
                    <a:pt x="20996" y="59143"/>
                  </a:lnTo>
                  <a:lnTo>
                    <a:pt x="21490" y="59031"/>
                  </a:lnTo>
                  <a:lnTo>
                    <a:pt x="21940" y="58918"/>
                  </a:lnTo>
                  <a:lnTo>
                    <a:pt x="22390" y="58783"/>
                  </a:lnTo>
                  <a:lnTo>
                    <a:pt x="22817" y="58649"/>
                  </a:lnTo>
                  <a:lnTo>
                    <a:pt x="23221" y="58491"/>
                  </a:lnTo>
                  <a:lnTo>
                    <a:pt x="23603" y="58334"/>
                  </a:lnTo>
                  <a:lnTo>
                    <a:pt x="23941" y="58176"/>
                  </a:lnTo>
                  <a:lnTo>
                    <a:pt x="24255" y="57997"/>
                  </a:lnTo>
                  <a:lnTo>
                    <a:pt x="24525" y="57794"/>
                  </a:lnTo>
                  <a:lnTo>
                    <a:pt x="24772" y="57615"/>
                  </a:lnTo>
                  <a:lnTo>
                    <a:pt x="24817" y="57570"/>
                  </a:lnTo>
                  <a:lnTo>
                    <a:pt x="25334" y="58266"/>
                  </a:lnTo>
                  <a:lnTo>
                    <a:pt x="25874" y="58918"/>
                  </a:lnTo>
                  <a:lnTo>
                    <a:pt x="26458" y="59570"/>
                  </a:lnTo>
                  <a:lnTo>
                    <a:pt x="27065" y="60177"/>
                  </a:lnTo>
                  <a:lnTo>
                    <a:pt x="27695" y="60784"/>
                  </a:lnTo>
                  <a:lnTo>
                    <a:pt x="28346" y="61346"/>
                  </a:lnTo>
                  <a:lnTo>
                    <a:pt x="29021" y="61908"/>
                  </a:lnTo>
                  <a:lnTo>
                    <a:pt x="29718" y="62448"/>
                  </a:lnTo>
                  <a:lnTo>
                    <a:pt x="30415" y="62965"/>
                  </a:lnTo>
                  <a:lnTo>
                    <a:pt x="31134" y="63482"/>
                  </a:lnTo>
                  <a:lnTo>
                    <a:pt x="31853" y="63976"/>
                  </a:lnTo>
                  <a:lnTo>
                    <a:pt x="32595" y="64448"/>
                  </a:lnTo>
                  <a:lnTo>
                    <a:pt x="34079" y="65370"/>
                  </a:lnTo>
                  <a:lnTo>
                    <a:pt x="35540" y="66224"/>
                  </a:lnTo>
                  <a:lnTo>
                    <a:pt x="35675" y="66291"/>
                  </a:lnTo>
                  <a:lnTo>
                    <a:pt x="35787" y="66314"/>
                  </a:lnTo>
                  <a:lnTo>
                    <a:pt x="35899" y="66314"/>
                  </a:lnTo>
                  <a:lnTo>
                    <a:pt x="36012" y="66269"/>
                  </a:lnTo>
                  <a:lnTo>
                    <a:pt x="36102" y="66224"/>
                  </a:lnTo>
                  <a:lnTo>
                    <a:pt x="36192" y="66157"/>
                  </a:lnTo>
                  <a:lnTo>
                    <a:pt x="36259" y="66067"/>
                  </a:lnTo>
                  <a:lnTo>
                    <a:pt x="36327" y="65977"/>
                  </a:lnTo>
                  <a:lnTo>
                    <a:pt x="36371" y="65864"/>
                  </a:lnTo>
                  <a:lnTo>
                    <a:pt x="36394" y="65752"/>
                  </a:lnTo>
                  <a:lnTo>
                    <a:pt x="36394" y="65640"/>
                  </a:lnTo>
                  <a:lnTo>
                    <a:pt x="36394" y="65505"/>
                  </a:lnTo>
                  <a:lnTo>
                    <a:pt x="36349" y="65392"/>
                  </a:lnTo>
                  <a:lnTo>
                    <a:pt x="36282" y="65302"/>
                  </a:lnTo>
                  <a:lnTo>
                    <a:pt x="36192" y="65190"/>
                  </a:lnTo>
                  <a:lnTo>
                    <a:pt x="36079" y="65123"/>
                  </a:lnTo>
                  <a:lnTo>
                    <a:pt x="34978" y="64471"/>
                  </a:lnTo>
                  <a:lnTo>
                    <a:pt x="33899" y="63796"/>
                  </a:lnTo>
                  <a:lnTo>
                    <a:pt x="32865" y="63099"/>
                  </a:lnTo>
                  <a:lnTo>
                    <a:pt x="31853" y="62403"/>
                  </a:lnTo>
                  <a:lnTo>
                    <a:pt x="30864" y="61661"/>
                  </a:lnTo>
                  <a:lnTo>
                    <a:pt x="29920" y="60896"/>
                  </a:lnTo>
                  <a:lnTo>
                    <a:pt x="29021" y="60110"/>
                  </a:lnTo>
                  <a:lnTo>
                    <a:pt x="28571" y="59683"/>
                  </a:lnTo>
                  <a:lnTo>
                    <a:pt x="28144" y="59278"/>
                  </a:lnTo>
                  <a:lnTo>
                    <a:pt x="28414" y="59076"/>
                  </a:lnTo>
                  <a:lnTo>
                    <a:pt x="28684" y="58851"/>
                  </a:lnTo>
                  <a:lnTo>
                    <a:pt x="29223" y="58356"/>
                  </a:lnTo>
                  <a:lnTo>
                    <a:pt x="29740" y="57794"/>
                  </a:lnTo>
                  <a:lnTo>
                    <a:pt x="30257" y="57187"/>
                  </a:lnTo>
                  <a:lnTo>
                    <a:pt x="30752" y="56513"/>
                  </a:lnTo>
                  <a:lnTo>
                    <a:pt x="31224" y="55816"/>
                  </a:lnTo>
                  <a:lnTo>
                    <a:pt x="31628" y="55097"/>
                  </a:lnTo>
                  <a:lnTo>
                    <a:pt x="31831" y="54715"/>
                  </a:lnTo>
                  <a:lnTo>
                    <a:pt x="32011" y="54333"/>
                  </a:lnTo>
                  <a:lnTo>
                    <a:pt x="32168" y="53950"/>
                  </a:lnTo>
                  <a:lnTo>
                    <a:pt x="32303" y="53568"/>
                  </a:lnTo>
                  <a:lnTo>
                    <a:pt x="32438" y="53186"/>
                  </a:lnTo>
                  <a:lnTo>
                    <a:pt x="32550" y="52804"/>
                  </a:lnTo>
                  <a:lnTo>
                    <a:pt x="32640" y="52422"/>
                  </a:lnTo>
                  <a:lnTo>
                    <a:pt x="32707" y="52040"/>
                  </a:lnTo>
                  <a:lnTo>
                    <a:pt x="32775" y="51658"/>
                  </a:lnTo>
                  <a:lnTo>
                    <a:pt x="32797" y="51275"/>
                  </a:lnTo>
                  <a:lnTo>
                    <a:pt x="32797" y="50916"/>
                  </a:lnTo>
                  <a:lnTo>
                    <a:pt x="32775" y="50556"/>
                  </a:lnTo>
                  <a:lnTo>
                    <a:pt x="32730" y="50196"/>
                  </a:lnTo>
                  <a:lnTo>
                    <a:pt x="32662" y="49859"/>
                  </a:lnTo>
                  <a:lnTo>
                    <a:pt x="32550" y="49522"/>
                  </a:lnTo>
                  <a:lnTo>
                    <a:pt x="32415" y="49185"/>
                  </a:lnTo>
                  <a:lnTo>
                    <a:pt x="32258" y="48870"/>
                  </a:lnTo>
                  <a:lnTo>
                    <a:pt x="32055" y="48578"/>
                  </a:lnTo>
                  <a:lnTo>
                    <a:pt x="31786" y="48241"/>
                  </a:lnTo>
                  <a:lnTo>
                    <a:pt x="31494" y="47971"/>
                  </a:lnTo>
                  <a:lnTo>
                    <a:pt x="31201" y="47724"/>
                  </a:lnTo>
                  <a:lnTo>
                    <a:pt x="30864" y="47566"/>
                  </a:lnTo>
                  <a:lnTo>
                    <a:pt x="30549" y="47431"/>
                  </a:lnTo>
                  <a:lnTo>
                    <a:pt x="30212" y="47364"/>
                  </a:lnTo>
                  <a:lnTo>
                    <a:pt x="29875" y="47319"/>
                  </a:lnTo>
                  <a:lnTo>
                    <a:pt x="29515" y="47342"/>
                  </a:lnTo>
                  <a:lnTo>
                    <a:pt x="29178" y="47409"/>
                  </a:lnTo>
                  <a:lnTo>
                    <a:pt x="28841" y="47499"/>
                  </a:lnTo>
                  <a:lnTo>
                    <a:pt x="28526" y="47634"/>
                  </a:lnTo>
                  <a:lnTo>
                    <a:pt x="28212" y="47814"/>
                  </a:lnTo>
                  <a:lnTo>
                    <a:pt x="27897" y="48038"/>
                  </a:lnTo>
                  <a:lnTo>
                    <a:pt x="27605" y="48286"/>
                  </a:lnTo>
                  <a:lnTo>
                    <a:pt x="27335" y="48578"/>
                  </a:lnTo>
                  <a:lnTo>
                    <a:pt x="27088" y="48893"/>
                  </a:lnTo>
                  <a:lnTo>
                    <a:pt x="26930" y="49140"/>
                  </a:lnTo>
                  <a:lnTo>
                    <a:pt x="26773" y="49387"/>
                  </a:lnTo>
                  <a:lnTo>
                    <a:pt x="26638" y="49634"/>
                  </a:lnTo>
                  <a:lnTo>
                    <a:pt x="26526" y="49882"/>
                  </a:lnTo>
                  <a:lnTo>
                    <a:pt x="26323" y="50399"/>
                  </a:lnTo>
                  <a:lnTo>
                    <a:pt x="26166" y="50916"/>
                  </a:lnTo>
                  <a:lnTo>
                    <a:pt x="26054" y="51455"/>
                  </a:lnTo>
                  <a:lnTo>
                    <a:pt x="26009" y="51972"/>
                  </a:lnTo>
                  <a:lnTo>
                    <a:pt x="25964" y="52512"/>
                  </a:lnTo>
                  <a:lnTo>
                    <a:pt x="25986" y="53074"/>
                  </a:lnTo>
                  <a:lnTo>
                    <a:pt x="26009" y="53613"/>
                  </a:lnTo>
                  <a:lnTo>
                    <a:pt x="26054" y="54175"/>
                  </a:lnTo>
                  <a:lnTo>
                    <a:pt x="26121" y="54737"/>
                  </a:lnTo>
                  <a:lnTo>
                    <a:pt x="26211" y="55277"/>
                  </a:lnTo>
                  <a:lnTo>
                    <a:pt x="26391" y="56378"/>
                  </a:lnTo>
                  <a:lnTo>
                    <a:pt x="26571" y="57480"/>
                  </a:lnTo>
                  <a:lnTo>
                    <a:pt x="26054" y="56805"/>
                  </a:lnTo>
                  <a:lnTo>
                    <a:pt x="25559" y="56108"/>
                  </a:lnTo>
                  <a:lnTo>
                    <a:pt x="25109" y="55367"/>
                  </a:lnTo>
                  <a:lnTo>
                    <a:pt x="24682" y="54602"/>
                  </a:lnTo>
                  <a:lnTo>
                    <a:pt x="24278" y="53816"/>
                  </a:lnTo>
                  <a:lnTo>
                    <a:pt x="23896" y="53006"/>
                  </a:lnTo>
                  <a:lnTo>
                    <a:pt x="23558" y="52152"/>
                  </a:lnTo>
                  <a:lnTo>
                    <a:pt x="23244" y="51275"/>
                  </a:lnTo>
                  <a:lnTo>
                    <a:pt x="23064" y="50668"/>
                  </a:lnTo>
                  <a:lnTo>
                    <a:pt x="22884" y="50039"/>
                  </a:lnTo>
                  <a:lnTo>
                    <a:pt x="22727" y="49432"/>
                  </a:lnTo>
                  <a:lnTo>
                    <a:pt x="22614" y="48803"/>
                  </a:lnTo>
                  <a:lnTo>
                    <a:pt x="22502" y="48196"/>
                  </a:lnTo>
                  <a:lnTo>
                    <a:pt x="22390" y="47566"/>
                  </a:lnTo>
                  <a:lnTo>
                    <a:pt x="22300" y="46959"/>
                  </a:lnTo>
                  <a:lnTo>
                    <a:pt x="22232" y="46352"/>
                  </a:lnTo>
                  <a:lnTo>
                    <a:pt x="22749" y="46060"/>
                  </a:lnTo>
                  <a:lnTo>
                    <a:pt x="23266" y="45791"/>
                  </a:lnTo>
                  <a:lnTo>
                    <a:pt x="24345" y="45296"/>
                  </a:lnTo>
                  <a:lnTo>
                    <a:pt x="25447" y="44824"/>
                  </a:lnTo>
                  <a:lnTo>
                    <a:pt x="26526" y="44307"/>
                  </a:lnTo>
                  <a:lnTo>
                    <a:pt x="27043" y="44037"/>
                  </a:lnTo>
                  <a:lnTo>
                    <a:pt x="27560" y="43745"/>
                  </a:lnTo>
                  <a:lnTo>
                    <a:pt x="28054" y="43430"/>
                  </a:lnTo>
                  <a:lnTo>
                    <a:pt x="28526" y="43093"/>
                  </a:lnTo>
                  <a:lnTo>
                    <a:pt x="28976" y="42733"/>
                  </a:lnTo>
                  <a:lnTo>
                    <a:pt x="29380" y="42329"/>
                  </a:lnTo>
                  <a:lnTo>
                    <a:pt x="29583" y="42104"/>
                  </a:lnTo>
                  <a:lnTo>
                    <a:pt x="29763" y="41879"/>
                  </a:lnTo>
                  <a:lnTo>
                    <a:pt x="29942" y="41632"/>
                  </a:lnTo>
                  <a:lnTo>
                    <a:pt x="30100" y="41385"/>
                  </a:lnTo>
                  <a:lnTo>
                    <a:pt x="30280" y="41115"/>
                  </a:lnTo>
                  <a:lnTo>
                    <a:pt x="30437" y="40800"/>
                  </a:lnTo>
                  <a:lnTo>
                    <a:pt x="30572" y="40485"/>
                  </a:lnTo>
                  <a:lnTo>
                    <a:pt x="30729" y="40148"/>
                  </a:lnTo>
                  <a:lnTo>
                    <a:pt x="30842" y="39811"/>
                  </a:lnTo>
                  <a:lnTo>
                    <a:pt x="30954" y="39451"/>
                  </a:lnTo>
                  <a:lnTo>
                    <a:pt x="31044" y="39092"/>
                  </a:lnTo>
                  <a:lnTo>
                    <a:pt x="31111" y="38732"/>
                  </a:lnTo>
                  <a:lnTo>
                    <a:pt x="31156" y="38350"/>
                  </a:lnTo>
                  <a:lnTo>
                    <a:pt x="31156" y="37990"/>
                  </a:lnTo>
                  <a:lnTo>
                    <a:pt x="31134" y="37631"/>
                  </a:lnTo>
                  <a:lnTo>
                    <a:pt x="31089" y="37293"/>
                  </a:lnTo>
                  <a:lnTo>
                    <a:pt x="30999" y="36956"/>
                  </a:lnTo>
                  <a:lnTo>
                    <a:pt x="30864" y="36642"/>
                  </a:lnTo>
                  <a:lnTo>
                    <a:pt x="30684" y="36349"/>
                  </a:lnTo>
                  <a:lnTo>
                    <a:pt x="30459" y="36057"/>
                  </a:lnTo>
                  <a:lnTo>
                    <a:pt x="30302" y="35900"/>
                  </a:lnTo>
                  <a:lnTo>
                    <a:pt x="30145" y="35765"/>
                  </a:lnTo>
                  <a:lnTo>
                    <a:pt x="29965" y="35630"/>
                  </a:lnTo>
                  <a:lnTo>
                    <a:pt x="29808" y="35540"/>
                  </a:lnTo>
                  <a:lnTo>
                    <a:pt x="29628" y="35450"/>
                  </a:lnTo>
                  <a:lnTo>
                    <a:pt x="29448" y="35360"/>
                  </a:lnTo>
                  <a:lnTo>
                    <a:pt x="29268" y="35315"/>
                  </a:lnTo>
                  <a:lnTo>
                    <a:pt x="29088" y="35270"/>
                  </a:lnTo>
                  <a:lnTo>
                    <a:pt x="28908" y="35248"/>
                  </a:lnTo>
                  <a:lnTo>
                    <a:pt x="28729" y="35225"/>
                  </a:lnTo>
                  <a:lnTo>
                    <a:pt x="28369" y="35225"/>
                  </a:lnTo>
                  <a:lnTo>
                    <a:pt x="27987" y="35293"/>
                  </a:lnTo>
                  <a:lnTo>
                    <a:pt x="27627" y="35383"/>
                  </a:lnTo>
                  <a:lnTo>
                    <a:pt x="27245" y="35540"/>
                  </a:lnTo>
                  <a:lnTo>
                    <a:pt x="26908" y="35720"/>
                  </a:lnTo>
                  <a:lnTo>
                    <a:pt x="26548" y="35922"/>
                  </a:lnTo>
                  <a:lnTo>
                    <a:pt x="26233" y="36147"/>
                  </a:lnTo>
                  <a:lnTo>
                    <a:pt x="25919" y="36394"/>
                  </a:lnTo>
                  <a:lnTo>
                    <a:pt x="25626" y="36664"/>
                  </a:lnTo>
                  <a:lnTo>
                    <a:pt x="25357" y="36956"/>
                  </a:lnTo>
                  <a:lnTo>
                    <a:pt x="25132" y="37248"/>
                  </a:lnTo>
                  <a:lnTo>
                    <a:pt x="24660" y="37900"/>
                  </a:lnTo>
                  <a:lnTo>
                    <a:pt x="24233" y="38575"/>
                  </a:lnTo>
                  <a:lnTo>
                    <a:pt x="23806" y="39294"/>
                  </a:lnTo>
                  <a:lnTo>
                    <a:pt x="23424" y="40013"/>
                  </a:lnTo>
                  <a:lnTo>
                    <a:pt x="23041" y="40778"/>
                  </a:lnTo>
                  <a:lnTo>
                    <a:pt x="22704" y="41542"/>
                  </a:lnTo>
                  <a:lnTo>
                    <a:pt x="22367" y="42329"/>
                  </a:lnTo>
                  <a:lnTo>
                    <a:pt x="22052" y="43093"/>
                  </a:lnTo>
                  <a:lnTo>
                    <a:pt x="22030" y="40688"/>
                  </a:lnTo>
                  <a:lnTo>
                    <a:pt x="22007" y="37833"/>
                  </a:lnTo>
                  <a:lnTo>
                    <a:pt x="22007" y="35405"/>
                  </a:lnTo>
                  <a:lnTo>
                    <a:pt x="22007" y="34214"/>
                  </a:lnTo>
                  <a:lnTo>
                    <a:pt x="22097" y="34169"/>
                  </a:lnTo>
                  <a:lnTo>
                    <a:pt x="22727" y="33877"/>
                  </a:lnTo>
                  <a:lnTo>
                    <a:pt x="23469" y="33494"/>
                  </a:lnTo>
                  <a:lnTo>
                    <a:pt x="24233" y="33067"/>
                  </a:lnTo>
                  <a:lnTo>
                    <a:pt x="25065" y="32595"/>
                  </a:lnTo>
                  <a:lnTo>
                    <a:pt x="25896" y="32056"/>
                  </a:lnTo>
                  <a:lnTo>
                    <a:pt x="26728" y="31471"/>
                  </a:lnTo>
                  <a:lnTo>
                    <a:pt x="27537" y="30842"/>
                  </a:lnTo>
                  <a:lnTo>
                    <a:pt x="27919" y="30527"/>
                  </a:lnTo>
                  <a:lnTo>
                    <a:pt x="28302" y="30190"/>
                  </a:lnTo>
                  <a:lnTo>
                    <a:pt x="28661" y="29853"/>
                  </a:lnTo>
                  <a:lnTo>
                    <a:pt x="28976" y="29516"/>
                  </a:lnTo>
                  <a:lnTo>
                    <a:pt x="29291" y="29178"/>
                  </a:lnTo>
                  <a:lnTo>
                    <a:pt x="29583" y="28819"/>
                  </a:lnTo>
                  <a:lnTo>
                    <a:pt x="29853" y="28459"/>
                  </a:lnTo>
                  <a:lnTo>
                    <a:pt x="30077" y="28099"/>
                  </a:lnTo>
                  <a:lnTo>
                    <a:pt x="30257" y="27762"/>
                  </a:lnTo>
                  <a:lnTo>
                    <a:pt x="30437" y="27403"/>
                  </a:lnTo>
                  <a:lnTo>
                    <a:pt x="30549" y="27020"/>
                  </a:lnTo>
                  <a:lnTo>
                    <a:pt x="30617" y="26661"/>
                  </a:lnTo>
                  <a:lnTo>
                    <a:pt x="30662" y="26324"/>
                  </a:lnTo>
                  <a:lnTo>
                    <a:pt x="30662" y="25964"/>
                  </a:lnTo>
                  <a:lnTo>
                    <a:pt x="30594" y="25604"/>
                  </a:lnTo>
                  <a:lnTo>
                    <a:pt x="30482" y="25245"/>
                  </a:lnTo>
                  <a:lnTo>
                    <a:pt x="30325" y="24907"/>
                  </a:lnTo>
                  <a:lnTo>
                    <a:pt x="30100" y="24570"/>
                  </a:lnTo>
                  <a:lnTo>
                    <a:pt x="29942" y="24368"/>
                  </a:lnTo>
                  <a:lnTo>
                    <a:pt x="29763" y="24166"/>
                  </a:lnTo>
                  <a:lnTo>
                    <a:pt x="29583" y="24008"/>
                  </a:lnTo>
                  <a:lnTo>
                    <a:pt x="29403" y="23851"/>
                  </a:lnTo>
                  <a:lnTo>
                    <a:pt x="29223" y="23716"/>
                  </a:lnTo>
                  <a:lnTo>
                    <a:pt x="29043" y="23604"/>
                  </a:lnTo>
                  <a:lnTo>
                    <a:pt x="28863" y="23491"/>
                  </a:lnTo>
                  <a:lnTo>
                    <a:pt x="28661" y="23401"/>
                  </a:lnTo>
                  <a:lnTo>
                    <a:pt x="28459" y="23334"/>
                  </a:lnTo>
                  <a:lnTo>
                    <a:pt x="28279" y="23289"/>
                  </a:lnTo>
                  <a:lnTo>
                    <a:pt x="28077" y="23244"/>
                  </a:lnTo>
                  <a:lnTo>
                    <a:pt x="27874" y="23222"/>
                  </a:lnTo>
                  <a:lnTo>
                    <a:pt x="27672" y="23199"/>
                  </a:lnTo>
                  <a:lnTo>
                    <a:pt x="27470" y="23199"/>
                  </a:lnTo>
                  <a:lnTo>
                    <a:pt x="27065" y="23244"/>
                  </a:lnTo>
                  <a:lnTo>
                    <a:pt x="26661" y="23356"/>
                  </a:lnTo>
                  <a:lnTo>
                    <a:pt x="26256" y="23491"/>
                  </a:lnTo>
                  <a:lnTo>
                    <a:pt x="25874" y="23671"/>
                  </a:lnTo>
                  <a:lnTo>
                    <a:pt x="25514" y="23896"/>
                  </a:lnTo>
                  <a:lnTo>
                    <a:pt x="25154" y="24166"/>
                  </a:lnTo>
                  <a:lnTo>
                    <a:pt x="24817" y="24458"/>
                  </a:lnTo>
                  <a:lnTo>
                    <a:pt x="24525" y="24795"/>
                  </a:lnTo>
                  <a:lnTo>
                    <a:pt x="24233" y="25132"/>
                  </a:lnTo>
                  <a:lnTo>
                    <a:pt x="24008" y="25469"/>
                  </a:lnTo>
                  <a:lnTo>
                    <a:pt x="23783" y="25807"/>
                  </a:lnTo>
                  <a:lnTo>
                    <a:pt x="23379" y="26526"/>
                  </a:lnTo>
                  <a:lnTo>
                    <a:pt x="23019" y="27268"/>
                  </a:lnTo>
                  <a:lnTo>
                    <a:pt x="22704" y="28010"/>
                  </a:lnTo>
                  <a:lnTo>
                    <a:pt x="22412" y="28796"/>
                  </a:lnTo>
                  <a:lnTo>
                    <a:pt x="22142" y="29583"/>
                  </a:lnTo>
                  <a:lnTo>
                    <a:pt x="21917" y="30370"/>
                  </a:lnTo>
                  <a:lnTo>
                    <a:pt x="21693" y="31179"/>
                  </a:lnTo>
                  <a:lnTo>
                    <a:pt x="21535" y="30190"/>
                  </a:lnTo>
                  <a:lnTo>
                    <a:pt x="21355" y="29201"/>
                  </a:lnTo>
                  <a:lnTo>
                    <a:pt x="21131" y="28234"/>
                  </a:lnTo>
                  <a:lnTo>
                    <a:pt x="20906" y="27268"/>
                  </a:lnTo>
                  <a:lnTo>
                    <a:pt x="20636" y="26324"/>
                  </a:lnTo>
                  <a:lnTo>
                    <a:pt x="20366" y="25357"/>
                  </a:lnTo>
                  <a:lnTo>
                    <a:pt x="20052" y="24413"/>
                  </a:lnTo>
                  <a:lnTo>
                    <a:pt x="19715" y="23469"/>
                  </a:lnTo>
                  <a:lnTo>
                    <a:pt x="19804" y="23379"/>
                  </a:lnTo>
                  <a:lnTo>
                    <a:pt x="19962" y="23177"/>
                  </a:lnTo>
                  <a:lnTo>
                    <a:pt x="20479" y="22502"/>
                  </a:lnTo>
                  <a:lnTo>
                    <a:pt x="21176" y="21513"/>
                  </a:lnTo>
                  <a:lnTo>
                    <a:pt x="21962" y="20299"/>
                  </a:lnTo>
                  <a:lnTo>
                    <a:pt x="22390" y="19647"/>
                  </a:lnTo>
                  <a:lnTo>
                    <a:pt x="22794" y="18973"/>
                  </a:lnTo>
                  <a:lnTo>
                    <a:pt x="23176" y="18299"/>
                  </a:lnTo>
                  <a:lnTo>
                    <a:pt x="23558" y="17624"/>
                  </a:lnTo>
                  <a:lnTo>
                    <a:pt x="23873" y="16972"/>
                  </a:lnTo>
                  <a:lnTo>
                    <a:pt x="24165" y="16343"/>
                  </a:lnTo>
                  <a:lnTo>
                    <a:pt x="24413" y="15758"/>
                  </a:lnTo>
                  <a:lnTo>
                    <a:pt x="24570" y="15219"/>
                  </a:lnTo>
                  <a:lnTo>
                    <a:pt x="24750" y="14477"/>
                  </a:lnTo>
                  <a:lnTo>
                    <a:pt x="24840" y="14095"/>
                  </a:lnTo>
                  <a:lnTo>
                    <a:pt x="24907" y="13690"/>
                  </a:lnTo>
                  <a:lnTo>
                    <a:pt x="24952" y="13286"/>
                  </a:lnTo>
                  <a:lnTo>
                    <a:pt x="24975" y="12859"/>
                  </a:lnTo>
                  <a:lnTo>
                    <a:pt x="24975" y="12454"/>
                  </a:lnTo>
                  <a:lnTo>
                    <a:pt x="24952" y="12049"/>
                  </a:lnTo>
                  <a:lnTo>
                    <a:pt x="24907" y="11667"/>
                  </a:lnTo>
                  <a:lnTo>
                    <a:pt x="24817" y="11285"/>
                  </a:lnTo>
                  <a:lnTo>
                    <a:pt x="24682" y="10925"/>
                  </a:lnTo>
                  <a:lnTo>
                    <a:pt x="24525" y="10588"/>
                  </a:lnTo>
                  <a:lnTo>
                    <a:pt x="24413" y="10431"/>
                  </a:lnTo>
                  <a:lnTo>
                    <a:pt x="24300" y="10296"/>
                  </a:lnTo>
                  <a:lnTo>
                    <a:pt x="24165" y="10139"/>
                  </a:lnTo>
                  <a:lnTo>
                    <a:pt x="24030" y="10026"/>
                  </a:lnTo>
                  <a:lnTo>
                    <a:pt x="23873" y="9891"/>
                  </a:lnTo>
                  <a:lnTo>
                    <a:pt x="23716" y="9779"/>
                  </a:lnTo>
                  <a:lnTo>
                    <a:pt x="23513" y="9689"/>
                  </a:lnTo>
                  <a:lnTo>
                    <a:pt x="23311" y="9599"/>
                  </a:lnTo>
                  <a:lnTo>
                    <a:pt x="23131" y="9532"/>
                  </a:lnTo>
                  <a:lnTo>
                    <a:pt x="22929" y="9464"/>
                  </a:lnTo>
                  <a:lnTo>
                    <a:pt x="22749" y="9442"/>
                  </a:lnTo>
                  <a:lnTo>
                    <a:pt x="22547" y="9419"/>
                  </a:lnTo>
                  <a:lnTo>
                    <a:pt x="22367" y="9397"/>
                  </a:lnTo>
                  <a:lnTo>
                    <a:pt x="22187" y="9419"/>
                  </a:lnTo>
                  <a:lnTo>
                    <a:pt x="22007" y="9442"/>
                  </a:lnTo>
                  <a:lnTo>
                    <a:pt x="21850" y="9487"/>
                  </a:lnTo>
                  <a:lnTo>
                    <a:pt x="21513" y="9599"/>
                  </a:lnTo>
                  <a:lnTo>
                    <a:pt x="21198" y="9757"/>
                  </a:lnTo>
                  <a:lnTo>
                    <a:pt x="20883" y="9936"/>
                  </a:lnTo>
                  <a:lnTo>
                    <a:pt x="20591" y="10184"/>
                  </a:lnTo>
                  <a:lnTo>
                    <a:pt x="20321" y="10431"/>
                  </a:lnTo>
                  <a:lnTo>
                    <a:pt x="20052" y="10723"/>
                  </a:lnTo>
                  <a:lnTo>
                    <a:pt x="19804" y="11015"/>
                  </a:lnTo>
                  <a:lnTo>
                    <a:pt x="19580" y="11330"/>
                  </a:lnTo>
                  <a:lnTo>
                    <a:pt x="19377" y="11667"/>
                  </a:lnTo>
                  <a:lnTo>
                    <a:pt x="19175" y="11982"/>
                  </a:lnTo>
                  <a:lnTo>
                    <a:pt x="18838" y="12611"/>
                  </a:lnTo>
                  <a:lnTo>
                    <a:pt x="18725" y="12859"/>
                  </a:lnTo>
                  <a:lnTo>
                    <a:pt x="18591" y="13173"/>
                  </a:lnTo>
                  <a:lnTo>
                    <a:pt x="18366" y="13870"/>
                  </a:lnTo>
                  <a:lnTo>
                    <a:pt x="18119" y="14702"/>
                  </a:lnTo>
                  <a:lnTo>
                    <a:pt x="17894" y="15534"/>
                  </a:lnTo>
                  <a:lnTo>
                    <a:pt x="17714" y="16365"/>
                  </a:lnTo>
                  <a:lnTo>
                    <a:pt x="17557" y="17085"/>
                  </a:lnTo>
                  <a:lnTo>
                    <a:pt x="17467" y="17647"/>
                  </a:lnTo>
                  <a:lnTo>
                    <a:pt x="17444" y="17961"/>
                  </a:lnTo>
                  <a:lnTo>
                    <a:pt x="17152" y="17377"/>
                  </a:lnTo>
                  <a:lnTo>
                    <a:pt x="16837" y="16770"/>
                  </a:lnTo>
                  <a:lnTo>
                    <a:pt x="16523" y="16186"/>
                  </a:lnTo>
                  <a:lnTo>
                    <a:pt x="16185" y="15601"/>
                  </a:lnTo>
                  <a:lnTo>
                    <a:pt x="15848" y="15039"/>
                  </a:lnTo>
                  <a:lnTo>
                    <a:pt x="15466" y="14500"/>
                  </a:lnTo>
                  <a:lnTo>
                    <a:pt x="15084" y="13938"/>
                  </a:lnTo>
                  <a:lnTo>
                    <a:pt x="14702" y="13421"/>
                  </a:lnTo>
                  <a:lnTo>
                    <a:pt x="14994" y="13196"/>
                  </a:lnTo>
                  <a:lnTo>
                    <a:pt x="15264" y="12926"/>
                  </a:lnTo>
                  <a:lnTo>
                    <a:pt x="15533" y="12634"/>
                  </a:lnTo>
                  <a:lnTo>
                    <a:pt x="15781" y="12274"/>
                  </a:lnTo>
                  <a:lnTo>
                    <a:pt x="16005" y="11892"/>
                  </a:lnTo>
                  <a:lnTo>
                    <a:pt x="16230" y="11465"/>
                  </a:lnTo>
                  <a:lnTo>
                    <a:pt x="16410" y="11015"/>
                  </a:lnTo>
                  <a:lnTo>
                    <a:pt x="16590" y="10543"/>
                  </a:lnTo>
                  <a:lnTo>
                    <a:pt x="16770" y="10049"/>
                  </a:lnTo>
                  <a:lnTo>
                    <a:pt x="16905" y="9532"/>
                  </a:lnTo>
                  <a:lnTo>
                    <a:pt x="17040" y="8992"/>
                  </a:lnTo>
                  <a:lnTo>
                    <a:pt x="17129" y="8453"/>
                  </a:lnTo>
                  <a:lnTo>
                    <a:pt x="17219" y="7891"/>
                  </a:lnTo>
                  <a:lnTo>
                    <a:pt x="17287" y="7329"/>
                  </a:lnTo>
                  <a:lnTo>
                    <a:pt x="17332" y="6767"/>
                  </a:lnTo>
                  <a:lnTo>
                    <a:pt x="17354" y="6205"/>
                  </a:lnTo>
                  <a:lnTo>
                    <a:pt x="17354" y="5643"/>
                  </a:lnTo>
                  <a:lnTo>
                    <a:pt x="17332" y="5081"/>
                  </a:lnTo>
                  <a:lnTo>
                    <a:pt x="17287" y="4541"/>
                  </a:lnTo>
                  <a:lnTo>
                    <a:pt x="17219" y="4002"/>
                  </a:lnTo>
                  <a:lnTo>
                    <a:pt x="17107" y="3507"/>
                  </a:lnTo>
                  <a:lnTo>
                    <a:pt x="16995" y="3013"/>
                  </a:lnTo>
                  <a:lnTo>
                    <a:pt x="16837" y="2541"/>
                  </a:lnTo>
                  <a:lnTo>
                    <a:pt x="16657" y="2114"/>
                  </a:lnTo>
                  <a:lnTo>
                    <a:pt x="16455" y="1709"/>
                  </a:lnTo>
                  <a:lnTo>
                    <a:pt x="16230" y="1349"/>
                  </a:lnTo>
                  <a:lnTo>
                    <a:pt x="15983" y="1012"/>
                  </a:lnTo>
                  <a:lnTo>
                    <a:pt x="15691" y="720"/>
                  </a:lnTo>
                  <a:lnTo>
                    <a:pt x="15533" y="585"/>
                  </a:lnTo>
                  <a:lnTo>
                    <a:pt x="15376" y="473"/>
                  </a:lnTo>
                  <a:lnTo>
                    <a:pt x="15196" y="360"/>
                  </a:lnTo>
                  <a:lnTo>
                    <a:pt x="15039" y="270"/>
                  </a:lnTo>
                  <a:lnTo>
                    <a:pt x="14837" y="203"/>
                  </a:lnTo>
                  <a:lnTo>
                    <a:pt x="14657" y="135"/>
                  </a:lnTo>
                  <a:lnTo>
                    <a:pt x="14454" y="68"/>
                  </a:lnTo>
                  <a:lnTo>
                    <a:pt x="14252" y="46"/>
                  </a:lnTo>
                  <a:lnTo>
                    <a:pt x="13803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899900" y="1456475"/>
              <a:ext cx="77000" cy="155700"/>
            </a:xfrm>
            <a:custGeom>
              <a:avLst/>
              <a:gdLst/>
              <a:ahLst/>
              <a:cxnLst/>
              <a:rect l="l" t="t" r="r" b="b"/>
              <a:pathLst>
                <a:path w="3080" h="6228" extrusionOk="0">
                  <a:moveTo>
                    <a:pt x="2248" y="1"/>
                  </a:moveTo>
                  <a:lnTo>
                    <a:pt x="2158" y="46"/>
                  </a:lnTo>
                  <a:lnTo>
                    <a:pt x="2068" y="113"/>
                  </a:lnTo>
                  <a:lnTo>
                    <a:pt x="1978" y="225"/>
                  </a:lnTo>
                  <a:lnTo>
                    <a:pt x="1911" y="338"/>
                  </a:lnTo>
                  <a:lnTo>
                    <a:pt x="1439" y="1642"/>
                  </a:lnTo>
                  <a:lnTo>
                    <a:pt x="944" y="2923"/>
                  </a:lnTo>
                  <a:lnTo>
                    <a:pt x="472" y="4204"/>
                  </a:lnTo>
                  <a:lnTo>
                    <a:pt x="247" y="4879"/>
                  </a:lnTo>
                  <a:lnTo>
                    <a:pt x="23" y="5531"/>
                  </a:lnTo>
                  <a:lnTo>
                    <a:pt x="0" y="5665"/>
                  </a:lnTo>
                  <a:lnTo>
                    <a:pt x="0" y="5778"/>
                  </a:lnTo>
                  <a:lnTo>
                    <a:pt x="45" y="5890"/>
                  </a:lnTo>
                  <a:lnTo>
                    <a:pt x="90" y="6003"/>
                  </a:lnTo>
                  <a:lnTo>
                    <a:pt x="158" y="6070"/>
                  </a:lnTo>
                  <a:lnTo>
                    <a:pt x="247" y="6137"/>
                  </a:lnTo>
                  <a:lnTo>
                    <a:pt x="360" y="6182"/>
                  </a:lnTo>
                  <a:lnTo>
                    <a:pt x="472" y="6227"/>
                  </a:lnTo>
                  <a:lnTo>
                    <a:pt x="697" y="6227"/>
                  </a:lnTo>
                  <a:lnTo>
                    <a:pt x="809" y="6205"/>
                  </a:lnTo>
                  <a:lnTo>
                    <a:pt x="922" y="6160"/>
                  </a:lnTo>
                  <a:lnTo>
                    <a:pt x="1034" y="6092"/>
                  </a:lnTo>
                  <a:lnTo>
                    <a:pt x="1124" y="6003"/>
                  </a:lnTo>
                  <a:lnTo>
                    <a:pt x="1192" y="5913"/>
                  </a:lnTo>
                  <a:lnTo>
                    <a:pt x="1236" y="5778"/>
                  </a:lnTo>
                  <a:lnTo>
                    <a:pt x="1439" y="5148"/>
                  </a:lnTo>
                  <a:lnTo>
                    <a:pt x="1641" y="4541"/>
                  </a:lnTo>
                  <a:lnTo>
                    <a:pt x="2113" y="3328"/>
                  </a:lnTo>
                  <a:lnTo>
                    <a:pt x="2563" y="2114"/>
                  </a:lnTo>
                  <a:lnTo>
                    <a:pt x="3035" y="900"/>
                  </a:lnTo>
                  <a:lnTo>
                    <a:pt x="3057" y="765"/>
                  </a:lnTo>
                  <a:lnTo>
                    <a:pt x="3080" y="630"/>
                  </a:lnTo>
                  <a:lnTo>
                    <a:pt x="3057" y="495"/>
                  </a:lnTo>
                  <a:lnTo>
                    <a:pt x="3012" y="383"/>
                  </a:lnTo>
                  <a:lnTo>
                    <a:pt x="2945" y="293"/>
                  </a:lnTo>
                  <a:lnTo>
                    <a:pt x="2877" y="203"/>
                  </a:lnTo>
                  <a:lnTo>
                    <a:pt x="2788" y="113"/>
                  </a:lnTo>
                  <a:lnTo>
                    <a:pt x="2675" y="68"/>
                  </a:lnTo>
                  <a:lnTo>
                    <a:pt x="2563" y="23"/>
                  </a:lnTo>
                  <a:lnTo>
                    <a:pt x="247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740850" y="1214825"/>
              <a:ext cx="38250" cy="208525"/>
            </a:xfrm>
            <a:custGeom>
              <a:avLst/>
              <a:gdLst/>
              <a:ahLst/>
              <a:cxnLst/>
              <a:rect l="l" t="t" r="r" b="b"/>
              <a:pathLst>
                <a:path w="1530" h="8341" extrusionOk="0">
                  <a:moveTo>
                    <a:pt x="540" y="1"/>
                  </a:moveTo>
                  <a:lnTo>
                    <a:pt x="428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58" y="2383"/>
                  </a:lnTo>
                  <a:lnTo>
                    <a:pt x="225" y="3238"/>
                  </a:lnTo>
                  <a:lnTo>
                    <a:pt x="270" y="4114"/>
                  </a:lnTo>
                  <a:lnTo>
                    <a:pt x="293" y="4991"/>
                  </a:lnTo>
                  <a:lnTo>
                    <a:pt x="270" y="5868"/>
                  </a:lnTo>
                  <a:lnTo>
                    <a:pt x="225" y="6744"/>
                  </a:lnTo>
                  <a:lnTo>
                    <a:pt x="135" y="7621"/>
                  </a:lnTo>
                  <a:lnTo>
                    <a:pt x="135" y="7756"/>
                  </a:lnTo>
                  <a:lnTo>
                    <a:pt x="158" y="7891"/>
                  </a:lnTo>
                  <a:lnTo>
                    <a:pt x="203" y="8003"/>
                  </a:lnTo>
                  <a:lnTo>
                    <a:pt x="270" y="8093"/>
                  </a:lnTo>
                  <a:lnTo>
                    <a:pt x="338" y="8183"/>
                  </a:lnTo>
                  <a:lnTo>
                    <a:pt x="428" y="8250"/>
                  </a:lnTo>
                  <a:lnTo>
                    <a:pt x="540" y="8295"/>
                  </a:lnTo>
                  <a:lnTo>
                    <a:pt x="652" y="8340"/>
                  </a:lnTo>
                  <a:lnTo>
                    <a:pt x="877" y="8340"/>
                  </a:lnTo>
                  <a:lnTo>
                    <a:pt x="990" y="8318"/>
                  </a:lnTo>
                  <a:lnTo>
                    <a:pt x="1102" y="8273"/>
                  </a:lnTo>
                  <a:lnTo>
                    <a:pt x="1192" y="8206"/>
                  </a:lnTo>
                  <a:lnTo>
                    <a:pt x="1259" y="8116"/>
                  </a:lnTo>
                  <a:lnTo>
                    <a:pt x="1304" y="8003"/>
                  </a:lnTo>
                  <a:lnTo>
                    <a:pt x="1349" y="7868"/>
                  </a:lnTo>
                  <a:lnTo>
                    <a:pt x="1439" y="6947"/>
                  </a:lnTo>
                  <a:lnTo>
                    <a:pt x="1507" y="6048"/>
                  </a:lnTo>
                  <a:lnTo>
                    <a:pt x="1529" y="5126"/>
                  </a:lnTo>
                  <a:lnTo>
                    <a:pt x="1507" y="4204"/>
                  </a:lnTo>
                  <a:lnTo>
                    <a:pt x="1462" y="3305"/>
                  </a:lnTo>
                  <a:lnTo>
                    <a:pt x="1394" y="2383"/>
                  </a:lnTo>
                  <a:lnTo>
                    <a:pt x="1237" y="563"/>
                  </a:lnTo>
                  <a:lnTo>
                    <a:pt x="1192" y="428"/>
                  </a:lnTo>
                  <a:lnTo>
                    <a:pt x="1147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68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487400" y="1421075"/>
              <a:ext cx="179300" cy="35425"/>
            </a:xfrm>
            <a:custGeom>
              <a:avLst/>
              <a:gdLst/>
              <a:ahLst/>
              <a:cxnLst/>
              <a:rect l="l" t="t" r="r" b="b"/>
              <a:pathLst>
                <a:path w="7172" h="1417" extrusionOk="0">
                  <a:moveTo>
                    <a:pt x="6542" y="0"/>
                  </a:moveTo>
                  <a:lnTo>
                    <a:pt x="5036" y="45"/>
                  </a:lnTo>
                  <a:lnTo>
                    <a:pt x="3552" y="113"/>
                  </a:lnTo>
                  <a:lnTo>
                    <a:pt x="2046" y="158"/>
                  </a:lnTo>
                  <a:lnTo>
                    <a:pt x="1304" y="180"/>
                  </a:lnTo>
                  <a:lnTo>
                    <a:pt x="540" y="158"/>
                  </a:lnTo>
                  <a:lnTo>
                    <a:pt x="405" y="180"/>
                  </a:lnTo>
                  <a:lnTo>
                    <a:pt x="293" y="225"/>
                  </a:lnTo>
                  <a:lnTo>
                    <a:pt x="203" y="270"/>
                  </a:lnTo>
                  <a:lnTo>
                    <a:pt x="113" y="360"/>
                  </a:lnTo>
                  <a:lnTo>
                    <a:pt x="46" y="450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" y="900"/>
                  </a:lnTo>
                  <a:lnTo>
                    <a:pt x="46" y="1012"/>
                  </a:lnTo>
                  <a:lnTo>
                    <a:pt x="90" y="1102"/>
                  </a:lnTo>
                  <a:lnTo>
                    <a:pt x="158" y="1214"/>
                  </a:lnTo>
                  <a:lnTo>
                    <a:pt x="248" y="1282"/>
                  </a:lnTo>
                  <a:lnTo>
                    <a:pt x="360" y="1349"/>
                  </a:lnTo>
                  <a:lnTo>
                    <a:pt x="473" y="1394"/>
                  </a:lnTo>
                  <a:lnTo>
                    <a:pt x="630" y="1394"/>
                  </a:lnTo>
                  <a:lnTo>
                    <a:pt x="1372" y="1417"/>
                  </a:lnTo>
                  <a:lnTo>
                    <a:pt x="2114" y="1394"/>
                  </a:lnTo>
                  <a:lnTo>
                    <a:pt x="3620" y="1349"/>
                  </a:lnTo>
                  <a:lnTo>
                    <a:pt x="5103" y="1282"/>
                  </a:lnTo>
                  <a:lnTo>
                    <a:pt x="6609" y="1237"/>
                  </a:lnTo>
                  <a:lnTo>
                    <a:pt x="6744" y="1214"/>
                  </a:lnTo>
                  <a:lnTo>
                    <a:pt x="6857" y="1169"/>
                  </a:lnTo>
                  <a:lnTo>
                    <a:pt x="6969" y="1102"/>
                  </a:lnTo>
                  <a:lnTo>
                    <a:pt x="7036" y="1035"/>
                  </a:lnTo>
                  <a:lnTo>
                    <a:pt x="7104" y="922"/>
                  </a:lnTo>
                  <a:lnTo>
                    <a:pt x="7149" y="832"/>
                  </a:lnTo>
                  <a:lnTo>
                    <a:pt x="7171" y="720"/>
                  </a:lnTo>
                  <a:lnTo>
                    <a:pt x="7171" y="607"/>
                  </a:lnTo>
                  <a:lnTo>
                    <a:pt x="7149" y="495"/>
                  </a:lnTo>
                  <a:lnTo>
                    <a:pt x="7126" y="383"/>
                  </a:lnTo>
                  <a:lnTo>
                    <a:pt x="7059" y="270"/>
                  </a:lnTo>
                  <a:lnTo>
                    <a:pt x="6992" y="180"/>
                  </a:lnTo>
                  <a:lnTo>
                    <a:pt x="6902" y="113"/>
                  </a:lnTo>
                  <a:lnTo>
                    <a:pt x="6812" y="45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3680150" y="1653725"/>
              <a:ext cx="166375" cy="60175"/>
            </a:xfrm>
            <a:custGeom>
              <a:avLst/>
              <a:gdLst/>
              <a:ahLst/>
              <a:cxnLst/>
              <a:rect l="l" t="t" r="r" b="b"/>
              <a:pathLst>
                <a:path w="6655" h="2407" extrusionOk="0">
                  <a:moveTo>
                    <a:pt x="585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6" y="1057"/>
                  </a:lnTo>
                  <a:lnTo>
                    <a:pt x="226" y="1125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3193" y="1822"/>
                  </a:lnTo>
                  <a:lnTo>
                    <a:pt x="4564" y="2091"/>
                  </a:lnTo>
                  <a:lnTo>
                    <a:pt x="5935" y="2384"/>
                  </a:lnTo>
                  <a:lnTo>
                    <a:pt x="6070" y="2406"/>
                  </a:lnTo>
                  <a:lnTo>
                    <a:pt x="6183" y="2406"/>
                  </a:lnTo>
                  <a:lnTo>
                    <a:pt x="6295" y="2361"/>
                  </a:lnTo>
                  <a:lnTo>
                    <a:pt x="6407" y="2294"/>
                  </a:lnTo>
                  <a:lnTo>
                    <a:pt x="6475" y="2226"/>
                  </a:lnTo>
                  <a:lnTo>
                    <a:pt x="6542" y="2136"/>
                  </a:lnTo>
                  <a:lnTo>
                    <a:pt x="6610" y="2024"/>
                  </a:lnTo>
                  <a:lnTo>
                    <a:pt x="6632" y="1912"/>
                  </a:lnTo>
                  <a:lnTo>
                    <a:pt x="6655" y="1799"/>
                  </a:lnTo>
                  <a:lnTo>
                    <a:pt x="6632" y="1687"/>
                  </a:lnTo>
                  <a:lnTo>
                    <a:pt x="6610" y="1574"/>
                  </a:lnTo>
                  <a:lnTo>
                    <a:pt x="6565" y="1462"/>
                  </a:lnTo>
                  <a:lnTo>
                    <a:pt x="6497" y="1372"/>
                  </a:lnTo>
                  <a:lnTo>
                    <a:pt x="6430" y="1282"/>
                  </a:lnTo>
                  <a:lnTo>
                    <a:pt x="6317" y="1215"/>
                  </a:lnTo>
                  <a:lnTo>
                    <a:pt x="6183" y="1170"/>
                  </a:lnTo>
                  <a:lnTo>
                    <a:pt x="4811" y="877"/>
                  </a:lnTo>
                  <a:lnTo>
                    <a:pt x="3440" y="608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3962275" y="1795925"/>
              <a:ext cx="136575" cy="162425"/>
            </a:xfrm>
            <a:custGeom>
              <a:avLst/>
              <a:gdLst/>
              <a:ahLst/>
              <a:cxnLst/>
              <a:rect l="l" t="t" r="r" b="b"/>
              <a:pathLst>
                <a:path w="5463" h="6497" extrusionOk="0">
                  <a:moveTo>
                    <a:pt x="4653" y="0"/>
                  </a:moveTo>
                  <a:lnTo>
                    <a:pt x="4541" y="45"/>
                  </a:lnTo>
                  <a:lnTo>
                    <a:pt x="4451" y="112"/>
                  </a:lnTo>
                  <a:lnTo>
                    <a:pt x="4361" y="202"/>
                  </a:lnTo>
                  <a:lnTo>
                    <a:pt x="4271" y="315"/>
                  </a:lnTo>
                  <a:lnTo>
                    <a:pt x="4069" y="674"/>
                  </a:lnTo>
                  <a:lnTo>
                    <a:pt x="3867" y="1034"/>
                  </a:lnTo>
                  <a:lnTo>
                    <a:pt x="3395" y="1731"/>
                  </a:lnTo>
                  <a:lnTo>
                    <a:pt x="2923" y="2383"/>
                  </a:lnTo>
                  <a:lnTo>
                    <a:pt x="2406" y="3035"/>
                  </a:lnTo>
                  <a:lnTo>
                    <a:pt x="1844" y="3664"/>
                  </a:lnTo>
                  <a:lnTo>
                    <a:pt x="1304" y="4271"/>
                  </a:lnTo>
                  <a:lnTo>
                    <a:pt x="158" y="5485"/>
                  </a:lnTo>
                  <a:lnTo>
                    <a:pt x="68" y="5575"/>
                  </a:lnTo>
                  <a:lnTo>
                    <a:pt x="23" y="5710"/>
                  </a:lnTo>
                  <a:lnTo>
                    <a:pt x="0" y="5822"/>
                  </a:lnTo>
                  <a:lnTo>
                    <a:pt x="0" y="5934"/>
                  </a:lnTo>
                  <a:lnTo>
                    <a:pt x="23" y="6047"/>
                  </a:lnTo>
                  <a:lnTo>
                    <a:pt x="68" y="6137"/>
                  </a:lnTo>
                  <a:lnTo>
                    <a:pt x="135" y="6227"/>
                  </a:lnTo>
                  <a:lnTo>
                    <a:pt x="225" y="6317"/>
                  </a:lnTo>
                  <a:lnTo>
                    <a:pt x="315" y="6384"/>
                  </a:lnTo>
                  <a:lnTo>
                    <a:pt x="405" y="6429"/>
                  </a:lnTo>
                  <a:lnTo>
                    <a:pt x="517" y="6474"/>
                  </a:lnTo>
                  <a:lnTo>
                    <a:pt x="630" y="6496"/>
                  </a:lnTo>
                  <a:lnTo>
                    <a:pt x="765" y="6474"/>
                  </a:lnTo>
                  <a:lnTo>
                    <a:pt x="877" y="6452"/>
                  </a:lnTo>
                  <a:lnTo>
                    <a:pt x="989" y="6384"/>
                  </a:lnTo>
                  <a:lnTo>
                    <a:pt x="1102" y="6294"/>
                  </a:lnTo>
                  <a:lnTo>
                    <a:pt x="2293" y="5013"/>
                  </a:lnTo>
                  <a:lnTo>
                    <a:pt x="2855" y="4383"/>
                  </a:lnTo>
                  <a:lnTo>
                    <a:pt x="3417" y="3709"/>
                  </a:lnTo>
                  <a:lnTo>
                    <a:pt x="3957" y="3035"/>
                  </a:lnTo>
                  <a:lnTo>
                    <a:pt x="4474" y="2338"/>
                  </a:lnTo>
                  <a:lnTo>
                    <a:pt x="4946" y="1619"/>
                  </a:lnTo>
                  <a:lnTo>
                    <a:pt x="5170" y="1259"/>
                  </a:lnTo>
                  <a:lnTo>
                    <a:pt x="5395" y="877"/>
                  </a:lnTo>
                  <a:lnTo>
                    <a:pt x="5440" y="742"/>
                  </a:lnTo>
                  <a:lnTo>
                    <a:pt x="5463" y="607"/>
                  </a:lnTo>
                  <a:lnTo>
                    <a:pt x="5463" y="495"/>
                  </a:lnTo>
                  <a:lnTo>
                    <a:pt x="5418" y="382"/>
                  </a:lnTo>
                  <a:lnTo>
                    <a:pt x="5373" y="292"/>
                  </a:lnTo>
                  <a:lnTo>
                    <a:pt x="5305" y="202"/>
                  </a:lnTo>
                  <a:lnTo>
                    <a:pt x="5215" y="135"/>
                  </a:lnTo>
                  <a:lnTo>
                    <a:pt x="5126" y="67"/>
                  </a:lnTo>
                  <a:lnTo>
                    <a:pt x="5013" y="22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3772875" y="1863350"/>
              <a:ext cx="146150" cy="96125"/>
            </a:xfrm>
            <a:custGeom>
              <a:avLst/>
              <a:gdLst/>
              <a:ahLst/>
              <a:cxnLst/>
              <a:rect l="l" t="t" r="r" b="b"/>
              <a:pathLst>
                <a:path w="5846" h="3845" extrusionOk="0">
                  <a:moveTo>
                    <a:pt x="450" y="1"/>
                  </a:moveTo>
                  <a:lnTo>
                    <a:pt x="338" y="45"/>
                  </a:lnTo>
                  <a:lnTo>
                    <a:pt x="248" y="90"/>
                  </a:lnTo>
                  <a:lnTo>
                    <a:pt x="158" y="158"/>
                  </a:lnTo>
                  <a:lnTo>
                    <a:pt x="91" y="248"/>
                  </a:lnTo>
                  <a:lnTo>
                    <a:pt x="46" y="360"/>
                  </a:lnTo>
                  <a:lnTo>
                    <a:pt x="23" y="473"/>
                  </a:lnTo>
                  <a:lnTo>
                    <a:pt x="1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35"/>
                  </a:lnTo>
                  <a:lnTo>
                    <a:pt x="226" y="1124"/>
                  </a:lnTo>
                  <a:lnTo>
                    <a:pt x="338" y="1192"/>
                  </a:lnTo>
                  <a:lnTo>
                    <a:pt x="473" y="1237"/>
                  </a:lnTo>
                  <a:lnTo>
                    <a:pt x="788" y="1349"/>
                  </a:lnTo>
                  <a:lnTo>
                    <a:pt x="1080" y="1462"/>
                  </a:lnTo>
                  <a:lnTo>
                    <a:pt x="1664" y="1709"/>
                  </a:lnTo>
                  <a:lnTo>
                    <a:pt x="2249" y="2001"/>
                  </a:lnTo>
                  <a:lnTo>
                    <a:pt x="2811" y="2338"/>
                  </a:lnTo>
                  <a:lnTo>
                    <a:pt x="3373" y="2676"/>
                  </a:lnTo>
                  <a:lnTo>
                    <a:pt x="3912" y="3035"/>
                  </a:lnTo>
                  <a:lnTo>
                    <a:pt x="4991" y="3755"/>
                  </a:lnTo>
                  <a:lnTo>
                    <a:pt x="5126" y="3822"/>
                  </a:lnTo>
                  <a:lnTo>
                    <a:pt x="5239" y="3844"/>
                  </a:lnTo>
                  <a:lnTo>
                    <a:pt x="5351" y="3844"/>
                  </a:lnTo>
                  <a:lnTo>
                    <a:pt x="5463" y="3822"/>
                  </a:lnTo>
                  <a:lnTo>
                    <a:pt x="5553" y="3777"/>
                  </a:lnTo>
                  <a:lnTo>
                    <a:pt x="5643" y="3710"/>
                  </a:lnTo>
                  <a:lnTo>
                    <a:pt x="5711" y="3620"/>
                  </a:lnTo>
                  <a:lnTo>
                    <a:pt x="5778" y="3507"/>
                  </a:lnTo>
                  <a:lnTo>
                    <a:pt x="5800" y="3417"/>
                  </a:lnTo>
                  <a:lnTo>
                    <a:pt x="5845" y="3282"/>
                  </a:lnTo>
                  <a:lnTo>
                    <a:pt x="5845" y="3170"/>
                  </a:lnTo>
                  <a:lnTo>
                    <a:pt x="5823" y="3058"/>
                  </a:lnTo>
                  <a:lnTo>
                    <a:pt x="5800" y="2945"/>
                  </a:lnTo>
                  <a:lnTo>
                    <a:pt x="5733" y="2833"/>
                  </a:lnTo>
                  <a:lnTo>
                    <a:pt x="5643" y="2720"/>
                  </a:lnTo>
                  <a:lnTo>
                    <a:pt x="5553" y="2631"/>
                  </a:lnTo>
                  <a:lnTo>
                    <a:pt x="4384" y="1889"/>
                  </a:lnTo>
                  <a:lnTo>
                    <a:pt x="3800" y="1507"/>
                  </a:lnTo>
                  <a:lnTo>
                    <a:pt x="3215" y="1147"/>
                  </a:lnTo>
                  <a:lnTo>
                    <a:pt x="2631" y="832"/>
                  </a:lnTo>
                  <a:lnTo>
                    <a:pt x="2002" y="518"/>
                  </a:lnTo>
                  <a:lnTo>
                    <a:pt x="1372" y="248"/>
                  </a:lnTo>
                  <a:lnTo>
                    <a:pt x="1057" y="135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3966200" y="2111750"/>
              <a:ext cx="156250" cy="146700"/>
            </a:xfrm>
            <a:custGeom>
              <a:avLst/>
              <a:gdLst/>
              <a:ahLst/>
              <a:cxnLst/>
              <a:rect l="l" t="t" r="r" b="b"/>
              <a:pathLst>
                <a:path w="6250" h="5868" extrusionOk="0">
                  <a:moveTo>
                    <a:pt x="5508" y="0"/>
                  </a:moveTo>
                  <a:lnTo>
                    <a:pt x="5373" y="45"/>
                  </a:lnTo>
                  <a:lnTo>
                    <a:pt x="5261" y="113"/>
                  </a:lnTo>
                  <a:lnTo>
                    <a:pt x="5148" y="203"/>
                  </a:lnTo>
                  <a:lnTo>
                    <a:pt x="4564" y="765"/>
                  </a:lnTo>
                  <a:lnTo>
                    <a:pt x="3957" y="1327"/>
                  </a:lnTo>
                  <a:lnTo>
                    <a:pt x="2743" y="2450"/>
                  </a:lnTo>
                  <a:lnTo>
                    <a:pt x="2136" y="3035"/>
                  </a:lnTo>
                  <a:lnTo>
                    <a:pt x="1529" y="3619"/>
                  </a:lnTo>
                  <a:lnTo>
                    <a:pt x="900" y="4204"/>
                  </a:lnTo>
                  <a:lnTo>
                    <a:pt x="585" y="4474"/>
                  </a:lnTo>
                  <a:lnTo>
                    <a:pt x="248" y="4721"/>
                  </a:lnTo>
                  <a:lnTo>
                    <a:pt x="158" y="4811"/>
                  </a:lnTo>
                  <a:lnTo>
                    <a:pt x="68" y="4923"/>
                  </a:lnTo>
                  <a:lnTo>
                    <a:pt x="23" y="5036"/>
                  </a:lnTo>
                  <a:lnTo>
                    <a:pt x="1" y="5148"/>
                  </a:lnTo>
                  <a:lnTo>
                    <a:pt x="1" y="5260"/>
                  </a:lnTo>
                  <a:lnTo>
                    <a:pt x="23" y="5373"/>
                  </a:lnTo>
                  <a:lnTo>
                    <a:pt x="68" y="5485"/>
                  </a:lnTo>
                  <a:lnTo>
                    <a:pt x="113" y="5598"/>
                  </a:lnTo>
                  <a:lnTo>
                    <a:pt x="181" y="5687"/>
                  </a:lnTo>
                  <a:lnTo>
                    <a:pt x="270" y="5755"/>
                  </a:lnTo>
                  <a:lnTo>
                    <a:pt x="360" y="5822"/>
                  </a:lnTo>
                  <a:lnTo>
                    <a:pt x="473" y="5845"/>
                  </a:lnTo>
                  <a:lnTo>
                    <a:pt x="585" y="5867"/>
                  </a:lnTo>
                  <a:lnTo>
                    <a:pt x="698" y="5867"/>
                  </a:lnTo>
                  <a:lnTo>
                    <a:pt x="832" y="5822"/>
                  </a:lnTo>
                  <a:lnTo>
                    <a:pt x="945" y="5755"/>
                  </a:lnTo>
                  <a:lnTo>
                    <a:pt x="1282" y="5508"/>
                  </a:lnTo>
                  <a:lnTo>
                    <a:pt x="1574" y="5238"/>
                  </a:lnTo>
                  <a:lnTo>
                    <a:pt x="2181" y="4698"/>
                  </a:lnTo>
                  <a:lnTo>
                    <a:pt x="2766" y="4114"/>
                  </a:lnTo>
                  <a:lnTo>
                    <a:pt x="3350" y="3552"/>
                  </a:lnTo>
                  <a:lnTo>
                    <a:pt x="4744" y="2293"/>
                  </a:lnTo>
                  <a:lnTo>
                    <a:pt x="5418" y="1664"/>
                  </a:lnTo>
                  <a:lnTo>
                    <a:pt x="6092" y="1012"/>
                  </a:lnTo>
                  <a:lnTo>
                    <a:pt x="6182" y="899"/>
                  </a:lnTo>
                  <a:lnTo>
                    <a:pt x="6227" y="787"/>
                  </a:lnTo>
                  <a:lnTo>
                    <a:pt x="6250" y="675"/>
                  </a:lnTo>
                  <a:lnTo>
                    <a:pt x="6250" y="562"/>
                  </a:lnTo>
                  <a:lnTo>
                    <a:pt x="6227" y="450"/>
                  </a:lnTo>
                  <a:lnTo>
                    <a:pt x="6182" y="360"/>
                  </a:lnTo>
                  <a:lnTo>
                    <a:pt x="6115" y="248"/>
                  </a:lnTo>
                  <a:lnTo>
                    <a:pt x="6048" y="180"/>
                  </a:lnTo>
                  <a:lnTo>
                    <a:pt x="5958" y="113"/>
                  </a:lnTo>
                  <a:lnTo>
                    <a:pt x="5845" y="45"/>
                  </a:lnTo>
                  <a:lnTo>
                    <a:pt x="5733" y="23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3755475" y="2212350"/>
              <a:ext cx="168600" cy="78700"/>
            </a:xfrm>
            <a:custGeom>
              <a:avLst/>
              <a:gdLst/>
              <a:ahLst/>
              <a:cxnLst/>
              <a:rect l="l" t="t" r="r" b="b"/>
              <a:pathLst>
                <a:path w="6744" h="3148" extrusionOk="0">
                  <a:moveTo>
                    <a:pt x="584" y="0"/>
                  </a:moveTo>
                  <a:lnTo>
                    <a:pt x="472" y="22"/>
                  </a:lnTo>
                  <a:lnTo>
                    <a:pt x="360" y="45"/>
                  </a:lnTo>
                  <a:lnTo>
                    <a:pt x="247" y="112"/>
                  </a:lnTo>
                  <a:lnTo>
                    <a:pt x="180" y="202"/>
                  </a:lnTo>
                  <a:lnTo>
                    <a:pt x="112" y="292"/>
                  </a:lnTo>
                  <a:lnTo>
                    <a:pt x="67" y="382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45" y="854"/>
                  </a:lnTo>
                  <a:lnTo>
                    <a:pt x="90" y="944"/>
                  </a:lnTo>
                  <a:lnTo>
                    <a:pt x="157" y="1034"/>
                  </a:lnTo>
                  <a:lnTo>
                    <a:pt x="247" y="1124"/>
                  </a:lnTo>
                  <a:lnTo>
                    <a:pt x="360" y="1191"/>
                  </a:lnTo>
                  <a:lnTo>
                    <a:pt x="495" y="1236"/>
                  </a:lnTo>
                  <a:lnTo>
                    <a:pt x="1191" y="1394"/>
                  </a:lnTo>
                  <a:lnTo>
                    <a:pt x="1866" y="1574"/>
                  </a:lnTo>
                  <a:lnTo>
                    <a:pt x="2563" y="1776"/>
                  </a:lnTo>
                  <a:lnTo>
                    <a:pt x="3237" y="1978"/>
                  </a:lnTo>
                  <a:lnTo>
                    <a:pt x="3911" y="2225"/>
                  </a:lnTo>
                  <a:lnTo>
                    <a:pt x="4563" y="2473"/>
                  </a:lnTo>
                  <a:lnTo>
                    <a:pt x="5215" y="2765"/>
                  </a:lnTo>
                  <a:lnTo>
                    <a:pt x="5867" y="3080"/>
                  </a:lnTo>
                  <a:lnTo>
                    <a:pt x="6002" y="3125"/>
                  </a:lnTo>
                  <a:lnTo>
                    <a:pt x="6137" y="3147"/>
                  </a:lnTo>
                  <a:lnTo>
                    <a:pt x="6249" y="3125"/>
                  </a:lnTo>
                  <a:lnTo>
                    <a:pt x="6362" y="3102"/>
                  </a:lnTo>
                  <a:lnTo>
                    <a:pt x="6452" y="3035"/>
                  </a:lnTo>
                  <a:lnTo>
                    <a:pt x="6541" y="2967"/>
                  </a:lnTo>
                  <a:lnTo>
                    <a:pt x="6631" y="2877"/>
                  </a:lnTo>
                  <a:lnTo>
                    <a:pt x="6676" y="2787"/>
                  </a:lnTo>
                  <a:lnTo>
                    <a:pt x="6721" y="2675"/>
                  </a:lnTo>
                  <a:lnTo>
                    <a:pt x="6744" y="2563"/>
                  </a:lnTo>
                  <a:lnTo>
                    <a:pt x="6744" y="2450"/>
                  </a:lnTo>
                  <a:lnTo>
                    <a:pt x="6744" y="2338"/>
                  </a:lnTo>
                  <a:lnTo>
                    <a:pt x="6699" y="2225"/>
                  </a:lnTo>
                  <a:lnTo>
                    <a:pt x="6631" y="2113"/>
                  </a:lnTo>
                  <a:lnTo>
                    <a:pt x="6541" y="2023"/>
                  </a:lnTo>
                  <a:lnTo>
                    <a:pt x="6429" y="1956"/>
                  </a:lnTo>
                  <a:lnTo>
                    <a:pt x="5732" y="1641"/>
                  </a:lnTo>
                  <a:lnTo>
                    <a:pt x="5058" y="1326"/>
                  </a:lnTo>
                  <a:lnTo>
                    <a:pt x="4338" y="1057"/>
                  </a:lnTo>
                  <a:lnTo>
                    <a:pt x="3642" y="809"/>
                  </a:lnTo>
                  <a:lnTo>
                    <a:pt x="2922" y="584"/>
                  </a:lnTo>
                  <a:lnTo>
                    <a:pt x="2203" y="382"/>
                  </a:lnTo>
                  <a:lnTo>
                    <a:pt x="1461" y="180"/>
                  </a:lnTo>
                  <a:lnTo>
                    <a:pt x="742" y="22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4111750" y="2389350"/>
              <a:ext cx="57925" cy="184925"/>
            </a:xfrm>
            <a:custGeom>
              <a:avLst/>
              <a:gdLst/>
              <a:ahLst/>
              <a:cxnLst/>
              <a:rect l="l" t="t" r="r" b="b"/>
              <a:pathLst>
                <a:path w="2317" h="7397" extrusionOk="0">
                  <a:moveTo>
                    <a:pt x="1664" y="1"/>
                  </a:moveTo>
                  <a:lnTo>
                    <a:pt x="1552" y="23"/>
                  </a:lnTo>
                  <a:lnTo>
                    <a:pt x="1439" y="46"/>
                  </a:lnTo>
                  <a:lnTo>
                    <a:pt x="1349" y="91"/>
                  </a:lnTo>
                  <a:lnTo>
                    <a:pt x="1260" y="158"/>
                  </a:lnTo>
                  <a:lnTo>
                    <a:pt x="1170" y="248"/>
                  </a:lnTo>
                  <a:lnTo>
                    <a:pt x="1125" y="361"/>
                  </a:lnTo>
                  <a:lnTo>
                    <a:pt x="1102" y="495"/>
                  </a:lnTo>
                  <a:lnTo>
                    <a:pt x="922" y="2047"/>
                  </a:lnTo>
                  <a:lnTo>
                    <a:pt x="810" y="2833"/>
                  </a:lnTo>
                  <a:lnTo>
                    <a:pt x="698" y="3598"/>
                  </a:lnTo>
                  <a:lnTo>
                    <a:pt x="563" y="4384"/>
                  </a:lnTo>
                  <a:lnTo>
                    <a:pt x="405" y="5149"/>
                  </a:lnTo>
                  <a:lnTo>
                    <a:pt x="226" y="5913"/>
                  </a:lnTo>
                  <a:lnTo>
                    <a:pt x="23" y="6677"/>
                  </a:lnTo>
                  <a:lnTo>
                    <a:pt x="1" y="6812"/>
                  </a:lnTo>
                  <a:lnTo>
                    <a:pt x="1" y="6947"/>
                  </a:lnTo>
                  <a:lnTo>
                    <a:pt x="46" y="7059"/>
                  </a:lnTo>
                  <a:lnTo>
                    <a:pt x="91" y="7149"/>
                  </a:lnTo>
                  <a:lnTo>
                    <a:pt x="181" y="7239"/>
                  </a:lnTo>
                  <a:lnTo>
                    <a:pt x="248" y="7284"/>
                  </a:lnTo>
                  <a:lnTo>
                    <a:pt x="360" y="7352"/>
                  </a:lnTo>
                  <a:lnTo>
                    <a:pt x="473" y="7374"/>
                  </a:lnTo>
                  <a:lnTo>
                    <a:pt x="585" y="7397"/>
                  </a:lnTo>
                  <a:lnTo>
                    <a:pt x="698" y="7397"/>
                  </a:lnTo>
                  <a:lnTo>
                    <a:pt x="810" y="7352"/>
                  </a:lnTo>
                  <a:lnTo>
                    <a:pt x="922" y="7307"/>
                  </a:lnTo>
                  <a:lnTo>
                    <a:pt x="1035" y="7262"/>
                  </a:lnTo>
                  <a:lnTo>
                    <a:pt x="1125" y="7172"/>
                  </a:lnTo>
                  <a:lnTo>
                    <a:pt x="1192" y="7059"/>
                  </a:lnTo>
                  <a:lnTo>
                    <a:pt x="1237" y="6924"/>
                  </a:lnTo>
                  <a:lnTo>
                    <a:pt x="1439" y="6160"/>
                  </a:lnTo>
                  <a:lnTo>
                    <a:pt x="1619" y="5396"/>
                  </a:lnTo>
                  <a:lnTo>
                    <a:pt x="1777" y="4632"/>
                  </a:lnTo>
                  <a:lnTo>
                    <a:pt x="1911" y="3867"/>
                  </a:lnTo>
                  <a:lnTo>
                    <a:pt x="2024" y="3081"/>
                  </a:lnTo>
                  <a:lnTo>
                    <a:pt x="2114" y="2294"/>
                  </a:lnTo>
                  <a:lnTo>
                    <a:pt x="2316" y="743"/>
                  </a:lnTo>
                  <a:lnTo>
                    <a:pt x="2316" y="608"/>
                  </a:lnTo>
                  <a:lnTo>
                    <a:pt x="2294" y="473"/>
                  </a:lnTo>
                  <a:lnTo>
                    <a:pt x="2249" y="361"/>
                  </a:lnTo>
                  <a:lnTo>
                    <a:pt x="2181" y="248"/>
                  </a:lnTo>
                  <a:lnTo>
                    <a:pt x="2091" y="181"/>
                  </a:lnTo>
                  <a:lnTo>
                    <a:pt x="2001" y="113"/>
                  </a:lnTo>
                  <a:lnTo>
                    <a:pt x="1889" y="46"/>
                  </a:lnTo>
                  <a:lnTo>
                    <a:pt x="1777" y="23"/>
                  </a:lnTo>
                  <a:lnTo>
                    <a:pt x="1664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3835275" y="2523100"/>
              <a:ext cx="179275" cy="39375"/>
            </a:xfrm>
            <a:custGeom>
              <a:avLst/>
              <a:gdLst/>
              <a:ahLst/>
              <a:cxnLst/>
              <a:rect l="l" t="t" r="r" b="b"/>
              <a:pathLst>
                <a:path w="7171" h="1575" extrusionOk="0">
                  <a:moveTo>
                    <a:pt x="2113" y="1"/>
                  </a:moveTo>
                  <a:lnTo>
                    <a:pt x="562" y="68"/>
                  </a:lnTo>
                  <a:lnTo>
                    <a:pt x="427" y="91"/>
                  </a:lnTo>
                  <a:lnTo>
                    <a:pt x="315" y="136"/>
                  </a:lnTo>
                  <a:lnTo>
                    <a:pt x="202" y="203"/>
                  </a:lnTo>
                  <a:lnTo>
                    <a:pt x="135" y="271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3"/>
                  </a:lnTo>
                  <a:lnTo>
                    <a:pt x="45" y="945"/>
                  </a:lnTo>
                  <a:lnTo>
                    <a:pt x="112" y="1035"/>
                  </a:lnTo>
                  <a:lnTo>
                    <a:pt x="180" y="1125"/>
                  </a:lnTo>
                  <a:lnTo>
                    <a:pt x="270" y="1215"/>
                  </a:lnTo>
                  <a:lnTo>
                    <a:pt x="360" y="1260"/>
                  </a:lnTo>
                  <a:lnTo>
                    <a:pt x="495" y="1282"/>
                  </a:lnTo>
                  <a:lnTo>
                    <a:pt x="629" y="1305"/>
                  </a:lnTo>
                  <a:lnTo>
                    <a:pt x="2091" y="1237"/>
                  </a:lnTo>
                  <a:lnTo>
                    <a:pt x="3552" y="1237"/>
                  </a:lnTo>
                  <a:lnTo>
                    <a:pt x="4271" y="1260"/>
                  </a:lnTo>
                  <a:lnTo>
                    <a:pt x="5013" y="1327"/>
                  </a:lnTo>
                  <a:lnTo>
                    <a:pt x="5732" y="1417"/>
                  </a:lnTo>
                  <a:lnTo>
                    <a:pt x="6452" y="1552"/>
                  </a:lnTo>
                  <a:lnTo>
                    <a:pt x="6586" y="1574"/>
                  </a:lnTo>
                  <a:lnTo>
                    <a:pt x="6721" y="1552"/>
                  </a:lnTo>
                  <a:lnTo>
                    <a:pt x="6834" y="1530"/>
                  </a:lnTo>
                  <a:lnTo>
                    <a:pt x="6924" y="1462"/>
                  </a:lnTo>
                  <a:lnTo>
                    <a:pt x="7014" y="1372"/>
                  </a:lnTo>
                  <a:lnTo>
                    <a:pt x="7081" y="1282"/>
                  </a:lnTo>
                  <a:lnTo>
                    <a:pt x="7126" y="1192"/>
                  </a:lnTo>
                  <a:lnTo>
                    <a:pt x="7148" y="1080"/>
                  </a:lnTo>
                  <a:lnTo>
                    <a:pt x="7171" y="968"/>
                  </a:lnTo>
                  <a:lnTo>
                    <a:pt x="7171" y="833"/>
                  </a:lnTo>
                  <a:lnTo>
                    <a:pt x="7148" y="720"/>
                  </a:lnTo>
                  <a:lnTo>
                    <a:pt x="7103" y="630"/>
                  </a:lnTo>
                  <a:lnTo>
                    <a:pt x="7036" y="540"/>
                  </a:lnTo>
                  <a:lnTo>
                    <a:pt x="6946" y="451"/>
                  </a:lnTo>
                  <a:lnTo>
                    <a:pt x="6834" y="383"/>
                  </a:lnTo>
                  <a:lnTo>
                    <a:pt x="6699" y="338"/>
                  </a:lnTo>
                  <a:lnTo>
                    <a:pt x="5935" y="203"/>
                  </a:lnTo>
                  <a:lnTo>
                    <a:pt x="5170" y="113"/>
                  </a:lnTo>
                  <a:lnTo>
                    <a:pt x="4406" y="46"/>
                  </a:lnTo>
                  <a:lnTo>
                    <a:pt x="3642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031875" y="750625"/>
              <a:ext cx="664850" cy="1753975"/>
            </a:xfrm>
            <a:custGeom>
              <a:avLst/>
              <a:gdLst/>
              <a:ahLst/>
              <a:cxnLst/>
              <a:rect l="l" t="t" r="r" b="b"/>
              <a:pathLst>
                <a:path w="26594" h="70159" extrusionOk="0">
                  <a:moveTo>
                    <a:pt x="8790" y="1"/>
                  </a:moveTo>
                  <a:lnTo>
                    <a:pt x="8453" y="46"/>
                  </a:lnTo>
                  <a:lnTo>
                    <a:pt x="8093" y="113"/>
                  </a:lnTo>
                  <a:lnTo>
                    <a:pt x="7711" y="248"/>
                  </a:lnTo>
                  <a:lnTo>
                    <a:pt x="7307" y="428"/>
                  </a:lnTo>
                  <a:lnTo>
                    <a:pt x="7127" y="540"/>
                  </a:lnTo>
                  <a:lnTo>
                    <a:pt x="6947" y="653"/>
                  </a:lnTo>
                  <a:lnTo>
                    <a:pt x="6790" y="765"/>
                  </a:lnTo>
                  <a:lnTo>
                    <a:pt x="6655" y="900"/>
                  </a:lnTo>
                  <a:lnTo>
                    <a:pt x="6497" y="1035"/>
                  </a:lnTo>
                  <a:lnTo>
                    <a:pt x="6385" y="1192"/>
                  </a:lnTo>
                  <a:lnTo>
                    <a:pt x="6273" y="1372"/>
                  </a:lnTo>
                  <a:lnTo>
                    <a:pt x="6160" y="1530"/>
                  </a:lnTo>
                  <a:lnTo>
                    <a:pt x="5980" y="1889"/>
                  </a:lnTo>
                  <a:lnTo>
                    <a:pt x="5845" y="2294"/>
                  </a:lnTo>
                  <a:lnTo>
                    <a:pt x="5756" y="2721"/>
                  </a:lnTo>
                  <a:lnTo>
                    <a:pt x="5688" y="3170"/>
                  </a:lnTo>
                  <a:lnTo>
                    <a:pt x="5666" y="3643"/>
                  </a:lnTo>
                  <a:lnTo>
                    <a:pt x="5666" y="4115"/>
                  </a:lnTo>
                  <a:lnTo>
                    <a:pt x="5711" y="4632"/>
                  </a:lnTo>
                  <a:lnTo>
                    <a:pt x="5778" y="5149"/>
                  </a:lnTo>
                  <a:lnTo>
                    <a:pt x="5868" y="5666"/>
                  </a:lnTo>
                  <a:lnTo>
                    <a:pt x="6003" y="6205"/>
                  </a:lnTo>
                  <a:lnTo>
                    <a:pt x="6160" y="6722"/>
                  </a:lnTo>
                  <a:lnTo>
                    <a:pt x="6340" y="7262"/>
                  </a:lnTo>
                  <a:lnTo>
                    <a:pt x="6542" y="7779"/>
                  </a:lnTo>
                  <a:lnTo>
                    <a:pt x="6767" y="8318"/>
                  </a:lnTo>
                  <a:lnTo>
                    <a:pt x="6992" y="8813"/>
                  </a:lnTo>
                  <a:lnTo>
                    <a:pt x="7262" y="9330"/>
                  </a:lnTo>
                  <a:lnTo>
                    <a:pt x="7531" y="9802"/>
                  </a:lnTo>
                  <a:lnTo>
                    <a:pt x="7824" y="10274"/>
                  </a:lnTo>
                  <a:lnTo>
                    <a:pt x="8138" y="10723"/>
                  </a:lnTo>
                  <a:lnTo>
                    <a:pt x="8453" y="11128"/>
                  </a:lnTo>
                  <a:lnTo>
                    <a:pt x="8768" y="11533"/>
                  </a:lnTo>
                  <a:lnTo>
                    <a:pt x="9105" y="11892"/>
                  </a:lnTo>
                  <a:lnTo>
                    <a:pt x="9442" y="12230"/>
                  </a:lnTo>
                  <a:lnTo>
                    <a:pt x="9779" y="12522"/>
                  </a:lnTo>
                  <a:lnTo>
                    <a:pt x="10139" y="12769"/>
                  </a:lnTo>
                  <a:lnTo>
                    <a:pt x="10476" y="12971"/>
                  </a:lnTo>
                  <a:lnTo>
                    <a:pt x="10836" y="13129"/>
                  </a:lnTo>
                  <a:lnTo>
                    <a:pt x="11173" y="13241"/>
                  </a:lnTo>
                  <a:lnTo>
                    <a:pt x="10971" y="13871"/>
                  </a:lnTo>
                  <a:lnTo>
                    <a:pt x="10768" y="14522"/>
                  </a:lnTo>
                  <a:lnTo>
                    <a:pt x="10611" y="15152"/>
                  </a:lnTo>
                  <a:lnTo>
                    <a:pt x="10454" y="15804"/>
                  </a:lnTo>
                  <a:lnTo>
                    <a:pt x="10319" y="16456"/>
                  </a:lnTo>
                  <a:lnTo>
                    <a:pt x="10206" y="17108"/>
                  </a:lnTo>
                  <a:lnTo>
                    <a:pt x="10116" y="17782"/>
                  </a:lnTo>
                  <a:lnTo>
                    <a:pt x="10027" y="18434"/>
                  </a:lnTo>
                  <a:lnTo>
                    <a:pt x="9892" y="18142"/>
                  </a:lnTo>
                  <a:lnTo>
                    <a:pt x="9622" y="17647"/>
                  </a:lnTo>
                  <a:lnTo>
                    <a:pt x="9262" y="16995"/>
                  </a:lnTo>
                  <a:lnTo>
                    <a:pt x="8813" y="16276"/>
                  </a:lnTo>
                  <a:lnTo>
                    <a:pt x="8341" y="15556"/>
                  </a:lnTo>
                  <a:lnTo>
                    <a:pt x="7846" y="14860"/>
                  </a:lnTo>
                  <a:lnTo>
                    <a:pt x="7397" y="14253"/>
                  </a:lnTo>
                  <a:lnTo>
                    <a:pt x="7172" y="14005"/>
                  </a:lnTo>
                  <a:lnTo>
                    <a:pt x="6992" y="13803"/>
                  </a:lnTo>
                  <a:lnTo>
                    <a:pt x="6475" y="13331"/>
                  </a:lnTo>
                  <a:lnTo>
                    <a:pt x="6183" y="13084"/>
                  </a:lnTo>
                  <a:lnTo>
                    <a:pt x="5868" y="12836"/>
                  </a:lnTo>
                  <a:lnTo>
                    <a:pt x="5553" y="12612"/>
                  </a:lnTo>
                  <a:lnTo>
                    <a:pt x="5216" y="12409"/>
                  </a:lnTo>
                  <a:lnTo>
                    <a:pt x="4879" y="12230"/>
                  </a:lnTo>
                  <a:lnTo>
                    <a:pt x="4542" y="12072"/>
                  </a:lnTo>
                  <a:lnTo>
                    <a:pt x="4204" y="11937"/>
                  </a:lnTo>
                  <a:lnTo>
                    <a:pt x="3845" y="11847"/>
                  </a:lnTo>
                  <a:lnTo>
                    <a:pt x="3485" y="11802"/>
                  </a:lnTo>
                  <a:lnTo>
                    <a:pt x="3126" y="11802"/>
                  </a:lnTo>
                  <a:lnTo>
                    <a:pt x="2968" y="11825"/>
                  </a:lnTo>
                  <a:lnTo>
                    <a:pt x="2788" y="11847"/>
                  </a:lnTo>
                  <a:lnTo>
                    <a:pt x="2608" y="11915"/>
                  </a:lnTo>
                  <a:lnTo>
                    <a:pt x="2429" y="11960"/>
                  </a:lnTo>
                  <a:lnTo>
                    <a:pt x="2271" y="12050"/>
                  </a:lnTo>
                  <a:lnTo>
                    <a:pt x="2091" y="12140"/>
                  </a:lnTo>
                  <a:lnTo>
                    <a:pt x="1934" y="12252"/>
                  </a:lnTo>
                  <a:lnTo>
                    <a:pt x="1777" y="12387"/>
                  </a:lnTo>
                  <a:lnTo>
                    <a:pt x="1619" y="12544"/>
                  </a:lnTo>
                  <a:lnTo>
                    <a:pt x="1462" y="12679"/>
                  </a:lnTo>
                  <a:lnTo>
                    <a:pt x="1350" y="12859"/>
                  </a:lnTo>
                  <a:lnTo>
                    <a:pt x="1237" y="13016"/>
                  </a:lnTo>
                  <a:lnTo>
                    <a:pt x="1147" y="13174"/>
                  </a:lnTo>
                  <a:lnTo>
                    <a:pt x="1057" y="13353"/>
                  </a:lnTo>
                  <a:lnTo>
                    <a:pt x="1012" y="13533"/>
                  </a:lnTo>
                  <a:lnTo>
                    <a:pt x="968" y="13713"/>
                  </a:lnTo>
                  <a:lnTo>
                    <a:pt x="900" y="14095"/>
                  </a:lnTo>
                  <a:lnTo>
                    <a:pt x="900" y="14477"/>
                  </a:lnTo>
                  <a:lnTo>
                    <a:pt x="923" y="14860"/>
                  </a:lnTo>
                  <a:lnTo>
                    <a:pt x="1012" y="15242"/>
                  </a:lnTo>
                  <a:lnTo>
                    <a:pt x="1125" y="15624"/>
                  </a:lnTo>
                  <a:lnTo>
                    <a:pt x="1260" y="16029"/>
                  </a:lnTo>
                  <a:lnTo>
                    <a:pt x="1417" y="16388"/>
                  </a:lnTo>
                  <a:lnTo>
                    <a:pt x="1597" y="16770"/>
                  </a:lnTo>
                  <a:lnTo>
                    <a:pt x="1777" y="17130"/>
                  </a:lnTo>
                  <a:lnTo>
                    <a:pt x="1979" y="17467"/>
                  </a:lnTo>
                  <a:lnTo>
                    <a:pt x="2384" y="18119"/>
                  </a:lnTo>
                  <a:lnTo>
                    <a:pt x="2721" y="18569"/>
                  </a:lnTo>
                  <a:lnTo>
                    <a:pt x="3126" y="19063"/>
                  </a:lnTo>
                  <a:lnTo>
                    <a:pt x="3598" y="19558"/>
                  </a:lnTo>
                  <a:lnTo>
                    <a:pt x="4137" y="20075"/>
                  </a:lnTo>
                  <a:lnTo>
                    <a:pt x="4699" y="20592"/>
                  </a:lnTo>
                  <a:lnTo>
                    <a:pt x="5283" y="21109"/>
                  </a:lnTo>
                  <a:lnTo>
                    <a:pt x="5890" y="21626"/>
                  </a:lnTo>
                  <a:lnTo>
                    <a:pt x="6475" y="22098"/>
                  </a:lnTo>
                  <a:lnTo>
                    <a:pt x="7621" y="22975"/>
                  </a:lnTo>
                  <a:lnTo>
                    <a:pt x="8588" y="23694"/>
                  </a:lnTo>
                  <a:lnTo>
                    <a:pt x="9285" y="24188"/>
                  </a:lnTo>
                  <a:lnTo>
                    <a:pt x="9510" y="24323"/>
                  </a:lnTo>
                  <a:lnTo>
                    <a:pt x="9622" y="24368"/>
                  </a:lnTo>
                  <a:lnTo>
                    <a:pt x="9622" y="25380"/>
                  </a:lnTo>
                  <a:lnTo>
                    <a:pt x="9622" y="26369"/>
                  </a:lnTo>
                  <a:lnTo>
                    <a:pt x="9667" y="27380"/>
                  </a:lnTo>
                  <a:lnTo>
                    <a:pt x="9712" y="28370"/>
                  </a:lnTo>
                  <a:lnTo>
                    <a:pt x="9802" y="29359"/>
                  </a:lnTo>
                  <a:lnTo>
                    <a:pt x="9914" y="30348"/>
                  </a:lnTo>
                  <a:lnTo>
                    <a:pt x="10049" y="31337"/>
                  </a:lnTo>
                  <a:lnTo>
                    <a:pt x="10229" y="32303"/>
                  </a:lnTo>
                  <a:lnTo>
                    <a:pt x="9757" y="31629"/>
                  </a:lnTo>
                  <a:lnTo>
                    <a:pt x="9285" y="30932"/>
                  </a:lnTo>
                  <a:lnTo>
                    <a:pt x="8790" y="30280"/>
                  </a:lnTo>
                  <a:lnTo>
                    <a:pt x="8251" y="29628"/>
                  </a:lnTo>
                  <a:lnTo>
                    <a:pt x="7711" y="29021"/>
                  </a:lnTo>
                  <a:lnTo>
                    <a:pt x="7127" y="28437"/>
                  </a:lnTo>
                  <a:lnTo>
                    <a:pt x="6520" y="27897"/>
                  </a:lnTo>
                  <a:lnTo>
                    <a:pt x="6205" y="27650"/>
                  </a:lnTo>
                  <a:lnTo>
                    <a:pt x="5890" y="27403"/>
                  </a:lnTo>
                  <a:lnTo>
                    <a:pt x="5508" y="27156"/>
                  </a:lnTo>
                  <a:lnTo>
                    <a:pt x="5104" y="26953"/>
                  </a:lnTo>
                  <a:lnTo>
                    <a:pt x="4699" y="26774"/>
                  </a:lnTo>
                  <a:lnTo>
                    <a:pt x="4272" y="26639"/>
                  </a:lnTo>
                  <a:lnTo>
                    <a:pt x="3845" y="26549"/>
                  </a:lnTo>
                  <a:lnTo>
                    <a:pt x="3418" y="26481"/>
                  </a:lnTo>
                  <a:lnTo>
                    <a:pt x="3013" y="26481"/>
                  </a:lnTo>
                  <a:lnTo>
                    <a:pt x="2608" y="26526"/>
                  </a:lnTo>
                  <a:lnTo>
                    <a:pt x="2204" y="26616"/>
                  </a:lnTo>
                  <a:lnTo>
                    <a:pt x="2002" y="26684"/>
                  </a:lnTo>
                  <a:lnTo>
                    <a:pt x="1822" y="26751"/>
                  </a:lnTo>
                  <a:lnTo>
                    <a:pt x="1642" y="26841"/>
                  </a:lnTo>
                  <a:lnTo>
                    <a:pt x="1462" y="26931"/>
                  </a:lnTo>
                  <a:lnTo>
                    <a:pt x="1305" y="27066"/>
                  </a:lnTo>
                  <a:lnTo>
                    <a:pt x="1125" y="27178"/>
                  </a:lnTo>
                  <a:lnTo>
                    <a:pt x="990" y="27335"/>
                  </a:lnTo>
                  <a:lnTo>
                    <a:pt x="833" y="27493"/>
                  </a:lnTo>
                  <a:lnTo>
                    <a:pt x="698" y="27650"/>
                  </a:lnTo>
                  <a:lnTo>
                    <a:pt x="563" y="27853"/>
                  </a:lnTo>
                  <a:lnTo>
                    <a:pt x="451" y="28055"/>
                  </a:lnTo>
                  <a:lnTo>
                    <a:pt x="338" y="28257"/>
                  </a:lnTo>
                  <a:lnTo>
                    <a:pt x="226" y="28482"/>
                  </a:lnTo>
                  <a:lnTo>
                    <a:pt x="136" y="28729"/>
                  </a:lnTo>
                  <a:lnTo>
                    <a:pt x="46" y="29134"/>
                  </a:lnTo>
                  <a:lnTo>
                    <a:pt x="1" y="29516"/>
                  </a:lnTo>
                  <a:lnTo>
                    <a:pt x="1" y="29876"/>
                  </a:lnTo>
                  <a:lnTo>
                    <a:pt x="68" y="30235"/>
                  </a:lnTo>
                  <a:lnTo>
                    <a:pt x="158" y="30572"/>
                  </a:lnTo>
                  <a:lnTo>
                    <a:pt x="316" y="30910"/>
                  </a:lnTo>
                  <a:lnTo>
                    <a:pt x="518" y="31224"/>
                  </a:lnTo>
                  <a:lnTo>
                    <a:pt x="743" y="31517"/>
                  </a:lnTo>
                  <a:lnTo>
                    <a:pt x="1012" y="31809"/>
                  </a:lnTo>
                  <a:lnTo>
                    <a:pt x="1305" y="32079"/>
                  </a:lnTo>
                  <a:lnTo>
                    <a:pt x="1642" y="32348"/>
                  </a:lnTo>
                  <a:lnTo>
                    <a:pt x="2002" y="32596"/>
                  </a:lnTo>
                  <a:lnTo>
                    <a:pt x="2384" y="32843"/>
                  </a:lnTo>
                  <a:lnTo>
                    <a:pt x="2788" y="33068"/>
                  </a:lnTo>
                  <a:lnTo>
                    <a:pt x="3215" y="33292"/>
                  </a:lnTo>
                  <a:lnTo>
                    <a:pt x="3643" y="33495"/>
                  </a:lnTo>
                  <a:lnTo>
                    <a:pt x="4115" y="33697"/>
                  </a:lnTo>
                  <a:lnTo>
                    <a:pt x="4587" y="33877"/>
                  </a:lnTo>
                  <a:lnTo>
                    <a:pt x="5531" y="34192"/>
                  </a:lnTo>
                  <a:lnTo>
                    <a:pt x="6520" y="34484"/>
                  </a:lnTo>
                  <a:lnTo>
                    <a:pt x="7486" y="34731"/>
                  </a:lnTo>
                  <a:lnTo>
                    <a:pt x="8408" y="34933"/>
                  </a:lnTo>
                  <a:lnTo>
                    <a:pt x="9285" y="35091"/>
                  </a:lnTo>
                  <a:lnTo>
                    <a:pt x="10094" y="35203"/>
                  </a:lnTo>
                  <a:lnTo>
                    <a:pt x="10813" y="35271"/>
                  </a:lnTo>
                  <a:lnTo>
                    <a:pt x="10903" y="35293"/>
                  </a:lnTo>
                  <a:lnTo>
                    <a:pt x="11263" y="36417"/>
                  </a:lnTo>
                  <a:lnTo>
                    <a:pt x="12050" y="38732"/>
                  </a:lnTo>
                  <a:lnTo>
                    <a:pt x="12949" y="41430"/>
                  </a:lnTo>
                  <a:lnTo>
                    <a:pt x="13691" y="43723"/>
                  </a:lnTo>
                  <a:lnTo>
                    <a:pt x="13151" y="43093"/>
                  </a:lnTo>
                  <a:lnTo>
                    <a:pt x="12589" y="42464"/>
                  </a:lnTo>
                  <a:lnTo>
                    <a:pt x="12005" y="41834"/>
                  </a:lnTo>
                  <a:lnTo>
                    <a:pt x="11420" y="41250"/>
                  </a:lnTo>
                  <a:lnTo>
                    <a:pt x="10813" y="40666"/>
                  </a:lnTo>
                  <a:lnTo>
                    <a:pt x="10184" y="40126"/>
                  </a:lnTo>
                  <a:lnTo>
                    <a:pt x="9555" y="39632"/>
                  </a:lnTo>
                  <a:lnTo>
                    <a:pt x="8903" y="39159"/>
                  </a:lnTo>
                  <a:lnTo>
                    <a:pt x="8588" y="38957"/>
                  </a:lnTo>
                  <a:lnTo>
                    <a:pt x="8251" y="38777"/>
                  </a:lnTo>
                  <a:lnTo>
                    <a:pt x="7891" y="38620"/>
                  </a:lnTo>
                  <a:lnTo>
                    <a:pt x="7509" y="38463"/>
                  </a:lnTo>
                  <a:lnTo>
                    <a:pt x="7127" y="38350"/>
                  </a:lnTo>
                  <a:lnTo>
                    <a:pt x="6745" y="38283"/>
                  </a:lnTo>
                  <a:lnTo>
                    <a:pt x="6340" y="38215"/>
                  </a:lnTo>
                  <a:lnTo>
                    <a:pt x="5958" y="38193"/>
                  </a:lnTo>
                  <a:lnTo>
                    <a:pt x="5576" y="38215"/>
                  </a:lnTo>
                  <a:lnTo>
                    <a:pt x="5216" y="38283"/>
                  </a:lnTo>
                  <a:lnTo>
                    <a:pt x="4856" y="38395"/>
                  </a:lnTo>
                  <a:lnTo>
                    <a:pt x="4677" y="38485"/>
                  </a:lnTo>
                  <a:lnTo>
                    <a:pt x="4519" y="38553"/>
                  </a:lnTo>
                  <a:lnTo>
                    <a:pt x="4362" y="38665"/>
                  </a:lnTo>
                  <a:lnTo>
                    <a:pt x="4204" y="38777"/>
                  </a:lnTo>
                  <a:lnTo>
                    <a:pt x="4070" y="38890"/>
                  </a:lnTo>
                  <a:lnTo>
                    <a:pt x="3935" y="39047"/>
                  </a:lnTo>
                  <a:lnTo>
                    <a:pt x="3800" y="39182"/>
                  </a:lnTo>
                  <a:lnTo>
                    <a:pt x="3687" y="39362"/>
                  </a:lnTo>
                  <a:lnTo>
                    <a:pt x="3575" y="39542"/>
                  </a:lnTo>
                  <a:lnTo>
                    <a:pt x="3485" y="39744"/>
                  </a:lnTo>
                  <a:lnTo>
                    <a:pt x="3350" y="40081"/>
                  </a:lnTo>
                  <a:lnTo>
                    <a:pt x="3283" y="40418"/>
                  </a:lnTo>
                  <a:lnTo>
                    <a:pt x="3260" y="40778"/>
                  </a:lnTo>
                  <a:lnTo>
                    <a:pt x="3283" y="41115"/>
                  </a:lnTo>
                  <a:lnTo>
                    <a:pt x="3350" y="41452"/>
                  </a:lnTo>
                  <a:lnTo>
                    <a:pt x="3440" y="41812"/>
                  </a:lnTo>
                  <a:lnTo>
                    <a:pt x="3553" y="42149"/>
                  </a:lnTo>
                  <a:lnTo>
                    <a:pt x="3710" y="42464"/>
                  </a:lnTo>
                  <a:lnTo>
                    <a:pt x="3890" y="42801"/>
                  </a:lnTo>
                  <a:lnTo>
                    <a:pt x="4092" y="43116"/>
                  </a:lnTo>
                  <a:lnTo>
                    <a:pt x="4317" y="43408"/>
                  </a:lnTo>
                  <a:lnTo>
                    <a:pt x="4542" y="43700"/>
                  </a:lnTo>
                  <a:lnTo>
                    <a:pt x="4789" y="43970"/>
                  </a:lnTo>
                  <a:lnTo>
                    <a:pt x="5036" y="44240"/>
                  </a:lnTo>
                  <a:lnTo>
                    <a:pt x="5283" y="44465"/>
                  </a:lnTo>
                  <a:lnTo>
                    <a:pt x="5508" y="44689"/>
                  </a:lnTo>
                  <a:lnTo>
                    <a:pt x="5756" y="44869"/>
                  </a:lnTo>
                  <a:lnTo>
                    <a:pt x="6003" y="45027"/>
                  </a:lnTo>
                  <a:lnTo>
                    <a:pt x="6250" y="45184"/>
                  </a:lnTo>
                  <a:lnTo>
                    <a:pt x="6497" y="45341"/>
                  </a:lnTo>
                  <a:lnTo>
                    <a:pt x="7014" y="45589"/>
                  </a:lnTo>
                  <a:lnTo>
                    <a:pt x="7554" y="45791"/>
                  </a:lnTo>
                  <a:lnTo>
                    <a:pt x="8116" y="45971"/>
                  </a:lnTo>
                  <a:lnTo>
                    <a:pt x="8678" y="46106"/>
                  </a:lnTo>
                  <a:lnTo>
                    <a:pt x="9262" y="46218"/>
                  </a:lnTo>
                  <a:lnTo>
                    <a:pt x="9847" y="46308"/>
                  </a:lnTo>
                  <a:lnTo>
                    <a:pt x="11038" y="46420"/>
                  </a:lnTo>
                  <a:lnTo>
                    <a:pt x="12230" y="46533"/>
                  </a:lnTo>
                  <a:lnTo>
                    <a:pt x="13421" y="46668"/>
                  </a:lnTo>
                  <a:lnTo>
                    <a:pt x="13983" y="46757"/>
                  </a:lnTo>
                  <a:lnTo>
                    <a:pt x="14567" y="46870"/>
                  </a:lnTo>
                  <a:lnTo>
                    <a:pt x="14680" y="47477"/>
                  </a:lnTo>
                  <a:lnTo>
                    <a:pt x="14815" y="48084"/>
                  </a:lnTo>
                  <a:lnTo>
                    <a:pt x="14905" y="48691"/>
                  </a:lnTo>
                  <a:lnTo>
                    <a:pt x="14994" y="49298"/>
                  </a:lnTo>
                  <a:lnTo>
                    <a:pt x="15062" y="49927"/>
                  </a:lnTo>
                  <a:lnTo>
                    <a:pt x="15129" y="50556"/>
                  </a:lnTo>
                  <a:lnTo>
                    <a:pt x="15152" y="51208"/>
                  </a:lnTo>
                  <a:lnTo>
                    <a:pt x="15174" y="51860"/>
                  </a:lnTo>
                  <a:lnTo>
                    <a:pt x="15174" y="52782"/>
                  </a:lnTo>
                  <a:lnTo>
                    <a:pt x="15129" y="53703"/>
                  </a:lnTo>
                  <a:lnTo>
                    <a:pt x="15017" y="54603"/>
                  </a:lnTo>
                  <a:lnTo>
                    <a:pt x="14905" y="55479"/>
                  </a:lnTo>
                  <a:lnTo>
                    <a:pt x="14725" y="56334"/>
                  </a:lnTo>
                  <a:lnTo>
                    <a:pt x="14522" y="57165"/>
                  </a:lnTo>
                  <a:lnTo>
                    <a:pt x="14298" y="57997"/>
                  </a:lnTo>
                  <a:lnTo>
                    <a:pt x="14005" y="58806"/>
                  </a:lnTo>
                  <a:lnTo>
                    <a:pt x="13826" y="57705"/>
                  </a:lnTo>
                  <a:lnTo>
                    <a:pt x="13646" y="56603"/>
                  </a:lnTo>
                  <a:lnTo>
                    <a:pt x="13556" y="56041"/>
                  </a:lnTo>
                  <a:lnTo>
                    <a:pt x="13443" y="55502"/>
                  </a:lnTo>
                  <a:lnTo>
                    <a:pt x="13308" y="54962"/>
                  </a:lnTo>
                  <a:lnTo>
                    <a:pt x="13174" y="54423"/>
                  </a:lnTo>
                  <a:lnTo>
                    <a:pt x="12994" y="53906"/>
                  </a:lnTo>
                  <a:lnTo>
                    <a:pt x="12791" y="53411"/>
                  </a:lnTo>
                  <a:lnTo>
                    <a:pt x="12567" y="52917"/>
                  </a:lnTo>
                  <a:lnTo>
                    <a:pt x="12297" y="52445"/>
                  </a:lnTo>
                  <a:lnTo>
                    <a:pt x="11982" y="51995"/>
                  </a:lnTo>
                  <a:lnTo>
                    <a:pt x="11645" y="51568"/>
                  </a:lnTo>
                  <a:lnTo>
                    <a:pt x="11443" y="51388"/>
                  </a:lnTo>
                  <a:lnTo>
                    <a:pt x="11240" y="51186"/>
                  </a:lnTo>
                  <a:lnTo>
                    <a:pt x="11016" y="51006"/>
                  </a:lnTo>
                  <a:lnTo>
                    <a:pt x="10768" y="50826"/>
                  </a:lnTo>
                  <a:lnTo>
                    <a:pt x="10431" y="50601"/>
                  </a:lnTo>
                  <a:lnTo>
                    <a:pt x="10094" y="50422"/>
                  </a:lnTo>
                  <a:lnTo>
                    <a:pt x="9734" y="50264"/>
                  </a:lnTo>
                  <a:lnTo>
                    <a:pt x="9375" y="50174"/>
                  </a:lnTo>
                  <a:lnTo>
                    <a:pt x="9015" y="50107"/>
                  </a:lnTo>
                  <a:lnTo>
                    <a:pt x="8655" y="50062"/>
                  </a:lnTo>
                  <a:lnTo>
                    <a:pt x="8318" y="50084"/>
                  </a:lnTo>
                  <a:lnTo>
                    <a:pt x="7981" y="50129"/>
                  </a:lnTo>
                  <a:lnTo>
                    <a:pt x="7644" y="50242"/>
                  </a:lnTo>
                  <a:lnTo>
                    <a:pt x="7329" y="50377"/>
                  </a:lnTo>
                  <a:lnTo>
                    <a:pt x="7037" y="50556"/>
                  </a:lnTo>
                  <a:lnTo>
                    <a:pt x="6767" y="50781"/>
                  </a:lnTo>
                  <a:lnTo>
                    <a:pt x="6520" y="51028"/>
                  </a:lnTo>
                  <a:lnTo>
                    <a:pt x="6295" y="51343"/>
                  </a:lnTo>
                  <a:lnTo>
                    <a:pt x="6115" y="51703"/>
                  </a:lnTo>
                  <a:lnTo>
                    <a:pt x="5958" y="52107"/>
                  </a:lnTo>
                  <a:lnTo>
                    <a:pt x="5890" y="52467"/>
                  </a:lnTo>
                  <a:lnTo>
                    <a:pt x="5823" y="52804"/>
                  </a:lnTo>
                  <a:lnTo>
                    <a:pt x="5801" y="53164"/>
                  </a:lnTo>
                  <a:lnTo>
                    <a:pt x="5823" y="53501"/>
                  </a:lnTo>
                  <a:lnTo>
                    <a:pt x="5845" y="53861"/>
                  </a:lnTo>
                  <a:lnTo>
                    <a:pt x="5913" y="54220"/>
                  </a:lnTo>
                  <a:lnTo>
                    <a:pt x="6025" y="54558"/>
                  </a:lnTo>
                  <a:lnTo>
                    <a:pt x="6138" y="54917"/>
                  </a:lnTo>
                  <a:lnTo>
                    <a:pt x="6295" y="55255"/>
                  </a:lnTo>
                  <a:lnTo>
                    <a:pt x="6452" y="55592"/>
                  </a:lnTo>
                  <a:lnTo>
                    <a:pt x="6632" y="55929"/>
                  </a:lnTo>
                  <a:lnTo>
                    <a:pt x="6857" y="56266"/>
                  </a:lnTo>
                  <a:lnTo>
                    <a:pt x="7082" y="56603"/>
                  </a:lnTo>
                  <a:lnTo>
                    <a:pt x="7329" y="56918"/>
                  </a:lnTo>
                  <a:lnTo>
                    <a:pt x="7599" y="57233"/>
                  </a:lnTo>
                  <a:lnTo>
                    <a:pt x="7869" y="57547"/>
                  </a:lnTo>
                  <a:lnTo>
                    <a:pt x="8161" y="57862"/>
                  </a:lnTo>
                  <a:lnTo>
                    <a:pt x="8453" y="58154"/>
                  </a:lnTo>
                  <a:lnTo>
                    <a:pt x="9082" y="58694"/>
                  </a:lnTo>
                  <a:lnTo>
                    <a:pt x="9734" y="59211"/>
                  </a:lnTo>
                  <a:lnTo>
                    <a:pt x="10431" y="59683"/>
                  </a:lnTo>
                  <a:lnTo>
                    <a:pt x="11106" y="60110"/>
                  </a:lnTo>
                  <a:lnTo>
                    <a:pt x="11780" y="60470"/>
                  </a:lnTo>
                  <a:lnTo>
                    <a:pt x="12454" y="60762"/>
                  </a:lnTo>
                  <a:lnTo>
                    <a:pt x="12769" y="60897"/>
                  </a:lnTo>
                  <a:lnTo>
                    <a:pt x="13084" y="60987"/>
                  </a:lnTo>
                  <a:lnTo>
                    <a:pt x="12814" y="61526"/>
                  </a:lnTo>
                  <a:lnTo>
                    <a:pt x="12544" y="62066"/>
                  </a:lnTo>
                  <a:lnTo>
                    <a:pt x="11937" y="63100"/>
                  </a:lnTo>
                  <a:lnTo>
                    <a:pt x="11285" y="64134"/>
                  </a:lnTo>
                  <a:lnTo>
                    <a:pt x="10589" y="65145"/>
                  </a:lnTo>
                  <a:lnTo>
                    <a:pt x="9869" y="66134"/>
                  </a:lnTo>
                  <a:lnTo>
                    <a:pt x="9082" y="67123"/>
                  </a:lnTo>
                  <a:lnTo>
                    <a:pt x="8273" y="68113"/>
                  </a:lnTo>
                  <a:lnTo>
                    <a:pt x="7441" y="69079"/>
                  </a:lnTo>
                  <a:lnTo>
                    <a:pt x="7374" y="69192"/>
                  </a:lnTo>
                  <a:lnTo>
                    <a:pt x="7307" y="69304"/>
                  </a:lnTo>
                  <a:lnTo>
                    <a:pt x="7284" y="69439"/>
                  </a:lnTo>
                  <a:lnTo>
                    <a:pt x="7284" y="69551"/>
                  </a:lnTo>
                  <a:lnTo>
                    <a:pt x="7307" y="69664"/>
                  </a:lnTo>
                  <a:lnTo>
                    <a:pt x="7352" y="69776"/>
                  </a:lnTo>
                  <a:lnTo>
                    <a:pt x="7419" y="69866"/>
                  </a:lnTo>
                  <a:lnTo>
                    <a:pt x="7486" y="69956"/>
                  </a:lnTo>
                  <a:lnTo>
                    <a:pt x="7576" y="70046"/>
                  </a:lnTo>
                  <a:lnTo>
                    <a:pt x="7666" y="70091"/>
                  </a:lnTo>
                  <a:lnTo>
                    <a:pt x="7779" y="70136"/>
                  </a:lnTo>
                  <a:lnTo>
                    <a:pt x="7891" y="70158"/>
                  </a:lnTo>
                  <a:lnTo>
                    <a:pt x="8003" y="70136"/>
                  </a:lnTo>
                  <a:lnTo>
                    <a:pt x="8116" y="70113"/>
                  </a:lnTo>
                  <a:lnTo>
                    <a:pt x="8228" y="70046"/>
                  </a:lnTo>
                  <a:lnTo>
                    <a:pt x="8318" y="69956"/>
                  </a:lnTo>
                  <a:lnTo>
                    <a:pt x="9442" y="68652"/>
                  </a:lnTo>
                  <a:lnTo>
                    <a:pt x="10544" y="67326"/>
                  </a:lnTo>
                  <a:lnTo>
                    <a:pt x="11083" y="66629"/>
                  </a:lnTo>
                  <a:lnTo>
                    <a:pt x="11623" y="65932"/>
                  </a:lnTo>
                  <a:lnTo>
                    <a:pt x="12117" y="65235"/>
                  </a:lnTo>
                  <a:lnTo>
                    <a:pt x="12634" y="64516"/>
                  </a:lnTo>
                  <a:lnTo>
                    <a:pt x="13106" y="63774"/>
                  </a:lnTo>
                  <a:lnTo>
                    <a:pt x="13578" y="63032"/>
                  </a:lnTo>
                  <a:lnTo>
                    <a:pt x="14005" y="62290"/>
                  </a:lnTo>
                  <a:lnTo>
                    <a:pt x="14410" y="61504"/>
                  </a:lnTo>
                  <a:lnTo>
                    <a:pt x="14792" y="60739"/>
                  </a:lnTo>
                  <a:lnTo>
                    <a:pt x="15129" y="59930"/>
                  </a:lnTo>
                  <a:lnTo>
                    <a:pt x="15444" y="59143"/>
                  </a:lnTo>
                  <a:lnTo>
                    <a:pt x="15714" y="58312"/>
                  </a:lnTo>
                  <a:lnTo>
                    <a:pt x="15759" y="58357"/>
                  </a:lnTo>
                  <a:lnTo>
                    <a:pt x="16051" y="58447"/>
                  </a:lnTo>
                  <a:lnTo>
                    <a:pt x="16366" y="58536"/>
                  </a:lnTo>
                  <a:lnTo>
                    <a:pt x="16725" y="58604"/>
                  </a:lnTo>
                  <a:lnTo>
                    <a:pt x="17107" y="58649"/>
                  </a:lnTo>
                  <a:lnTo>
                    <a:pt x="17512" y="58694"/>
                  </a:lnTo>
                  <a:lnTo>
                    <a:pt x="18389" y="58694"/>
                  </a:lnTo>
                  <a:lnTo>
                    <a:pt x="18861" y="58671"/>
                  </a:lnTo>
                  <a:lnTo>
                    <a:pt x="19333" y="58649"/>
                  </a:lnTo>
                  <a:lnTo>
                    <a:pt x="19827" y="58581"/>
                  </a:lnTo>
                  <a:lnTo>
                    <a:pt x="20322" y="58514"/>
                  </a:lnTo>
                  <a:lnTo>
                    <a:pt x="20816" y="58424"/>
                  </a:lnTo>
                  <a:lnTo>
                    <a:pt x="21311" y="58312"/>
                  </a:lnTo>
                  <a:lnTo>
                    <a:pt x="21806" y="58199"/>
                  </a:lnTo>
                  <a:lnTo>
                    <a:pt x="22300" y="58064"/>
                  </a:lnTo>
                  <a:lnTo>
                    <a:pt x="22772" y="57885"/>
                  </a:lnTo>
                  <a:lnTo>
                    <a:pt x="23222" y="57727"/>
                  </a:lnTo>
                  <a:lnTo>
                    <a:pt x="23671" y="57525"/>
                  </a:lnTo>
                  <a:lnTo>
                    <a:pt x="24098" y="57323"/>
                  </a:lnTo>
                  <a:lnTo>
                    <a:pt x="24503" y="57098"/>
                  </a:lnTo>
                  <a:lnTo>
                    <a:pt x="24885" y="56851"/>
                  </a:lnTo>
                  <a:lnTo>
                    <a:pt x="25222" y="56603"/>
                  </a:lnTo>
                  <a:lnTo>
                    <a:pt x="25537" y="56334"/>
                  </a:lnTo>
                  <a:lnTo>
                    <a:pt x="25829" y="56041"/>
                  </a:lnTo>
                  <a:lnTo>
                    <a:pt x="26077" y="55727"/>
                  </a:lnTo>
                  <a:lnTo>
                    <a:pt x="26279" y="55412"/>
                  </a:lnTo>
                  <a:lnTo>
                    <a:pt x="26414" y="55052"/>
                  </a:lnTo>
                  <a:lnTo>
                    <a:pt x="26526" y="54715"/>
                  </a:lnTo>
                  <a:lnTo>
                    <a:pt x="26571" y="54513"/>
                  </a:lnTo>
                  <a:lnTo>
                    <a:pt x="26571" y="54333"/>
                  </a:lnTo>
                  <a:lnTo>
                    <a:pt x="26594" y="54131"/>
                  </a:lnTo>
                  <a:lnTo>
                    <a:pt x="26571" y="53951"/>
                  </a:lnTo>
                  <a:lnTo>
                    <a:pt x="26549" y="53748"/>
                  </a:lnTo>
                  <a:lnTo>
                    <a:pt x="26526" y="53546"/>
                  </a:lnTo>
                  <a:lnTo>
                    <a:pt x="26459" y="53344"/>
                  </a:lnTo>
                  <a:lnTo>
                    <a:pt x="26391" y="53119"/>
                  </a:lnTo>
                  <a:lnTo>
                    <a:pt x="26256" y="52759"/>
                  </a:lnTo>
                  <a:lnTo>
                    <a:pt x="26077" y="52445"/>
                  </a:lnTo>
                  <a:lnTo>
                    <a:pt x="25874" y="52152"/>
                  </a:lnTo>
                  <a:lnTo>
                    <a:pt x="25672" y="51905"/>
                  </a:lnTo>
                  <a:lnTo>
                    <a:pt x="25425" y="51703"/>
                  </a:lnTo>
                  <a:lnTo>
                    <a:pt x="25177" y="51545"/>
                  </a:lnTo>
                  <a:lnTo>
                    <a:pt x="24908" y="51411"/>
                  </a:lnTo>
                  <a:lnTo>
                    <a:pt x="24638" y="51321"/>
                  </a:lnTo>
                  <a:lnTo>
                    <a:pt x="24323" y="51253"/>
                  </a:lnTo>
                  <a:lnTo>
                    <a:pt x="24031" y="51208"/>
                  </a:lnTo>
                  <a:lnTo>
                    <a:pt x="23357" y="51208"/>
                  </a:lnTo>
                  <a:lnTo>
                    <a:pt x="23019" y="51253"/>
                  </a:lnTo>
                  <a:lnTo>
                    <a:pt x="22682" y="51343"/>
                  </a:lnTo>
                  <a:lnTo>
                    <a:pt x="22323" y="51433"/>
                  </a:lnTo>
                  <a:lnTo>
                    <a:pt x="21963" y="51545"/>
                  </a:lnTo>
                  <a:lnTo>
                    <a:pt x="21581" y="51680"/>
                  </a:lnTo>
                  <a:lnTo>
                    <a:pt x="21221" y="51838"/>
                  </a:lnTo>
                  <a:lnTo>
                    <a:pt x="20839" y="51995"/>
                  </a:lnTo>
                  <a:lnTo>
                    <a:pt x="20479" y="52197"/>
                  </a:lnTo>
                  <a:lnTo>
                    <a:pt x="19737" y="52602"/>
                  </a:lnTo>
                  <a:lnTo>
                    <a:pt x="18996" y="53074"/>
                  </a:lnTo>
                  <a:lnTo>
                    <a:pt x="18276" y="53569"/>
                  </a:lnTo>
                  <a:lnTo>
                    <a:pt x="17602" y="54086"/>
                  </a:lnTo>
                  <a:lnTo>
                    <a:pt x="16950" y="54625"/>
                  </a:lnTo>
                  <a:lnTo>
                    <a:pt x="16366" y="55142"/>
                  </a:lnTo>
                  <a:lnTo>
                    <a:pt x="16456" y="54131"/>
                  </a:lnTo>
                  <a:lnTo>
                    <a:pt x="16523" y="53074"/>
                  </a:lnTo>
                  <a:lnTo>
                    <a:pt x="16523" y="52040"/>
                  </a:lnTo>
                  <a:lnTo>
                    <a:pt x="16478" y="51006"/>
                  </a:lnTo>
                  <a:lnTo>
                    <a:pt x="16388" y="49949"/>
                  </a:lnTo>
                  <a:lnTo>
                    <a:pt x="16276" y="48915"/>
                  </a:lnTo>
                  <a:lnTo>
                    <a:pt x="16118" y="47881"/>
                  </a:lnTo>
                  <a:lnTo>
                    <a:pt x="15916" y="46870"/>
                  </a:lnTo>
                  <a:lnTo>
                    <a:pt x="15939" y="46847"/>
                  </a:lnTo>
                  <a:lnTo>
                    <a:pt x="16411" y="46690"/>
                  </a:lnTo>
                  <a:lnTo>
                    <a:pt x="17512" y="46330"/>
                  </a:lnTo>
                  <a:lnTo>
                    <a:pt x="18838" y="45903"/>
                  </a:lnTo>
                  <a:lnTo>
                    <a:pt x="19468" y="45656"/>
                  </a:lnTo>
                  <a:lnTo>
                    <a:pt x="20007" y="45431"/>
                  </a:lnTo>
                  <a:lnTo>
                    <a:pt x="20367" y="45274"/>
                  </a:lnTo>
                  <a:lnTo>
                    <a:pt x="20727" y="45071"/>
                  </a:lnTo>
                  <a:lnTo>
                    <a:pt x="21086" y="44869"/>
                  </a:lnTo>
                  <a:lnTo>
                    <a:pt x="21423" y="44667"/>
                  </a:lnTo>
                  <a:lnTo>
                    <a:pt x="22120" y="44195"/>
                  </a:lnTo>
                  <a:lnTo>
                    <a:pt x="22750" y="43700"/>
                  </a:lnTo>
                  <a:lnTo>
                    <a:pt x="23019" y="43453"/>
                  </a:lnTo>
                  <a:lnTo>
                    <a:pt x="23289" y="43206"/>
                  </a:lnTo>
                  <a:lnTo>
                    <a:pt x="23559" y="42958"/>
                  </a:lnTo>
                  <a:lnTo>
                    <a:pt x="23829" y="42666"/>
                  </a:lnTo>
                  <a:lnTo>
                    <a:pt x="24076" y="42352"/>
                  </a:lnTo>
                  <a:lnTo>
                    <a:pt x="24301" y="42037"/>
                  </a:lnTo>
                  <a:lnTo>
                    <a:pt x="24503" y="41722"/>
                  </a:lnTo>
                  <a:lnTo>
                    <a:pt x="24683" y="41385"/>
                  </a:lnTo>
                  <a:lnTo>
                    <a:pt x="24818" y="41048"/>
                  </a:lnTo>
                  <a:lnTo>
                    <a:pt x="24930" y="40688"/>
                  </a:lnTo>
                  <a:lnTo>
                    <a:pt x="24998" y="40328"/>
                  </a:lnTo>
                  <a:lnTo>
                    <a:pt x="24998" y="39991"/>
                  </a:lnTo>
                  <a:lnTo>
                    <a:pt x="24998" y="39811"/>
                  </a:lnTo>
                  <a:lnTo>
                    <a:pt x="24953" y="39632"/>
                  </a:lnTo>
                  <a:lnTo>
                    <a:pt x="24930" y="39452"/>
                  </a:lnTo>
                  <a:lnTo>
                    <a:pt x="24863" y="39272"/>
                  </a:lnTo>
                  <a:lnTo>
                    <a:pt x="24795" y="39092"/>
                  </a:lnTo>
                  <a:lnTo>
                    <a:pt x="24705" y="38912"/>
                  </a:lnTo>
                  <a:lnTo>
                    <a:pt x="24593" y="38755"/>
                  </a:lnTo>
                  <a:lnTo>
                    <a:pt x="24481" y="38575"/>
                  </a:lnTo>
                  <a:lnTo>
                    <a:pt x="24346" y="38418"/>
                  </a:lnTo>
                  <a:lnTo>
                    <a:pt x="24211" y="38283"/>
                  </a:lnTo>
                  <a:lnTo>
                    <a:pt x="24053" y="38170"/>
                  </a:lnTo>
                  <a:lnTo>
                    <a:pt x="23896" y="38058"/>
                  </a:lnTo>
                  <a:lnTo>
                    <a:pt x="23739" y="37968"/>
                  </a:lnTo>
                  <a:lnTo>
                    <a:pt x="23581" y="37901"/>
                  </a:lnTo>
                  <a:lnTo>
                    <a:pt x="23402" y="37856"/>
                  </a:lnTo>
                  <a:lnTo>
                    <a:pt x="23244" y="37811"/>
                  </a:lnTo>
                  <a:lnTo>
                    <a:pt x="22885" y="37766"/>
                  </a:lnTo>
                  <a:lnTo>
                    <a:pt x="22502" y="37766"/>
                  </a:lnTo>
                  <a:lnTo>
                    <a:pt x="22143" y="37811"/>
                  </a:lnTo>
                  <a:lnTo>
                    <a:pt x="21761" y="37901"/>
                  </a:lnTo>
                  <a:lnTo>
                    <a:pt x="21378" y="38013"/>
                  </a:lnTo>
                  <a:lnTo>
                    <a:pt x="20996" y="38148"/>
                  </a:lnTo>
                  <a:lnTo>
                    <a:pt x="20614" y="38328"/>
                  </a:lnTo>
                  <a:lnTo>
                    <a:pt x="20255" y="38485"/>
                  </a:lnTo>
                  <a:lnTo>
                    <a:pt x="19917" y="38687"/>
                  </a:lnTo>
                  <a:lnTo>
                    <a:pt x="19580" y="38867"/>
                  </a:lnTo>
                  <a:lnTo>
                    <a:pt x="18996" y="39249"/>
                  </a:lnTo>
                  <a:lnTo>
                    <a:pt x="18681" y="39474"/>
                  </a:lnTo>
                  <a:lnTo>
                    <a:pt x="18389" y="39721"/>
                  </a:lnTo>
                  <a:lnTo>
                    <a:pt x="18074" y="39969"/>
                  </a:lnTo>
                  <a:lnTo>
                    <a:pt x="17782" y="40238"/>
                  </a:lnTo>
                  <a:lnTo>
                    <a:pt x="17512" y="40531"/>
                  </a:lnTo>
                  <a:lnTo>
                    <a:pt x="17242" y="40823"/>
                  </a:lnTo>
                  <a:lnTo>
                    <a:pt x="16973" y="41115"/>
                  </a:lnTo>
                  <a:lnTo>
                    <a:pt x="16748" y="41430"/>
                  </a:lnTo>
                  <a:lnTo>
                    <a:pt x="16501" y="41745"/>
                  </a:lnTo>
                  <a:lnTo>
                    <a:pt x="16276" y="42082"/>
                  </a:lnTo>
                  <a:lnTo>
                    <a:pt x="16073" y="42419"/>
                  </a:lnTo>
                  <a:lnTo>
                    <a:pt x="15871" y="42756"/>
                  </a:lnTo>
                  <a:lnTo>
                    <a:pt x="15691" y="43116"/>
                  </a:lnTo>
                  <a:lnTo>
                    <a:pt x="15534" y="43475"/>
                  </a:lnTo>
                  <a:lnTo>
                    <a:pt x="15377" y="43835"/>
                  </a:lnTo>
                  <a:lnTo>
                    <a:pt x="15264" y="44195"/>
                  </a:lnTo>
                  <a:lnTo>
                    <a:pt x="14837" y="42913"/>
                  </a:lnTo>
                  <a:lnTo>
                    <a:pt x="13983" y="40396"/>
                  </a:lnTo>
                  <a:lnTo>
                    <a:pt x="13016" y="37496"/>
                  </a:lnTo>
                  <a:lnTo>
                    <a:pt x="12589" y="36170"/>
                  </a:lnTo>
                  <a:lnTo>
                    <a:pt x="12252" y="35068"/>
                  </a:lnTo>
                  <a:lnTo>
                    <a:pt x="12567" y="34776"/>
                  </a:lnTo>
                  <a:lnTo>
                    <a:pt x="12926" y="34506"/>
                  </a:lnTo>
                  <a:lnTo>
                    <a:pt x="13286" y="34282"/>
                  </a:lnTo>
                  <a:lnTo>
                    <a:pt x="13668" y="34057"/>
                  </a:lnTo>
                  <a:lnTo>
                    <a:pt x="14050" y="33854"/>
                  </a:lnTo>
                  <a:lnTo>
                    <a:pt x="14455" y="33652"/>
                  </a:lnTo>
                  <a:lnTo>
                    <a:pt x="15264" y="33292"/>
                  </a:lnTo>
                  <a:lnTo>
                    <a:pt x="16073" y="32933"/>
                  </a:lnTo>
                  <a:lnTo>
                    <a:pt x="16478" y="32730"/>
                  </a:lnTo>
                  <a:lnTo>
                    <a:pt x="16860" y="32528"/>
                  </a:lnTo>
                  <a:lnTo>
                    <a:pt x="17242" y="32303"/>
                  </a:lnTo>
                  <a:lnTo>
                    <a:pt x="17624" y="32056"/>
                  </a:lnTo>
                  <a:lnTo>
                    <a:pt x="17984" y="31786"/>
                  </a:lnTo>
                  <a:lnTo>
                    <a:pt x="18321" y="31494"/>
                  </a:lnTo>
                  <a:lnTo>
                    <a:pt x="18569" y="31269"/>
                  </a:lnTo>
                  <a:lnTo>
                    <a:pt x="18816" y="31000"/>
                  </a:lnTo>
                  <a:lnTo>
                    <a:pt x="19041" y="30730"/>
                  </a:lnTo>
                  <a:lnTo>
                    <a:pt x="19288" y="30438"/>
                  </a:lnTo>
                  <a:lnTo>
                    <a:pt x="19513" y="30123"/>
                  </a:lnTo>
                  <a:lnTo>
                    <a:pt x="19715" y="29808"/>
                  </a:lnTo>
                  <a:lnTo>
                    <a:pt x="19895" y="29471"/>
                  </a:lnTo>
                  <a:lnTo>
                    <a:pt x="20052" y="29134"/>
                  </a:lnTo>
                  <a:lnTo>
                    <a:pt x="20165" y="28797"/>
                  </a:lnTo>
                  <a:lnTo>
                    <a:pt x="20255" y="28459"/>
                  </a:lnTo>
                  <a:lnTo>
                    <a:pt x="20299" y="28122"/>
                  </a:lnTo>
                  <a:lnTo>
                    <a:pt x="20299" y="27763"/>
                  </a:lnTo>
                  <a:lnTo>
                    <a:pt x="20255" y="27425"/>
                  </a:lnTo>
                  <a:lnTo>
                    <a:pt x="20210" y="27246"/>
                  </a:lnTo>
                  <a:lnTo>
                    <a:pt x="20142" y="27088"/>
                  </a:lnTo>
                  <a:lnTo>
                    <a:pt x="20075" y="26908"/>
                  </a:lnTo>
                  <a:lnTo>
                    <a:pt x="19985" y="26751"/>
                  </a:lnTo>
                  <a:lnTo>
                    <a:pt x="19872" y="26594"/>
                  </a:lnTo>
                  <a:lnTo>
                    <a:pt x="19737" y="26436"/>
                  </a:lnTo>
                  <a:lnTo>
                    <a:pt x="19625" y="26279"/>
                  </a:lnTo>
                  <a:lnTo>
                    <a:pt x="19468" y="26167"/>
                  </a:lnTo>
                  <a:lnTo>
                    <a:pt x="19333" y="26054"/>
                  </a:lnTo>
                  <a:lnTo>
                    <a:pt x="19198" y="25942"/>
                  </a:lnTo>
                  <a:lnTo>
                    <a:pt x="19041" y="25852"/>
                  </a:lnTo>
                  <a:lnTo>
                    <a:pt x="18883" y="25784"/>
                  </a:lnTo>
                  <a:lnTo>
                    <a:pt x="18546" y="25695"/>
                  </a:lnTo>
                  <a:lnTo>
                    <a:pt x="18209" y="25627"/>
                  </a:lnTo>
                  <a:lnTo>
                    <a:pt x="17872" y="25627"/>
                  </a:lnTo>
                  <a:lnTo>
                    <a:pt x="17512" y="25650"/>
                  </a:lnTo>
                  <a:lnTo>
                    <a:pt x="17152" y="25717"/>
                  </a:lnTo>
                  <a:lnTo>
                    <a:pt x="16793" y="25807"/>
                  </a:lnTo>
                  <a:lnTo>
                    <a:pt x="16433" y="25942"/>
                  </a:lnTo>
                  <a:lnTo>
                    <a:pt x="16096" y="26077"/>
                  </a:lnTo>
                  <a:lnTo>
                    <a:pt x="15759" y="26234"/>
                  </a:lnTo>
                  <a:lnTo>
                    <a:pt x="15444" y="26414"/>
                  </a:lnTo>
                  <a:lnTo>
                    <a:pt x="15129" y="26616"/>
                  </a:lnTo>
                  <a:lnTo>
                    <a:pt x="14837" y="26796"/>
                  </a:lnTo>
                  <a:lnTo>
                    <a:pt x="14590" y="26998"/>
                  </a:lnTo>
                  <a:lnTo>
                    <a:pt x="14298" y="27223"/>
                  </a:lnTo>
                  <a:lnTo>
                    <a:pt x="14028" y="27470"/>
                  </a:lnTo>
                  <a:lnTo>
                    <a:pt x="13758" y="27740"/>
                  </a:lnTo>
                  <a:lnTo>
                    <a:pt x="13511" y="28010"/>
                  </a:lnTo>
                  <a:lnTo>
                    <a:pt x="13264" y="28280"/>
                  </a:lnTo>
                  <a:lnTo>
                    <a:pt x="13039" y="28572"/>
                  </a:lnTo>
                  <a:lnTo>
                    <a:pt x="12814" y="28864"/>
                  </a:lnTo>
                  <a:lnTo>
                    <a:pt x="12612" y="29179"/>
                  </a:lnTo>
                  <a:lnTo>
                    <a:pt x="12409" y="29493"/>
                  </a:lnTo>
                  <a:lnTo>
                    <a:pt x="12230" y="29808"/>
                  </a:lnTo>
                  <a:lnTo>
                    <a:pt x="12072" y="30145"/>
                  </a:lnTo>
                  <a:lnTo>
                    <a:pt x="11915" y="30483"/>
                  </a:lnTo>
                  <a:lnTo>
                    <a:pt x="11780" y="30820"/>
                  </a:lnTo>
                  <a:lnTo>
                    <a:pt x="11645" y="31157"/>
                  </a:lnTo>
                  <a:lnTo>
                    <a:pt x="11533" y="31517"/>
                  </a:lnTo>
                  <a:lnTo>
                    <a:pt x="11443" y="31876"/>
                  </a:lnTo>
                  <a:lnTo>
                    <a:pt x="11285" y="31089"/>
                  </a:lnTo>
                  <a:lnTo>
                    <a:pt x="11151" y="30280"/>
                  </a:lnTo>
                  <a:lnTo>
                    <a:pt x="11038" y="29471"/>
                  </a:lnTo>
                  <a:lnTo>
                    <a:pt x="10926" y="28639"/>
                  </a:lnTo>
                  <a:lnTo>
                    <a:pt x="10858" y="27830"/>
                  </a:lnTo>
                  <a:lnTo>
                    <a:pt x="10791" y="26998"/>
                  </a:lnTo>
                  <a:lnTo>
                    <a:pt x="10768" y="26144"/>
                  </a:lnTo>
                  <a:lnTo>
                    <a:pt x="10768" y="25290"/>
                  </a:lnTo>
                  <a:lnTo>
                    <a:pt x="10791" y="24526"/>
                  </a:lnTo>
                  <a:lnTo>
                    <a:pt x="11285" y="24526"/>
                  </a:lnTo>
                  <a:lnTo>
                    <a:pt x="11780" y="24503"/>
                  </a:lnTo>
                  <a:lnTo>
                    <a:pt x="12274" y="24458"/>
                  </a:lnTo>
                  <a:lnTo>
                    <a:pt x="12769" y="24391"/>
                  </a:lnTo>
                  <a:lnTo>
                    <a:pt x="13264" y="24278"/>
                  </a:lnTo>
                  <a:lnTo>
                    <a:pt x="13758" y="24166"/>
                  </a:lnTo>
                  <a:lnTo>
                    <a:pt x="14253" y="24031"/>
                  </a:lnTo>
                  <a:lnTo>
                    <a:pt x="14725" y="23851"/>
                  </a:lnTo>
                  <a:lnTo>
                    <a:pt x="15197" y="23694"/>
                  </a:lnTo>
                  <a:lnTo>
                    <a:pt x="15669" y="23492"/>
                  </a:lnTo>
                  <a:lnTo>
                    <a:pt x="16141" y="23289"/>
                  </a:lnTo>
                  <a:lnTo>
                    <a:pt x="16590" y="23064"/>
                  </a:lnTo>
                  <a:lnTo>
                    <a:pt x="17040" y="22840"/>
                  </a:lnTo>
                  <a:lnTo>
                    <a:pt x="17467" y="22615"/>
                  </a:lnTo>
                  <a:lnTo>
                    <a:pt x="18276" y="22120"/>
                  </a:lnTo>
                  <a:lnTo>
                    <a:pt x="18524" y="21941"/>
                  </a:lnTo>
                  <a:lnTo>
                    <a:pt x="18816" y="21738"/>
                  </a:lnTo>
                  <a:lnTo>
                    <a:pt x="19108" y="21513"/>
                  </a:lnTo>
                  <a:lnTo>
                    <a:pt x="19400" y="21244"/>
                  </a:lnTo>
                  <a:lnTo>
                    <a:pt x="19693" y="20974"/>
                  </a:lnTo>
                  <a:lnTo>
                    <a:pt x="19962" y="20682"/>
                  </a:lnTo>
                  <a:lnTo>
                    <a:pt x="20210" y="20389"/>
                  </a:lnTo>
                  <a:lnTo>
                    <a:pt x="20434" y="20052"/>
                  </a:lnTo>
                  <a:lnTo>
                    <a:pt x="20614" y="19738"/>
                  </a:lnTo>
                  <a:lnTo>
                    <a:pt x="20749" y="19400"/>
                  </a:lnTo>
                  <a:lnTo>
                    <a:pt x="20794" y="19243"/>
                  </a:lnTo>
                  <a:lnTo>
                    <a:pt x="20816" y="19086"/>
                  </a:lnTo>
                  <a:lnTo>
                    <a:pt x="20839" y="18906"/>
                  </a:lnTo>
                  <a:lnTo>
                    <a:pt x="20839" y="18748"/>
                  </a:lnTo>
                  <a:lnTo>
                    <a:pt x="20816" y="18591"/>
                  </a:lnTo>
                  <a:lnTo>
                    <a:pt x="20772" y="18411"/>
                  </a:lnTo>
                  <a:lnTo>
                    <a:pt x="20727" y="18254"/>
                  </a:lnTo>
                  <a:lnTo>
                    <a:pt x="20637" y="18097"/>
                  </a:lnTo>
                  <a:lnTo>
                    <a:pt x="20547" y="17939"/>
                  </a:lnTo>
                  <a:lnTo>
                    <a:pt x="20412" y="17804"/>
                  </a:lnTo>
                  <a:lnTo>
                    <a:pt x="20255" y="17647"/>
                  </a:lnTo>
                  <a:lnTo>
                    <a:pt x="20075" y="17512"/>
                  </a:lnTo>
                  <a:lnTo>
                    <a:pt x="19940" y="17400"/>
                  </a:lnTo>
                  <a:lnTo>
                    <a:pt x="19782" y="17310"/>
                  </a:lnTo>
                  <a:lnTo>
                    <a:pt x="19468" y="17175"/>
                  </a:lnTo>
                  <a:lnTo>
                    <a:pt x="19131" y="17085"/>
                  </a:lnTo>
                  <a:lnTo>
                    <a:pt x="18793" y="17040"/>
                  </a:lnTo>
                  <a:lnTo>
                    <a:pt x="18411" y="17018"/>
                  </a:lnTo>
                  <a:lnTo>
                    <a:pt x="18052" y="17040"/>
                  </a:lnTo>
                  <a:lnTo>
                    <a:pt x="17669" y="17085"/>
                  </a:lnTo>
                  <a:lnTo>
                    <a:pt x="17287" y="17152"/>
                  </a:lnTo>
                  <a:lnTo>
                    <a:pt x="16905" y="17265"/>
                  </a:lnTo>
                  <a:lnTo>
                    <a:pt x="16523" y="17377"/>
                  </a:lnTo>
                  <a:lnTo>
                    <a:pt x="16163" y="17490"/>
                  </a:lnTo>
                  <a:lnTo>
                    <a:pt x="15804" y="17625"/>
                  </a:lnTo>
                  <a:lnTo>
                    <a:pt x="15129" y="17917"/>
                  </a:lnTo>
                  <a:lnTo>
                    <a:pt x="14545" y="18209"/>
                  </a:lnTo>
                  <a:lnTo>
                    <a:pt x="14073" y="18434"/>
                  </a:lnTo>
                  <a:lnTo>
                    <a:pt x="13578" y="18704"/>
                  </a:lnTo>
                  <a:lnTo>
                    <a:pt x="13084" y="19018"/>
                  </a:lnTo>
                  <a:lnTo>
                    <a:pt x="12589" y="19333"/>
                  </a:lnTo>
                  <a:lnTo>
                    <a:pt x="12117" y="19693"/>
                  </a:lnTo>
                  <a:lnTo>
                    <a:pt x="11668" y="20097"/>
                  </a:lnTo>
                  <a:lnTo>
                    <a:pt x="11465" y="20300"/>
                  </a:lnTo>
                  <a:lnTo>
                    <a:pt x="11263" y="20524"/>
                  </a:lnTo>
                  <a:lnTo>
                    <a:pt x="11106" y="20749"/>
                  </a:lnTo>
                  <a:lnTo>
                    <a:pt x="10926" y="20974"/>
                  </a:lnTo>
                  <a:lnTo>
                    <a:pt x="11016" y="19895"/>
                  </a:lnTo>
                  <a:lnTo>
                    <a:pt x="11128" y="18816"/>
                  </a:lnTo>
                  <a:lnTo>
                    <a:pt x="11285" y="17759"/>
                  </a:lnTo>
                  <a:lnTo>
                    <a:pt x="11465" y="16703"/>
                  </a:lnTo>
                  <a:lnTo>
                    <a:pt x="11712" y="15646"/>
                  </a:lnTo>
                  <a:lnTo>
                    <a:pt x="11847" y="15129"/>
                  </a:lnTo>
                  <a:lnTo>
                    <a:pt x="11982" y="14635"/>
                  </a:lnTo>
                  <a:lnTo>
                    <a:pt x="12162" y="14118"/>
                  </a:lnTo>
                  <a:lnTo>
                    <a:pt x="12342" y="13623"/>
                  </a:lnTo>
                  <a:lnTo>
                    <a:pt x="12522" y="13151"/>
                  </a:lnTo>
                  <a:lnTo>
                    <a:pt x="12724" y="12657"/>
                  </a:lnTo>
                  <a:lnTo>
                    <a:pt x="12926" y="12679"/>
                  </a:lnTo>
                  <a:lnTo>
                    <a:pt x="13331" y="12657"/>
                  </a:lnTo>
                  <a:lnTo>
                    <a:pt x="13938" y="12634"/>
                  </a:lnTo>
                  <a:lnTo>
                    <a:pt x="14725" y="12589"/>
                  </a:lnTo>
                  <a:lnTo>
                    <a:pt x="15624" y="12522"/>
                  </a:lnTo>
                  <a:lnTo>
                    <a:pt x="16635" y="12409"/>
                  </a:lnTo>
                  <a:lnTo>
                    <a:pt x="17692" y="12275"/>
                  </a:lnTo>
                  <a:lnTo>
                    <a:pt x="18793" y="12072"/>
                  </a:lnTo>
                  <a:lnTo>
                    <a:pt x="19895" y="11847"/>
                  </a:lnTo>
                  <a:lnTo>
                    <a:pt x="20434" y="11713"/>
                  </a:lnTo>
                  <a:lnTo>
                    <a:pt x="20951" y="11578"/>
                  </a:lnTo>
                  <a:lnTo>
                    <a:pt x="21468" y="11398"/>
                  </a:lnTo>
                  <a:lnTo>
                    <a:pt x="21963" y="11240"/>
                  </a:lnTo>
                  <a:lnTo>
                    <a:pt x="22412" y="11038"/>
                  </a:lnTo>
                  <a:lnTo>
                    <a:pt x="22840" y="10836"/>
                  </a:lnTo>
                  <a:lnTo>
                    <a:pt x="23244" y="10611"/>
                  </a:lnTo>
                  <a:lnTo>
                    <a:pt x="23604" y="10364"/>
                  </a:lnTo>
                  <a:lnTo>
                    <a:pt x="23941" y="10117"/>
                  </a:lnTo>
                  <a:lnTo>
                    <a:pt x="24211" y="9824"/>
                  </a:lnTo>
                  <a:lnTo>
                    <a:pt x="24436" y="9532"/>
                  </a:lnTo>
                  <a:lnTo>
                    <a:pt x="24526" y="9375"/>
                  </a:lnTo>
                  <a:lnTo>
                    <a:pt x="24593" y="9217"/>
                  </a:lnTo>
                  <a:lnTo>
                    <a:pt x="24660" y="9060"/>
                  </a:lnTo>
                  <a:lnTo>
                    <a:pt x="24705" y="8880"/>
                  </a:lnTo>
                  <a:lnTo>
                    <a:pt x="24728" y="8723"/>
                  </a:lnTo>
                  <a:lnTo>
                    <a:pt x="24750" y="8543"/>
                  </a:lnTo>
                  <a:lnTo>
                    <a:pt x="24750" y="8003"/>
                  </a:lnTo>
                  <a:lnTo>
                    <a:pt x="24728" y="7779"/>
                  </a:lnTo>
                  <a:lnTo>
                    <a:pt x="24705" y="7554"/>
                  </a:lnTo>
                  <a:lnTo>
                    <a:pt x="24660" y="7329"/>
                  </a:lnTo>
                  <a:lnTo>
                    <a:pt x="24615" y="7149"/>
                  </a:lnTo>
                  <a:lnTo>
                    <a:pt x="24548" y="6969"/>
                  </a:lnTo>
                  <a:lnTo>
                    <a:pt x="24458" y="6790"/>
                  </a:lnTo>
                  <a:lnTo>
                    <a:pt x="24368" y="6632"/>
                  </a:lnTo>
                  <a:lnTo>
                    <a:pt x="24278" y="6497"/>
                  </a:lnTo>
                  <a:lnTo>
                    <a:pt x="24166" y="6363"/>
                  </a:lnTo>
                  <a:lnTo>
                    <a:pt x="24053" y="6250"/>
                  </a:lnTo>
                  <a:lnTo>
                    <a:pt x="23941" y="6138"/>
                  </a:lnTo>
                  <a:lnTo>
                    <a:pt x="23806" y="6048"/>
                  </a:lnTo>
                  <a:lnTo>
                    <a:pt x="23671" y="5958"/>
                  </a:lnTo>
                  <a:lnTo>
                    <a:pt x="23514" y="5890"/>
                  </a:lnTo>
                  <a:lnTo>
                    <a:pt x="23199" y="5801"/>
                  </a:lnTo>
                  <a:lnTo>
                    <a:pt x="22840" y="5733"/>
                  </a:lnTo>
                  <a:lnTo>
                    <a:pt x="22457" y="5688"/>
                  </a:lnTo>
                  <a:lnTo>
                    <a:pt x="22075" y="5711"/>
                  </a:lnTo>
                  <a:lnTo>
                    <a:pt x="21648" y="5733"/>
                  </a:lnTo>
                  <a:lnTo>
                    <a:pt x="21221" y="5823"/>
                  </a:lnTo>
                  <a:lnTo>
                    <a:pt x="20772" y="5913"/>
                  </a:lnTo>
                  <a:lnTo>
                    <a:pt x="20299" y="6048"/>
                  </a:lnTo>
                  <a:lnTo>
                    <a:pt x="19827" y="6183"/>
                  </a:lnTo>
                  <a:lnTo>
                    <a:pt x="19333" y="6363"/>
                  </a:lnTo>
                  <a:lnTo>
                    <a:pt x="18861" y="6542"/>
                  </a:lnTo>
                  <a:lnTo>
                    <a:pt x="18366" y="6767"/>
                  </a:lnTo>
                  <a:lnTo>
                    <a:pt x="17400" y="7217"/>
                  </a:lnTo>
                  <a:lnTo>
                    <a:pt x="16433" y="7689"/>
                  </a:lnTo>
                  <a:lnTo>
                    <a:pt x="15534" y="8183"/>
                  </a:lnTo>
                  <a:lnTo>
                    <a:pt x="14680" y="8678"/>
                  </a:lnTo>
                  <a:lnTo>
                    <a:pt x="13915" y="9150"/>
                  </a:lnTo>
                  <a:lnTo>
                    <a:pt x="13241" y="9577"/>
                  </a:lnTo>
                  <a:lnTo>
                    <a:pt x="13174" y="8745"/>
                  </a:lnTo>
                  <a:lnTo>
                    <a:pt x="13061" y="7846"/>
                  </a:lnTo>
                  <a:lnTo>
                    <a:pt x="12926" y="6947"/>
                  </a:lnTo>
                  <a:lnTo>
                    <a:pt x="12769" y="6025"/>
                  </a:lnTo>
                  <a:lnTo>
                    <a:pt x="12567" y="5104"/>
                  </a:lnTo>
                  <a:lnTo>
                    <a:pt x="12342" y="4205"/>
                  </a:lnTo>
                  <a:lnTo>
                    <a:pt x="12207" y="3777"/>
                  </a:lnTo>
                  <a:lnTo>
                    <a:pt x="12072" y="3350"/>
                  </a:lnTo>
                  <a:lnTo>
                    <a:pt x="11915" y="2946"/>
                  </a:lnTo>
                  <a:lnTo>
                    <a:pt x="11757" y="2564"/>
                  </a:lnTo>
                  <a:lnTo>
                    <a:pt x="11578" y="2181"/>
                  </a:lnTo>
                  <a:lnTo>
                    <a:pt x="11398" y="1844"/>
                  </a:lnTo>
                  <a:lnTo>
                    <a:pt x="11195" y="1507"/>
                  </a:lnTo>
                  <a:lnTo>
                    <a:pt x="10993" y="1215"/>
                  </a:lnTo>
                  <a:lnTo>
                    <a:pt x="10768" y="945"/>
                  </a:lnTo>
                  <a:lnTo>
                    <a:pt x="10521" y="698"/>
                  </a:lnTo>
                  <a:lnTo>
                    <a:pt x="10274" y="495"/>
                  </a:lnTo>
                  <a:lnTo>
                    <a:pt x="10004" y="316"/>
                  </a:lnTo>
                  <a:lnTo>
                    <a:pt x="9734" y="181"/>
                  </a:lnTo>
                  <a:lnTo>
                    <a:pt x="9442" y="91"/>
                  </a:lnTo>
                  <a:lnTo>
                    <a:pt x="9127" y="23"/>
                  </a:lnTo>
                  <a:lnTo>
                    <a:pt x="879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135300" y="1121550"/>
              <a:ext cx="114650" cy="135450"/>
            </a:xfrm>
            <a:custGeom>
              <a:avLst/>
              <a:gdLst/>
              <a:ahLst/>
              <a:cxnLst/>
              <a:rect l="l" t="t" r="r" b="b"/>
              <a:pathLst>
                <a:path w="4586" h="5418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25" y="180"/>
                  </a:lnTo>
                  <a:lnTo>
                    <a:pt x="135" y="270"/>
                  </a:lnTo>
                  <a:lnTo>
                    <a:pt x="90" y="382"/>
                  </a:lnTo>
                  <a:lnTo>
                    <a:pt x="45" y="495"/>
                  </a:lnTo>
                  <a:lnTo>
                    <a:pt x="0" y="607"/>
                  </a:lnTo>
                  <a:lnTo>
                    <a:pt x="0" y="719"/>
                  </a:lnTo>
                  <a:lnTo>
                    <a:pt x="23" y="854"/>
                  </a:lnTo>
                  <a:lnTo>
                    <a:pt x="67" y="967"/>
                  </a:lnTo>
                  <a:lnTo>
                    <a:pt x="157" y="1079"/>
                  </a:lnTo>
                  <a:lnTo>
                    <a:pt x="967" y="2091"/>
                  </a:lnTo>
                  <a:lnTo>
                    <a:pt x="1798" y="3102"/>
                  </a:lnTo>
                  <a:lnTo>
                    <a:pt x="2630" y="4091"/>
                  </a:lnTo>
                  <a:lnTo>
                    <a:pt x="3012" y="4608"/>
                  </a:lnTo>
                  <a:lnTo>
                    <a:pt x="3417" y="5148"/>
                  </a:lnTo>
                  <a:lnTo>
                    <a:pt x="3507" y="5238"/>
                  </a:lnTo>
                  <a:lnTo>
                    <a:pt x="3597" y="5328"/>
                  </a:lnTo>
                  <a:lnTo>
                    <a:pt x="3709" y="5373"/>
                  </a:lnTo>
                  <a:lnTo>
                    <a:pt x="3821" y="5418"/>
                  </a:lnTo>
                  <a:lnTo>
                    <a:pt x="3956" y="5418"/>
                  </a:lnTo>
                  <a:lnTo>
                    <a:pt x="4069" y="5395"/>
                  </a:lnTo>
                  <a:lnTo>
                    <a:pt x="4181" y="5373"/>
                  </a:lnTo>
                  <a:lnTo>
                    <a:pt x="4294" y="5305"/>
                  </a:lnTo>
                  <a:lnTo>
                    <a:pt x="4383" y="5238"/>
                  </a:lnTo>
                  <a:lnTo>
                    <a:pt x="4451" y="5170"/>
                  </a:lnTo>
                  <a:lnTo>
                    <a:pt x="4518" y="5080"/>
                  </a:lnTo>
                  <a:lnTo>
                    <a:pt x="4563" y="4968"/>
                  </a:lnTo>
                  <a:lnTo>
                    <a:pt x="4586" y="4878"/>
                  </a:lnTo>
                  <a:lnTo>
                    <a:pt x="4586" y="4766"/>
                  </a:lnTo>
                  <a:lnTo>
                    <a:pt x="4541" y="4631"/>
                  </a:lnTo>
                  <a:lnTo>
                    <a:pt x="4473" y="4518"/>
                  </a:lnTo>
                  <a:lnTo>
                    <a:pt x="4069" y="3956"/>
                  </a:lnTo>
                  <a:lnTo>
                    <a:pt x="3642" y="3417"/>
                  </a:lnTo>
                  <a:lnTo>
                    <a:pt x="2787" y="2338"/>
                  </a:lnTo>
                  <a:lnTo>
                    <a:pt x="1888" y="1281"/>
                  </a:lnTo>
                  <a:lnTo>
                    <a:pt x="1034" y="202"/>
                  </a:lnTo>
                  <a:lnTo>
                    <a:pt x="922" y="113"/>
                  </a:lnTo>
                  <a:lnTo>
                    <a:pt x="832" y="45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252175" y="827075"/>
              <a:ext cx="84325" cy="201200"/>
            </a:xfrm>
            <a:custGeom>
              <a:avLst/>
              <a:gdLst/>
              <a:ahLst/>
              <a:cxnLst/>
              <a:rect l="l" t="t" r="r" b="b"/>
              <a:pathLst>
                <a:path w="3373" h="804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1" y="517"/>
                  </a:lnTo>
                  <a:lnTo>
                    <a:pt x="1" y="629"/>
                  </a:lnTo>
                  <a:lnTo>
                    <a:pt x="1" y="787"/>
                  </a:lnTo>
                  <a:lnTo>
                    <a:pt x="428" y="2563"/>
                  </a:lnTo>
                  <a:lnTo>
                    <a:pt x="675" y="3439"/>
                  </a:lnTo>
                  <a:lnTo>
                    <a:pt x="922" y="4339"/>
                  </a:lnTo>
                  <a:lnTo>
                    <a:pt x="1192" y="5193"/>
                  </a:lnTo>
                  <a:lnTo>
                    <a:pt x="1507" y="6047"/>
                  </a:lnTo>
                  <a:lnTo>
                    <a:pt x="1844" y="6901"/>
                  </a:lnTo>
                  <a:lnTo>
                    <a:pt x="2249" y="7733"/>
                  </a:lnTo>
                  <a:lnTo>
                    <a:pt x="2316" y="7845"/>
                  </a:lnTo>
                  <a:lnTo>
                    <a:pt x="2406" y="7935"/>
                  </a:lnTo>
                  <a:lnTo>
                    <a:pt x="2496" y="8003"/>
                  </a:lnTo>
                  <a:lnTo>
                    <a:pt x="2608" y="8048"/>
                  </a:lnTo>
                  <a:lnTo>
                    <a:pt x="2833" y="8048"/>
                  </a:lnTo>
                  <a:lnTo>
                    <a:pt x="2945" y="8003"/>
                  </a:lnTo>
                  <a:lnTo>
                    <a:pt x="3035" y="7958"/>
                  </a:lnTo>
                  <a:lnTo>
                    <a:pt x="3125" y="7890"/>
                  </a:lnTo>
                  <a:lnTo>
                    <a:pt x="3215" y="7800"/>
                  </a:lnTo>
                  <a:lnTo>
                    <a:pt x="3283" y="7710"/>
                  </a:lnTo>
                  <a:lnTo>
                    <a:pt x="3350" y="7620"/>
                  </a:lnTo>
                  <a:lnTo>
                    <a:pt x="3373" y="7486"/>
                  </a:lnTo>
                  <a:lnTo>
                    <a:pt x="3373" y="7373"/>
                  </a:lnTo>
                  <a:lnTo>
                    <a:pt x="3350" y="7238"/>
                  </a:lnTo>
                  <a:lnTo>
                    <a:pt x="3305" y="7103"/>
                  </a:lnTo>
                  <a:lnTo>
                    <a:pt x="2945" y="6317"/>
                  </a:lnTo>
                  <a:lnTo>
                    <a:pt x="2608" y="5507"/>
                  </a:lnTo>
                  <a:lnTo>
                    <a:pt x="2316" y="4676"/>
                  </a:lnTo>
                  <a:lnTo>
                    <a:pt x="2069" y="3844"/>
                  </a:lnTo>
                  <a:lnTo>
                    <a:pt x="1821" y="3012"/>
                  </a:lnTo>
                  <a:lnTo>
                    <a:pt x="1597" y="2158"/>
                  </a:lnTo>
                  <a:lnTo>
                    <a:pt x="1215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417400" y="945075"/>
              <a:ext cx="173125" cy="75325"/>
            </a:xfrm>
            <a:custGeom>
              <a:avLst/>
              <a:gdLst/>
              <a:ahLst/>
              <a:cxnLst/>
              <a:rect l="l" t="t" r="r" b="b"/>
              <a:pathLst>
                <a:path w="6925" h="3013" extrusionOk="0">
                  <a:moveTo>
                    <a:pt x="6295" y="1"/>
                  </a:moveTo>
                  <a:lnTo>
                    <a:pt x="6160" y="46"/>
                  </a:lnTo>
                  <a:lnTo>
                    <a:pt x="5463" y="293"/>
                  </a:lnTo>
                  <a:lnTo>
                    <a:pt x="4744" y="518"/>
                  </a:lnTo>
                  <a:lnTo>
                    <a:pt x="3305" y="945"/>
                  </a:lnTo>
                  <a:lnTo>
                    <a:pt x="1866" y="1372"/>
                  </a:lnTo>
                  <a:lnTo>
                    <a:pt x="428" y="1799"/>
                  </a:lnTo>
                  <a:lnTo>
                    <a:pt x="315" y="1844"/>
                  </a:lnTo>
                  <a:lnTo>
                    <a:pt x="203" y="1934"/>
                  </a:lnTo>
                  <a:lnTo>
                    <a:pt x="113" y="2024"/>
                  </a:lnTo>
                  <a:lnTo>
                    <a:pt x="68" y="2114"/>
                  </a:lnTo>
                  <a:lnTo>
                    <a:pt x="23" y="2226"/>
                  </a:lnTo>
                  <a:lnTo>
                    <a:pt x="1" y="2339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6"/>
                  </a:lnTo>
                  <a:lnTo>
                    <a:pt x="135" y="2788"/>
                  </a:lnTo>
                  <a:lnTo>
                    <a:pt x="203" y="2856"/>
                  </a:lnTo>
                  <a:lnTo>
                    <a:pt x="293" y="2945"/>
                  </a:lnTo>
                  <a:lnTo>
                    <a:pt x="383" y="2990"/>
                  </a:lnTo>
                  <a:lnTo>
                    <a:pt x="495" y="3013"/>
                  </a:lnTo>
                  <a:lnTo>
                    <a:pt x="630" y="3013"/>
                  </a:lnTo>
                  <a:lnTo>
                    <a:pt x="765" y="2990"/>
                  </a:lnTo>
                  <a:lnTo>
                    <a:pt x="2203" y="2563"/>
                  </a:lnTo>
                  <a:lnTo>
                    <a:pt x="3642" y="2136"/>
                  </a:lnTo>
                  <a:lnTo>
                    <a:pt x="5081" y="1709"/>
                  </a:lnTo>
                  <a:lnTo>
                    <a:pt x="5778" y="1484"/>
                  </a:lnTo>
                  <a:lnTo>
                    <a:pt x="6497" y="1237"/>
                  </a:lnTo>
                  <a:lnTo>
                    <a:pt x="6609" y="1170"/>
                  </a:lnTo>
                  <a:lnTo>
                    <a:pt x="6722" y="1102"/>
                  </a:lnTo>
                  <a:lnTo>
                    <a:pt x="6812" y="1012"/>
                  </a:lnTo>
                  <a:lnTo>
                    <a:pt x="6857" y="900"/>
                  </a:lnTo>
                  <a:lnTo>
                    <a:pt x="6902" y="787"/>
                  </a:lnTo>
                  <a:lnTo>
                    <a:pt x="6924" y="675"/>
                  </a:lnTo>
                  <a:lnTo>
                    <a:pt x="6902" y="563"/>
                  </a:lnTo>
                  <a:lnTo>
                    <a:pt x="6879" y="450"/>
                  </a:lnTo>
                  <a:lnTo>
                    <a:pt x="6857" y="338"/>
                  </a:lnTo>
                  <a:lnTo>
                    <a:pt x="6789" y="225"/>
                  </a:lnTo>
                  <a:lnTo>
                    <a:pt x="6722" y="158"/>
                  </a:lnTo>
                  <a:lnTo>
                    <a:pt x="6632" y="91"/>
                  </a:lnTo>
                  <a:lnTo>
                    <a:pt x="6542" y="23"/>
                  </a:lnTo>
                  <a:lnTo>
                    <a:pt x="643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330850" y="1223825"/>
              <a:ext cx="150075" cy="102300"/>
            </a:xfrm>
            <a:custGeom>
              <a:avLst/>
              <a:gdLst/>
              <a:ahLst/>
              <a:cxnLst/>
              <a:rect l="l" t="t" r="r" b="b"/>
              <a:pathLst>
                <a:path w="6003" h="4092" extrusionOk="0">
                  <a:moveTo>
                    <a:pt x="5351" y="0"/>
                  </a:moveTo>
                  <a:lnTo>
                    <a:pt x="5216" y="45"/>
                  </a:lnTo>
                  <a:lnTo>
                    <a:pt x="5103" y="90"/>
                  </a:lnTo>
                  <a:lnTo>
                    <a:pt x="2698" y="1506"/>
                  </a:lnTo>
                  <a:lnTo>
                    <a:pt x="1484" y="2226"/>
                  </a:lnTo>
                  <a:lnTo>
                    <a:pt x="293" y="2945"/>
                  </a:lnTo>
                  <a:lnTo>
                    <a:pt x="181" y="3013"/>
                  </a:lnTo>
                  <a:lnTo>
                    <a:pt x="91" y="3125"/>
                  </a:lnTo>
                  <a:lnTo>
                    <a:pt x="46" y="3215"/>
                  </a:lnTo>
                  <a:lnTo>
                    <a:pt x="1" y="3327"/>
                  </a:lnTo>
                  <a:lnTo>
                    <a:pt x="1" y="3462"/>
                  </a:lnTo>
                  <a:lnTo>
                    <a:pt x="23" y="3574"/>
                  </a:lnTo>
                  <a:lnTo>
                    <a:pt x="46" y="3687"/>
                  </a:lnTo>
                  <a:lnTo>
                    <a:pt x="91" y="3777"/>
                  </a:lnTo>
                  <a:lnTo>
                    <a:pt x="158" y="3889"/>
                  </a:lnTo>
                  <a:lnTo>
                    <a:pt x="248" y="3957"/>
                  </a:lnTo>
                  <a:lnTo>
                    <a:pt x="338" y="4024"/>
                  </a:lnTo>
                  <a:lnTo>
                    <a:pt x="428" y="4069"/>
                  </a:lnTo>
                  <a:lnTo>
                    <a:pt x="540" y="4092"/>
                  </a:lnTo>
                  <a:lnTo>
                    <a:pt x="675" y="4092"/>
                  </a:lnTo>
                  <a:lnTo>
                    <a:pt x="788" y="4069"/>
                  </a:lnTo>
                  <a:lnTo>
                    <a:pt x="922" y="4002"/>
                  </a:lnTo>
                  <a:lnTo>
                    <a:pt x="2114" y="3282"/>
                  </a:lnTo>
                  <a:lnTo>
                    <a:pt x="3305" y="2585"/>
                  </a:lnTo>
                  <a:lnTo>
                    <a:pt x="5710" y="1169"/>
                  </a:lnTo>
                  <a:lnTo>
                    <a:pt x="5823" y="1079"/>
                  </a:lnTo>
                  <a:lnTo>
                    <a:pt x="5913" y="989"/>
                  </a:lnTo>
                  <a:lnTo>
                    <a:pt x="5980" y="877"/>
                  </a:lnTo>
                  <a:lnTo>
                    <a:pt x="6003" y="765"/>
                  </a:lnTo>
                  <a:lnTo>
                    <a:pt x="6003" y="652"/>
                  </a:lnTo>
                  <a:lnTo>
                    <a:pt x="6003" y="540"/>
                  </a:lnTo>
                  <a:lnTo>
                    <a:pt x="5958" y="427"/>
                  </a:lnTo>
                  <a:lnTo>
                    <a:pt x="5913" y="337"/>
                  </a:lnTo>
                  <a:lnTo>
                    <a:pt x="5845" y="225"/>
                  </a:lnTo>
                  <a:lnTo>
                    <a:pt x="5778" y="158"/>
                  </a:lnTo>
                  <a:lnTo>
                    <a:pt x="5688" y="90"/>
                  </a:lnTo>
                  <a:lnTo>
                    <a:pt x="5576" y="45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127975" y="1482325"/>
              <a:ext cx="173125" cy="121975"/>
            </a:xfrm>
            <a:custGeom>
              <a:avLst/>
              <a:gdLst/>
              <a:ahLst/>
              <a:cxnLst/>
              <a:rect l="l" t="t" r="r" b="b"/>
              <a:pathLst>
                <a:path w="6925" h="4879" extrusionOk="0">
                  <a:moveTo>
                    <a:pt x="608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1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518" y="1349"/>
                  </a:lnTo>
                  <a:lnTo>
                    <a:pt x="833" y="1619"/>
                  </a:lnTo>
                  <a:lnTo>
                    <a:pt x="1529" y="2159"/>
                  </a:lnTo>
                  <a:lnTo>
                    <a:pt x="2226" y="2653"/>
                  </a:lnTo>
                  <a:lnTo>
                    <a:pt x="2946" y="3125"/>
                  </a:lnTo>
                  <a:lnTo>
                    <a:pt x="3710" y="3575"/>
                  </a:lnTo>
                  <a:lnTo>
                    <a:pt x="4452" y="3979"/>
                  </a:lnTo>
                  <a:lnTo>
                    <a:pt x="5980" y="4811"/>
                  </a:lnTo>
                  <a:lnTo>
                    <a:pt x="6115" y="4856"/>
                  </a:lnTo>
                  <a:lnTo>
                    <a:pt x="6250" y="4879"/>
                  </a:lnTo>
                  <a:lnTo>
                    <a:pt x="6362" y="4879"/>
                  </a:lnTo>
                  <a:lnTo>
                    <a:pt x="6475" y="4856"/>
                  </a:lnTo>
                  <a:lnTo>
                    <a:pt x="6587" y="4811"/>
                  </a:lnTo>
                  <a:lnTo>
                    <a:pt x="6677" y="4744"/>
                  </a:lnTo>
                  <a:lnTo>
                    <a:pt x="6767" y="4654"/>
                  </a:lnTo>
                  <a:lnTo>
                    <a:pt x="6834" y="4564"/>
                  </a:lnTo>
                  <a:lnTo>
                    <a:pt x="6879" y="4452"/>
                  </a:lnTo>
                  <a:lnTo>
                    <a:pt x="6902" y="4339"/>
                  </a:lnTo>
                  <a:lnTo>
                    <a:pt x="6924" y="4227"/>
                  </a:lnTo>
                  <a:lnTo>
                    <a:pt x="6902" y="4114"/>
                  </a:lnTo>
                  <a:lnTo>
                    <a:pt x="6879" y="4002"/>
                  </a:lnTo>
                  <a:lnTo>
                    <a:pt x="6812" y="3912"/>
                  </a:lnTo>
                  <a:lnTo>
                    <a:pt x="6722" y="3822"/>
                  </a:lnTo>
                  <a:lnTo>
                    <a:pt x="6610" y="3732"/>
                  </a:lnTo>
                  <a:lnTo>
                    <a:pt x="5149" y="2968"/>
                  </a:lnTo>
                  <a:lnTo>
                    <a:pt x="4429" y="2563"/>
                  </a:lnTo>
                  <a:lnTo>
                    <a:pt x="3710" y="2136"/>
                  </a:lnTo>
                  <a:lnTo>
                    <a:pt x="3013" y="1709"/>
                  </a:lnTo>
                  <a:lnTo>
                    <a:pt x="2339" y="1237"/>
                  </a:lnTo>
                  <a:lnTo>
                    <a:pt x="1687" y="720"/>
                  </a:lnTo>
                  <a:lnTo>
                    <a:pt x="1372" y="450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3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340400" y="1451975"/>
              <a:ext cx="119725" cy="130400"/>
            </a:xfrm>
            <a:custGeom>
              <a:avLst/>
              <a:gdLst/>
              <a:ahLst/>
              <a:cxnLst/>
              <a:rect l="l" t="t" r="r" b="b"/>
              <a:pathLst>
                <a:path w="4789" h="5216" extrusionOk="0">
                  <a:moveTo>
                    <a:pt x="4137" y="1"/>
                  </a:moveTo>
                  <a:lnTo>
                    <a:pt x="4002" y="46"/>
                  </a:lnTo>
                  <a:lnTo>
                    <a:pt x="3890" y="113"/>
                  </a:lnTo>
                  <a:lnTo>
                    <a:pt x="3598" y="316"/>
                  </a:lnTo>
                  <a:lnTo>
                    <a:pt x="3328" y="518"/>
                  </a:lnTo>
                  <a:lnTo>
                    <a:pt x="2811" y="990"/>
                  </a:lnTo>
                  <a:lnTo>
                    <a:pt x="2339" y="1462"/>
                  </a:lnTo>
                  <a:lnTo>
                    <a:pt x="1867" y="1979"/>
                  </a:lnTo>
                  <a:lnTo>
                    <a:pt x="1440" y="2496"/>
                  </a:lnTo>
                  <a:lnTo>
                    <a:pt x="1012" y="3035"/>
                  </a:lnTo>
                  <a:lnTo>
                    <a:pt x="158" y="4114"/>
                  </a:lnTo>
                  <a:lnTo>
                    <a:pt x="68" y="4249"/>
                  </a:lnTo>
                  <a:lnTo>
                    <a:pt x="23" y="4362"/>
                  </a:lnTo>
                  <a:lnTo>
                    <a:pt x="1" y="4497"/>
                  </a:lnTo>
                  <a:lnTo>
                    <a:pt x="1" y="4609"/>
                  </a:lnTo>
                  <a:lnTo>
                    <a:pt x="23" y="4721"/>
                  </a:lnTo>
                  <a:lnTo>
                    <a:pt x="68" y="4834"/>
                  </a:lnTo>
                  <a:lnTo>
                    <a:pt x="136" y="4946"/>
                  </a:lnTo>
                  <a:lnTo>
                    <a:pt x="226" y="5036"/>
                  </a:lnTo>
                  <a:lnTo>
                    <a:pt x="293" y="5104"/>
                  </a:lnTo>
                  <a:lnTo>
                    <a:pt x="406" y="5149"/>
                  </a:lnTo>
                  <a:lnTo>
                    <a:pt x="495" y="5193"/>
                  </a:lnTo>
                  <a:lnTo>
                    <a:pt x="608" y="5216"/>
                  </a:lnTo>
                  <a:lnTo>
                    <a:pt x="720" y="5193"/>
                  </a:lnTo>
                  <a:lnTo>
                    <a:pt x="833" y="5171"/>
                  </a:lnTo>
                  <a:lnTo>
                    <a:pt x="923" y="5104"/>
                  </a:lnTo>
                  <a:lnTo>
                    <a:pt x="1035" y="4991"/>
                  </a:lnTo>
                  <a:lnTo>
                    <a:pt x="1822" y="3980"/>
                  </a:lnTo>
                  <a:lnTo>
                    <a:pt x="2226" y="3463"/>
                  </a:lnTo>
                  <a:lnTo>
                    <a:pt x="2631" y="2968"/>
                  </a:lnTo>
                  <a:lnTo>
                    <a:pt x="3058" y="2474"/>
                  </a:lnTo>
                  <a:lnTo>
                    <a:pt x="3508" y="2001"/>
                  </a:lnTo>
                  <a:lnTo>
                    <a:pt x="4002" y="1574"/>
                  </a:lnTo>
                  <a:lnTo>
                    <a:pt x="4249" y="1372"/>
                  </a:lnTo>
                  <a:lnTo>
                    <a:pt x="4519" y="1170"/>
                  </a:lnTo>
                  <a:lnTo>
                    <a:pt x="4609" y="1080"/>
                  </a:lnTo>
                  <a:lnTo>
                    <a:pt x="4699" y="990"/>
                  </a:lnTo>
                  <a:lnTo>
                    <a:pt x="4744" y="878"/>
                  </a:lnTo>
                  <a:lnTo>
                    <a:pt x="4766" y="743"/>
                  </a:lnTo>
                  <a:lnTo>
                    <a:pt x="4789" y="630"/>
                  </a:lnTo>
                  <a:lnTo>
                    <a:pt x="4766" y="518"/>
                  </a:lnTo>
                  <a:lnTo>
                    <a:pt x="4744" y="405"/>
                  </a:lnTo>
                  <a:lnTo>
                    <a:pt x="4677" y="293"/>
                  </a:lnTo>
                  <a:lnTo>
                    <a:pt x="4609" y="203"/>
                  </a:lnTo>
                  <a:lnTo>
                    <a:pt x="4542" y="113"/>
                  </a:lnTo>
                  <a:lnTo>
                    <a:pt x="4452" y="68"/>
                  </a:lnTo>
                  <a:lnTo>
                    <a:pt x="4339" y="23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206650" y="1789175"/>
              <a:ext cx="186600" cy="100625"/>
            </a:xfrm>
            <a:custGeom>
              <a:avLst/>
              <a:gdLst/>
              <a:ahLst/>
              <a:cxnLst/>
              <a:rect l="l" t="t" r="r" b="b"/>
              <a:pathLst>
                <a:path w="7464" h="4025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1" y="787"/>
                  </a:lnTo>
                  <a:lnTo>
                    <a:pt x="46" y="899"/>
                  </a:lnTo>
                  <a:lnTo>
                    <a:pt x="113" y="989"/>
                  </a:lnTo>
                  <a:lnTo>
                    <a:pt x="203" y="1079"/>
                  </a:lnTo>
                  <a:lnTo>
                    <a:pt x="316" y="1147"/>
                  </a:lnTo>
                  <a:lnTo>
                    <a:pt x="1147" y="1551"/>
                  </a:lnTo>
                  <a:lnTo>
                    <a:pt x="2002" y="1933"/>
                  </a:lnTo>
                  <a:lnTo>
                    <a:pt x="3732" y="2675"/>
                  </a:lnTo>
                  <a:lnTo>
                    <a:pt x="4452" y="3035"/>
                  </a:lnTo>
                  <a:lnTo>
                    <a:pt x="5194" y="3395"/>
                  </a:lnTo>
                  <a:lnTo>
                    <a:pt x="5935" y="3709"/>
                  </a:lnTo>
                  <a:lnTo>
                    <a:pt x="6317" y="3867"/>
                  </a:lnTo>
                  <a:lnTo>
                    <a:pt x="6700" y="4002"/>
                  </a:lnTo>
                  <a:lnTo>
                    <a:pt x="6835" y="4024"/>
                  </a:lnTo>
                  <a:lnTo>
                    <a:pt x="6969" y="4024"/>
                  </a:lnTo>
                  <a:lnTo>
                    <a:pt x="7082" y="4002"/>
                  </a:lnTo>
                  <a:lnTo>
                    <a:pt x="7172" y="3957"/>
                  </a:lnTo>
                  <a:lnTo>
                    <a:pt x="7262" y="3867"/>
                  </a:lnTo>
                  <a:lnTo>
                    <a:pt x="7329" y="3777"/>
                  </a:lnTo>
                  <a:lnTo>
                    <a:pt x="7396" y="3687"/>
                  </a:lnTo>
                  <a:lnTo>
                    <a:pt x="7441" y="3574"/>
                  </a:lnTo>
                  <a:lnTo>
                    <a:pt x="7464" y="3462"/>
                  </a:lnTo>
                  <a:lnTo>
                    <a:pt x="7464" y="3350"/>
                  </a:lnTo>
                  <a:lnTo>
                    <a:pt x="7441" y="3237"/>
                  </a:lnTo>
                  <a:lnTo>
                    <a:pt x="7396" y="3125"/>
                  </a:lnTo>
                  <a:lnTo>
                    <a:pt x="7352" y="3012"/>
                  </a:lnTo>
                  <a:lnTo>
                    <a:pt x="7262" y="2945"/>
                  </a:lnTo>
                  <a:lnTo>
                    <a:pt x="7149" y="2855"/>
                  </a:lnTo>
                  <a:lnTo>
                    <a:pt x="7037" y="2810"/>
                  </a:lnTo>
                  <a:lnTo>
                    <a:pt x="6632" y="2675"/>
                  </a:lnTo>
                  <a:lnTo>
                    <a:pt x="6250" y="2518"/>
                  </a:lnTo>
                  <a:lnTo>
                    <a:pt x="5463" y="2158"/>
                  </a:lnTo>
                  <a:lnTo>
                    <a:pt x="4699" y="1799"/>
                  </a:lnTo>
                  <a:lnTo>
                    <a:pt x="3935" y="1439"/>
                  </a:lnTo>
                  <a:lnTo>
                    <a:pt x="2429" y="787"/>
                  </a:lnTo>
                  <a:lnTo>
                    <a:pt x="1687" y="450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41575" y="1777375"/>
              <a:ext cx="146700" cy="120275"/>
            </a:xfrm>
            <a:custGeom>
              <a:avLst/>
              <a:gdLst/>
              <a:ahLst/>
              <a:cxnLst/>
              <a:rect l="l" t="t" r="r" b="b"/>
              <a:pathLst>
                <a:path w="5868" h="4811" extrusionOk="0">
                  <a:moveTo>
                    <a:pt x="5193" y="0"/>
                  </a:moveTo>
                  <a:lnTo>
                    <a:pt x="5080" y="23"/>
                  </a:lnTo>
                  <a:lnTo>
                    <a:pt x="4946" y="90"/>
                  </a:lnTo>
                  <a:lnTo>
                    <a:pt x="4294" y="495"/>
                  </a:lnTo>
                  <a:lnTo>
                    <a:pt x="3664" y="899"/>
                  </a:lnTo>
                  <a:lnTo>
                    <a:pt x="3057" y="1326"/>
                  </a:lnTo>
                  <a:lnTo>
                    <a:pt x="2450" y="1776"/>
                  </a:lnTo>
                  <a:lnTo>
                    <a:pt x="1843" y="2226"/>
                  </a:lnTo>
                  <a:lnTo>
                    <a:pt x="1281" y="2720"/>
                  </a:lnTo>
                  <a:lnTo>
                    <a:pt x="719" y="3215"/>
                  </a:lnTo>
                  <a:lnTo>
                    <a:pt x="180" y="3754"/>
                  </a:lnTo>
                  <a:lnTo>
                    <a:pt x="90" y="3844"/>
                  </a:lnTo>
                  <a:lnTo>
                    <a:pt x="23" y="3979"/>
                  </a:lnTo>
                  <a:lnTo>
                    <a:pt x="0" y="4091"/>
                  </a:lnTo>
                  <a:lnTo>
                    <a:pt x="0" y="4204"/>
                  </a:lnTo>
                  <a:lnTo>
                    <a:pt x="23" y="4316"/>
                  </a:lnTo>
                  <a:lnTo>
                    <a:pt x="68" y="4429"/>
                  </a:lnTo>
                  <a:lnTo>
                    <a:pt x="113" y="4519"/>
                  </a:lnTo>
                  <a:lnTo>
                    <a:pt x="202" y="4608"/>
                  </a:lnTo>
                  <a:lnTo>
                    <a:pt x="270" y="4676"/>
                  </a:lnTo>
                  <a:lnTo>
                    <a:pt x="382" y="4743"/>
                  </a:lnTo>
                  <a:lnTo>
                    <a:pt x="495" y="4788"/>
                  </a:lnTo>
                  <a:lnTo>
                    <a:pt x="607" y="4811"/>
                  </a:lnTo>
                  <a:lnTo>
                    <a:pt x="719" y="4788"/>
                  </a:lnTo>
                  <a:lnTo>
                    <a:pt x="832" y="4766"/>
                  </a:lnTo>
                  <a:lnTo>
                    <a:pt x="944" y="4721"/>
                  </a:lnTo>
                  <a:lnTo>
                    <a:pt x="1057" y="4631"/>
                  </a:lnTo>
                  <a:lnTo>
                    <a:pt x="1574" y="4114"/>
                  </a:lnTo>
                  <a:lnTo>
                    <a:pt x="2091" y="3642"/>
                  </a:lnTo>
                  <a:lnTo>
                    <a:pt x="2653" y="3192"/>
                  </a:lnTo>
                  <a:lnTo>
                    <a:pt x="3192" y="2743"/>
                  </a:lnTo>
                  <a:lnTo>
                    <a:pt x="3777" y="2316"/>
                  </a:lnTo>
                  <a:lnTo>
                    <a:pt x="4361" y="1911"/>
                  </a:lnTo>
                  <a:lnTo>
                    <a:pt x="4968" y="1529"/>
                  </a:lnTo>
                  <a:lnTo>
                    <a:pt x="5575" y="1169"/>
                  </a:lnTo>
                  <a:lnTo>
                    <a:pt x="5687" y="1079"/>
                  </a:lnTo>
                  <a:lnTo>
                    <a:pt x="5777" y="989"/>
                  </a:lnTo>
                  <a:lnTo>
                    <a:pt x="5822" y="877"/>
                  </a:lnTo>
                  <a:lnTo>
                    <a:pt x="5867" y="764"/>
                  </a:lnTo>
                  <a:lnTo>
                    <a:pt x="5867" y="652"/>
                  </a:lnTo>
                  <a:lnTo>
                    <a:pt x="5845" y="540"/>
                  </a:lnTo>
                  <a:lnTo>
                    <a:pt x="5822" y="427"/>
                  </a:lnTo>
                  <a:lnTo>
                    <a:pt x="5777" y="315"/>
                  </a:lnTo>
                  <a:lnTo>
                    <a:pt x="5710" y="225"/>
                  </a:lnTo>
                  <a:lnTo>
                    <a:pt x="5620" y="135"/>
                  </a:lnTo>
                  <a:lnTo>
                    <a:pt x="5530" y="68"/>
                  </a:lnTo>
                  <a:lnTo>
                    <a:pt x="5418" y="23"/>
                  </a:lnTo>
                  <a:lnTo>
                    <a:pt x="530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251050" y="2067350"/>
              <a:ext cx="105675" cy="168625"/>
            </a:xfrm>
            <a:custGeom>
              <a:avLst/>
              <a:gdLst/>
              <a:ahLst/>
              <a:cxnLst/>
              <a:rect l="l" t="t" r="r" b="b"/>
              <a:pathLst>
                <a:path w="4227" h="6745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68" y="945"/>
                  </a:lnTo>
                  <a:lnTo>
                    <a:pt x="743" y="2361"/>
                  </a:lnTo>
                  <a:lnTo>
                    <a:pt x="1080" y="3080"/>
                  </a:lnTo>
                  <a:lnTo>
                    <a:pt x="1439" y="3777"/>
                  </a:lnTo>
                  <a:lnTo>
                    <a:pt x="1822" y="4451"/>
                  </a:lnTo>
                  <a:lnTo>
                    <a:pt x="2204" y="5148"/>
                  </a:lnTo>
                  <a:lnTo>
                    <a:pt x="2631" y="5800"/>
                  </a:lnTo>
                  <a:lnTo>
                    <a:pt x="3058" y="6474"/>
                  </a:lnTo>
                  <a:lnTo>
                    <a:pt x="3148" y="6564"/>
                  </a:lnTo>
                  <a:lnTo>
                    <a:pt x="3260" y="6654"/>
                  </a:lnTo>
                  <a:lnTo>
                    <a:pt x="3373" y="6699"/>
                  </a:lnTo>
                  <a:lnTo>
                    <a:pt x="3485" y="6744"/>
                  </a:lnTo>
                  <a:lnTo>
                    <a:pt x="3597" y="6744"/>
                  </a:lnTo>
                  <a:lnTo>
                    <a:pt x="3710" y="6722"/>
                  </a:lnTo>
                  <a:lnTo>
                    <a:pt x="3822" y="6699"/>
                  </a:lnTo>
                  <a:lnTo>
                    <a:pt x="3935" y="6654"/>
                  </a:lnTo>
                  <a:lnTo>
                    <a:pt x="4024" y="6587"/>
                  </a:lnTo>
                  <a:lnTo>
                    <a:pt x="4114" y="6497"/>
                  </a:lnTo>
                  <a:lnTo>
                    <a:pt x="4182" y="6407"/>
                  </a:lnTo>
                  <a:lnTo>
                    <a:pt x="4204" y="6317"/>
                  </a:lnTo>
                  <a:lnTo>
                    <a:pt x="4227" y="6205"/>
                  </a:lnTo>
                  <a:lnTo>
                    <a:pt x="4227" y="6092"/>
                  </a:lnTo>
                  <a:lnTo>
                    <a:pt x="4204" y="5957"/>
                  </a:lnTo>
                  <a:lnTo>
                    <a:pt x="4137" y="5845"/>
                  </a:lnTo>
                  <a:lnTo>
                    <a:pt x="3687" y="5193"/>
                  </a:lnTo>
                  <a:lnTo>
                    <a:pt x="3283" y="4519"/>
                  </a:lnTo>
                  <a:lnTo>
                    <a:pt x="2901" y="3844"/>
                  </a:lnTo>
                  <a:lnTo>
                    <a:pt x="2518" y="3147"/>
                  </a:lnTo>
                  <a:lnTo>
                    <a:pt x="2159" y="2451"/>
                  </a:lnTo>
                  <a:lnTo>
                    <a:pt x="1822" y="1731"/>
                  </a:lnTo>
                  <a:lnTo>
                    <a:pt x="1125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442700" y="2098825"/>
              <a:ext cx="169725" cy="84875"/>
            </a:xfrm>
            <a:custGeom>
              <a:avLst/>
              <a:gdLst/>
              <a:ahLst/>
              <a:cxnLst/>
              <a:rect l="l" t="t" r="r" b="b"/>
              <a:pathLst>
                <a:path w="6789" h="3395" extrusionOk="0">
                  <a:moveTo>
                    <a:pt x="6159" y="0"/>
                  </a:moveTo>
                  <a:lnTo>
                    <a:pt x="6024" y="23"/>
                  </a:lnTo>
                  <a:lnTo>
                    <a:pt x="4541" y="450"/>
                  </a:lnTo>
                  <a:lnTo>
                    <a:pt x="3822" y="675"/>
                  </a:lnTo>
                  <a:lnTo>
                    <a:pt x="3102" y="944"/>
                  </a:lnTo>
                  <a:lnTo>
                    <a:pt x="2383" y="1214"/>
                  </a:lnTo>
                  <a:lnTo>
                    <a:pt x="1664" y="1529"/>
                  </a:lnTo>
                  <a:lnTo>
                    <a:pt x="989" y="1866"/>
                  </a:lnTo>
                  <a:lnTo>
                    <a:pt x="315" y="2248"/>
                  </a:lnTo>
                  <a:lnTo>
                    <a:pt x="202" y="2316"/>
                  </a:lnTo>
                  <a:lnTo>
                    <a:pt x="112" y="2428"/>
                  </a:lnTo>
                  <a:lnTo>
                    <a:pt x="45" y="2518"/>
                  </a:lnTo>
                  <a:lnTo>
                    <a:pt x="23" y="2630"/>
                  </a:lnTo>
                  <a:lnTo>
                    <a:pt x="0" y="2743"/>
                  </a:lnTo>
                  <a:lnTo>
                    <a:pt x="23" y="2878"/>
                  </a:lnTo>
                  <a:lnTo>
                    <a:pt x="45" y="2967"/>
                  </a:lnTo>
                  <a:lnTo>
                    <a:pt x="112" y="3080"/>
                  </a:lnTo>
                  <a:lnTo>
                    <a:pt x="180" y="3170"/>
                  </a:lnTo>
                  <a:lnTo>
                    <a:pt x="247" y="3260"/>
                  </a:lnTo>
                  <a:lnTo>
                    <a:pt x="337" y="3327"/>
                  </a:lnTo>
                  <a:lnTo>
                    <a:pt x="450" y="3372"/>
                  </a:lnTo>
                  <a:lnTo>
                    <a:pt x="562" y="3395"/>
                  </a:lnTo>
                  <a:lnTo>
                    <a:pt x="674" y="3395"/>
                  </a:lnTo>
                  <a:lnTo>
                    <a:pt x="809" y="3372"/>
                  </a:lnTo>
                  <a:lnTo>
                    <a:pt x="944" y="3305"/>
                  </a:lnTo>
                  <a:lnTo>
                    <a:pt x="1574" y="2967"/>
                  </a:lnTo>
                  <a:lnTo>
                    <a:pt x="2225" y="2630"/>
                  </a:lnTo>
                  <a:lnTo>
                    <a:pt x="2900" y="2338"/>
                  </a:lnTo>
                  <a:lnTo>
                    <a:pt x="3574" y="2091"/>
                  </a:lnTo>
                  <a:lnTo>
                    <a:pt x="4271" y="1844"/>
                  </a:lnTo>
                  <a:lnTo>
                    <a:pt x="4945" y="1619"/>
                  </a:lnTo>
                  <a:lnTo>
                    <a:pt x="6362" y="1214"/>
                  </a:lnTo>
                  <a:lnTo>
                    <a:pt x="6497" y="1147"/>
                  </a:lnTo>
                  <a:lnTo>
                    <a:pt x="6586" y="1079"/>
                  </a:lnTo>
                  <a:lnTo>
                    <a:pt x="6676" y="1012"/>
                  </a:lnTo>
                  <a:lnTo>
                    <a:pt x="6744" y="899"/>
                  </a:lnTo>
                  <a:lnTo>
                    <a:pt x="6766" y="787"/>
                  </a:lnTo>
                  <a:lnTo>
                    <a:pt x="6789" y="675"/>
                  </a:lnTo>
                  <a:lnTo>
                    <a:pt x="6789" y="562"/>
                  </a:lnTo>
                  <a:lnTo>
                    <a:pt x="6766" y="450"/>
                  </a:lnTo>
                  <a:lnTo>
                    <a:pt x="6721" y="337"/>
                  </a:lnTo>
                  <a:lnTo>
                    <a:pt x="6676" y="248"/>
                  </a:lnTo>
                  <a:lnTo>
                    <a:pt x="6609" y="158"/>
                  </a:lnTo>
                  <a:lnTo>
                    <a:pt x="6519" y="90"/>
                  </a:lnTo>
                  <a:lnTo>
                    <a:pt x="6407" y="2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784375" y="1587975"/>
              <a:ext cx="897500" cy="1380800"/>
            </a:xfrm>
            <a:custGeom>
              <a:avLst/>
              <a:gdLst/>
              <a:ahLst/>
              <a:cxnLst/>
              <a:rect l="l" t="t" r="r" b="b"/>
              <a:pathLst>
                <a:path w="35900" h="55232" extrusionOk="0">
                  <a:moveTo>
                    <a:pt x="28481" y="1"/>
                  </a:moveTo>
                  <a:lnTo>
                    <a:pt x="28144" y="23"/>
                  </a:lnTo>
                  <a:lnTo>
                    <a:pt x="27807" y="46"/>
                  </a:lnTo>
                  <a:lnTo>
                    <a:pt x="27492" y="91"/>
                  </a:lnTo>
                  <a:lnTo>
                    <a:pt x="27155" y="158"/>
                  </a:lnTo>
                  <a:lnTo>
                    <a:pt x="26840" y="248"/>
                  </a:lnTo>
                  <a:lnTo>
                    <a:pt x="26526" y="338"/>
                  </a:lnTo>
                  <a:lnTo>
                    <a:pt x="26211" y="450"/>
                  </a:lnTo>
                  <a:lnTo>
                    <a:pt x="25896" y="585"/>
                  </a:lnTo>
                  <a:lnTo>
                    <a:pt x="25604" y="743"/>
                  </a:lnTo>
                  <a:lnTo>
                    <a:pt x="24997" y="1057"/>
                  </a:lnTo>
                  <a:lnTo>
                    <a:pt x="24413" y="1417"/>
                  </a:lnTo>
                  <a:lnTo>
                    <a:pt x="23851" y="1844"/>
                  </a:lnTo>
                  <a:lnTo>
                    <a:pt x="23311" y="2294"/>
                  </a:lnTo>
                  <a:lnTo>
                    <a:pt x="22794" y="2766"/>
                  </a:lnTo>
                  <a:lnTo>
                    <a:pt x="22299" y="3283"/>
                  </a:lnTo>
                  <a:lnTo>
                    <a:pt x="21827" y="3800"/>
                  </a:lnTo>
                  <a:lnTo>
                    <a:pt x="21378" y="4362"/>
                  </a:lnTo>
                  <a:lnTo>
                    <a:pt x="20119" y="5980"/>
                  </a:lnTo>
                  <a:lnTo>
                    <a:pt x="18860" y="7644"/>
                  </a:lnTo>
                  <a:lnTo>
                    <a:pt x="17669" y="9330"/>
                  </a:lnTo>
                  <a:lnTo>
                    <a:pt x="16500" y="11038"/>
                  </a:lnTo>
                  <a:lnTo>
                    <a:pt x="15938" y="11915"/>
                  </a:lnTo>
                  <a:lnTo>
                    <a:pt x="15376" y="12791"/>
                  </a:lnTo>
                  <a:lnTo>
                    <a:pt x="14836" y="13668"/>
                  </a:lnTo>
                  <a:lnTo>
                    <a:pt x="14297" y="14545"/>
                  </a:lnTo>
                  <a:lnTo>
                    <a:pt x="13780" y="15444"/>
                  </a:lnTo>
                  <a:lnTo>
                    <a:pt x="13285" y="16366"/>
                  </a:lnTo>
                  <a:lnTo>
                    <a:pt x="12791" y="17265"/>
                  </a:lnTo>
                  <a:lnTo>
                    <a:pt x="12319" y="18186"/>
                  </a:lnTo>
                  <a:lnTo>
                    <a:pt x="11375" y="20052"/>
                  </a:lnTo>
                  <a:lnTo>
                    <a:pt x="10476" y="21940"/>
                  </a:lnTo>
                  <a:lnTo>
                    <a:pt x="9576" y="23829"/>
                  </a:lnTo>
                  <a:lnTo>
                    <a:pt x="8700" y="25717"/>
                  </a:lnTo>
                  <a:lnTo>
                    <a:pt x="7845" y="27628"/>
                  </a:lnTo>
                  <a:lnTo>
                    <a:pt x="7014" y="29561"/>
                  </a:lnTo>
                  <a:lnTo>
                    <a:pt x="6227" y="31494"/>
                  </a:lnTo>
                  <a:lnTo>
                    <a:pt x="5440" y="33427"/>
                  </a:lnTo>
                  <a:lnTo>
                    <a:pt x="4698" y="35383"/>
                  </a:lnTo>
                  <a:lnTo>
                    <a:pt x="3979" y="37361"/>
                  </a:lnTo>
                  <a:lnTo>
                    <a:pt x="3305" y="39339"/>
                  </a:lnTo>
                  <a:lnTo>
                    <a:pt x="2630" y="41317"/>
                  </a:lnTo>
                  <a:lnTo>
                    <a:pt x="2023" y="43318"/>
                  </a:lnTo>
                  <a:lnTo>
                    <a:pt x="1416" y="45319"/>
                  </a:lnTo>
                  <a:lnTo>
                    <a:pt x="877" y="47342"/>
                  </a:lnTo>
                  <a:lnTo>
                    <a:pt x="360" y="49365"/>
                  </a:lnTo>
                  <a:lnTo>
                    <a:pt x="225" y="49904"/>
                  </a:lnTo>
                  <a:lnTo>
                    <a:pt x="135" y="50421"/>
                  </a:lnTo>
                  <a:lnTo>
                    <a:pt x="45" y="50938"/>
                  </a:lnTo>
                  <a:lnTo>
                    <a:pt x="23" y="51410"/>
                  </a:lnTo>
                  <a:lnTo>
                    <a:pt x="0" y="51860"/>
                  </a:lnTo>
                  <a:lnTo>
                    <a:pt x="45" y="52287"/>
                  </a:lnTo>
                  <a:lnTo>
                    <a:pt x="113" y="52692"/>
                  </a:lnTo>
                  <a:lnTo>
                    <a:pt x="158" y="52894"/>
                  </a:lnTo>
                  <a:lnTo>
                    <a:pt x="225" y="53074"/>
                  </a:lnTo>
                  <a:lnTo>
                    <a:pt x="293" y="53254"/>
                  </a:lnTo>
                  <a:lnTo>
                    <a:pt x="382" y="53411"/>
                  </a:lnTo>
                  <a:lnTo>
                    <a:pt x="495" y="53568"/>
                  </a:lnTo>
                  <a:lnTo>
                    <a:pt x="607" y="53726"/>
                  </a:lnTo>
                  <a:lnTo>
                    <a:pt x="742" y="53861"/>
                  </a:lnTo>
                  <a:lnTo>
                    <a:pt x="877" y="53996"/>
                  </a:lnTo>
                  <a:lnTo>
                    <a:pt x="1034" y="54130"/>
                  </a:lnTo>
                  <a:lnTo>
                    <a:pt x="1214" y="54243"/>
                  </a:lnTo>
                  <a:lnTo>
                    <a:pt x="1394" y="54355"/>
                  </a:lnTo>
                  <a:lnTo>
                    <a:pt x="1619" y="54445"/>
                  </a:lnTo>
                  <a:lnTo>
                    <a:pt x="1821" y="54535"/>
                  </a:lnTo>
                  <a:lnTo>
                    <a:pt x="2068" y="54625"/>
                  </a:lnTo>
                  <a:lnTo>
                    <a:pt x="2316" y="54692"/>
                  </a:lnTo>
                  <a:lnTo>
                    <a:pt x="2608" y="54737"/>
                  </a:lnTo>
                  <a:lnTo>
                    <a:pt x="3215" y="54827"/>
                  </a:lnTo>
                  <a:lnTo>
                    <a:pt x="5036" y="55007"/>
                  </a:lnTo>
                  <a:lnTo>
                    <a:pt x="5935" y="55097"/>
                  </a:lnTo>
                  <a:lnTo>
                    <a:pt x="6789" y="55164"/>
                  </a:lnTo>
                  <a:lnTo>
                    <a:pt x="7643" y="55209"/>
                  </a:lnTo>
                  <a:lnTo>
                    <a:pt x="8475" y="55232"/>
                  </a:lnTo>
                  <a:lnTo>
                    <a:pt x="9284" y="55232"/>
                  </a:lnTo>
                  <a:lnTo>
                    <a:pt x="10093" y="55209"/>
                  </a:lnTo>
                  <a:lnTo>
                    <a:pt x="10903" y="55142"/>
                  </a:lnTo>
                  <a:lnTo>
                    <a:pt x="11689" y="55030"/>
                  </a:lnTo>
                  <a:lnTo>
                    <a:pt x="12476" y="54895"/>
                  </a:lnTo>
                  <a:lnTo>
                    <a:pt x="13263" y="54692"/>
                  </a:lnTo>
                  <a:lnTo>
                    <a:pt x="14072" y="54468"/>
                  </a:lnTo>
                  <a:lnTo>
                    <a:pt x="14859" y="54175"/>
                  </a:lnTo>
                  <a:lnTo>
                    <a:pt x="15668" y="53838"/>
                  </a:lnTo>
                  <a:lnTo>
                    <a:pt x="16477" y="53411"/>
                  </a:lnTo>
                  <a:lnTo>
                    <a:pt x="17242" y="51118"/>
                  </a:lnTo>
                  <a:lnTo>
                    <a:pt x="19018" y="45836"/>
                  </a:lnTo>
                  <a:lnTo>
                    <a:pt x="20052" y="42823"/>
                  </a:lnTo>
                  <a:lnTo>
                    <a:pt x="21086" y="39969"/>
                  </a:lnTo>
                  <a:lnTo>
                    <a:pt x="21535" y="38710"/>
                  </a:lnTo>
                  <a:lnTo>
                    <a:pt x="21962" y="37586"/>
                  </a:lnTo>
                  <a:lnTo>
                    <a:pt x="22344" y="36664"/>
                  </a:lnTo>
                  <a:lnTo>
                    <a:pt x="22637" y="35967"/>
                  </a:lnTo>
                  <a:lnTo>
                    <a:pt x="23199" y="34843"/>
                  </a:lnTo>
                  <a:lnTo>
                    <a:pt x="23761" y="33719"/>
                  </a:lnTo>
                  <a:lnTo>
                    <a:pt x="24345" y="32618"/>
                  </a:lnTo>
                  <a:lnTo>
                    <a:pt x="24952" y="31516"/>
                  </a:lnTo>
                  <a:lnTo>
                    <a:pt x="25581" y="30437"/>
                  </a:lnTo>
                  <a:lnTo>
                    <a:pt x="26211" y="29336"/>
                  </a:lnTo>
                  <a:lnTo>
                    <a:pt x="27515" y="27178"/>
                  </a:lnTo>
                  <a:lnTo>
                    <a:pt x="30122" y="22907"/>
                  </a:lnTo>
                  <a:lnTo>
                    <a:pt x="31403" y="20749"/>
                  </a:lnTo>
                  <a:lnTo>
                    <a:pt x="32055" y="19670"/>
                  </a:lnTo>
                  <a:lnTo>
                    <a:pt x="32662" y="18568"/>
                  </a:lnTo>
                  <a:lnTo>
                    <a:pt x="33247" y="17512"/>
                  </a:lnTo>
                  <a:lnTo>
                    <a:pt x="33517" y="16950"/>
                  </a:lnTo>
                  <a:lnTo>
                    <a:pt x="33786" y="16366"/>
                  </a:lnTo>
                  <a:lnTo>
                    <a:pt x="34056" y="15759"/>
                  </a:lnTo>
                  <a:lnTo>
                    <a:pt x="34303" y="15152"/>
                  </a:lnTo>
                  <a:lnTo>
                    <a:pt x="34551" y="14522"/>
                  </a:lnTo>
                  <a:lnTo>
                    <a:pt x="34775" y="13893"/>
                  </a:lnTo>
                  <a:lnTo>
                    <a:pt x="35000" y="13263"/>
                  </a:lnTo>
                  <a:lnTo>
                    <a:pt x="35180" y="12612"/>
                  </a:lnTo>
                  <a:lnTo>
                    <a:pt x="35360" y="11937"/>
                  </a:lnTo>
                  <a:lnTo>
                    <a:pt x="35517" y="11285"/>
                  </a:lnTo>
                  <a:lnTo>
                    <a:pt x="35652" y="10633"/>
                  </a:lnTo>
                  <a:lnTo>
                    <a:pt x="35742" y="9981"/>
                  </a:lnTo>
                  <a:lnTo>
                    <a:pt x="35832" y="9307"/>
                  </a:lnTo>
                  <a:lnTo>
                    <a:pt x="35877" y="8655"/>
                  </a:lnTo>
                  <a:lnTo>
                    <a:pt x="35899" y="8026"/>
                  </a:lnTo>
                  <a:lnTo>
                    <a:pt x="35877" y="7374"/>
                  </a:lnTo>
                  <a:lnTo>
                    <a:pt x="35809" y="6767"/>
                  </a:lnTo>
                  <a:lnTo>
                    <a:pt x="35719" y="6138"/>
                  </a:lnTo>
                  <a:lnTo>
                    <a:pt x="35585" y="5553"/>
                  </a:lnTo>
                  <a:lnTo>
                    <a:pt x="35427" y="4969"/>
                  </a:lnTo>
                  <a:lnTo>
                    <a:pt x="35202" y="4407"/>
                  </a:lnTo>
                  <a:lnTo>
                    <a:pt x="34933" y="3867"/>
                  </a:lnTo>
                  <a:lnTo>
                    <a:pt x="34798" y="3597"/>
                  </a:lnTo>
                  <a:lnTo>
                    <a:pt x="34618" y="3328"/>
                  </a:lnTo>
                  <a:lnTo>
                    <a:pt x="34461" y="3080"/>
                  </a:lnTo>
                  <a:lnTo>
                    <a:pt x="34258" y="2833"/>
                  </a:lnTo>
                  <a:lnTo>
                    <a:pt x="34078" y="2608"/>
                  </a:lnTo>
                  <a:lnTo>
                    <a:pt x="33854" y="2361"/>
                  </a:lnTo>
                  <a:lnTo>
                    <a:pt x="33629" y="2136"/>
                  </a:lnTo>
                  <a:lnTo>
                    <a:pt x="33382" y="1934"/>
                  </a:lnTo>
                  <a:lnTo>
                    <a:pt x="33134" y="1709"/>
                  </a:lnTo>
                  <a:lnTo>
                    <a:pt x="32865" y="1507"/>
                  </a:lnTo>
                  <a:lnTo>
                    <a:pt x="32595" y="1327"/>
                  </a:lnTo>
                  <a:lnTo>
                    <a:pt x="32280" y="1125"/>
                  </a:lnTo>
                  <a:lnTo>
                    <a:pt x="31988" y="945"/>
                  </a:lnTo>
                  <a:lnTo>
                    <a:pt x="31651" y="788"/>
                  </a:lnTo>
                  <a:lnTo>
                    <a:pt x="31314" y="630"/>
                  </a:lnTo>
                  <a:lnTo>
                    <a:pt x="30954" y="473"/>
                  </a:lnTo>
                  <a:lnTo>
                    <a:pt x="30594" y="338"/>
                  </a:lnTo>
                  <a:lnTo>
                    <a:pt x="30235" y="226"/>
                  </a:lnTo>
                  <a:lnTo>
                    <a:pt x="29875" y="136"/>
                  </a:lnTo>
                  <a:lnTo>
                    <a:pt x="29515" y="68"/>
                  </a:lnTo>
                  <a:lnTo>
                    <a:pt x="29178" y="23"/>
                  </a:lnTo>
                  <a:lnTo>
                    <a:pt x="2884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951850" y="1602600"/>
              <a:ext cx="641225" cy="1366175"/>
            </a:xfrm>
            <a:custGeom>
              <a:avLst/>
              <a:gdLst/>
              <a:ahLst/>
              <a:cxnLst/>
              <a:rect l="l" t="t" r="r" b="b"/>
              <a:pathLst>
                <a:path w="25649" h="54647" extrusionOk="0">
                  <a:moveTo>
                    <a:pt x="24525" y="0"/>
                  </a:moveTo>
                  <a:lnTo>
                    <a:pt x="24143" y="562"/>
                  </a:lnTo>
                  <a:lnTo>
                    <a:pt x="23760" y="1124"/>
                  </a:lnTo>
                  <a:lnTo>
                    <a:pt x="22951" y="2226"/>
                  </a:lnTo>
                  <a:lnTo>
                    <a:pt x="21265" y="4384"/>
                  </a:lnTo>
                  <a:lnTo>
                    <a:pt x="20636" y="5238"/>
                  </a:lnTo>
                  <a:lnTo>
                    <a:pt x="20029" y="6137"/>
                  </a:lnTo>
                  <a:lnTo>
                    <a:pt x="19444" y="7036"/>
                  </a:lnTo>
                  <a:lnTo>
                    <a:pt x="18882" y="7958"/>
                  </a:lnTo>
                  <a:lnTo>
                    <a:pt x="18343" y="8879"/>
                  </a:lnTo>
                  <a:lnTo>
                    <a:pt x="17826" y="9824"/>
                  </a:lnTo>
                  <a:lnTo>
                    <a:pt x="16792" y="11712"/>
                  </a:lnTo>
                  <a:lnTo>
                    <a:pt x="15690" y="13735"/>
                  </a:lnTo>
                  <a:lnTo>
                    <a:pt x="14611" y="15781"/>
                  </a:lnTo>
                  <a:lnTo>
                    <a:pt x="13555" y="17826"/>
                  </a:lnTo>
                  <a:lnTo>
                    <a:pt x="12521" y="19894"/>
                  </a:lnTo>
                  <a:lnTo>
                    <a:pt x="11532" y="21985"/>
                  </a:lnTo>
                  <a:lnTo>
                    <a:pt x="10565" y="24075"/>
                  </a:lnTo>
                  <a:lnTo>
                    <a:pt x="9644" y="26188"/>
                  </a:lnTo>
                  <a:lnTo>
                    <a:pt x="8744" y="28324"/>
                  </a:lnTo>
                  <a:lnTo>
                    <a:pt x="7845" y="30639"/>
                  </a:lnTo>
                  <a:lnTo>
                    <a:pt x="6991" y="32955"/>
                  </a:lnTo>
                  <a:lnTo>
                    <a:pt x="6159" y="35292"/>
                  </a:lnTo>
                  <a:lnTo>
                    <a:pt x="5350" y="37653"/>
                  </a:lnTo>
                  <a:lnTo>
                    <a:pt x="4586" y="40013"/>
                  </a:lnTo>
                  <a:lnTo>
                    <a:pt x="3821" y="42373"/>
                  </a:lnTo>
                  <a:lnTo>
                    <a:pt x="2338" y="47116"/>
                  </a:lnTo>
                  <a:lnTo>
                    <a:pt x="1169" y="50848"/>
                  </a:lnTo>
                  <a:lnTo>
                    <a:pt x="0" y="54579"/>
                  </a:lnTo>
                  <a:lnTo>
                    <a:pt x="1281" y="54647"/>
                  </a:lnTo>
                  <a:lnTo>
                    <a:pt x="1281" y="54624"/>
                  </a:lnTo>
                  <a:lnTo>
                    <a:pt x="2473" y="50803"/>
                  </a:lnTo>
                  <a:lnTo>
                    <a:pt x="3687" y="46981"/>
                  </a:lnTo>
                  <a:lnTo>
                    <a:pt x="5125" y="42373"/>
                  </a:lnTo>
                  <a:lnTo>
                    <a:pt x="5867" y="40080"/>
                  </a:lnTo>
                  <a:lnTo>
                    <a:pt x="6609" y="37788"/>
                  </a:lnTo>
                  <a:lnTo>
                    <a:pt x="7396" y="35495"/>
                  </a:lnTo>
                  <a:lnTo>
                    <a:pt x="8205" y="33224"/>
                  </a:lnTo>
                  <a:lnTo>
                    <a:pt x="9037" y="30976"/>
                  </a:lnTo>
                  <a:lnTo>
                    <a:pt x="9913" y="28728"/>
                  </a:lnTo>
                  <a:lnTo>
                    <a:pt x="10430" y="27515"/>
                  </a:lnTo>
                  <a:lnTo>
                    <a:pt x="10925" y="26301"/>
                  </a:lnTo>
                  <a:lnTo>
                    <a:pt x="11464" y="25087"/>
                  </a:lnTo>
                  <a:lnTo>
                    <a:pt x="12004" y="23895"/>
                  </a:lnTo>
                  <a:lnTo>
                    <a:pt x="13105" y="21513"/>
                  </a:lnTo>
                  <a:lnTo>
                    <a:pt x="14252" y="19152"/>
                  </a:lnTo>
                  <a:lnTo>
                    <a:pt x="15443" y="16815"/>
                  </a:lnTo>
                  <a:lnTo>
                    <a:pt x="16679" y="14499"/>
                  </a:lnTo>
                  <a:lnTo>
                    <a:pt x="17916" y="12184"/>
                  </a:lnTo>
                  <a:lnTo>
                    <a:pt x="19197" y="9891"/>
                  </a:lnTo>
                  <a:lnTo>
                    <a:pt x="19557" y="9284"/>
                  </a:lnTo>
                  <a:lnTo>
                    <a:pt x="19916" y="8700"/>
                  </a:lnTo>
                  <a:lnTo>
                    <a:pt x="20299" y="8115"/>
                  </a:lnTo>
                  <a:lnTo>
                    <a:pt x="20703" y="7531"/>
                  </a:lnTo>
                  <a:lnTo>
                    <a:pt x="21535" y="6384"/>
                  </a:lnTo>
                  <a:lnTo>
                    <a:pt x="22389" y="5238"/>
                  </a:lnTo>
                  <a:lnTo>
                    <a:pt x="23243" y="4091"/>
                  </a:lnTo>
                  <a:lnTo>
                    <a:pt x="24098" y="2945"/>
                  </a:lnTo>
                  <a:lnTo>
                    <a:pt x="24502" y="2361"/>
                  </a:lnTo>
                  <a:lnTo>
                    <a:pt x="24907" y="1776"/>
                  </a:lnTo>
                  <a:lnTo>
                    <a:pt x="25289" y="1192"/>
                  </a:lnTo>
                  <a:lnTo>
                    <a:pt x="25649" y="585"/>
                  </a:lnTo>
                  <a:lnTo>
                    <a:pt x="25109" y="270"/>
                  </a:lnTo>
                  <a:lnTo>
                    <a:pt x="2452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877100" y="2537150"/>
              <a:ext cx="71400" cy="145600"/>
            </a:xfrm>
            <a:custGeom>
              <a:avLst/>
              <a:gdLst/>
              <a:ahLst/>
              <a:cxnLst/>
              <a:rect l="l" t="t" r="r" b="b"/>
              <a:pathLst>
                <a:path w="2856" h="5824" extrusionOk="0">
                  <a:moveTo>
                    <a:pt x="2203" y="1"/>
                  </a:moveTo>
                  <a:lnTo>
                    <a:pt x="2091" y="23"/>
                  </a:lnTo>
                  <a:lnTo>
                    <a:pt x="1979" y="46"/>
                  </a:lnTo>
                  <a:lnTo>
                    <a:pt x="1866" y="91"/>
                  </a:lnTo>
                  <a:lnTo>
                    <a:pt x="1776" y="181"/>
                  </a:lnTo>
                  <a:lnTo>
                    <a:pt x="1709" y="271"/>
                  </a:lnTo>
                  <a:lnTo>
                    <a:pt x="1641" y="406"/>
                  </a:lnTo>
                  <a:lnTo>
                    <a:pt x="877" y="2743"/>
                  </a:lnTo>
                  <a:lnTo>
                    <a:pt x="472" y="3890"/>
                  </a:lnTo>
                  <a:lnTo>
                    <a:pt x="270" y="4474"/>
                  </a:lnTo>
                  <a:lnTo>
                    <a:pt x="45" y="5036"/>
                  </a:lnTo>
                  <a:lnTo>
                    <a:pt x="0" y="5171"/>
                  </a:lnTo>
                  <a:lnTo>
                    <a:pt x="0" y="5306"/>
                  </a:lnTo>
                  <a:lnTo>
                    <a:pt x="23" y="5418"/>
                  </a:lnTo>
                  <a:lnTo>
                    <a:pt x="68" y="5508"/>
                  </a:lnTo>
                  <a:lnTo>
                    <a:pt x="113" y="5598"/>
                  </a:lnTo>
                  <a:lnTo>
                    <a:pt x="203" y="5688"/>
                  </a:lnTo>
                  <a:lnTo>
                    <a:pt x="293" y="5756"/>
                  </a:lnTo>
                  <a:lnTo>
                    <a:pt x="405" y="5801"/>
                  </a:lnTo>
                  <a:lnTo>
                    <a:pt x="517" y="5823"/>
                  </a:lnTo>
                  <a:lnTo>
                    <a:pt x="742" y="5823"/>
                  </a:lnTo>
                  <a:lnTo>
                    <a:pt x="855" y="5801"/>
                  </a:lnTo>
                  <a:lnTo>
                    <a:pt x="967" y="5733"/>
                  </a:lnTo>
                  <a:lnTo>
                    <a:pt x="1057" y="5666"/>
                  </a:lnTo>
                  <a:lnTo>
                    <a:pt x="1147" y="5576"/>
                  </a:lnTo>
                  <a:lnTo>
                    <a:pt x="1214" y="5441"/>
                  </a:lnTo>
                  <a:lnTo>
                    <a:pt x="1439" y="4879"/>
                  </a:lnTo>
                  <a:lnTo>
                    <a:pt x="1664" y="4294"/>
                  </a:lnTo>
                  <a:lnTo>
                    <a:pt x="2046" y="3148"/>
                  </a:lnTo>
                  <a:lnTo>
                    <a:pt x="2810" y="810"/>
                  </a:lnTo>
                  <a:lnTo>
                    <a:pt x="2855" y="675"/>
                  </a:lnTo>
                  <a:lnTo>
                    <a:pt x="2855" y="540"/>
                  </a:lnTo>
                  <a:lnTo>
                    <a:pt x="2833" y="428"/>
                  </a:lnTo>
                  <a:lnTo>
                    <a:pt x="2788" y="316"/>
                  </a:lnTo>
                  <a:lnTo>
                    <a:pt x="2720" y="226"/>
                  </a:lnTo>
                  <a:lnTo>
                    <a:pt x="2630" y="158"/>
                  </a:lnTo>
                  <a:lnTo>
                    <a:pt x="2540" y="91"/>
                  </a:lnTo>
                  <a:lnTo>
                    <a:pt x="2428" y="46"/>
                  </a:lnTo>
                  <a:lnTo>
                    <a:pt x="2316" y="2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994550" y="2338225"/>
              <a:ext cx="43300" cy="61275"/>
            </a:xfrm>
            <a:custGeom>
              <a:avLst/>
              <a:gdLst/>
              <a:ahLst/>
              <a:cxnLst/>
              <a:rect l="l" t="t" r="r" b="b"/>
              <a:pathLst>
                <a:path w="1732" h="2451" extrusionOk="0">
                  <a:moveTo>
                    <a:pt x="990" y="0"/>
                  </a:moveTo>
                  <a:lnTo>
                    <a:pt x="877" y="45"/>
                  </a:lnTo>
                  <a:lnTo>
                    <a:pt x="765" y="90"/>
                  </a:lnTo>
                  <a:lnTo>
                    <a:pt x="675" y="158"/>
                  </a:lnTo>
                  <a:lnTo>
                    <a:pt x="585" y="270"/>
                  </a:lnTo>
                  <a:lnTo>
                    <a:pt x="517" y="405"/>
                  </a:lnTo>
                  <a:lnTo>
                    <a:pt x="23" y="1641"/>
                  </a:lnTo>
                  <a:lnTo>
                    <a:pt x="0" y="1776"/>
                  </a:lnTo>
                  <a:lnTo>
                    <a:pt x="0" y="1911"/>
                  </a:lnTo>
                  <a:lnTo>
                    <a:pt x="0" y="2023"/>
                  </a:lnTo>
                  <a:lnTo>
                    <a:pt x="45" y="2136"/>
                  </a:lnTo>
                  <a:lnTo>
                    <a:pt x="113" y="2226"/>
                  </a:lnTo>
                  <a:lnTo>
                    <a:pt x="203" y="2293"/>
                  </a:lnTo>
                  <a:lnTo>
                    <a:pt x="293" y="2361"/>
                  </a:lnTo>
                  <a:lnTo>
                    <a:pt x="405" y="2406"/>
                  </a:lnTo>
                  <a:lnTo>
                    <a:pt x="517" y="2428"/>
                  </a:lnTo>
                  <a:lnTo>
                    <a:pt x="630" y="2451"/>
                  </a:lnTo>
                  <a:lnTo>
                    <a:pt x="742" y="2428"/>
                  </a:lnTo>
                  <a:lnTo>
                    <a:pt x="855" y="2406"/>
                  </a:lnTo>
                  <a:lnTo>
                    <a:pt x="967" y="2361"/>
                  </a:lnTo>
                  <a:lnTo>
                    <a:pt x="1057" y="2271"/>
                  </a:lnTo>
                  <a:lnTo>
                    <a:pt x="1147" y="2181"/>
                  </a:lnTo>
                  <a:lnTo>
                    <a:pt x="1214" y="2046"/>
                  </a:lnTo>
                  <a:lnTo>
                    <a:pt x="1686" y="810"/>
                  </a:lnTo>
                  <a:lnTo>
                    <a:pt x="1731" y="652"/>
                  </a:lnTo>
                  <a:lnTo>
                    <a:pt x="1731" y="540"/>
                  </a:lnTo>
                  <a:lnTo>
                    <a:pt x="1709" y="427"/>
                  </a:lnTo>
                  <a:lnTo>
                    <a:pt x="1664" y="315"/>
                  </a:lnTo>
                  <a:lnTo>
                    <a:pt x="1596" y="225"/>
                  </a:lnTo>
                  <a:lnTo>
                    <a:pt x="1529" y="158"/>
                  </a:lnTo>
                  <a:lnTo>
                    <a:pt x="1439" y="90"/>
                  </a:lnTo>
                  <a:lnTo>
                    <a:pt x="1327" y="45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3138975" y="2550650"/>
              <a:ext cx="29800" cy="30925"/>
            </a:xfrm>
            <a:custGeom>
              <a:avLst/>
              <a:gdLst/>
              <a:ahLst/>
              <a:cxnLst/>
              <a:rect l="l" t="t" r="r" b="b"/>
              <a:pathLst>
                <a:path w="1192" h="1237" extrusionOk="0">
                  <a:moveTo>
                    <a:pt x="630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55"/>
                  </a:lnTo>
                  <a:lnTo>
                    <a:pt x="90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2"/>
                  </a:lnTo>
                  <a:lnTo>
                    <a:pt x="450" y="1237"/>
                  </a:lnTo>
                  <a:lnTo>
                    <a:pt x="720" y="1237"/>
                  </a:lnTo>
                  <a:lnTo>
                    <a:pt x="855" y="1192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45"/>
                  </a:lnTo>
                  <a:lnTo>
                    <a:pt x="1169" y="855"/>
                  </a:lnTo>
                  <a:lnTo>
                    <a:pt x="1192" y="742"/>
                  </a:lnTo>
                  <a:lnTo>
                    <a:pt x="1192" y="630"/>
                  </a:lnTo>
                  <a:lnTo>
                    <a:pt x="1192" y="517"/>
                  </a:lnTo>
                  <a:lnTo>
                    <a:pt x="1147" y="405"/>
                  </a:lnTo>
                  <a:lnTo>
                    <a:pt x="1102" y="293"/>
                  </a:lnTo>
                  <a:lnTo>
                    <a:pt x="1035" y="203"/>
                  </a:lnTo>
                  <a:lnTo>
                    <a:pt x="967" y="113"/>
                  </a:lnTo>
                  <a:lnTo>
                    <a:pt x="855" y="68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302500" y="2119600"/>
              <a:ext cx="70850" cy="113000"/>
            </a:xfrm>
            <a:custGeom>
              <a:avLst/>
              <a:gdLst/>
              <a:ahLst/>
              <a:cxnLst/>
              <a:rect l="l" t="t" r="r" b="b"/>
              <a:pathLst>
                <a:path w="2834" h="4520" extrusionOk="0">
                  <a:moveTo>
                    <a:pt x="2092" y="1"/>
                  </a:moveTo>
                  <a:lnTo>
                    <a:pt x="1979" y="23"/>
                  </a:lnTo>
                  <a:lnTo>
                    <a:pt x="1867" y="91"/>
                  </a:lnTo>
                  <a:lnTo>
                    <a:pt x="1777" y="158"/>
                  </a:lnTo>
                  <a:lnTo>
                    <a:pt x="1687" y="248"/>
                  </a:lnTo>
                  <a:lnTo>
                    <a:pt x="1619" y="383"/>
                  </a:lnTo>
                  <a:lnTo>
                    <a:pt x="68" y="3732"/>
                  </a:lnTo>
                  <a:lnTo>
                    <a:pt x="23" y="3867"/>
                  </a:lnTo>
                  <a:lnTo>
                    <a:pt x="1" y="3980"/>
                  </a:lnTo>
                  <a:lnTo>
                    <a:pt x="23" y="4092"/>
                  </a:lnTo>
                  <a:lnTo>
                    <a:pt x="68" y="4205"/>
                  </a:lnTo>
                  <a:lnTo>
                    <a:pt x="136" y="4294"/>
                  </a:lnTo>
                  <a:lnTo>
                    <a:pt x="203" y="4362"/>
                  </a:lnTo>
                  <a:lnTo>
                    <a:pt x="293" y="4429"/>
                  </a:lnTo>
                  <a:lnTo>
                    <a:pt x="406" y="4474"/>
                  </a:lnTo>
                  <a:lnTo>
                    <a:pt x="518" y="4497"/>
                  </a:lnTo>
                  <a:lnTo>
                    <a:pt x="630" y="4519"/>
                  </a:lnTo>
                  <a:lnTo>
                    <a:pt x="765" y="4497"/>
                  </a:lnTo>
                  <a:lnTo>
                    <a:pt x="878" y="4474"/>
                  </a:lnTo>
                  <a:lnTo>
                    <a:pt x="990" y="4429"/>
                  </a:lnTo>
                  <a:lnTo>
                    <a:pt x="1080" y="4362"/>
                  </a:lnTo>
                  <a:lnTo>
                    <a:pt x="1170" y="4250"/>
                  </a:lnTo>
                  <a:lnTo>
                    <a:pt x="1237" y="4137"/>
                  </a:lnTo>
                  <a:lnTo>
                    <a:pt x="2788" y="788"/>
                  </a:lnTo>
                  <a:lnTo>
                    <a:pt x="2833" y="653"/>
                  </a:lnTo>
                  <a:lnTo>
                    <a:pt x="2833" y="518"/>
                  </a:lnTo>
                  <a:lnTo>
                    <a:pt x="2833" y="406"/>
                  </a:lnTo>
                  <a:lnTo>
                    <a:pt x="2788" y="316"/>
                  </a:lnTo>
                  <a:lnTo>
                    <a:pt x="2721" y="226"/>
                  </a:lnTo>
                  <a:lnTo>
                    <a:pt x="2653" y="136"/>
                  </a:lnTo>
                  <a:lnTo>
                    <a:pt x="2541" y="91"/>
                  </a:lnTo>
                  <a:lnTo>
                    <a:pt x="2451" y="46"/>
                  </a:lnTo>
                  <a:lnTo>
                    <a:pt x="233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286225" y="2414650"/>
              <a:ext cx="52850" cy="74775"/>
            </a:xfrm>
            <a:custGeom>
              <a:avLst/>
              <a:gdLst/>
              <a:ahLst/>
              <a:cxnLst/>
              <a:rect l="l" t="t" r="r" b="b"/>
              <a:pathLst>
                <a:path w="2114" h="2991" extrusionOk="0">
                  <a:moveTo>
                    <a:pt x="1394" y="0"/>
                  </a:moveTo>
                  <a:lnTo>
                    <a:pt x="1281" y="45"/>
                  </a:lnTo>
                  <a:lnTo>
                    <a:pt x="1169" y="90"/>
                  </a:lnTo>
                  <a:lnTo>
                    <a:pt x="1079" y="158"/>
                  </a:lnTo>
                  <a:lnTo>
                    <a:pt x="1012" y="270"/>
                  </a:lnTo>
                  <a:lnTo>
                    <a:pt x="90" y="2024"/>
                  </a:lnTo>
                  <a:lnTo>
                    <a:pt x="45" y="2136"/>
                  </a:lnTo>
                  <a:lnTo>
                    <a:pt x="0" y="2248"/>
                  </a:lnTo>
                  <a:lnTo>
                    <a:pt x="0" y="2383"/>
                  </a:lnTo>
                  <a:lnTo>
                    <a:pt x="0" y="2496"/>
                  </a:lnTo>
                  <a:lnTo>
                    <a:pt x="23" y="2608"/>
                  </a:lnTo>
                  <a:lnTo>
                    <a:pt x="90" y="2698"/>
                  </a:lnTo>
                  <a:lnTo>
                    <a:pt x="157" y="2810"/>
                  </a:lnTo>
                  <a:lnTo>
                    <a:pt x="270" y="2878"/>
                  </a:lnTo>
                  <a:lnTo>
                    <a:pt x="360" y="2945"/>
                  </a:lnTo>
                  <a:lnTo>
                    <a:pt x="472" y="2968"/>
                  </a:lnTo>
                  <a:lnTo>
                    <a:pt x="607" y="2990"/>
                  </a:lnTo>
                  <a:lnTo>
                    <a:pt x="719" y="2968"/>
                  </a:lnTo>
                  <a:lnTo>
                    <a:pt x="854" y="2945"/>
                  </a:lnTo>
                  <a:lnTo>
                    <a:pt x="944" y="2878"/>
                  </a:lnTo>
                  <a:lnTo>
                    <a:pt x="1057" y="2810"/>
                  </a:lnTo>
                  <a:lnTo>
                    <a:pt x="1124" y="2720"/>
                  </a:lnTo>
                  <a:lnTo>
                    <a:pt x="2023" y="945"/>
                  </a:lnTo>
                  <a:lnTo>
                    <a:pt x="2091" y="832"/>
                  </a:lnTo>
                  <a:lnTo>
                    <a:pt x="2113" y="720"/>
                  </a:lnTo>
                  <a:lnTo>
                    <a:pt x="2113" y="607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46" y="270"/>
                  </a:lnTo>
                  <a:lnTo>
                    <a:pt x="1956" y="180"/>
                  </a:lnTo>
                  <a:lnTo>
                    <a:pt x="1866" y="90"/>
                  </a:lnTo>
                  <a:lnTo>
                    <a:pt x="1753" y="45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136175" y="2738900"/>
              <a:ext cx="52275" cy="82075"/>
            </a:xfrm>
            <a:custGeom>
              <a:avLst/>
              <a:gdLst/>
              <a:ahLst/>
              <a:cxnLst/>
              <a:rect l="l" t="t" r="r" b="b"/>
              <a:pathLst>
                <a:path w="2091" h="3283" extrusionOk="0">
                  <a:moveTo>
                    <a:pt x="1439" y="1"/>
                  </a:moveTo>
                  <a:lnTo>
                    <a:pt x="1304" y="23"/>
                  </a:lnTo>
                  <a:lnTo>
                    <a:pt x="1214" y="68"/>
                  </a:lnTo>
                  <a:lnTo>
                    <a:pt x="1102" y="136"/>
                  </a:lnTo>
                  <a:lnTo>
                    <a:pt x="1012" y="226"/>
                  </a:lnTo>
                  <a:lnTo>
                    <a:pt x="944" y="316"/>
                  </a:lnTo>
                  <a:lnTo>
                    <a:pt x="877" y="428"/>
                  </a:lnTo>
                  <a:lnTo>
                    <a:pt x="652" y="923"/>
                  </a:lnTo>
                  <a:lnTo>
                    <a:pt x="450" y="1440"/>
                  </a:lnTo>
                  <a:lnTo>
                    <a:pt x="45" y="2474"/>
                  </a:lnTo>
                  <a:lnTo>
                    <a:pt x="0" y="2608"/>
                  </a:lnTo>
                  <a:lnTo>
                    <a:pt x="0" y="2743"/>
                  </a:lnTo>
                  <a:lnTo>
                    <a:pt x="0" y="2856"/>
                  </a:lnTo>
                  <a:lnTo>
                    <a:pt x="45" y="2968"/>
                  </a:lnTo>
                  <a:lnTo>
                    <a:pt x="113" y="3058"/>
                  </a:lnTo>
                  <a:lnTo>
                    <a:pt x="202" y="3126"/>
                  </a:lnTo>
                  <a:lnTo>
                    <a:pt x="292" y="3193"/>
                  </a:lnTo>
                  <a:lnTo>
                    <a:pt x="405" y="3238"/>
                  </a:lnTo>
                  <a:lnTo>
                    <a:pt x="517" y="3283"/>
                  </a:lnTo>
                  <a:lnTo>
                    <a:pt x="742" y="3283"/>
                  </a:lnTo>
                  <a:lnTo>
                    <a:pt x="854" y="3238"/>
                  </a:lnTo>
                  <a:lnTo>
                    <a:pt x="967" y="3193"/>
                  </a:lnTo>
                  <a:lnTo>
                    <a:pt x="1057" y="3103"/>
                  </a:lnTo>
                  <a:lnTo>
                    <a:pt x="1147" y="3013"/>
                  </a:lnTo>
                  <a:lnTo>
                    <a:pt x="1214" y="2878"/>
                  </a:lnTo>
                  <a:lnTo>
                    <a:pt x="1619" y="1844"/>
                  </a:lnTo>
                  <a:lnTo>
                    <a:pt x="1821" y="1327"/>
                  </a:lnTo>
                  <a:lnTo>
                    <a:pt x="2068" y="833"/>
                  </a:lnTo>
                  <a:lnTo>
                    <a:pt x="2091" y="698"/>
                  </a:lnTo>
                  <a:lnTo>
                    <a:pt x="2091" y="585"/>
                  </a:lnTo>
                  <a:lnTo>
                    <a:pt x="2068" y="473"/>
                  </a:lnTo>
                  <a:lnTo>
                    <a:pt x="2023" y="361"/>
                  </a:lnTo>
                  <a:lnTo>
                    <a:pt x="1956" y="248"/>
                  </a:lnTo>
                  <a:lnTo>
                    <a:pt x="1888" y="158"/>
                  </a:lnTo>
                  <a:lnTo>
                    <a:pt x="1776" y="91"/>
                  </a:lnTo>
                  <a:lnTo>
                    <a:pt x="1664" y="46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124375" y="2003275"/>
              <a:ext cx="100600" cy="155700"/>
            </a:xfrm>
            <a:custGeom>
              <a:avLst/>
              <a:gdLst/>
              <a:ahLst/>
              <a:cxnLst/>
              <a:rect l="l" t="t" r="r" b="b"/>
              <a:pathLst>
                <a:path w="4024" h="6228" extrusionOk="0">
                  <a:moveTo>
                    <a:pt x="3417" y="1"/>
                  </a:moveTo>
                  <a:lnTo>
                    <a:pt x="3305" y="23"/>
                  </a:lnTo>
                  <a:lnTo>
                    <a:pt x="3192" y="46"/>
                  </a:lnTo>
                  <a:lnTo>
                    <a:pt x="3080" y="91"/>
                  </a:lnTo>
                  <a:lnTo>
                    <a:pt x="2990" y="158"/>
                  </a:lnTo>
                  <a:lnTo>
                    <a:pt x="2900" y="271"/>
                  </a:lnTo>
                  <a:lnTo>
                    <a:pt x="2495" y="877"/>
                  </a:lnTo>
                  <a:lnTo>
                    <a:pt x="2136" y="1484"/>
                  </a:lnTo>
                  <a:lnTo>
                    <a:pt x="1798" y="2114"/>
                  </a:lnTo>
                  <a:lnTo>
                    <a:pt x="1461" y="2743"/>
                  </a:lnTo>
                  <a:lnTo>
                    <a:pt x="787" y="4002"/>
                  </a:lnTo>
                  <a:lnTo>
                    <a:pt x="450" y="4631"/>
                  </a:lnTo>
                  <a:lnTo>
                    <a:pt x="90" y="5238"/>
                  </a:lnTo>
                  <a:lnTo>
                    <a:pt x="23" y="5373"/>
                  </a:lnTo>
                  <a:lnTo>
                    <a:pt x="0" y="5508"/>
                  </a:lnTo>
                  <a:lnTo>
                    <a:pt x="0" y="5621"/>
                  </a:lnTo>
                  <a:lnTo>
                    <a:pt x="23" y="5733"/>
                  </a:lnTo>
                  <a:lnTo>
                    <a:pt x="68" y="5845"/>
                  </a:lnTo>
                  <a:lnTo>
                    <a:pt x="135" y="5958"/>
                  </a:lnTo>
                  <a:lnTo>
                    <a:pt x="202" y="6025"/>
                  </a:lnTo>
                  <a:lnTo>
                    <a:pt x="292" y="6115"/>
                  </a:lnTo>
                  <a:lnTo>
                    <a:pt x="405" y="6160"/>
                  </a:lnTo>
                  <a:lnTo>
                    <a:pt x="517" y="6205"/>
                  </a:lnTo>
                  <a:lnTo>
                    <a:pt x="630" y="6228"/>
                  </a:lnTo>
                  <a:lnTo>
                    <a:pt x="742" y="6205"/>
                  </a:lnTo>
                  <a:lnTo>
                    <a:pt x="832" y="6183"/>
                  </a:lnTo>
                  <a:lnTo>
                    <a:pt x="944" y="6138"/>
                  </a:lnTo>
                  <a:lnTo>
                    <a:pt x="1034" y="6048"/>
                  </a:lnTo>
                  <a:lnTo>
                    <a:pt x="1124" y="5935"/>
                  </a:lnTo>
                  <a:lnTo>
                    <a:pt x="1484" y="5328"/>
                  </a:lnTo>
                  <a:lnTo>
                    <a:pt x="1821" y="4699"/>
                  </a:lnTo>
                  <a:lnTo>
                    <a:pt x="2473" y="3418"/>
                  </a:lnTo>
                  <a:lnTo>
                    <a:pt x="2810" y="2788"/>
                  </a:lnTo>
                  <a:lnTo>
                    <a:pt x="3170" y="2181"/>
                  </a:lnTo>
                  <a:lnTo>
                    <a:pt x="3529" y="1552"/>
                  </a:lnTo>
                  <a:lnTo>
                    <a:pt x="3911" y="967"/>
                  </a:lnTo>
                  <a:lnTo>
                    <a:pt x="3979" y="833"/>
                  </a:lnTo>
                  <a:lnTo>
                    <a:pt x="4024" y="720"/>
                  </a:lnTo>
                  <a:lnTo>
                    <a:pt x="4024" y="608"/>
                  </a:lnTo>
                  <a:lnTo>
                    <a:pt x="4024" y="495"/>
                  </a:lnTo>
                  <a:lnTo>
                    <a:pt x="3979" y="383"/>
                  </a:lnTo>
                  <a:lnTo>
                    <a:pt x="3911" y="293"/>
                  </a:lnTo>
                  <a:lnTo>
                    <a:pt x="3844" y="203"/>
                  </a:lnTo>
                  <a:lnTo>
                    <a:pt x="3754" y="136"/>
                  </a:lnTo>
                  <a:lnTo>
                    <a:pt x="3642" y="68"/>
                  </a:lnTo>
                  <a:lnTo>
                    <a:pt x="3529" y="23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104700" y="2170750"/>
              <a:ext cx="94425" cy="129275"/>
            </a:xfrm>
            <a:custGeom>
              <a:avLst/>
              <a:gdLst/>
              <a:ahLst/>
              <a:cxnLst/>
              <a:rect l="l" t="t" r="r" b="b"/>
              <a:pathLst>
                <a:path w="3777" h="5171" extrusionOk="0">
                  <a:moveTo>
                    <a:pt x="3057" y="1"/>
                  </a:moveTo>
                  <a:lnTo>
                    <a:pt x="2945" y="23"/>
                  </a:lnTo>
                  <a:lnTo>
                    <a:pt x="2833" y="68"/>
                  </a:lnTo>
                  <a:lnTo>
                    <a:pt x="2720" y="135"/>
                  </a:lnTo>
                  <a:lnTo>
                    <a:pt x="2630" y="248"/>
                  </a:lnTo>
                  <a:lnTo>
                    <a:pt x="2316" y="742"/>
                  </a:lnTo>
                  <a:lnTo>
                    <a:pt x="2001" y="1237"/>
                  </a:lnTo>
                  <a:lnTo>
                    <a:pt x="1372" y="2226"/>
                  </a:lnTo>
                  <a:lnTo>
                    <a:pt x="765" y="3238"/>
                  </a:lnTo>
                  <a:lnTo>
                    <a:pt x="450" y="3732"/>
                  </a:lnTo>
                  <a:lnTo>
                    <a:pt x="113" y="4227"/>
                  </a:lnTo>
                  <a:lnTo>
                    <a:pt x="45" y="4339"/>
                  </a:lnTo>
                  <a:lnTo>
                    <a:pt x="0" y="4474"/>
                  </a:lnTo>
                  <a:lnTo>
                    <a:pt x="0" y="4586"/>
                  </a:lnTo>
                  <a:lnTo>
                    <a:pt x="23" y="4699"/>
                  </a:lnTo>
                  <a:lnTo>
                    <a:pt x="68" y="4811"/>
                  </a:lnTo>
                  <a:lnTo>
                    <a:pt x="113" y="4901"/>
                  </a:lnTo>
                  <a:lnTo>
                    <a:pt x="203" y="4991"/>
                  </a:lnTo>
                  <a:lnTo>
                    <a:pt x="293" y="5058"/>
                  </a:lnTo>
                  <a:lnTo>
                    <a:pt x="382" y="5126"/>
                  </a:lnTo>
                  <a:lnTo>
                    <a:pt x="495" y="5148"/>
                  </a:lnTo>
                  <a:lnTo>
                    <a:pt x="607" y="5171"/>
                  </a:lnTo>
                  <a:lnTo>
                    <a:pt x="720" y="5171"/>
                  </a:lnTo>
                  <a:lnTo>
                    <a:pt x="832" y="5148"/>
                  </a:lnTo>
                  <a:lnTo>
                    <a:pt x="944" y="5103"/>
                  </a:lnTo>
                  <a:lnTo>
                    <a:pt x="1057" y="5013"/>
                  </a:lnTo>
                  <a:lnTo>
                    <a:pt x="1147" y="4923"/>
                  </a:lnTo>
                  <a:lnTo>
                    <a:pt x="1461" y="4429"/>
                  </a:lnTo>
                  <a:lnTo>
                    <a:pt x="1776" y="3934"/>
                  </a:lnTo>
                  <a:lnTo>
                    <a:pt x="2406" y="2923"/>
                  </a:lnTo>
                  <a:lnTo>
                    <a:pt x="3013" y="1911"/>
                  </a:lnTo>
                  <a:lnTo>
                    <a:pt x="3327" y="1417"/>
                  </a:lnTo>
                  <a:lnTo>
                    <a:pt x="3664" y="945"/>
                  </a:lnTo>
                  <a:lnTo>
                    <a:pt x="3732" y="810"/>
                  </a:lnTo>
                  <a:lnTo>
                    <a:pt x="3777" y="697"/>
                  </a:lnTo>
                  <a:lnTo>
                    <a:pt x="3777" y="585"/>
                  </a:lnTo>
                  <a:lnTo>
                    <a:pt x="3754" y="473"/>
                  </a:lnTo>
                  <a:lnTo>
                    <a:pt x="3732" y="360"/>
                  </a:lnTo>
                  <a:lnTo>
                    <a:pt x="3664" y="270"/>
                  </a:lnTo>
                  <a:lnTo>
                    <a:pt x="3597" y="180"/>
                  </a:lnTo>
                  <a:lnTo>
                    <a:pt x="3485" y="113"/>
                  </a:lnTo>
                  <a:lnTo>
                    <a:pt x="3395" y="46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3458750" y="1923475"/>
              <a:ext cx="124200" cy="152900"/>
            </a:xfrm>
            <a:custGeom>
              <a:avLst/>
              <a:gdLst/>
              <a:ahLst/>
              <a:cxnLst/>
              <a:rect l="l" t="t" r="r" b="b"/>
              <a:pathLst>
                <a:path w="4968" h="6116" extrusionOk="0">
                  <a:moveTo>
                    <a:pt x="4294" y="1"/>
                  </a:moveTo>
                  <a:lnTo>
                    <a:pt x="4181" y="23"/>
                  </a:lnTo>
                  <a:lnTo>
                    <a:pt x="4091" y="91"/>
                  </a:lnTo>
                  <a:lnTo>
                    <a:pt x="3979" y="181"/>
                  </a:lnTo>
                  <a:lnTo>
                    <a:pt x="3462" y="765"/>
                  </a:lnTo>
                  <a:lnTo>
                    <a:pt x="2945" y="1372"/>
                  </a:lnTo>
                  <a:lnTo>
                    <a:pt x="2428" y="1979"/>
                  </a:lnTo>
                  <a:lnTo>
                    <a:pt x="1956" y="2586"/>
                  </a:lnTo>
                  <a:lnTo>
                    <a:pt x="1461" y="3215"/>
                  </a:lnTo>
                  <a:lnTo>
                    <a:pt x="1012" y="3845"/>
                  </a:lnTo>
                  <a:lnTo>
                    <a:pt x="540" y="4497"/>
                  </a:lnTo>
                  <a:lnTo>
                    <a:pt x="113" y="5148"/>
                  </a:lnTo>
                  <a:lnTo>
                    <a:pt x="45" y="5283"/>
                  </a:lnTo>
                  <a:lnTo>
                    <a:pt x="0" y="5396"/>
                  </a:lnTo>
                  <a:lnTo>
                    <a:pt x="0" y="5508"/>
                  </a:lnTo>
                  <a:lnTo>
                    <a:pt x="23" y="5621"/>
                  </a:lnTo>
                  <a:lnTo>
                    <a:pt x="68" y="5733"/>
                  </a:lnTo>
                  <a:lnTo>
                    <a:pt x="113" y="5823"/>
                  </a:lnTo>
                  <a:lnTo>
                    <a:pt x="202" y="5913"/>
                  </a:lnTo>
                  <a:lnTo>
                    <a:pt x="292" y="5980"/>
                  </a:lnTo>
                  <a:lnTo>
                    <a:pt x="382" y="6048"/>
                  </a:lnTo>
                  <a:lnTo>
                    <a:pt x="495" y="6093"/>
                  </a:lnTo>
                  <a:lnTo>
                    <a:pt x="607" y="6115"/>
                  </a:lnTo>
                  <a:lnTo>
                    <a:pt x="719" y="6093"/>
                  </a:lnTo>
                  <a:lnTo>
                    <a:pt x="832" y="6070"/>
                  </a:lnTo>
                  <a:lnTo>
                    <a:pt x="944" y="6025"/>
                  </a:lnTo>
                  <a:lnTo>
                    <a:pt x="1057" y="5935"/>
                  </a:lnTo>
                  <a:lnTo>
                    <a:pt x="1147" y="5845"/>
                  </a:lnTo>
                  <a:lnTo>
                    <a:pt x="1978" y="4609"/>
                  </a:lnTo>
                  <a:lnTo>
                    <a:pt x="2428" y="4002"/>
                  </a:lnTo>
                  <a:lnTo>
                    <a:pt x="2877" y="3395"/>
                  </a:lnTo>
                  <a:lnTo>
                    <a:pt x="3349" y="2811"/>
                  </a:lnTo>
                  <a:lnTo>
                    <a:pt x="3822" y="2226"/>
                  </a:lnTo>
                  <a:lnTo>
                    <a:pt x="4294" y="1664"/>
                  </a:lnTo>
                  <a:lnTo>
                    <a:pt x="4811" y="1102"/>
                  </a:lnTo>
                  <a:lnTo>
                    <a:pt x="4878" y="990"/>
                  </a:lnTo>
                  <a:lnTo>
                    <a:pt x="4946" y="877"/>
                  </a:lnTo>
                  <a:lnTo>
                    <a:pt x="4968" y="743"/>
                  </a:lnTo>
                  <a:lnTo>
                    <a:pt x="4968" y="630"/>
                  </a:lnTo>
                  <a:lnTo>
                    <a:pt x="4946" y="518"/>
                  </a:lnTo>
                  <a:lnTo>
                    <a:pt x="4923" y="405"/>
                  </a:lnTo>
                  <a:lnTo>
                    <a:pt x="4856" y="293"/>
                  </a:lnTo>
                  <a:lnTo>
                    <a:pt x="4788" y="203"/>
                  </a:lnTo>
                  <a:lnTo>
                    <a:pt x="4721" y="113"/>
                  </a:lnTo>
                  <a:lnTo>
                    <a:pt x="4608" y="68"/>
                  </a:lnTo>
                  <a:lnTo>
                    <a:pt x="4518" y="23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370500" y="2170750"/>
              <a:ext cx="85450" cy="115800"/>
            </a:xfrm>
            <a:custGeom>
              <a:avLst/>
              <a:gdLst/>
              <a:ahLst/>
              <a:cxnLst/>
              <a:rect l="l" t="t" r="r" b="b"/>
              <a:pathLst>
                <a:path w="3418" h="4632" extrusionOk="0">
                  <a:moveTo>
                    <a:pt x="2676" y="1"/>
                  </a:moveTo>
                  <a:lnTo>
                    <a:pt x="2564" y="23"/>
                  </a:lnTo>
                  <a:lnTo>
                    <a:pt x="2451" y="68"/>
                  </a:lnTo>
                  <a:lnTo>
                    <a:pt x="2361" y="158"/>
                  </a:lnTo>
                  <a:lnTo>
                    <a:pt x="2271" y="270"/>
                  </a:lnTo>
                  <a:lnTo>
                    <a:pt x="1979" y="675"/>
                  </a:lnTo>
                  <a:lnTo>
                    <a:pt x="1709" y="1102"/>
                  </a:lnTo>
                  <a:lnTo>
                    <a:pt x="1192" y="1979"/>
                  </a:lnTo>
                  <a:lnTo>
                    <a:pt x="653" y="2833"/>
                  </a:lnTo>
                  <a:lnTo>
                    <a:pt x="383" y="3260"/>
                  </a:lnTo>
                  <a:lnTo>
                    <a:pt x="113" y="3687"/>
                  </a:lnTo>
                  <a:lnTo>
                    <a:pt x="46" y="3822"/>
                  </a:lnTo>
                  <a:lnTo>
                    <a:pt x="1" y="3934"/>
                  </a:lnTo>
                  <a:lnTo>
                    <a:pt x="1" y="4047"/>
                  </a:lnTo>
                  <a:lnTo>
                    <a:pt x="1" y="4159"/>
                  </a:lnTo>
                  <a:lnTo>
                    <a:pt x="46" y="4272"/>
                  </a:lnTo>
                  <a:lnTo>
                    <a:pt x="113" y="4362"/>
                  </a:lnTo>
                  <a:lnTo>
                    <a:pt x="181" y="4451"/>
                  </a:lnTo>
                  <a:lnTo>
                    <a:pt x="271" y="4519"/>
                  </a:lnTo>
                  <a:lnTo>
                    <a:pt x="383" y="4586"/>
                  </a:lnTo>
                  <a:lnTo>
                    <a:pt x="495" y="4631"/>
                  </a:lnTo>
                  <a:lnTo>
                    <a:pt x="720" y="4631"/>
                  </a:lnTo>
                  <a:lnTo>
                    <a:pt x="833" y="4609"/>
                  </a:lnTo>
                  <a:lnTo>
                    <a:pt x="945" y="4564"/>
                  </a:lnTo>
                  <a:lnTo>
                    <a:pt x="1035" y="4496"/>
                  </a:lnTo>
                  <a:lnTo>
                    <a:pt x="1125" y="4384"/>
                  </a:lnTo>
                  <a:lnTo>
                    <a:pt x="1417" y="3957"/>
                  </a:lnTo>
                  <a:lnTo>
                    <a:pt x="1687" y="3530"/>
                  </a:lnTo>
                  <a:lnTo>
                    <a:pt x="2226" y="2676"/>
                  </a:lnTo>
                  <a:lnTo>
                    <a:pt x="2743" y="1799"/>
                  </a:lnTo>
                  <a:lnTo>
                    <a:pt x="3013" y="1372"/>
                  </a:lnTo>
                  <a:lnTo>
                    <a:pt x="3305" y="945"/>
                  </a:lnTo>
                  <a:lnTo>
                    <a:pt x="3373" y="832"/>
                  </a:lnTo>
                  <a:lnTo>
                    <a:pt x="3395" y="697"/>
                  </a:lnTo>
                  <a:lnTo>
                    <a:pt x="3418" y="585"/>
                  </a:lnTo>
                  <a:lnTo>
                    <a:pt x="3395" y="473"/>
                  </a:lnTo>
                  <a:lnTo>
                    <a:pt x="3350" y="360"/>
                  </a:lnTo>
                  <a:lnTo>
                    <a:pt x="3283" y="270"/>
                  </a:lnTo>
                  <a:lnTo>
                    <a:pt x="3215" y="180"/>
                  </a:lnTo>
                  <a:lnTo>
                    <a:pt x="3126" y="113"/>
                  </a:lnTo>
                  <a:lnTo>
                    <a:pt x="3013" y="68"/>
                  </a:lnTo>
                  <a:lnTo>
                    <a:pt x="2901" y="23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1079350" y="1761075"/>
              <a:ext cx="1100350" cy="1270100"/>
            </a:xfrm>
            <a:custGeom>
              <a:avLst/>
              <a:gdLst/>
              <a:ahLst/>
              <a:cxnLst/>
              <a:rect l="l" t="t" r="r" b="b"/>
              <a:pathLst>
                <a:path w="44014" h="50804" extrusionOk="0">
                  <a:moveTo>
                    <a:pt x="6564" y="0"/>
                  </a:moveTo>
                  <a:lnTo>
                    <a:pt x="6249" y="45"/>
                  </a:lnTo>
                  <a:lnTo>
                    <a:pt x="5912" y="90"/>
                  </a:lnTo>
                  <a:lnTo>
                    <a:pt x="5575" y="158"/>
                  </a:lnTo>
                  <a:lnTo>
                    <a:pt x="5238" y="248"/>
                  </a:lnTo>
                  <a:lnTo>
                    <a:pt x="4900" y="360"/>
                  </a:lnTo>
                  <a:lnTo>
                    <a:pt x="4563" y="495"/>
                  </a:lnTo>
                  <a:lnTo>
                    <a:pt x="4249" y="652"/>
                  </a:lnTo>
                  <a:lnTo>
                    <a:pt x="3911" y="832"/>
                  </a:lnTo>
                  <a:lnTo>
                    <a:pt x="3574" y="1034"/>
                  </a:lnTo>
                  <a:lnTo>
                    <a:pt x="3259" y="1259"/>
                  </a:lnTo>
                  <a:lnTo>
                    <a:pt x="2967" y="1484"/>
                  </a:lnTo>
                  <a:lnTo>
                    <a:pt x="2675" y="1709"/>
                  </a:lnTo>
                  <a:lnTo>
                    <a:pt x="2405" y="1956"/>
                  </a:lnTo>
                  <a:lnTo>
                    <a:pt x="2136" y="2181"/>
                  </a:lnTo>
                  <a:lnTo>
                    <a:pt x="1911" y="2428"/>
                  </a:lnTo>
                  <a:lnTo>
                    <a:pt x="1686" y="2675"/>
                  </a:lnTo>
                  <a:lnTo>
                    <a:pt x="1484" y="2945"/>
                  </a:lnTo>
                  <a:lnTo>
                    <a:pt x="1281" y="3192"/>
                  </a:lnTo>
                  <a:lnTo>
                    <a:pt x="1101" y="3462"/>
                  </a:lnTo>
                  <a:lnTo>
                    <a:pt x="944" y="3732"/>
                  </a:lnTo>
                  <a:lnTo>
                    <a:pt x="787" y="4002"/>
                  </a:lnTo>
                  <a:lnTo>
                    <a:pt x="652" y="4294"/>
                  </a:lnTo>
                  <a:lnTo>
                    <a:pt x="539" y="4564"/>
                  </a:lnTo>
                  <a:lnTo>
                    <a:pt x="427" y="4856"/>
                  </a:lnTo>
                  <a:lnTo>
                    <a:pt x="337" y="5126"/>
                  </a:lnTo>
                  <a:lnTo>
                    <a:pt x="180" y="5710"/>
                  </a:lnTo>
                  <a:lnTo>
                    <a:pt x="67" y="6317"/>
                  </a:lnTo>
                  <a:lnTo>
                    <a:pt x="22" y="6924"/>
                  </a:lnTo>
                  <a:lnTo>
                    <a:pt x="0" y="7531"/>
                  </a:lnTo>
                  <a:lnTo>
                    <a:pt x="45" y="8160"/>
                  </a:lnTo>
                  <a:lnTo>
                    <a:pt x="112" y="8767"/>
                  </a:lnTo>
                  <a:lnTo>
                    <a:pt x="202" y="9397"/>
                  </a:lnTo>
                  <a:lnTo>
                    <a:pt x="360" y="10026"/>
                  </a:lnTo>
                  <a:lnTo>
                    <a:pt x="517" y="10655"/>
                  </a:lnTo>
                  <a:lnTo>
                    <a:pt x="719" y="11285"/>
                  </a:lnTo>
                  <a:lnTo>
                    <a:pt x="944" y="11914"/>
                  </a:lnTo>
                  <a:lnTo>
                    <a:pt x="1214" y="12544"/>
                  </a:lnTo>
                  <a:lnTo>
                    <a:pt x="1484" y="13151"/>
                  </a:lnTo>
                  <a:lnTo>
                    <a:pt x="1798" y="13758"/>
                  </a:lnTo>
                  <a:lnTo>
                    <a:pt x="2113" y="14364"/>
                  </a:lnTo>
                  <a:lnTo>
                    <a:pt x="2450" y="14949"/>
                  </a:lnTo>
                  <a:lnTo>
                    <a:pt x="2787" y="15533"/>
                  </a:lnTo>
                  <a:lnTo>
                    <a:pt x="3147" y="16095"/>
                  </a:lnTo>
                  <a:lnTo>
                    <a:pt x="3529" y="16635"/>
                  </a:lnTo>
                  <a:lnTo>
                    <a:pt x="3889" y="17174"/>
                  </a:lnTo>
                  <a:lnTo>
                    <a:pt x="4271" y="17691"/>
                  </a:lnTo>
                  <a:lnTo>
                    <a:pt x="4653" y="18186"/>
                  </a:lnTo>
                  <a:lnTo>
                    <a:pt x="5417" y="19130"/>
                  </a:lnTo>
                  <a:lnTo>
                    <a:pt x="6249" y="20074"/>
                  </a:lnTo>
                  <a:lnTo>
                    <a:pt x="7081" y="21018"/>
                  </a:lnTo>
                  <a:lnTo>
                    <a:pt x="8767" y="22884"/>
                  </a:lnTo>
                  <a:lnTo>
                    <a:pt x="12161" y="26571"/>
                  </a:lnTo>
                  <a:lnTo>
                    <a:pt x="13847" y="28436"/>
                  </a:lnTo>
                  <a:lnTo>
                    <a:pt x="14679" y="29380"/>
                  </a:lnTo>
                  <a:lnTo>
                    <a:pt x="15511" y="30325"/>
                  </a:lnTo>
                  <a:lnTo>
                    <a:pt x="16320" y="31291"/>
                  </a:lnTo>
                  <a:lnTo>
                    <a:pt x="17107" y="32258"/>
                  </a:lnTo>
                  <a:lnTo>
                    <a:pt x="17893" y="33247"/>
                  </a:lnTo>
                  <a:lnTo>
                    <a:pt x="18658" y="34236"/>
                  </a:lnTo>
                  <a:lnTo>
                    <a:pt x="19085" y="34865"/>
                  </a:lnTo>
                  <a:lnTo>
                    <a:pt x="19624" y="35697"/>
                  </a:lnTo>
                  <a:lnTo>
                    <a:pt x="20254" y="36709"/>
                  </a:lnTo>
                  <a:lnTo>
                    <a:pt x="20973" y="37855"/>
                  </a:lnTo>
                  <a:lnTo>
                    <a:pt x="22524" y="40463"/>
                  </a:lnTo>
                  <a:lnTo>
                    <a:pt x="24120" y="43205"/>
                  </a:lnTo>
                  <a:lnTo>
                    <a:pt x="26907" y="48038"/>
                  </a:lnTo>
                  <a:lnTo>
                    <a:pt x="28121" y="50151"/>
                  </a:lnTo>
                  <a:lnTo>
                    <a:pt x="28975" y="50398"/>
                  </a:lnTo>
                  <a:lnTo>
                    <a:pt x="29830" y="50578"/>
                  </a:lnTo>
                  <a:lnTo>
                    <a:pt x="30661" y="50713"/>
                  </a:lnTo>
                  <a:lnTo>
                    <a:pt x="31493" y="50781"/>
                  </a:lnTo>
                  <a:lnTo>
                    <a:pt x="32302" y="50803"/>
                  </a:lnTo>
                  <a:lnTo>
                    <a:pt x="33112" y="50803"/>
                  </a:lnTo>
                  <a:lnTo>
                    <a:pt x="33898" y="50736"/>
                  </a:lnTo>
                  <a:lnTo>
                    <a:pt x="34708" y="50646"/>
                  </a:lnTo>
                  <a:lnTo>
                    <a:pt x="35494" y="50533"/>
                  </a:lnTo>
                  <a:lnTo>
                    <a:pt x="36304" y="50353"/>
                  </a:lnTo>
                  <a:lnTo>
                    <a:pt x="37113" y="50174"/>
                  </a:lnTo>
                  <a:lnTo>
                    <a:pt x="37945" y="49971"/>
                  </a:lnTo>
                  <a:lnTo>
                    <a:pt x="38776" y="49724"/>
                  </a:lnTo>
                  <a:lnTo>
                    <a:pt x="39630" y="49477"/>
                  </a:lnTo>
                  <a:lnTo>
                    <a:pt x="41384" y="48937"/>
                  </a:lnTo>
                  <a:lnTo>
                    <a:pt x="41968" y="48735"/>
                  </a:lnTo>
                  <a:lnTo>
                    <a:pt x="42216" y="48623"/>
                  </a:lnTo>
                  <a:lnTo>
                    <a:pt x="42463" y="48510"/>
                  </a:lnTo>
                  <a:lnTo>
                    <a:pt x="42688" y="48398"/>
                  </a:lnTo>
                  <a:lnTo>
                    <a:pt x="42890" y="48263"/>
                  </a:lnTo>
                  <a:lnTo>
                    <a:pt x="43070" y="48128"/>
                  </a:lnTo>
                  <a:lnTo>
                    <a:pt x="43227" y="47971"/>
                  </a:lnTo>
                  <a:lnTo>
                    <a:pt x="43384" y="47836"/>
                  </a:lnTo>
                  <a:lnTo>
                    <a:pt x="43519" y="47678"/>
                  </a:lnTo>
                  <a:lnTo>
                    <a:pt x="43632" y="47521"/>
                  </a:lnTo>
                  <a:lnTo>
                    <a:pt x="43722" y="47341"/>
                  </a:lnTo>
                  <a:lnTo>
                    <a:pt x="43812" y="47184"/>
                  </a:lnTo>
                  <a:lnTo>
                    <a:pt x="43879" y="47004"/>
                  </a:lnTo>
                  <a:lnTo>
                    <a:pt x="43924" y="46824"/>
                  </a:lnTo>
                  <a:lnTo>
                    <a:pt x="43969" y="46644"/>
                  </a:lnTo>
                  <a:lnTo>
                    <a:pt x="43991" y="46442"/>
                  </a:lnTo>
                  <a:lnTo>
                    <a:pt x="44014" y="46240"/>
                  </a:lnTo>
                  <a:lnTo>
                    <a:pt x="44014" y="45835"/>
                  </a:lnTo>
                  <a:lnTo>
                    <a:pt x="43946" y="45408"/>
                  </a:lnTo>
                  <a:lnTo>
                    <a:pt x="43857" y="44958"/>
                  </a:lnTo>
                  <a:lnTo>
                    <a:pt x="43722" y="44509"/>
                  </a:lnTo>
                  <a:lnTo>
                    <a:pt x="43542" y="44037"/>
                  </a:lnTo>
                  <a:lnTo>
                    <a:pt x="43362" y="43542"/>
                  </a:lnTo>
                  <a:lnTo>
                    <a:pt x="43115" y="43025"/>
                  </a:lnTo>
                  <a:lnTo>
                    <a:pt x="42216" y="41137"/>
                  </a:lnTo>
                  <a:lnTo>
                    <a:pt x="41294" y="39271"/>
                  </a:lnTo>
                  <a:lnTo>
                    <a:pt x="40327" y="37428"/>
                  </a:lnTo>
                  <a:lnTo>
                    <a:pt x="39316" y="35585"/>
                  </a:lnTo>
                  <a:lnTo>
                    <a:pt x="38282" y="33764"/>
                  </a:lnTo>
                  <a:lnTo>
                    <a:pt x="37225" y="31966"/>
                  </a:lnTo>
                  <a:lnTo>
                    <a:pt x="36146" y="30167"/>
                  </a:lnTo>
                  <a:lnTo>
                    <a:pt x="35022" y="28391"/>
                  </a:lnTo>
                  <a:lnTo>
                    <a:pt x="33876" y="26638"/>
                  </a:lnTo>
                  <a:lnTo>
                    <a:pt x="32729" y="24907"/>
                  </a:lnTo>
                  <a:lnTo>
                    <a:pt x="31538" y="23176"/>
                  </a:lnTo>
                  <a:lnTo>
                    <a:pt x="30324" y="21468"/>
                  </a:lnTo>
                  <a:lnTo>
                    <a:pt x="29110" y="19782"/>
                  </a:lnTo>
                  <a:lnTo>
                    <a:pt x="27851" y="18096"/>
                  </a:lnTo>
                  <a:lnTo>
                    <a:pt x="26593" y="16433"/>
                  </a:lnTo>
                  <a:lnTo>
                    <a:pt x="25311" y="14769"/>
                  </a:lnTo>
                  <a:lnTo>
                    <a:pt x="24659" y="13960"/>
                  </a:lnTo>
                  <a:lnTo>
                    <a:pt x="24008" y="13173"/>
                  </a:lnTo>
                  <a:lnTo>
                    <a:pt x="23333" y="12386"/>
                  </a:lnTo>
                  <a:lnTo>
                    <a:pt x="22659" y="11600"/>
                  </a:lnTo>
                  <a:lnTo>
                    <a:pt x="21962" y="10835"/>
                  </a:lnTo>
                  <a:lnTo>
                    <a:pt x="21265" y="10071"/>
                  </a:lnTo>
                  <a:lnTo>
                    <a:pt x="20546" y="9329"/>
                  </a:lnTo>
                  <a:lnTo>
                    <a:pt x="19826" y="8587"/>
                  </a:lnTo>
                  <a:lnTo>
                    <a:pt x="18343" y="7126"/>
                  </a:lnTo>
                  <a:lnTo>
                    <a:pt x="16837" y="5710"/>
                  </a:lnTo>
                  <a:lnTo>
                    <a:pt x="15286" y="4339"/>
                  </a:lnTo>
                  <a:lnTo>
                    <a:pt x="13735" y="2990"/>
                  </a:lnTo>
                  <a:lnTo>
                    <a:pt x="13173" y="2540"/>
                  </a:lnTo>
                  <a:lnTo>
                    <a:pt x="12611" y="2113"/>
                  </a:lnTo>
                  <a:lnTo>
                    <a:pt x="12026" y="1709"/>
                  </a:lnTo>
                  <a:lnTo>
                    <a:pt x="11419" y="1327"/>
                  </a:lnTo>
                  <a:lnTo>
                    <a:pt x="10812" y="989"/>
                  </a:lnTo>
                  <a:lnTo>
                    <a:pt x="10183" y="697"/>
                  </a:lnTo>
                  <a:lnTo>
                    <a:pt x="9531" y="450"/>
                  </a:lnTo>
                  <a:lnTo>
                    <a:pt x="8879" y="248"/>
                  </a:lnTo>
                  <a:lnTo>
                    <a:pt x="8565" y="158"/>
                  </a:lnTo>
                  <a:lnTo>
                    <a:pt x="8227" y="113"/>
                  </a:lnTo>
                  <a:lnTo>
                    <a:pt x="7913" y="45"/>
                  </a:lnTo>
                  <a:lnTo>
                    <a:pt x="7575" y="23"/>
                  </a:lnTo>
                  <a:lnTo>
                    <a:pt x="7238" y="0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1137775" y="1790850"/>
              <a:ext cx="891875" cy="1226825"/>
            </a:xfrm>
            <a:custGeom>
              <a:avLst/>
              <a:gdLst/>
              <a:ahLst/>
              <a:cxnLst/>
              <a:rect l="l" t="t" r="r" b="b"/>
              <a:pathLst>
                <a:path w="35675" h="49073" extrusionOk="0">
                  <a:moveTo>
                    <a:pt x="1012" y="1"/>
                  </a:moveTo>
                  <a:lnTo>
                    <a:pt x="473" y="405"/>
                  </a:lnTo>
                  <a:lnTo>
                    <a:pt x="1" y="810"/>
                  </a:lnTo>
                  <a:lnTo>
                    <a:pt x="495" y="1327"/>
                  </a:lnTo>
                  <a:lnTo>
                    <a:pt x="967" y="1822"/>
                  </a:lnTo>
                  <a:lnTo>
                    <a:pt x="1484" y="2316"/>
                  </a:lnTo>
                  <a:lnTo>
                    <a:pt x="2001" y="2811"/>
                  </a:lnTo>
                  <a:lnTo>
                    <a:pt x="3035" y="3777"/>
                  </a:lnTo>
                  <a:lnTo>
                    <a:pt x="4114" y="4721"/>
                  </a:lnTo>
                  <a:lnTo>
                    <a:pt x="5171" y="5688"/>
                  </a:lnTo>
                  <a:lnTo>
                    <a:pt x="6205" y="6655"/>
                  </a:lnTo>
                  <a:lnTo>
                    <a:pt x="6722" y="7149"/>
                  </a:lnTo>
                  <a:lnTo>
                    <a:pt x="7217" y="7644"/>
                  </a:lnTo>
                  <a:lnTo>
                    <a:pt x="7689" y="8161"/>
                  </a:lnTo>
                  <a:lnTo>
                    <a:pt x="8161" y="8678"/>
                  </a:lnTo>
                  <a:lnTo>
                    <a:pt x="9847" y="10678"/>
                  </a:lnTo>
                  <a:lnTo>
                    <a:pt x="11533" y="12701"/>
                  </a:lnTo>
                  <a:lnTo>
                    <a:pt x="13174" y="14747"/>
                  </a:lnTo>
                  <a:lnTo>
                    <a:pt x="14814" y="16815"/>
                  </a:lnTo>
                  <a:lnTo>
                    <a:pt x="16388" y="18883"/>
                  </a:lnTo>
                  <a:lnTo>
                    <a:pt x="17939" y="20996"/>
                  </a:lnTo>
                  <a:lnTo>
                    <a:pt x="18703" y="22075"/>
                  </a:lnTo>
                  <a:lnTo>
                    <a:pt x="19468" y="23154"/>
                  </a:lnTo>
                  <a:lnTo>
                    <a:pt x="20187" y="24233"/>
                  </a:lnTo>
                  <a:lnTo>
                    <a:pt x="20929" y="25335"/>
                  </a:lnTo>
                  <a:lnTo>
                    <a:pt x="22233" y="27358"/>
                  </a:lnTo>
                  <a:lnTo>
                    <a:pt x="23491" y="29426"/>
                  </a:lnTo>
                  <a:lnTo>
                    <a:pt x="24728" y="31494"/>
                  </a:lnTo>
                  <a:lnTo>
                    <a:pt x="25919" y="33584"/>
                  </a:lnTo>
                  <a:lnTo>
                    <a:pt x="27111" y="35675"/>
                  </a:lnTo>
                  <a:lnTo>
                    <a:pt x="28279" y="37788"/>
                  </a:lnTo>
                  <a:lnTo>
                    <a:pt x="30595" y="42037"/>
                  </a:lnTo>
                  <a:lnTo>
                    <a:pt x="32528" y="45543"/>
                  </a:lnTo>
                  <a:lnTo>
                    <a:pt x="34439" y="49073"/>
                  </a:lnTo>
                  <a:lnTo>
                    <a:pt x="35675" y="48758"/>
                  </a:lnTo>
                  <a:lnTo>
                    <a:pt x="33832" y="45319"/>
                  </a:lnTo>
                  <a:lnTo>
                    <a:pt x="31943" y="41902"/>
                  </a:lnTo>
                  <a:lnTo>
                    <a:pt x="29561" y="37541"/>
                  </a:lnTo>
                  <a:lnTo>
                    <a:pt x="28347" y="35383"/>
                  </a:lnTo>
                  <a:lnTo>
                    <a:pt x="27133" y="33202"/>
                  </a:lnTo>
                  <a:lnTo>
                    <a:pt x="25897" y="31044"/>
                  </a:lnTo>
                  <a:lnTo>
                    <a:pt x="24638" y="28909"/>
                  </a:lnTo>
                  <a:lnTo>
                    <a:pt x="23334" y="26796"/>
                  </a:lnTo>
                  <a:lnTo>
                    <a:pt x="21985" y="24705"/>
                  </a:lnTo>
                  <a:lnTo>
                    <a:pt x="20704" y="22794"/>
                  </a:lnTo>
                  <a:lnTo>
                    <a:pt x="19378" y="20906"/>
                  </a:lnTo>
                  <a:lnTo>
                    <a:pt x="18029" y="19040"/>
                  </a:lnTo>
                  <a:lnTo>
                    <a:pt x="16658" y="17197"/>
                  </a:lnTo>
                  <a:lnTo>
                    <a:pt x="15242" y="15354"/>
                  </a:lnTo>
                  <a:lnTo>
                    <a:pt x="13803" y="13556"/>
                  </a:lnTo>
                  <a:lnTo>
                    <a:pt x="12342" y="11757"/>
                  </a:lnTo>
                  <a:lnTo>
                    <a:pt x="10881" y="10004"/>
                  </a:lnTo>
                  <a:lnTo>
                    <a:pt x="9487" y="8340"/>
                  </a:lnTo>
                  <a:lnTo>
                    <a:pt x="8790" y="7531"/>
                  </a:lnTo>
                  <a:lnTo>
                    <a:pt x="8071" y="6722"/>
                  </a:lnTo>
                  <a:lnTo>
                    <a:pt x="7351" y="5913"/>
                  </a:lnTo>
                  <a:lnTo>
                    <a:pt x="6610" y="5148"/>
                  </a:lnTo>
                  <a:lnTo>
                    <a:pt x="5845" y="4384"/>
                  </a:lnTo>
                  <a:lnTo>
                    <a:pt x="5036" y="3665"/>
                  </a:lnTo>
                  <a:lnTo>
                    <a:pt x="2968" y="1866"/>
                  </a:lnTo>
                  <a:lnTo>
                    <a:pt x="1979" y="967"/>
                  </a:lnTo>
                  <a:lnTo>
                    <a:pt x="1484" y="49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1952075" y="2584375"/>
              <a:ext cx="93325" cy="135450"/>
            </a:xfrm>
            <a:custGeom>
              <a:avLst/>
              <a:gdLst/>
              <a:ahLst/>
              <a:cxnLst/>
              <a:rect l="l" t="t" r="r" b="b"/>
              <a:pathLst>
                <a:path w="373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8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46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46" y="787"/>
                  </a:lnTo>
                  <a:lnTo>
                    <a:pt x="91" y="922"/>
                  </a:lnTo>
                  <a:lnTo>
                    <a:pt x="1305" y="3057"/>
                  </a:lnTo>
                  <a:lnTo>
                    <a:pt x="1912" y="4114"/>
                  </a:lnTo>
                  <a:lnTo>
                    <a:pt x="2249" y="4631"/>
                  </a:lnTo>
                  <a:lnTo>
                    <a:pt x="2564" y="5148"/>
                  </a:lnTo>
                  <a:lnTo>
                    <a:pt x="2653" y="5260"/>
                  </a:lnTo>
                  <a:lnTo>
                    <a:pt x="2766" y="5328"/>
                  </a:lnTo>
                  <a:lnTo>
                    <a:pt x="2878" y="5395"/>
                  </a:lnTo>
                  <a:lnTo>
                    <a:pt x="2991" y="5418"/>
                  </a:lnTo>
                  <a:lnTo>
                    <a:pt x="3215" y="5418"/>
                  </a:lnTo>
                  <a:lnTo>
                    <a:pt x="3328" y="5373"/>
                  </a:lnTo>
                  <a:lnTo>
                    <a:pt x="3440" y="5328"/>
                  </a:lnTo>
                  <a:lnTo>
                    <a:pt x="3530" y="5260"/>
                  </a:lnTo>
                  <a:lnTo>
                    <a:pt x="3620" y="5193"/>
                  </a:lnTo>
                  <a:lnTo>
                    <a:pt x="3687" y="5103"/>
                  </a:lnTo>
                  <a:lnTo>
                    <a:pt x="3732" y="4991"/>
                  </a:lnTo>
                  <a:lnTo>
                    <a:pt x="3732" y="4878"/>
                  </a:lnTo>
                  <a:lnTo>
                    <a:pt x="3732" y="4766"/>
                  </a:lnTo>
                  <a:lnTo>
                    <a:pt x="3710" y="4653"/>
                  </a:lnTo>
                  <a:lnTo>
                    <a:pt x="3643" y="4518"/>
                  </a:lnTo>
                  <a:lnTo>
                    <a:pt x="3305" y="4001"/>
                  </a:lnTo>
                  <a:lnTo>
                    <a:pt x="2991" y="3484"/>
                  </a:lnTo>
                  <a:lnTo>
                    <a:pt x="2361" y="2428"/>
                  </a:lnTo>
                  <a:lnTo>
                    <a:pt x="1170" y="292"/>
                  </a:lnTo>
                  <a:lnTo>
                    <a:pt x="1080" y="180"/>
                  </a:lnTo>
                  <a:lnTo>
                    <a:pt x="990" y="90"/>
                  </a:lnTo>
                  <a:lnTo>
                    <a:pt x="878" y="23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1825650" y="2406225"/>
              <a:ext cx="49475" cy="58475"/>
            </a:xfrm>
            <a:custGeom>
              <a:avLst/>
              <a:gdLst/>
              <a:ahLst/>
              <a:cxnLst/>
              <a:rect l="l" t="t" r="r" b="b"/>
              <a:pathLst>
                <a:path w="1979" h="233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113"/>
                  </a:lnTo>
                  <a:lnTo>
                    <a:pt x="225" y="180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809" y="2046"/>
                  </a:lnTo>
                  <a:lnTo>
                    <a:pt x="899" y="2158"/>
                  </a:lnTo>
                  <a:lnTo>
                    <a:pt x="1012" y="2248"/>
                  </a:lnTo>
                  <a:lnTo>
                    <a:pt x="1124" y="2316"/>
                  </a:lnTo>
                  <a:lnTo>
                    <a:pt x="1236" y="2338"/>
                  </a:lnTo>
                  <a:lnTo>
                    <a:pt x="1461" y="2338"/>
                  </a:lnTo>
                  <a:lnTo>
                    <a:pt x="1574" y="2293"/>
                  </a:lnTo>
                  <a:lnTo>
                    <a:pt x="1664" y="2248"/>
                  </a:lnTo>
                  <a:lnTo>
                    <a:pt x="1776" y="2181"/>
                  </a:lnTo>
                  <a:lnTo>
                    <a:pt x="1843" y="2113"/>
                  </a:lnTo>
                  <a:lnTo>
                    <a:pt x="1911" y="2001"/>
                  </a:lnTo>
                  <a:lnTo>
                    <a:pt x="1956" y="1911"/>
                  </a:lnTo>
                  <a:lnTo>
                    <a:pt x="1978" y="1799"/>
                  </a:lnTo>
                  <a:lnTo>
                    <a:pt x="1978" y="1686"/>
                  </a:lnTo>
                  <a:lnTo>
                    <a:pt x="1956" y="1551"/>
                  </a:lnTo>
                  <a:lnTo>
                    <a:pt x="1888" y="1439"/>
                  </a:lnTo>
                  <a:lnTo>
                    <a:pt x="1169" y="293"/>
                  </a:lnTo>
                  <a:lnTo>
                    <a:pt x="1079" y="180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1738525" y="2640575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608" y="0"/>
                  </a:moveTo>
                  <a:lnTo>
                    <a:pt x="473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202"/>
                  </a:lnTo>
                  <a:lnTo>
                    <a:pt x="91" y="292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29"/>
                  </a:lnTo>
                  <a:lnTo>
                    <a:pt x="23" y="742"/>
                  </a:lnTo>
                  <a:lnTo>
                    <a:pt x="46" y="854"/>
                  </a:lnTo>
                  <a:lnTo>
                    <a:pt x="91" y="967"/>
                  </a:lnTo>
                  <a:lnTo>
                    <a:pt x="158" y="1057"/>
                  </a:lnTo>
                  <a:lnTo>
                    <a:pt x="248" y="1124"/>
                  </a:lnTo>
                  <a:lnTo>
                    <a:pt x="338" y="1191"/>
                  </a:lnTo>
                  <a:lnTo>
                    <a:pt x="473" y="1236"/>
                  </a:lnTo>
                  <a:lnTo>
                    <a:pt x="743" y="1236"/>
                  </a:lnTo>
                  <a:lnTo>
                    <a:pt x="878" y="1191"/>
                  </a:lnTo>
                  <a:lnTo>
                    <a:pt x="967" y="1124"/>
                  </a:lnTo>
                  <a:lnTo>
                    <a:pt x="1057" y="1057"/>
                  </a:lnTo>
                  <a:lnTo>
                    <a:pt x="1125" y="967"/>
                  </a:lnTo>
                  <a:lnTo>
                    <a:pt x="1170" y="854"/>
                  </a:lnTo>
                  <a:lnTo>
                    <a:pt x="1192" y="742"/>
                  </a:lnTo>
                  <a:lnTo>
                    <a:pt x="1215" y="629"/>
                  </a:lnTo>
                  <a:lnTo>
                    <a:pt x="1192" y="517"/>
                  </a:lnTo>
                  <a:lnTo>
                    <a:pt x="1170" y="405"/>
                  </a:lnTo>
                  <a:lnTo>
                    <a:pt x="1125" y="292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68"/>
                  </a:lnTo>
                  <a:lnTo>
                    <a:pt x="743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1453625" y="2257300"/>
              <a:ext cx="86550" cy="103975"/>
            </a:xfrm>
            <a:custGeom>
              <a:avLst/>
              <a:gdLst/>
              <a:ahLst/>
              <a:cxnLst/>
              <a:rect l="l" t="t" r="r" b="b"/>
              <a:pathLst>
                <a:path w="3462" h="4159" extrusionOk="0">
                  <a:moveTo>
                    <a:pt x="652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7" y="338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23" y="652"/>
                  </a:lnTo>
                  <a:lnTo>
                    <a:pt x="45" y="765"/>
                  </a:lnTo>
                  <a:lnTo>
                    <a:pt x="112" y="900"/>
                  </a:lnTo>
                  <a:lnTo>
                    <a:pt x="2293" y="3889"/>
                  </a:lnTo>
                  <a:lnTo>
                    <a:pt x="2383" y="4002"/>
                  </a:lnTo>
                  <a:lnTo>
                    <a:pt x="2495" y="4069"/>
                  </a:lnTo>
                  <a:lnTo>
                    <a:pt x="2585" y="4114"/>
                  </a:lnTo>
                  <a:lnTo>
                    <a:pt x="2720" y="4159"/>
                  </a:lnTo>
                  <a:lnTo>
                    <a:pt x="2832" y="4159"/>
                  </a:lnTo>
                  <a:lnTo>
                    <a:pt x="2945" y="4136"/>
                  </a:lnTo>
                  <a:lnTo>
                    <a:pt x="3057" y="4114"/>
                  </a:lnTo>
                  <a:lnTo>
                    <a:pt x="3170" y="4069"/>
                  </a:lnTo>
                  <a:lnTo>
                    <a:pt x="3259" y="4002"/>
                  </a:lnTo>
                  <a:lnTo>
                    <a:pt x="3349" y="3912"/>
                  </a:lnTo>
                  <a:lnTo>
                    <a:pt x="3417" y="3822"/>
                  </a:lnTo>
                  <a:lnTo>
                    <a:pt x="3439" y="3732"/>
                  </a:lnTo>
                  <a:lnTo>
                    <a:pt x="3462" y="3619"/>
                  </a:lnTo>
                  <a:lnTo>
                    <a:pt x="3462" y="3507"/>
                  </a:lnTo>
                  <a:lnTo>
                    <a:pt x="3417" y="3372"/>
                  </a:lnTo>
                  <a:lnTo>
                    <a:pt x="3349" y="3260"/>
                  </a:lnTo>
                  <a:lnTo>
                    <a:pt x="1191" y="270"/>
                  </a:lnTo>
                  <a:lnTo>
                    <a:pt x="1101" y="158"/>
                  </a:lnTo>
                  <a:lnTo>
                    <a:pt x="989" y="90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1545225" y="2539975"/>
              <a:ext cx="61275" cy="69700"/>
            </a:xfrm>
            <a:custGeom>
              <a:avLst/>
              <a:gdLst/>
              <a:ahLst/>
              <a:cxnLst/>
              <a:rect l="l" t="t" r="r" b="b"/>
              <a:pathLst>
                <a:path w="2451" h="2788" extrusionOk="0">
                  <a:moveTo>
                    <a:pt x="607" y="0"/>
                  </a:moveTo>
                  <a:lnTo>
                    <a:pt x="472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3"/>
                  </a:lnTo>
                  <a:lnTo>
                    <a:pt x="23" y="405"/>
                  </a:lnTo>
                  <a:lnTo>
                    <a:pt x="0" y="517"/>
                  </a:lnTo>
                  <a:lnTo>
                    <a:pt x="0" y="630"/>
                  </a:lnTo>
                  <a:lnTo>
                    <a:pt x="0" y="742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57" y="1057"/>
                  </a:lnTo>
                  <a:lnTo>
                    <a:pt x="1394" y="2608"/>
                  </a:lnTo>
                  <a:lnTo>
                    <a:pt x="1484" y="2698"/>
                  </a:lnTo>
                  <a:lnTo>
                    <a:pt x="1596" y="2743"/>
                  </a:lnTo>
                  <a:lnTo>
                    <a:pt x="1709" y="2788"/>
                  </a:lnTo>
                  <a:lnTo>
                    <a:pt x="1843" y="2788"/>
                  </a:lnTo>
                  <a:lnTo>
                    <a:pt x="1956" y="2765"/>
                  </a:lnTo>
                  <a:lnTo>
                    <a:pt x="2068" y="2743"/>
                  </a:lnTo>
                  <a:lnTo>
                    <a:pt x="2181" y="2675"/>
                  </a:lnTo>
                  <a:lnTo>
                    <a:pt x="2270" y="2608"/>
                  </a:lnTo>
                  <a:lnTo>
                    <a:pt x="2360" y="2518"/>
                  </a:lnTo>
                  <a:lnTo>
                    <a:pt x="2405" y="2406"/>
                  </a:lnTo>
                  <a:lnTo>
                    <a:pt x="2450" y="2293"/>
                  </a:lnTo>
                  <a:lnTo>
                    <a:pt x="2450" y="2181"/>
                  </a:lnTo>
                  <a:lnTo>
                    <a:pt x="2428" y="2068"/>
                  </a:lnTo>
                  <a:lnTo>
                    <a:pt x="2405" y="1956"/>
                  </a:lnTo>
                  <a:lnTo>
                    <a:pt x="2338" y="1844"/>
                  </a:lnTo>
                  <a:lnTo>
                    <a:pt x="2270" y="1731"/>
                  </a:lnTo>
                  <a:lnTo>
                    <a:pt x="1034" y="180"/>
                  </a:lnTo>
                  <a:lnTo>
                    <a:pt x="944" y="113"/>
                  </a:lnTo>
                  <a:lnTo>
                    <a:pt x="854" y="45"/>
                  </a:lnTo>
                  <a:lnTo>
                    <a:pt x="719" y="2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1756525" y="2828825"/>
              <a:ext cx="61825" cy="77025"/>
            </a:xfrm>
            <a:custGeom>
              <a:avLst/>
              <a:gdLst/>
              <a:ahLst/>
              <a:cxnLst/>
              <a:rect l="l" t="t" r="r" b="b"/>
              <a:pathLst>
                <a:path w="2473" h="3081" extrusionOk="0">
                  <a:moveTo>
                    <a:pt x="652" y="1"/>
                  </a:moveTo>
                  <a:lnTo>
                    <a:pt x="540" y="23"/>
                  </a:lnTo>
                  <a:lnTo>
                    <a:pt x="405" y="46"/>
                  </a:lnTo>
                  <a:lnTo>
                    <a:pt x="292" y="90"/>
                  </a:lnTo>
                  <a:lnTo>
                    <a:pt x="203" y="158"/>
                  </a:lnTo>
                  <a:lnTo>
                    <a:pt x="113" y="248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68" y="945"/>
                  </a:lnTo>
                  <a:lnTo>
                    <a:pt x="405" y="1394"/>
                  </a:lnTo>
                  <a:lnTo>
                    <a:pt x="720" y="1866"/>
                  </a:lnTo>
                  <a:lnTo>
                    <a:pt x="1304" y="2788"/>
                  </a:lnTo>
                  <a:lnTo>
                    <a:pt x="1394" y="2900"/>
                  </a:lnTo>
                  <a:lnTo>
                    <a:pt x="1506" y="2990"/>
                  </a:lnTo>
                  <a:lnTo>
                    <a:pt x="1619" y="3035"/>
                  </a:lnTo>
                  <a:lnTo>
                    <a:pt x="1731" y="3080"/>
                  </a:lnTo>
                  <a:lnTo>
                    <a:pt x="1956" y="3080"/>
                  </a:lnTo>
                  <a:lnTo>
                    <a:pt x="2068" y="3035"/>
                  </a:lnTo>
                  <a:lnTo>
                    <a:pt x="2181" y="2990"/>
                  </a:lnTo>
                  <a:lnTo>
                    <a:pt x="2271" y="2923"/>
                  </a:lnTo>
                  <a:lnTo>
                    <a:pt x="2338" y="2833"/>
                  </a:lnTo>
                  <a:lnTo>
                    <a:pt x="2405" y="2743"/>
                  </a:lnTo>
                  <a:lnTo>
                    <a:pt x="2450" y="2653"/>
                  </a:lnTo>
                  <a:lnTo>
                    <a:pt x="2473" y="2541"/>
                  </a:lnTo>
                  <a:lnTo>
                    <a:pt x="2473" y="2428"/>
                  </a:lnTo>
                  <a:lnTo>
                    <a:pt x="2450" y="2293"/>
                  </a:lnTo>
                  <a:lnTo>
                    <a:pt x="2383" y="2181"/>
                  </a:lnTo>
                  <a:lnTo>
                    <a:pt x="1776" y="1237"/>
                  </a:lnTo>
                  <a:lnTo>
                    <a:pt x="1461" y="765"/>
                  </a:lnTo>
                  <a:lnTo>
                    <a:pt x="1147" y="315"/>
                  </a:lnTo>
                  <a:lnTo>
                    <a:pt x="1057" y="225"/>
                  </a:lnTo>
                  <a:lnTo>
                    <a:pt x="967" y="135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1576675" y="2114550"/>
              <a:ext cx="123675" cy="139400"/>
            </a:xfrm>
            <a:custGeom>
              <a:avLst/>
              <a:gdLst/>
              <a:ahLst/>
              <a:cxnLst/>
              <a:rect l="l" t="t" r="r" b="b"/>
              <a:pathLst>
                <a:path w="4947" h="5576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23" y="720"/>
                  </a:lnTo>
                  <a:lnTo>
                    <a:pt x="46" y="832"/>
                  </a:lnTo>
                  <a:lnTo>
                    <a:pt x="113" y="945"/>
                  </a:lnTo>
                  <a:lnTo>
                    <a:pt x="203" y="1057"/>
                  </a:lnTo>
                  <a:lnTo>
                    <a:pt x="698" y="1574"/>
                  </a:lnTo>
                  <a:lnTo>
                    <a:pt x="1170" y="2091"/>
                  </a:lnTo>
                  <a:lnTo>
                    <a:pt x="1642" y="2631"/>
                  </a:lnTo>
                  <a:lnTo>
                    <a:pt x="2091" y="3193"/>
                  </a:lnTo>
                  <a:lnTo>
                    <a:pt x="2991" y="4294"/>
                  </a:lnTo>
                  <a:lnTo>
                    <a:pt x="3440" y="4856"/>
                  </a:lnTo>
                  <a:lnTo>
                    <a:pt x="3912" y="5396"/>
                  </a:lnTo>
                  <a:lnTo>
                    <a:pt x="4025" y="5486"/>
                  </a:lnTo>
                  <a:lnTo>
                    <a:pt x="4115" y="5553"/>
                  </a:lnTo>
                  <a:lnTo>
                    <a:pt x="4227" y="5575"/>
                  </a:lnTo>
                  <a:lnTo>
                    <a:pt x="4452" y="5575"/>
                  </a:lnTo>
                  <a:lnTo>
                    <a:pt x="4564" y="5531"/>
                  </a:lnTo>
                  <a:lnTo>
                    <a:pt x="4654" y="5463"/>
                  </a:lnTo>
                  <a:lnTo>
                    <a:pt x="4744" y="5396"/>
                  </a:lnTo>
                  <a:lnTo>
                    <a:pt x="4834" y="5306"/>
                  </a:lnTo>
                  <a:lnTo>
                    <a:pt x="4879" y="5216"/>
                  </a:lnTo>
                  <a:lnTo>
                    <a:pt x="4924" y="5103"/>
                  </a:lnTo>
                  <a:lnTo>
                    <a:pt x="4946" y="4991"/>
                  </a:lnTo>
                  <a:lnTo>
                    <a:pt x="4946" y="4856"/>
                  </a:lnTo>
                  <a:lnTo>
                    <a:pt x="4924" y="4744"/>
                  </a:lnTo>
                  <a:lnTo>
                    <a:pt x="4879" y="4631"/>
                  </a:lnTo>
                  <a:lnTo>
                    <a:pt x="4789" y="4519"/>
                  </a:lnTo>
                  <a:lnTo>
                    <a:pt x="4317" y="3979"/>
                  </a:lnTo>
                  <a:lnTo>
                    <a:pt x="3867" y="3417"/>
                  </a:lnTo>
                  <a:lnTo>
                    <a:pt x="2968" y="2316"/>
                  </a:lnTo>
                  <a:lnTo>
                    <a:pt x="2519" y="1754"/>
                  </a:lnTo>
                  <a:lnTo>
                    <a:pt x="2047" y="1215"/>
                  </a:lnTo>
                  <a:lnTo>
                    <a:pt x="1574" y="698"/>
                  </a:lnTo>
                  <a:lnTo>
                    <a:pt x="1080" y="180"/>
                  </a:lnTo>
                  <a:lnTo>
                    <a:pt x="968" y="91"/>
                  </a:lnTo>
                  <a:lnTo>
                    <a:pt x="855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1635125" y="2273025"/>
              <a:ext cx="112425" cy="115800"/>
            </a:xfrm>
            <a:custGeom>
              <a:avLst/>
              <a:gdLst/>
              <a:ahLst/>
              <a:cxnLst/>
              <a:rect l="l" t="t" r="r" b="b"/>
              <a:pathLst>
                <a:path w="4497" h="4632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1" y="203"/>
                  </a:lnTo>
                  <a:lnTo>
                    <a:pt x="113" y="293"/>
                  </a:lnTo>
                  <a:lnTo>
                    <a:pt x="46" y="405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32"/>
                  </a:lnTo>
                  <a:lnTo>
                    <a:pt x="91" y="945"/>
                  </a:lnTo>
                  <a:lnTo>
                    <a:pt x="181" y="1057"/>
                  </a:lnTo>
                  <a:lnTo>
                    <a:pt x="608" y="1484"/>
                  </a:lnTo>
                  <a:lnTo>
                    <a:pt x="1012" y="1889"/>
                  </a:lnTo>
                  <a:lnTo>
                    <a:pt x="1799" y="2766"/>
                  </a:lnTo>
                  <a:lnTo>
                    <a:pt x="2608" y="3620"/>
                  </a:lnTo>
                  <a:lnTo>
                    <a:pt x="3013" y="4047"/>
                  </a:lnTo>
                  <a:lnTo>
                    <a:pt x="3440" y="4474"/>
                  </a:lnTo>
                  <a:lnTo>
                    <a:pt x="3530" y="4564"/>
                  </a:lnTo>
                  <a:lnTo>
                    <a:pt x="3665" y="4609"/>
                  </a:lnTo>
                  <a:lnTo>
                    <a:pt x="3777" y="4631"/>
                  </a:lnTo>
                  <a:lnTo>
                    <a:pt x="4002" y="4631"/>
                  </a:lnTo>
                  <a:lnTo>
                    <a:pt x="4114" y="4586"/>
                  </a:lnTo>
                  <a:lnTo>
                    <a:pt x="4204" y="4519"/>
                  </a:lnTo>
                  <a:lnTo>
                    <a:pt x="4294" y="4452"/>
                  </a:lnTo>
                  <a:lnTo>
                    <a:pt x="4362" y="4362"/>
                  </a:lnTo>
                  <a:lnTo>
                    <a:pt x="4429" y="4249"/>
                  </a:lnTo>
                  <a:lnTo>
                    <a:pt x="4474" y="4159"/>
                  </a:lnTo>
                  <a:lnTo>
                    <a:pt x="4497" y="4047"/>
                  </a:lnTo>
                  <a:lnTo>
                    <a:pt x="4497" y="3935"/>
                  </a:lnTo>
                  <a:lnTo>
                    <a:pt x="4452" y="3822"/>
                  </a:lnTo>
                  <a:lnTo>
                    <a:pt x="4407" y="3710"/>
                  </a:lnTo>
                  <a:lnTo>
                    <a:pt x="4294" y="3597"/>
                  </a:lnTo>
                  <a:lnTo>
                    <a:pt x="3890" y="3170"/>
                  </a:lnTo>
                  <a:lnTo>
                    <a:pt x="3485" y="2743"/>
                  </a:lnTo>
                  <a:lnTo>
                    <a:pt x="2676" y="1889"/>
                  </a:lnTo>
                  <a:lnTo>
                    <a:pt x="1889" y="1012"/>
                  </a:lnTo>
                  <a:lnTo>
                    <a:pt x="1484" y="608"/>
                  </a:lnTo>
                  <a:lnTo>
                    <a:pt x="1057" y="181"/>
                  </a:lnTo>
                  <a:lnTo>
                    <a:pt x="945" y="91"/>
                  </a:lnTo>
                  <a:lnTo>
                    <a:pt x="832" y="46"/>
                  </a:lnTo>
                  <a:lnTo>
                    <a:pt x="720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210275" y="2106125"/>
              <a:ext cx="146150" cy="132100"/>
            </a:xfrm>
            <a:custGeom>
              <a:avLst/>
              <a:gdLst/>
              <a:ahLst/>
              <a:cxnLst/>
              <a:rect l="l" t="t" r="r" b="b"/>
              <a:pathLst>
                <a:path w="5846" h="5284" extrusionOk="0">
                  <a:moveTo>
                    <a:pt x="540" y="0"/>
                  </a:moveTo>
                  <a:lnTo>
                    <a:pt x="450" y="23"/>
                  </a:lnTo>
                  <a:lnTo>
                    <a:pt x="338" y="45"/>
                  </a:lnTo>
                  <a:lnTo>
                    <a:pt x="248" y="113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46" y="877"/>
                  </a:lnTo>
                  <a:lnTo>
                    <a:pt x="91" y="990"/>
                  </a:lnTo>
                  <a:lnTo>
                    <a:pt x="180" y="1079"/>
                  </a:lnTo>
                  <a:lnTo>
                    <a:pt x="270" y="1169"/>
                  </a:lnTo>
                  <a:lnTo>
                    <a:pt x="877" y="1641"/>
                  </a:lnTo>
                  <a:lnTo>
                    <a:pt x="1462" y="2091"/>
                  </a:lnTo>
                  <a:lnTo>
                    <a:pt x="2046" y="2563"/>
                  </a:lnTo>
                  <a:lnTo>
                    <a:pt x="2608" y="3058"/>
                  </a:lnTo>
                  <a:lnTo>
                    <a:pt x="3170" y="3552"/>
                  </a:lnTo>
                  <a:lnTo>
                    <a:pt x="3710" y="4069"/>
                  </a:lnTo>
                  <a:lnTo>
                    <a:pt x="4789" y="5103"/>
                  </a:lnTo>
                  <a:lnTo>
                    <a:pt x="4901" y="5193"/>
                  </a:lnTo>
                  <a:lnTo>
                    <a:pt x="5013" y="5261"/>
                  </a:lnTo>
                  <a:lnTo>
                    <a:pt x="5126" y="5283"/>
                  </a:lnTo>
                  <a:lnTo>
                    <a:pt x="5238" y="5283"/>
                  </a:lnTo>
                  <a:lnTo>
                    <a:pt x="5351" y="5261"/>
                  </a:lnTo>
                  <a:lnTo>
                    <a:pt x="5463" y="5238"/>
                  </a:lnTo>
                  <a:lnTo>
                    <a:pt x="5553" y="5171"/>
                  </a:lnTo>
                  <a:lnTo>
                    <a:pt x="5643" y="5103"/>
                  </a:lnTo>
                  <a:lnTo>
                    <a:pt x="5733" y="5013"/>
                  </a:lnTo>
                  <a:lnTo>
                    <a:pt x="5778" y="4901"/>
                  </a:lnTo>
                  <a:lnTo>
                    <a:pt x="5823" y="4789"/>
                  </a:lnTo>
                  <a:lnTo>
                    <a:pt x="5845" y="4676"/>
                  </a:lnTo>
                  <a:lnTo>
                    <a:pt x="5845" y="4564"/>
                  </a:lnTo>
                  <a:lnTo>
                    <a:pt x="5823" y="4451"/>
                  </a:lnTo>
                  <a:lnTo>
                    <a:pt x="5755" y="4339"/>
                  </a:lnTo>
                  <a:lnTo>
                    <a:pt x="5665" y="4227"/>
                  </a:lnTo>
                  <a:lnTo>
                    <a:pt x="5103" y="3687"/>
                  </a:lnTo>
                  <a:lnTo>
                    <a:pt x="4541" y="3125"/>
                  </a:lnTo>
                  <a:lnTo>
                    <a:pt x="3957" y="2608"/>
                  </a:lnTo>
                  <a:lnTo>
                    <a:pt x="3372" y="2069"/>
                  </a:lnTo>
                  <a:lnTo>
                    <a:pt x="2766" y="1574"/>
                  </a:lnTo>
                  <a:lnTo>
                    <a:pt x="2159" y="1079"/>
                  </a:lnTo>
                  <a:lnTo>
                    <a:pt x="1529" y="585"/>
                  </a:lnTo>
                  <a:lnTo>
                    <a:pt x="900" y="113"/>
                  </a:lnTo>
                  <a:lnTo>
                    <a:pt x="787" y="45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1383375" y="2323600"/>
              <a:ext cx="101175" cy="104000"/>
            </a:xfrm>
            <a:custGeom>
              <a:avLst/>
              <a:gdLst/>
              <a:ahLst/>
              <a:cxnLst/>
              <a:rect l="l" t="t" r="r" b="b"/>
              <a:pathLst>
                <a:path w="4047" h="4160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92" y="113"/>
                  </a:lnTo>
                  <a:lnTo>
                    <a:pt x="202" y="203"/>
                  </a:lnTo>
                  <a:lnTo>
                    <a:pt x="113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540" y="1417"/>
                  </a:lnTo>
                  <a:lnTo>
                    <a:pt x="899" y="1777"/>
                  </a:lnTo>
                  <a:lnTo>
                    <a:pt x="1574" y="2519"/>
                  </a:lnTo>
                  <a:lnTo>
                    <a:pt x="2271" y="3260"/>
                  </a:lnTo>
                  <a:lnTo>
                    <a:pt x="2608" y="3642"/>
                  </a:lnTo>
                  <a:lnTo>
                    <a:pt x="2967" y="3980"/>
                  </a:lnTo>
                  <a:lnTo>
                    <a:pt x="3080" y="4070"/>
                  </a:lnTo>
                  <a:lnTo>
                    <a:pt x="3192" y="4137"/>
                  </a:lnTo>
                  <a:lnTo>
                    <a:pt x="3327" y="4160"/>
                  </a:lnTo>
                  <a:lnTo>
                    <a:pt x="3439" y="4160"/>
                  </a:lnTo>
                  <a:lnTo>
                    <a:pt x="3552" y="4137"/>
                  </a:lnTo>
                  <a:lnTo>
                    <a:pt x="3664" y="4092"/>
                  </a:lnTo>
                  <a:lnTo>
                    <a:pt x="3754" y="4047"/>
                  </a:lnTo>
                  <a:lnTo>
                    <a:pt x="3844" y="3957"/>
                  </a:lnTo>
                  <a:lnTo>
                    <a:pt x="3911" y="3890"/>
                  </a:lnTo>
                  <a:lnTo>
                    <a:pt x="3979" y="3777"/>
                  </a:lnTo>
                  <a:lnTo>
                    <a:pt x="4024" y="3665"/>
                  </a:lnTo>
                  <a:lnTo>
                    <a:pt x="4046" y="3553"/>
                  </a:lnTo>
                  <a:lnTo>
                    <a:pt x="4024" y="3440"/>
                  </a:lnTo>
                  <a:lnTo>
                    <a:pt x="4001" y="3328"/>
                  </a:lnTo>
                  <a:lnTo>
                    <a:pt x="3934" y="3215"/>
                  </a:lnTo>
                  <a:lnTo>
                    <a:pt x="3844" y="3125"/>
                  </a:lnTo>
                  <a:lnTo>
                    <a:pt x="3484" y="2766"/>
                  </a:lnTo>
                  <a:lnTo>
                    <a:pt x="3147" y="2384"/>
                  </a:lnTo>
                  <a:lnTo>
                    <a:pt x="2450" y="1642"/>
                  </a:lnTo>
                  <a:lnTo>
                    <a:pt x="1776" y="900"/>
                  </a:lnTo>
                  <a:lnTo>
                    <a:pt x="1416" y="540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1642425" y="1304750"/>
              <a:ext cx="872775" cy="1755075"/>
            </a:xfrm>
            <a:custGeom>
              <a:avLst/>
              <a:gdLst/>
              <a:ahLst/>
              <a:cxnLst/>
              <a:rect l="l" t="t" r="r" b="b"/>
              <a:pathLst>
                <a:path w="34911" h="70203" extrusionOk="0">
                  <a:moveTo>
                    <a:pt x="5171" y="0"/>
                  </a:moveTo>
                  <a:lnTo>
                    <a:pt x="4699" y="45"/>
                  </a:lnTo>
                  <a:lnTo>
                    <a:pt x="4205" y="113"/>
                  </a:lnTo>
                  <a:lnTo>
                    <a:pt x="3710" y="225"/>
                  </a:lnTo>
                  <a:lnTo>
                    <a:pt x="3260" y="360"/>
                  </a:lnTo>
                  <a:lnTo>
                    <a:pt x="2856" y="540"/>
                  </a:lnTo>
                  <a:lnTo>
                    <a:pt x="2451" y="765"/>
                  </a:lnTo>
                  <a:lnTo>
                    <a:pt x="2114" y="1034"/>
                  </a:lnTo>
                  <a:lnTo>
                    <a:pt x="1777" y="1327"/>
                  </a:lnTo>
                  <a:lnTo>
                    <a:pt x="1485" y="1686"/>
                  </a:lnTo>
                  <a:lnTo>
                    <a:pt x="1215" y="2068"/>
                  </a:lnTo>
                  <a:lnTo>
                    <a:pt x="990" y="2473"/>
                  </a:lnTo>
                  <a:lnTo>
                    <a:pt x="765" y="2923"/>
                  </a:lnTo>
                  <a:lnTo>
                    <a:pt x="585" y="3417"/>
                  </a:lnTo>
                  <a:lnTo>
                    <a:pt x="428" y="3912"/>
                  </a:lnTo>
                  <a:lnTo>
                    <a:pt x="316" y="4474"/>
                  </a:lnTo>
                  <a:lnTo>
                    <a:pt x="203" y="5036"/>
                  </a:lnTo>
                  <a:lnTo>
                    <a:pt x="113" y="5643"/>
                  </a:lnTo>
                  <a:lnTo>
                    <a:pt x="68" y="6272"/>
                  </a:lnTo>
                  <a:lnTo>
                    <a:pt x="23" y="6946"/>
                  </a:lnTo>
                  <a:lnTo>
                    <a:pt x="1" y="7621"/>
                  </a:lnTo>
                  <a:lnTo>
                    <a:pt x="23" y="8318"/>
                  </a:lnTo>
                  <a:lnTo>
                    <a:pt x="46" y="9059"/>
                  </a:lnTo>
                  <a:lnTo>
                    <a:pt x="91" y="9801"/>
                  </a:lnTo>
                  <a:lnTo>
                    <a:pt x="158" y="10565"/>
                  </a:lnTo>
                  <a:lnTo>
                    <a:pt x="226" y="11352"/>
                  </a:lnTo>
                  <a:lnTo>
                    <a:pt x="316" y="12161"/>
                  </a:lnTo>
                  <a:lnTo>
                    <a:pt x="428" y="12993"/>
                  </a:lnTo>
                  <a:lnTo>
                    <a:pt x="720" y="14679"/>
                  </a:lnTo>
                  <a:lnTo>
                    <a:pt x="1035" y="16410"/>
                  </a:lnTo>
                  <a:lnTo>
                    <a:pt x="1417" y="18186"/>
                  </a:lnTo>
                  <a:lnTo>
                    <a:pt x="1844" y="19984"/>
                  </a:lnTo>
                  <a:lnTo>
                    <a:pt x="2294" y="21805"/>
                  </a:lnTo>
                  <a:lnTo>
                    <a:pt x="2766" y="23648"/>
                  </a:lnTo>
                  <a:lnTo>
                    <a:pt x="3283" y="25469"/>
                  </a:lnTo>
                  <a:lnTo>
                    <a:pt x="3800" y="27290"/>
                  </a:lnTo>
                  <a:lnTo>
                    <a:pt x="4339" y="29088"/>
                  </a:lnTo>
                  <a:lnTo>
                    <a:pt x="4879" y="30864"/>
                  </a:lnTo>
                  <a:lnTo>
                    <a:pt x="5958" y="34258"/>
                  </a:lnTo>
                  <a:lnTo>
                    <a:pt x="7914" y="40283"/>
                  </a:lnTo>
                  <a:lnTo>
                    <a:pt x="8678" y="42711"/>
                  </a:lnTo>
                  <a:lnTo>
                    <a:pt x="8993" y="43767"/>
                  </a:lnTo>
                  <a:lnTo>
                    <a:pt x="9240" y="44689"/>
                  </a:lnTo>
                  <a:lnTo>
                    <a:pt x="9712" y="46442"/>
                  </a:lnTo>
                  <a:lnTo>
                    <a:pt x="10206" y="48173"/>
                  </a:lnTo>
                  <a:lnTo>
                    <a:pt x="10723" y="49904"/>
                  </a:lnTo>
                  <a:lnTo>
                    <a:pt x="11285" y="51612"/>
                  </a:lnTo>
                  <a:lnTo>
                    <a:pt x="11847" y="53321"/>
                  </a:lnTo>
                  <a:lnTo>
                    <a:pt x="12432" y="55029"/>
                  </a:lnTo>
                  <a:lnTo>
                    <a:pt x="13016" y="56738"/>
                  </a:lnTo>
                  <a:lnTo>
                    <a:pt x="13646" y="58446"/>
                  </a:lnTo>
                  <a:lnTo>
                    <a:pt x="13960" y="59413"/>
                  </a:lnTo>
                  <a:lnTo>
                    <a:pt x="14388" y="60739"/>
                  </a:lnTo>
                  <a:lnTo>
                    <a:pt x="14860" y="62290"/>
                  </a:lnTo>
                  <a:lnTo>
                    <a:pt x="15377" y="63931"/>
                  </a:lnTo>
                  <a:lnTo>
                    <a:pt x="15894" y="65527"/>
                  </a:lnTo>
                  <a:lnTo>
                    <a:pt x="16163" y="66246"/>
                  </a:lnTo>
                  <a:lnTo>
                    <a:pt x="16411" y="66943"/>
                  </a:lnTo>
                  <a:lnTo>
                    <a:pt x="16658" y="67550"/>
                  </a:lnTo>
                  <a:lnTo>
                    <a:pt x="16905" y="68044"/>
                  </a:lnTo>
                  <a:lnTo>
                    <a:pt x="17130" y="68449"/>
                  </a:lnTo>
                  <a:lnTo>
                    <a:pt x="17242" y="68606"/>
                  </a:lnTo>
                  <a:lnTo>
                    <a:pt x="17332" y="68741"/>
                  </a:lnTo>
                  <a:lnTo>
                    <a:pt x="17669" y="69056"/>
                  </a:lnTo>
                  <a:lnTo>
                    <a:pt x="18007" y="69326"/>
                  </a:lnTo>
                  <a:lnTo>
                    <a:pt x="18366" y="69551"/>
                  </a:lnTo>
                  <a:lnTo>
                    <a:pt x="18748" y="69753"/>
                  </a:lnTo>
                  <a:lnTo>
                    <a:pt x="19153" y="69888"/>
                  </a:lnTo>
                  <a:lnTo>
                    <a:pt x="19558" y="70023"/>
                  </a:lnTo>
                  <a:lnTo>
                    <a:pt x="19962" y="70113"/>
                  </a:lnTo>
                  <a:lnTo>
                    <a:pt x="20389" y="70158"/>
                  </a:lnTo>
                  <a:lnTo>
                    <a:pt x="20817" y="70202"/>
                  </a:lnTo>
                  <a:lnTo>
                    <a:pt x="21671" y="70202"/>
                  </a:lnTo>
                  <a:lnTo>
                    <a:pt x="22120" y="70180"/>
                  </a:lnTo>
                  <a:lnTo>
                    <a:pt x="22997" y="70068"/>
                  </a:lnTo>
                  <a:lnTo>
                    <a:pt x="23851" y="69933"/>
                  </a:lnTo>
                  <a:lnTo>
                    <a:pt x="24571" y="69798"/>
                  </a:lnTo>
                  <a:lnTo>
                    <a:pt x="25380" y="69640"/>
                  </a:lnTo>
                  <a:lnTo>
                    <a:pt x="26234" y="69438"/>
                  </a:lnTo>
                  <a:lnTo>
                    <a:pt x="27111" y="69236"/>
                  </a:lnTo>
                  <a:lnTo>
                    <a:pt x="28954" y="68741"/>
                  </a:lnTo>
                  <a:lnTo>
                    <a:pt x="30752" y="68202"/>
                  </a:lnTo>
                  <a:lnTo>
                    <a:pt x="31584" y="67932"/>
                  </a:lnTo>
                  <a:lnTo>
                    <a:pt x="32371" y="67662"/>
                  </a:lnTo>
                  <a:lnTo>
                    <a:pt x="33068" y="67415"/>
                  </a:lnTo>
                  <a:lnTo>
                    <a:pt x="33697" y="67168"/>
                  </a:lnTo>
                  <a:lnTo>
                    <a:pt x="34192" y="66921"/>
                  </a:lnTo>
                  <a:lnTo>
                    <a:pt x="34574" y="66718"/>
                  </a:lnTo>
                  <a:lnTo>
                    <a:pt x="34709" y="66628"/>
                  </a:lnTo>
                  <a:lnTo>
                    <a:pt x="34821" y="66516"/>
                  </a:lnTo>
                  <a:lnTo>
                    <a:pt x="34888" y="66448"/>
                  </a:lnTo>
                  <a:lnTo>
                    <a:pt x="34911" y="66359"/>
                  </a:lnTo>
                  <a:lnTo>
                    <a:pt x="34888" y="65797"/>
                  </a:lnTo>
                  <a:lnTo>
                    <a:pt x="34843" y="65212"/>
                  </a:lnTo>
                  <a:lnTo>
                    <a:pt x="34776" y="64605"/>
                  </a:lnTo>
                  <a:lnTo>
                    <a:pt x="34709" y="63998"/>
                  </a:lnTo>
                  <a:lnTo>
                    <a:pt x="34596" y="63391"/>
                  </a:lnTo>
                  <a:lnTo>
                    <a:pt x="34484" y="62762"/>
                  </a:lnTo>
                  <a:lnTo>
                    <a:pt x="34192" y="61503"/>
                  </a:lnTo>
                  <a:lnTo>
                    <a:pt x="33877" y="60267"/>
                  </a:lnTo>
                  <a:lnTo>
                    <a:pt x="33517" y="59053"/>
                  </a:lnTo>
                  <a:lnTo>
                    <a:pt x="32865" y="56782"/>
                  </a:lnTo>
                  <a:lnTo>
                    <a:pt x="31179" y="50781"/>
                  </a:lnTo>
                  <a:lnTo>
                    <a:pt x="29876" y="46150"/>
                  </a:lnTo>
                  <a:lnTo>
                    <a:pt x="28392" y="40980"/>
                  </a:lnTo>
                  <a:lnTo>
                    <a:pt x="26863" y="35675"/>
                  </a:lnTo>
                  <a:lnTo>
                    <a:pt x="25357" y="30617"/>
                  </a:lnTo>
                  <a:lnTo>
                    <a:pt x="24660" y="28301"/>
                  </a:lnTo>
                  <a:lnTo>
                    <a:pt x="24009" y="26211"/>
                  </a:lnTo>
                  <a:lnTo>
                    <a:pt x="23424" y="24390"/>
                  </a:lnTo>
                  <a:lnTo>
                    <a:pt x="22930" y="22884"/>
                  </a:lnTo>
                  <a:lnTo>
                    <a:pt x="22480" y="21625"/>
                  </a:lnTo>
                  <a:lnTo>
                    <a:pt x="21940" y="20097"/>
                  </a:lnTo>
                  <a:lnTo>
                    <a:pt x="21289" y="18366"/>
                  </a:lnTo>
                  <a:lnTo>
                    <a:pt x="20524" y="16477"/>
                  </a:lnTo>
                  <a:lnTo>
                    <a:pt x="20120" y="15488"/>
                  </a:lnTo>
                  <a:lnTo>
                    <a:pt x="19670" y="14499"/>
                  </a:lnTo>
                  <a:lnTo>
                    <a:pt x="19198" y="13465"/>
                  </a:lnTo>
                  <a:lnTo>
                    <a:pt x="18704" y="12431"/>
                  </a:lnTo>
                  <a:lnTo>
                    <a:pt x="18186" y="11397"/>
                  </a:lnTo>
                  <a:lnTo>
                    <a:pt x="17647" y="10386"/>
                  </a:lnTo>
                  <a:lnTo>
                    <a:pt x="17085" y="9374"/>
                  </a:lnTo>
                  <a:lnTo>
                    <a:pt x="16501" y="8363"/>
                  </a:lnTo>
                  <a:lnTo>
                    <a:pt x="15871" y="7396"/>
                  </a:lnTo>
                  <a:lnTo>
                    <a:pt x="15242" y="6452"/>
                  </a:lnTo>
                  <a:lnTo>
                    <a:pt x="14567" y="5553"/>
                  </a:lnTo>
                  <a:lnTo>
                    <a:pt x="13871" y="4698"/>
                  </a:lnTo>
                  <a:lnTo>
                    <a:pt x="13511" y="4294"/>
                  </a:lnTo>
                  <a:lnTo>
                    <a:pt x="13151" y="3889"/>
                  </a:lnTo>
                  <a:lnTo>
                    <a:pt x="12792" y="3507"/>
                  </a:lnTo>
                  <a:lnTo>
                    <a:pt x="12409" y="3147"/>
                  </a:lnTo>
                  <a:lnTo>
                    <a:pt x="12050" y="2788"/>
                  </a:lnTo>
                  <a:lnTo>
                    <a:pt x="11668" y="2451"/>
                  </a:lnTo>
                  <a:lnTo>
                    <a:pt x="11263" y="2136"/>
                  </a:lnTo>
                  <a:lnTo>
                    <a:pt x="10858" y="1844"/>
                  </a:lnTo>
                  <a:lnTo>
                    <a:pt x="10476" y="1574"/>
                  </a:lnTo>
                  <a:lnTo>
                    <a:pt x="10049" y="1304"/>
                  </a:lnTo>
                  <a:lnTo>
                    <a:pt x="9644" y="1079"/>
                  </a:lnTo>
                  <a:lnTo>
                    <a:pt x="9217" y="855"/>
                  </a:lnTo>
                  <a:lnTo>
                    <a:pt x="8790" y="652"/>
                  </a:lnTo>
                  <a:lnTo>
                    <a:pt x="8363" y="495"/>
                  </a:lnTo>
                  <a:lnTo>
                    <a:pt x="7936" y="337"/>
                  </a:lnTo>
                  <a:lnTo>
                    <a:pt x="7486" y="225"/>
                  </a:lnTo>
                  <a:lnTo>
                    <a:pt x="7037" y="113"/>
                  </a:lnTo>
                  <a:lnTo>
                    <a:pt x="6587" y="45"/>
                  </a:lnTo>
                  <a:lnTo>
                    <a:pt x="6115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1730100" y="1305875"/>
              <a:ext cx="571550" cy="1741025"/>
            </a:xfrm>
            <a:custGeom>
              <a:avLst/>
              <a:gdLst/>
              <a:ahLst/>
              <a:cxnLst/>
              <a:rect l="l" t="t" r="r" b="b"/>
              <a:pathLst>
                <a:path w="22862" h="69641" extrusionOk="0">
                  <a:moveTo>
                    <a:pt x="1237" y="0"/>
                  </a:moveTo>
                  <a:lnTo>
                    <a:pt x="720" y="68"/>
                  </a:lnTo>
                  <a:lnTo>
                    <a:pt x="203" y="180"/>
                  </a:lnTo>
                  <a:lnTo>
                    <a:pt x="1" y="248"/>
                  </a:lnTo>
                  <a:lnTo>
                    <a:pt x="698" y="2338"/>
                  </a:lnTo>
                  <a:lnTo>
                    <a:pt x="1439" y="4429"/>
                  </a:lnTo>
                  <a:lnTo>
                    <a:pt x="2204" y="6519"/>
                  </a:lnTo>
                  <a:lnTo>
                    <a:pt x="2990" y="8587"/>
                  </a:lnTo>
                  <a:lnTo>
                    <a:pt x="4586" y="12746"/>
                  </a:lnTo>
                  <a:lnTo>
                    <a:pt x="5373" y="14814"/>
                  </a:lnTo>
                  <a:lnTo>
                    <a:pt x="6115" y="16882"/>
                  </a:lnTo>
                  <a:lnTo>
                    <a:pt x="7868" y="21940"/>
                  </a:lnTo>
                  <a:lnTo>
                    <a:pt x="9577" y="26975"/>
                  </a:lnTo>
                  <a:lnTo>
                    <a:pt x="10408" y="29515"/>
                  </a:lnTo>
                  <a:lnTo>
                    <a:pt x="11240" y="32033"/>
                  </a:lnTo>
                  <a:lnTo>
                    <a:pt x="12049" y="34573"/>
                  </a:lnTo>
                  <a:lnTo>
                    <a:pt x="12836" y="37113"/>
                  </a:lnTo>
                  <a:lnTo>
                    <a:pt x="14320" y="41991"/>
                  </a:lnTo>
                  <a:lnTo>
                    <a:pt x="15039" y="44419"/>
                  </a:lnTo>
                  <a:lnTo>
                    <a:pt x="15758" y="46869"/>
                  </a:lnTo>
                  <a:lnTo>
                    <a:pt x="16455" y="49297"/>
                  </a:lnTo>
                  <a:lnTo>
                    <a:pt x="17130" y="51747"/>
                  </a:lnTo>
                  <a:lnTo>
                    <a:pt x="17759" y="54220"/>
                  </a:lnTo>
                  <a:lnTo>
                    <a:pt x="18366" y="56670"/>
                  </a:lnTo>
                  <a:lnTo>
                    <a:pt x="19153" y="59929"/>
                  </a:lnTo>
                  <a:lnTo>
                    <a:pt x="19940" y="63189"/>
                  </a:lnTo>
                  <a:lnTo>
                    <a:pt x="20344" y="64807"/>
                  </a:lnTo>
                  <a:lnTo>
                    <a:pt x="20771" y="66426"/>
                  </a:lnTo>
                  <a:lnTo>
                    <a:pt x="21198" y="68044"/>
                  </a:lnTo>
                  <a:lnTo>
                    <a:pt x="21670" y="69640"/>
                  </a:lnTo>
                  <a:lnTo>
                    <a:pt x="22862" y="69371"/>
                  </a:lnTo>
                  <a:lnTo>
                    <a:pt x="22435" y="67820"/>
                  </a:lnTo>
                  <a:lnTo>
                    <a:pt x="22008" y="66269"/>
                  </a:lnTo>
                  <a:lnTo>
                    <a:pt x="21603" y="64718"/>
                  </a:lnTo>
                  <a:lnTo>
                    <a:pt x="21198" y="63144"/>
                  </a:lnTo>
                  <a:lnTo>
                    <a:pt x="20434" y="60019"/>
                  </a:lnTo>
                  <a:lnTo>
                    <a:pt x="19692" y="56895"/>
                  </a:lnTo>
                  <a:lnTo>
                    <a:pt x="19063" y="54355"/>
                  </a:lnTo>
                  <a:lnTo>
                    <a:pt x="18411" y="51837"/>
                  </a:lnTo>
                  <a:lnTo>
                    <a:pt x="17714" y="49319"/>
                  </a:lnTo>
                  <a:lnTo>
                    <a:pt x="17017" y="46802"/>
                  </a:lnTo>
                  <a:lnTo>
                    <a:pt x="16298" y="44307"/>
                  </a:lnTo>
                  <a:lnTo>
                    <a:pt x="15534" y="41789"/>
                  </a:lnTo>
                  <a:lnTo>
                    <a:pt x="14028" y="36799"/>
                  </a:lnTo>
                  <a:lnTo>
                    <a:pt x="13263" y="34326"/>
                  </a:lnTo>
                  <a:lnTo>
                    <a:pt x="12477" y="31853"/>
                  </a:lnTo>
                  <a:lnTo>
                    <a:pt x="11667" y="29380"/>
                  </a:lnTo>
                  <a:lnTo>
                    <a:pt x="10858" y="26930"/>
                  </a:lnTo>
                  <a:lnTo>
                    <a:pt x="9195" y="22007"/>
                  </a:lnTo>
                  <a:lnTo>
                    <a:pt x="7486" y="17107"/>
                  </a:lnTo>
                  <a:lnTo>
                    <a:pt x="6722" y="14971"/>
                  </a:lnTo>
                  <a:lnTo>
                    <a:pt x="5935" y="12836"/>
                  </a:lnTo>
                  <a:lnTo>
                    <a:pt x="4294" y="8587"/>
                  </a:lnTo>
                  <a:lnTo>
                    <a:pt x="3485" y="6452"/>
                  </a:lnTo>
                  <a:lnTo>
                    <a:pt x="2698" y="4294"/>
                  </a:lnTo>
                  <a:lnTo>
                    <a:pt x="1956" y="2158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308375" y="2650125"/>
              <a:ext cx="78150" cy="196700"/>
            </a:xfrm>
            <a:custGeom>
              <a:avLst/>
              <a:gdLst/>
              <a:ahLst/>
              <a:cxnLst/>
              <a:rect l="l" t="t" r="r" b="b"/>
              <a:pathLst>
                <a:path w="3126" h="7868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13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73" y="2428"/>
                  </a:lnTo>
                  <a:lnTo>
                    <a:pt x="900" y="4114"/>
                  </a:lnTo>
                  <a:lnTo>
                    <a:pt x="1125" y="4946"/>
                  </a:lnTo>
                  <a:lnTo>
                    <a:pt x="1349" y="5800"/>
                  </a:lnTo>
                  <a:lnTo>
                    <a:pt x="1619" y="6632"/>
                  </a:lnTo>
                  <a:lnTo>
                    <a:pt x="1889" y="7441"/>
                  </a:lnTo>
                  <a:lnTo>
                    <a:pt x="1956" y="7576"/>
                  </a:lnTo>
                  <a:lnTo>
                    <a:pt x="2024" y="7666"/>
                  </a:lnTo>
                  <a:lnTo>
                    <a:pt x="2114" y="7756"/>
                  </a:lnTo>
                  <a:lnTo>
                    <a:pt x="2226" y="7800"/>
                  </a:lnTo>
                  <a:lnTo>
                    <a:pt x="2338" y="7845"/>
                  </a:lnTo>
                  <a:lnTo>
                    <a:pt x="2451" y="7868"/>
                  </a:lnTo>
                  <a:lnTo>
                    <a:pt x="2563" y="7845"/>
                  </a:lnTo>
                  <a:lnTo>
                    <a:pt x="2698" y="7845"/>
                  </a:lnTo>
                  <a:lnTo>
                    <a:pt x="2788" y="7800"/>
                  </a:lnTo>
                  <a:lnTo>
                    <a:pt x="2900" y="7733"/>
                  </a:lnTo>
                  <a:lnTo>
                    <a:pt x="2990" y="7666"/>
                  </a:lnTo>
                  <a:lnTo>
                    <a:pt x="3058" y="7576"/>
                  </a:lnTo>
                  <a:lnTo>
                    <a:pt x="3103" y="7486"/>
                  </a:lnTo>
                  <a:lnTo>
                    <a:pt x="3125" y="7373"/>
                  </a:lnTo>
                  <a:lnTo>
                    <a:pt x="3125" y="7261"/>
                  </a:lnTo>
                  <a:lnTo>
                    <a:pt x="3080" y="7126"/>
                  </a:lnTo>
                  <a:lnTo>
                    <a:pt x="2810" y="6294"/>
                  </a:lnTo>
                  <a:lnTo>
                    <a:pt x="2541" y="5463"/>
                  </a:lnTo>
                  <a:lnTo>
                    <a:pt x="2316" y="4631"/>
                  </a:lnTo>
                  <a:lnTo>
                    <a:pt x="2091" y="3799"/>
                  </a:lnTo>
                  <a:lnTo>
                    <a:pt x="1664" y="2113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35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072350" y="2863675"/>
              <a:ext cx="66325" cy="135450"/>
            </a:xfrm>
            <a:custGeom>
              <a:avLst/>
              <a:gdLst/>
              <a:ahLst/>
              <a:cxnLst/>
              <a:rect l="l" t="t" r="r" b="b"/>
              <a:pathLst>
                <a:path w="2653" h="5418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585"/>
                  </a:lnTo>
                  <a:lnTo>
                    <a:pt x="45" y="720"/>
                  </a:lnTo>
                  <a:lnTo>
                    <a:pt x="428" y="1776"/>
                  </a:lnTo>
                  <a:lnTo>
                    <a:pt x="787" y="2833"/>
                  </a:lnTo>
                  <a:lnTo>
                    <a:pt x="1124" y="3912"/>
                  </a:lnTo>
                  <a:lnTo>
                    <a:pt x="1417" y="4991"/>
                  </a:lnTo>
                  <a:lnTo>
                    <a:pt x="1484" y="5126"/>
                  </a:lnTo>
                  <a:lnTo>
                    <a:pt x="1551" y="5215"/>
                  </a:lnTo>
                  <a:lnTo>
                    <a:pt x="1619" y="5305"/>
                  </a:lnTo>
                  <a:lnTo>
                    <a:pt x="1731" y="5373"/>
                  </a:lnTo>
                  <a:lnTo>
                    <a:pt x="1844" y="5395"/>
                  </a:lnTo>
                  <a:lnTo>
                    <a:pt x="1956" y="5418"/>
                  </a:lnTo>
                  <a:lnTo>
                    <a:pt x="2068" y="5418"/>
                  </a:lnTo>
                  <a:lnTo>
                    <a:pt x="2181" y="5395"/>
                  </a:lnTo>
                  <a:lnTo>
                    <a:pt x="2293" y="5350"/>
                  </a:lnTo>
                  <a:lnTo>
                    <a:pt x="2383" y="5305"/>
                  </a:lnTo>
                  <a:lnTo>
                    <a:pt x="2473" y="5238"/>
                  </a:lnTo>
                  <a:lnTo>
                    <a:pt x="2541" y="5148"/>
                  </a:lnTo>
                  <a:lnTo>
                    <a:pt x="2608" y="5036"/>
                  </a:lnTo>
                  <a:lnTo>
                    <a:pt x="2630" y="4923"/>
                  </a:lnTo>
                  <a:lnTo>
                    <a:pt x="2653" y="4811"/>
                  </a:lnTo>
                  <a:lnTo>
                    <a:pt x="2630" y="4653"/>
                  </a:lnTo>
                  <a:lnTo>
                    <a:pt x="2316" y="3574"/>
                  </a:lnTo>
                  <a:lnTo>
                    <a:pt x="1979" y="2518"/>
                  </a:lnTo>
                  <a:lnTo>
                    <a:pt x="1619" y="1461"/>
                  </a:lnTo>
                  <a:lnTo>
                    <a:pt x="1237" y="405"/>
                  </a:lnTo>
                  <a:lnTo>
                    <a:pt x="1169" y="270"/>
                  </a:lnTo>
                  <a:lnTo>
                    <a:pt x="1079" y="180"/>
                  </a:lnTo>
                  <a:lnTo>
                    <a:pt x="989" y="90"/>
                  </a:lnTo>
                  <a:lnTo>
                    <a:pt x="900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045925" y="2676525"/>
              <a:ext cx="38250" cy="64100"/>
            </a:xfrm>
            <a:custGeom>
              <a:avLst/>
              <a:gdLst/>
              <a:ahLst/>
              <a:cxnLst/>
              <a:rect l="l" t="t" r="r" b="b"/>
              <a:pathLst>
                <a:path w="1530" h="2564" extrusionOk="0">
                  <a:moveTo>
                    <a:pt x="585" y="1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71" y="113"/>
                  </a:lnTo>
                  <a:lnTo>
                    <a:pt x="181" y="203"/>
                  </a:lnTo>
                  <a:lnTo>
                    <a:pt x="91" y="270"/>
                  </a:lnTo>
                  <a:lnTo>
                    <a:pt x="46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" y="765"/>
                  </a:lnTo>
                  <a:lnTo>
                    <a:pt x="316" y="2136"/>
                  </a:lnTo>
                  <a:lnTo>
                    <a:pt x="361" y="2249"/>
                  </a:lnTo>
                  <a:lnTo>
                    <a:pt x="428" y="2361"/>
                  </a:lnTo>
                  <a:lnTo>
                    <a:pt x="518" y="2451"/>
                  </a:lnTo>
                  <a:lnTo>
                    <a:pt x="608" y="2518"/>
                  </a:lnTo>
                  <a:lnTo>
                    <a:pt x="698" y="2541"/>
                  </a:lnTo>
                  <a:lnTo>
                    <a:pt x="810" y="2563"/>
                  </a:lnTo>
                  <a:lnTo>
                    <a:pt x="923" y="2563"/>
                  </a:lnTo>
                  <a:lnTo>
                    <a:pt x="1035" y="2541"/>
                  </a:lnTo>
                  <a:lnTo>
                    <a:pt x="1147" y="2496"/>
                  </a:lnTo>
                  <a:lnTo>
                    <a:pt x="1260" y="2451"/>
                  </a:lnTo>
                  <a:lnTo>
                    <a:pt x="1350" y="2384"/>
                  </a:lnTo>
                  <a:lnTo>
                    <a:pt x="1417" y="2294"/>
                  </a:lnTo>
                  <a:lnTo>
                    <a:pt x="1485" y="2181"/>
                  </a:lnTo>
                  <a:lnTo>
                    <a:pt x="1507" y="2069"/>
                  </a:lnTo>
                  <a:lnTo>
                    <a:pt x="1529" y="1934"/>
                  </a:lnTo>
                  <a:lnTo>
                    <a:pt x="1507" y="1799"/>
                  </a:lnTo>
                  <a:lnTo>
                    <a:pt x="1192" y="428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3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107200" y="2794550"/>
              <a:ext cx="69700" cy="155125"/>
            </a:xfrm>
            <a:custGeom>
              <a:avLst/>
              <a:gdLst/>
              <a:ahLst/>
              <a:cxnLst/>
              <a:rect l="l" t="t" r="r" b="b"/>
              <a:pathLst>
                <a:path w="2788" h="6205" extrusionOk="0">
                  <a:moveTo>
                    <a:pt x="562" y="0"/>
                  </a:moveTo>
                  <a:lnTo>
                    <a:pt x="450" y="23"/>
                  </a:lnTo>
                  <a:lnTo>
                    <a:pt x="360" y="68"/>
                  </a:lnTo>
                  <a:lnTo>
                    <a:pt x="247" y="113"/>
                  </a:lnTo>
                  <a:lnTo>
                    <a:pt x="157" y="203"/>
                  </a:lnTo>
                  <a:lnTo>
                    <a:pt x="90" y="270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65"/>
                  </a:lnTo>
                  <a:lnTo>
                    <a:pt x="427" y="2001"/>
                  </a:lnTo>
                  <a:lnTo>
                    <a:pt x="832" y="3260"/>
                  </a:lnTo>
                  <a:lnTo>
                    <a:pt x="1236" y="4519"/>
                  </a:lnTo>
                  <a:lnTo>
                    <a:pt x="1416" y="5148"/>
                  </a:lnTo>
                  <a:lnTo>
                    <a:pt x="1574" y="5777"/>
                  </a:lnTo>
                  <a:lnTo>
                    <a:pt x="1619" y="5912"/>
                  </a:lnTo>
                  <a:lnTo>
                    <a:pt x="1686" y="6002"/>
                  </a:lnTo>
                  <a:lnTo>
                    <a:pt x="1776" y="6092"/>
                  </a:lnTo>
                  <a:lnTo>
                    <a:pt x="1866" y="6160"/>
                  </a:lnTo>
                  <a:lnTo>
                    <a:pt x="1978" y="6182"/>
                  </a:lnTo>
                  <a:lnTo>
                    <a:pt x="2091" y="6205"/>
                  </a:lnTo>
                  <a:lnTo>
                    <a:pt x="2203" y="6205"/>
                  </a:lnTo>
                  <a:lnTo>
                    <a:pt x="2315" y="6182"/>
                  </a:lnTo>
                  <a:lnTo>
                    <a:pt x="2428" y="6137"/>
                  </a:lnTo>
                  <a:lnTo>
                    <a:pt x="2540" y="6092"/>
                  </a:lnTo>
                  <a:lnTo>
                    <a:pt x="2630" y="6025"/>
                  </a:lnTo>
                  <a:lnTo>
                    <a:pt x="2698" y="5935"/>
                  </a:lnTo>
                  <a:lnTo>
                    <a:pt x="2743" y="5822"/>
                  </a:lnTo>
                  <a:lnTo>
                    <a:pt x="2788" y="5710"/>
                  </a:lnTo>
                  <a:lnTo>
                    <a:pt x="2788" y="5598"/>
                  </a:lnTo>
                  <a:lnTo>
                    <a:pt x="2765" y="5440"/>
                  </a:lnTo>
                  <a:lnTo>
                    <a:pt x="2608" y="4811"/>
                  </a:lnTo>
                  <a:lnTo>
                    <a:pt x="2428" y="4181"/>
                  </a:lnTo>
                  <a:lnTo>
                    <a:pt x="2023" y="2923"/>
                  </a:lnTo>
                  <a:lnTo>
                    <a:pt x="1619" y="1686"/>
                  </a:lnTo>
                  <a:lnTo>
                    <a:pt x="1236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1998725" y="2388225"/>
              <a:ext cx="73075" cy="139975"/>
            </a:xfrm>
            <a:custGeom>
              <a:avLst/>
              <a:gdLst/>
              <a:ahLst/>
              <a:cxnLst/>
              <a:rect l="l" t="t" r="r" b="b"/>
              <a:pathLst>
                <a:path w="2923" h="5599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68" y="271"/>
                  </a:lnTo>
                  <a:lnTo>
                    <a:pt x="23" y="361"/>
                  </a:lnTo>
                  <a:lnTo>
                    <a:pt x="1" y="473"/>
                  </a:lnTo>
                  <a:lnTo>
                    <a:pt x="1" y="608"/>
                  </a:lnTo>
                  <a:lnTo>
                    <a:pt x="46" y="743"/>
                  </a:lnTo>
                  <a:lnTo>
                    <a:pt x="450" y="1889"/>
                  </a:lnTo>
                  <a:lnTo>
                    <a:pt x="877" y="3036"/>
                  </a:lnTo>
                  <a:lnTo>
                    <a:pt x="1327" y="4160"/>
                  </a:lnTo>
                  <a:lnTo>
                    <a:pt x="1799" y="5284"/>
                  </a:lnTo>
                  <a:lnTo>
                    <a:pt x="1866" y="5396"/>
                  </a:lnTo>
                  <a:lnTo>
                    <a:pt x="1956" y="5486"/>
                  </a:lnTo>
                  <a:lnTo>
                    <a:pt x="2046" y="5553"/>
                  </a:lnTo>
                  <a:lnTo>
                    <a:pt x="2159" y="5598"/>
                  </a:lnTo>
                  <a:lnTo>
                    <a:pt x="2361" y="5598"/>
                  </a:lnTo>
                  <a:lnTo>
                    <a:pt x="2473" y="5553"/>
                  </a:lnTo>
                  <a:lnTo>
                    <a:pt x="2586" y="5508"/>
                  </a:lnTo>
                  <a:lnTo>
                    <a:pt x="2676" y="5441"/>
                  </a:lnTo>
                  <a:lnTo>
                    <a:pt x="2766" y="5373"/>
                  </a:lnTo>
                  <a:lnTo>
                    <a:pt x="2833" y="5284"/>
                  </a:lnTo>
                  <a:lnTo>
                    <a:pt x="2878" y="5171"/>
                  </a:lnTo>
                  <a:lnTo>
                    <a:pt x="2923" y="5059"/>
                  </a:lnTo>
                  <a:lnTo>
                    <a:pt x="2923" y="4924"/>
                  </a:lnTo>
                  <a:lnTo>
                    <a:pt x="2923" y="4811"/>
                  </a:lnTo>
                  <a:lnTo>
                    <a:pt x="2878" y="4677"/>
                  </a:lnTo>
                  <a:lnTo>
                    <a:pt x="2428" y="3620"/>
                  </a:lnTo>
                  <a:lnTo>
                    <a:pt x="2001" y="2564"/>
                  </a:lnTo>
                  <a:lnTo>
                    <a:pt x="1619" y="1485"/>
                  </a:lnTo>
                  <a:lnTo>
                    <a:pt x="1237" y="406"/>
                  </a:lnTo>
                  <a:lnTo>
                    <a:pt x="1170" y="293"/>
                  </a:lnTo>
                  <a:lnTo>
                    <a:pt x="1102" y="181"/>
                  </a:lnTo>
                  <a:lnTo>
                    <a:pt x="1012" y="91"/>
                  </a:lnTo>
                  <a:lnTo>
                    <a:pt x="900" y="46"/>
                  </a:lnTo>
                  <a:lnTo>
                    <a:pt x="78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093150" y="1949900"/>
              <a:ext cx="72500" cy="132650"/>
            </a:xfrm>
            <a:custGeom>
              <a:avLst/>
              <a:gdLst/>
              <a:ahLst/>
              <a:cxnLst/>
              <a:rect l="l" t="t" r="r" b="b"/>
              <a:pathLst>
                <a:path w="2900" h="5306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2" y="113"/>
                  </a:lnTo>
                  <a:lnTo>
                    <a:pt x="202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23" y="787"/>
                  </a:lnTo>
                  <a:lnTo>
                    <a:pt x="90" y="899"/>
                  </a:lnTo>
                  <a:lnTo>
                    <a:pt x="337" y="1372"/>
                  </a:lnTo>
                  <a:lnTo>
                    <a:pt x="585" y="1866"/>
                  </a:lnTo>
                  <a:lnTo>
                    <a:pt x="787" y="2361"/>
                  </a:lnTo>
                  <a:lnTo>
                    <a:pt x="989" y="2855"/>
                  </a:lnTo>
                  <a:lnTo>
                    <a:pt x="1326" y="3867"/>
                  </a:lnTo>
                  <a:lnTo>
                    <a:pt x="1686" y="4878"/>
                  </a:lnTo>
                  <a:lnTo>
                    <a:pt x="1731" y="5013"/>
                  </a:lnTo>
                  <a:lnTo>
                    <a:pt x="1821" y="5103"/>
                  </a:lnTo>
                  <a:lnTo>
                    <a:pt x="1911" y="5193"/>
                  </a:lnTo>
                  <a:lnTo>
                    <a:pt x="2023" y="5238"/>
                  </a:lnTo>
                  <a:lnTo>
                    <a:pt x="2136" y="5283"/>
                  </a:lnTo>
                  <a:lnTo>
                    <a:pt x="2248" y="5305"/>
                  </a:lnTo>
                  <a:lnTo>
                    <a:pt x="2360" y="5283"/>
                  </a:lnTo>
                  <a:lnTo>
                    <a:pt x="2473" y="5260"/>
                  </a:lnTo>
                  <a:lnTo>
                    <a:pt x="2585" y="5238"/>
                  </a:lnTo>
                  <a:lnTo>
                    <a:pt x="2675" y="5170"/>
                  </a:lnTo>
                  <a:lnTo>
                    <a:pt x="2765" y="5103"/>
                  </a:lnTo>
                  <a:lnTo>
                    <a:pt x="2832" y="5013"/>
                  </a:lnTo>
                  <a:lnTo>
                    <a:pt x="2877" y="4923"/>
                  </a:lnTo>
                  <a:lnTo>
                    <a:pt x="2900" y="4811"/>
                  </a:lnTo>
                  <a:lnTo>
                    <a:pt x="2900" y="4698"/>
                  </a:lnTo>
                  <a:lnTo>
                    <a:pt x="2877" y="4564"/>
                  </a:lnTo>
                  <a:lnTo>
                    <a:pt x="2248" y="2720"/>
                  </a:lnTo>
                  <a:lnTo>
                    <a:pt x="1911" y="1821"/>
                  </a:lnTo>
                  <a:lnTo>
                    <a:pt x="1709" y="1372"/>
                  </a:lnTo>
                  <a:lnTo>
                    <a:pt x="1506" y="944"/>
                  </a:lnTo>
                  <a:lnTo>
                    <a:pt x="1506" y="832"/>
                  </a:lnTo>
                  <a:lnTo>
                    <a:pt x="1484" y="720"/>
                  </a:lnTo>
                  <a:lnTo>
                    <a:pt x="1416" y="585"/>
                  </a:lnTo>
                  <a:lnTo>
                    <a:pt x="1326" y="495"/>
                  </a:lnTo>
                  <a:lnTo>
                    <a:pt x="1147" y="293"/>
                  </a:lnTo>
                  <a:lnTo>
                    <a:pt x="1057" y="180"/>
                  </a:lnTo>
                  <a:lnTo>
                    <a:pt x="967" y="113"/>
                  </a:lnTo>
                  <a:lnTo>
                    <a:pt x="854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2247675" y="2439950"/>
              <a:ext cx="61300" cy="110150"/>
            </a:xfrm>
            <a:custGeom>
              <a:avLst/>
              <a:gdLst/>
              <a:ahLst/>
              <a:cxnLst/>
              <a:rect l="l" t="t" r="r" b="b"/>
              <a:pathLst>
                <a:path w="2452" h="4406" extrusionOk="0">
                  <a:moveTo>
                    <a:pt x="675" y="0"/>
                  </a:moveTo>
                  <a:lnTo>
                    <a:pt x="563" y="23"/>
                  </a:lnTo>
                  <a:lnTo>
                    <a:pt x="450" y="45"/>
                  </a:lnTo>
                  <a:lnTo>
                    <a:pt x="338" y="90"/>
                  </a:lnTo>
                  <a:lnTo>
                    <a:pt x="248" y="157"/>
                  </a:lnTo>
                  <a:lnTo>
                    <a:pt x="158" y="247"/>
                  </a:lnTo>
                  <a:lnTo>
                    <a:pt x="91" y="337"/>
                  </a:lnTo>
                  <a:lnTo>
                    <a:pt x="46" y="450"/>
                  </a:lnTo>
                  <a:lnTo>
                    <a:pt x="1" y="562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46" y="944"/>
                  </a:lnTo>
                  <a:lnTo>
                    <a:pt x="361" y="1686"/>
                  </a:lnTo>
                  <a:lnTo>
                    <a:pt x="653" y="2450"/>
                  </a:lnTo>
                  <a:lnTo>
                    <a:pt x="1215" y="3979"/>
                  </a:lnTo>
                  <a:lnTo>
                    <a:pt x="1282" y="4114"/>
                  </a:lnTo>
                  <a:lnTo>
                    <a:pt x="1372" y="4204"/>
                  </a:lnTo>
                  <a:lnTo>
                    <a:pt x="1462" y="4294"/>
                  </a:lnTo>
                  <a:lnTo>
                    <a:pt x="1574" y="4339"/>
                  </a:lnTo>
                  <a:lnTo>
                    <a:pt x="1687" y="4383"/>
                  </a:lnTo>
                  <a:lnTo>
                    <a:pt x="1799" y="4406"/>
                  </a:lnTo>
                  <a:lnTo>
                    <a:pt x="1912" y="4406"/>
                  </a:lnTo>
                  <a:lnTo>
                    <a:pt x="2024" y="4383"/>
                  </a:lnTo>
                  <a:lnTo>
                    <a:pt x="2136" y="4339"/>
                  </a:lnTo>
                  <a:lnTo>
                    <a:pt x="2226" y="4271"/>
                  </a:lnTo>
                  <a:lnTo>
                    <a:pt x="2316" y="4204"/>
                  </a:lnTo>
                  <a:lnTo>
                    <a:pt x="2384" y="4136"/>
                  </a:lnTo>
                  <a:lnTo>
                    <a:pt x="2429" y="4024"/>
                  </a:lnTo>
                  <a:lnTo>
                    <a:pt x="2451" y="3911"/>
                  </a:lnTo>
                  <a:lnTo>
                    <a:pt x="2451" y="3799"/>
                  </a:lnTo>
                  <a:lnTo>
                    <a:pt x="2429" y="3664"/>
                  </a:lnTo>
                  <a:lnTo>
                    <a:pt x="1799" y="1978"/>
                  </a:lnTo>
                  <a:lnTo>
                    <a:pt x="1462" y="1146"/>
                  </a:lnTo>
                  <a:lnTo>
                    <a:pt x="1125" y="315"/>
                  </a:lnTo>
                  <a:lnTo>
                    <a:pt x="1057" y="202"/>
                  </a:lnTo>
                  <a:lnTo>
                    <a:pt x="967" y="112"/>
                  </a:lnTo>
                  <a:lnTo>
                    <a:pt x="878" y="45"/>
                  </a:lnTo>
                  <a:lnTo>
                    <a:pt x="765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1976800" y="1572800"/>
              <a:ext cx="92200" cy="186600"/>
            </a:xfrm>
            <a:custGeom>
              <a:avLst/>
              <a:gdLst/>
              <a:ahLst/>
              <a:cxnLst/>
              <a:rect l="l" t="t" r="r" b="b"/>
              <a:pathLst>
                <a:path w="3688" h="7464" extrusionOk="0">
                  <a:moveTo>
                    <a:pt x="675" y="1"/>
                  </a:moveTo>
                  <a:lnTo>
                    <a:pt x="563" y="23"/>
                  </a:lnTo>
                  <a:lnTo>
                    <a:pt x="451" y="46"/>
                  </a:lnTo>
                  <a:lnTo>
                    <a:pt x="361" y="91"/>
                  </a:lnTo>
                  <a:lnTo>
                    <a:pt x="248" y="158"/>
                  </a:lnTo>
                  <a:lnTo>
                    <a:pt x="181" y="248"/>
                  </a:lnTo>
                  <a:lnTo>
                    <a:pt x="91" y="338"/>
                  </a:lnTo>
                  <a:lnTo>
                    <a:pt x="46" y="450"/>
                  </a:lnTo>
                  <a:lnTo>
                    <a:pt x="1" y="563"/>
                  </a:lnTo>
                  <a:lnTo>
                    <a:pt x="1" y="675"/>
                  </a:lnTo>
                  <a:lnTo>
                    <a:pt x="1" y="810"/>
                  </a:lnTo>
                  <a:lnTo>
                    <a:pt x="46" y="945"/>
                  </a:lnTo>
                  <a:lnTo>
                    <a:pt x="698" y="2451"/>
                  </a:lnTo>
                  <a:lnTo>
                    <a:pt x="1350" y="3957"/>
                  </a:lnTo>
                  <a:lnTo>
                    <a:pt x="1642" y="4721"/>
                  </a:lnTo>
                  <a:lnTo>
                    <a:pt x="1934" y="5486"/>
                  </a:lnTo>
                  <a:lnTo>
                    <a:pt x="2204" y="6250"/>
                  </a:lnTo>
                  <a:lnTo>
                    <a:pt x="2474" y="7037"/>
                  </a:lnTo>
                  <a:lnTo>
                    <a:pt x="2519" y="7172"/>
                  </a:lnTo>
                  <a:lnTo>
                    <a:pt x="2586" y="7262"/>
                  </a:lnTo>
                  <a:lnTo>
                    <a:pt x="2676" y="7351"/>
                  </a:lnTo>
                  <a:lnTo>
                    <a:pt x="2788" y="7396"/>
                  </a:lnTo>
                  <a:lnTo>
                    <a:pt x="2878" y="7441"/>
                  </a:lnTo>
                  <a:lnTo>
                    <a:pt x="2991" y="7464"/>
                  </a:lnTo>
                  <a:lnTo>
                    <a:pt x="3126" y="7464"/>
                  </a:lnTo>
                  <a:lnTo>
                    <a:pt x="3238" y="7441"/>
                  </a:lnTo>
                  <a:lnTo>
                    <a:pt x="3350" y="7396"/>
                  </a:lnTo>
                  <a:lnTo>
                    <a:pt x="3440" y="7351"/>
                  </a:lnTo>
                  <a:lnTo>
                    <a:pt x="3530" y="7262"/>
                  </a:lnTo>
                  <a:lnTo>
                    <a:pt x="3598" y="7194"/>
                  </a:lnTo>
                  <a:lnTo>
                    <a:pt x="3643" y="7082"/>
                  </a:lnTo>
                  <a:lnTo>
                    <a:pt x="3688" y="6969"/>
                  </a:lnTo>
                  <a:lnTo>
                    <a:pt x="3688" y="6857"/>
                  </a:lnTo>
                  <a:lnTo>
                    <a:pt x="3665" y="6700"/>
                  </a:lnTo>
                  <a:lnTo>
                    <a:pt x="3395" y="5890"/>
                  </a:lnTo>
                  <a:lnTo>
                    <a:pt x="3103" y="5081"/>
                  </a:lnTo>
                  <a:lnTo>
                    <a:pt x="2811" y="4272"/>
                  </a:lnTo>
                  <a:lnTo>
                    <a:pt x="2474" y="3485"/>
                  </a:lnTo>
                  <a:lnTo>
                    <a:pt x="1799" y="1912"/>
                  </a:lnTo>
                  <a:lnTo>
                    <a:pt x="1125" y="338"/>
                  </a:lnTo>
                  <a:lnTo>
                    <a:pt x="1057" y="203"/>
                  </a:lnTo>
                  <a:lnTo>
                    <a:pt x="968" y="113"/>
                  </a:lnTo>
                  <a:lnTo>
                    <a:pt x="878" y="68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1786300" y="1759950"/>
              <a:ext cx="66350" cy="155125"/>
            </a:xfrm>
            <a:custGeom>
              <a:avLst/>
              <a:gdLst/>
              <a:ahLst/>
              <a:cxnLst/>
              <a:rect l="l" t="t" r="r" b="b"/>
              <a:pathLst>
                <a:path w="2654" h="6205" extrusionOk="0">
                  <a:moveTo>
                    <a:pt x="585" y="0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3"/>
                  </a:lnTo>
                  <a:lnTo>
                    <a:pt x="46" y="383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338" y="2023"/>
                  </a:lnTo>
                  <a:lnTo>
                    <a:pt x="652" y="3305"/>
                  </a:lnTo>
                  <a:lnTo>
                    <a:pt x="810" y="3912"/>
                  </a:lnTo>
                  <a:lnTo>
                    <a:pt x="1012" y="4541"/>
                  </a:lnTo>
                  <a:lnTo>
                    <a:pt x="1192" y="5171"/>
                  </a:lnTo>
                  <a:lnTo>
                    <a:pt x="1417" y="5777"/>
                  </a:lnTo>
                  <a:lnTo>
                    <a:pt x="1484" y="5912"/>
                  </a:lnTo>
                  <a:lnTo>
                    <a:pt x="1552" y="6002"/>
                  </a:lnTo>
                  <a:lnTo>
                    <a:pt x="1642" y="6092"/>
                  </a:lnTo>
                  <a:lnTo>
                    <a:pt x="1754" y="6137"/>
                  </a:lnTo>
                  <a:lnTo>
                    <a:pt x="1866" y="6182"/>
                  </a:lnTo>
                  <a:lnTo>
                    <a:pt x="1979" y="6205"/>
                  </a:lnTo>
                  <a:lnTo>
                    <a:pt x="2114" y="6205"/>
                  </a:lnTo>
                  <a:lnTo>
                    <a:pt x="2226" y="6182"/>
                  </a:lnTo>
                  <a:lnTo>
                    <a:pt x="2316" y="6137"/>
                  </a:lnTo>
                  <a:lnTo>
                    <a:pt x="2428" y="6070"/>
                  </a:lnTo>
                  <a:lnTo>
                    <a:pt x="2518" y="6002"/>
                  </a:lnTo>
                  <a:lnTo>
                    <a:pt x="2586" y="5935"/>
                  </a:lnTo>
                  <a:lnTo>
                    <a:pt x="2631" y="5822"/>
                  </a:lnTo>
                  <a:lnTo>
                    <a:pt x="2653" y="5710"/>
                  </a:lnTo>
                  <a:lnTo>
                    <a:pt x="2653" y="5598"/>
                  </a:lnTo>
                  <a:lnTo>
                    <a:pt x="2608" y="5463"/>
                  </a:lnTo>
                  <a:lnTo>
                    <a:pt x="2383" y="4856"/>
                  </a:lnTo>
                  <a:lnTo>
                    <a:pt x="2204" y="4226"/>
                  </a:lnTo>
                  <a:lnTo>
                    <a:pt x="2024" y="3597"/>
                  </a:lnTo>
                  <a:lnTo>
                    <a:pt x="1844" y="2968"/>
                  </a:lnTo>
                  <a:lnTo>
                    <a:pt x="1529" y="1709"/>
                  </a:lnTo>
                  <a:lnTo>
                    <a:pt x="1214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1848125" y="2117925"/>
              <a:ext cx="46675" cy="82625"/>
            </a:xfrm>
            <a:custGeom>
              <a:avLst/>
              <a:gdLst/>
              <a:ahLst/>
              <a:cxnLst/>
              <a:rect l="l" t="t" r="r" b="b"/>
              <a:pathLst>
                <a:path w="1867" h="3305" extrusionOk="0">
                  <a:moveTo>
                    <a:pt x="585" y="1"/>
                  </a:moveTo>
                  <a:lnTo>
                    <a:pt x="450" y="23"/>
                  </a:lnTo>
                  <a:lnTo>
                    <a:pt x="360" y="45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652" y="2878"/>
                  </a:lnTo>
                  <a:lnTo>
                    <a:pt x="697" y="3013"/>
                  </a:lnTo>
                  <a:lnTo>
                    <a:pt x="765" y="3103"/>
                  </a:lnTo>
                  <a:lnTo>
                    <a:pt x="854" y="3193"/>
                  </a:lnTo>
                  <a:lnTo>
                    <a:pt x="967" y="3238"/>
                  </a:lnTo>
                  <a:lnTo>
                    <a:pt x="1057" y="3282"/>
                  </a:lnTo>
                  <a:lnTo>
                    <a:pt x="1169" y="3305"/>
                  </a:lnTo>
                  <a:lnTo>
                    <a:pt x="1304" y="3305"/>
                  </a:lnTo>
                  <a:lnTo>
                    <a:pt x="1416" y="3282"/>
                  </a:lnTo>
                  <a:lnTo>
                    <a:pt x="1506" y="3238"/>
                  </a:lnTo>
                  <a:lnTo>
                    <a:pt x="1619" y="3193"/>
                  </a:lnTo>
                  <a:lnTo>
                    <a:pt x="1709" y="3103"/>
                  </a:lnTo>
                  <a:lnTo>
                    <a:pt x="1776" y="3035"/>
                  </a:lnTo>
                  <a:lnTo>
                    <a:pt x="1821" y="2923"/>
                  </a:lnTo>
                  <a:lnTo>
                    <a:pt x="1866" y="2810"/>
                  </a:lnTo>
                  <a:lnTo>
                    <a:pt x="1866" y="2676"/>
                  </a:lnTo>
                  <a:lnTo>
                    <a:pt x="1844" y="2541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102" y="180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2242625" y="2311800"/>
              <a:ext cx="62975" cy="104550"/>
            </a:xfrm>
            <a:custGeom>
              <a:avLst/>
              <a:gdLst/>
              <a:ahLst/>
              <a:cxnLst/>
              <a:rect l="l" t="t" r="r" b="b"/>
              <a:pathLst>
                <a:path w="2519" h="4182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3"/>
                  </a:lnTo>
                  <a:lnTo>
                    <a:pt x="315" y="1507"/>
                  </a:lnTo>
                  <a:lnTo>
                    <a:pt x="630" y="2271"/>
                  </a:lnTo>
                  <a:lnTo>
                    <a:pt x="1282" y="3800"/>
                  </a:lnTo>
                  <a:lnTo>
                    <a:pt x="1327" y="3912"/>
                  </a:lnTo>
                  <a:lnTo>
                    <a:pt x="1417" y="4002"/>
                  </a:lnTo>
                  <a:lnTo>
                    <a:pt x="1529" y="4092"/>
                  </a:lnTo>
                  <a:lnTo>
                    <a:pt x="1619" y="4137"/>
                  </a:lnTo>
                  <a:lnTo>
                    <a:pt x="1731" y="4182"/>
                  </a:lnTo>
                  <a:lnTo>
                    <a:pt x="1979" y="4182"/>
                  </a:lnTo>
                  <a:lnTo>
                    <a:pt x="2091" y="4159"/>
                  </a:lnTo>
                  <a:lnTo>
                    <a:pt x="2203" y="4137"/>
                  </a:lnTo>
                  <a:lnTo>
                    <a:pt x="2293" y="4070"/>
                  </a:lnTo>
                  <a:lnTo>
                    <a:pt x="2383" y="4002"/>
                  </a:lnTo>
                  <a:lnTo>
                    <a:pt x="2451" y="3912"/>
                  </a:lnTo>
                  <a:lnTo>
                    <a:pt x="2496" y="3822"/>
                  </a:lnTo>
                  <a:lnTo>
                    <a:pt x="2518" y="3710"/>
                  </a:lnTo>
                  <a:lnTo>
                    <a:pt x="2496" y="3597"/>
                  </a:lnTo>
                  <a:lnTo>
                    <a:pt x="2473" y="3463"/>
                  </a:lnTo>
                  <a:lnTo>
                    <a:pt x="1821" y="1956"/>
                  </a:lnTo>
                  <a:lnTo>
                    <a:pt x="1507" y="1192"/>
                  </a:lnTo>
                  <a:lnTo>
                    <a:pt x="1237" y="428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3990375" y="1153575"/>
              <a:ext cx="807575" cy="1801725"/>
            </a:xfrm>
            <a:custGeom>
              <a:avLst/>
              <a:gdLst/>
              <a:ahLst/>
              <a:cxnLst/>
              <a:rect l="l" t="t" r="r" b="b"/>
              <a:pathLst>
                <a:path w="32303" h="72069" extrusionOk="0">
                  <a:moveTo>
                    <a:pt x="5530" y="0"/>
                  </a:moveTo>
                  <a:lnTo>
                    <a:pt x="5058" y="23"/>
                  </a:lnTo>
                  <a:lnTo>
                    <a:pt x="4564" y="68"/>
                  </a:lnTo>
                  <a:lnTo>
                    <a:pt x="4069" y="158"/>
                  </a:lnTo>
                  <a:lnTo>
                    <a:pt x="3619" y="270"/>
                  </a:lnTo>
                  <a:lnTo>
                    <a:pt x="3192" y="450"/>
                  </a:lnTo>
                  <a:lnTo>
                    <a:pt x="2788" y="652"/>
                  </a:lnTo>
                  <a:lnTo>
                    <a:pt x="2428" y="900"/>
                  </a:lnTo>
                  <a:lnTo>
                    <a:pt x="2091" y="1192"/>
                  </a:lnTo>
                  <a:lnTo>
                    <a:pt x="1776" y="1529"/>
                  </a:lnTo>
                  <a:lnTo>
                    <a:pt x="1484" y="1911"/>
                  </a:lnTo>
                  <a:lnTo>
                    <a:pt x="1237" y="2316"/>
                  </a:lnTo>
                  <a:lnTo>
                    <a:pt x="1012" y="2765"/>
                  </a:lnTo>
                  <a:lnTo>
                    <a:pt x="810" y="3260"/>
                  </a:lnTo>
                  <a:lnTo>
                    <a:pt x="630" y="3777"/>
                  </a:lnTo>
                  <a:lnTo>
                    <a:pt x="472" y="4316"/>
                  </a:lnTo>
                  <a:lnTo>
                    <a:pt x="337" y="4901"/>
                  </a:lnTo>
                  <a:lnTo>
                    <a:pt x="225" y="5508"/>
                  </a:lnTo>
                  <a:lnTo>
                    <a:pt x="135" y="6160"/>
                  </a:lnTo>
                  <a:lnTo>
                    <a:pt x="90" y="6812"/>
                  </a:lnTo>
                  <a:lnTo>
                    <a:pt x="23" y="7508"/>
                  </a:lnTo>
                  <a:lnTo>
                    <a:pt x="0" y="8228"/>
                  </a:lnTo>
                  <a:lnTo>
                    <a:pt x="0" y="8970"/>
                  </a:lnTo>
                  <a:lnTo>
                    <a:pt x="23" y="9734"/>
                  </a:lnTo>
                  <a:lnTo>
                    <a:pt x="45" y="10521"/>
                  </a:lnTo>
                  <a:lnTo>
                    <a:pt x="90" y="11330"/>
                  </a:lnTo>
                  <a:lnTo>
                    <a:pt x="158" y="12139"/>
                  </a:lnTo>
                  <a:lnTo>
                    <a:pt x="225" y="12993"/>
                  </a:lnTo>
                  <a:lnTo>
                    <a:pt x="427" y="14702"/>
                  </a:lnTo>
                  <a:lnTo>
                    <a:pt x="675" y="16500"/>
                  </a:lnTo>
                  <a:lnTo>
                    <a:pt x="967" y="18298"/>
                  </a:lnTo>
                  <a:lnTo>
                    <a:pt x="1304" y="20164"/>
                  </a:lnTo>
                  <a:lnTo>
                    <a:pt x="1686" y="22030"/>
                  </a:lnTo>
                  <a:lnTo>
                    <a:pt x="2091" y="23918"/>
                  </a:lnTo>
                  <a:lnTo>
                    <a:pt x="2518" y="25806"/>
                  </a:lnTo>
                  <a:lnTo>
                    <a:pt x="2967" y="27672"/>
                  </a:lnTo>
                  <a:lnTo>
                    <a:pt x="3417" y="29515"/>
                  </a:lnTo>
                  <a:lnTo>
                    <a:pt x="3889" y="31336"/>
                  </a:lnTo>
                  <a:lnTo>
                    <a:pt x="4811" y="34865"/>
                  </a:lnTo>
                  <a:lnTo>
                    <a:pt x="6474" y="41047"/>
                  </a:lnTo>
                  <a:lnTo>
                    <a:pt x="7149" y="43565"/>
                  </a:lnTo>
                  <a:lnTo>
                    <a:pt x="7396" y="44644"/>
                  </a:lnTo>
                  <a:lnTo>
                    <a:pt x="7621" y="45588"/>
                  </a:lnTo>
                  <a:lnTo>
                    <a:pt x="8003" y="47386"/>
                  </a:lnTo>
                  <a:lnTo>
                    <a:pt x="8430" y="49162"/>
                  </a:lnTo>
                  <a:lnTo>
                    <a:pt x="8879" y="50938"/>
                  </a:lnTo>
                  <a:lnTo>
                    <a:pt x="9352" y="52714"/>
                  </a:lnTo>
                  <a:lnTo>
                    <a:pt x="9846" y="54490"/>
                  </a:lnTo>
                  <a:lnTo>
                    <a:pt x="10341" y="56243"/>
                  </a:lnTo>
                  <a:lnTo>
                    <a:pt x="10858" y="57996"/>
                  </a:lnTo>
                  <a:lnTo>
                    <a:pt x="11397" y="59750"/>
                  </a:lnTo>
                  <a:lnTo>
                    <a:pt x="11689" y="60761"/>
                  </a:lnTo>
                  <a:lnTo>
                    <a:pt x="12049" y="62133"/>
                  </a:lnTo>
                  <a:lnTo>
                    <a:pt x="12454" y="63729"/>
                  </a:lnTo>
                  <a:lnTo>
                    <a:pt x="12881" y="65415"/>
                  </a:lnTo>
                  <a:lnTo>
                    <a:pt x="13353" y="67056"/>
                  </a:lnTo>
                  <a:lnTo>
                    <a:pt x="13578" y="67820"/>
                  </a:lnTo>
                  <a:lnTo>
                    <a:pt x="13802" y="68517"/>
                  </a:lnTo>
                  <a:lnTo>
                    <a:pt x="14027" y="69146"/>
                  </a:lnTo>
                  <a:lnTo>
                    <a:pt x="14252" y="69663"/>
                  </a:lnTo>
                  <a:lnTo>
                    <a:pt x="14454" y="70090"/>
                  </a:lnTo>
                  <a:lnTo>
                    <a:pt x="14544" y="70248"/>
                  </a:lnTo>
                  <a:lnTo>
                    <a:pt x="14634" y="70382"/>
                  </a:lnTo>
                  <a:lnTo>
                    <a:pt x="14949" y="70720"/>
                  </a:lnTo>
                  <a:lnTo>
                    <a:pt x="15286" y="71012"/>
                  </a:lnTo>
                  <a:lnTo>
                    <a:pt x="15646" y="71259"/>
                  </a:lnTo>
                  <a:lnTo>
                    <a:pt x="16028" y="71484"/>
                  </a:lnTo>
                  <a:lnTo>
                    <a:pt x="16410" y="71641"/>
                  </a:lnTo>
                  <a:lnTo>
                    <a:pt x="16792" y="71776"/>
                  </a:lnTo>
                  <a:lnTo>
                    <a:pt x="17197" y="71889"/>
                  </a:lnTo>
                  <a:lnTo>
                    <a:pt x="17624" y="71978"/>
                  </a:lnTo>
                  <a:lnTo>
                    <a:pt x="18051" y="72023"/>
                  </a:lnTo>
                  <a:lnTo>
                    <a:pt x="18478" y="72046"/>
                  </a:lnTo>
                  <a:lnTo>
                    <a:pt x="18905" y="72068"/>
                  </a:lnTo>
                  <a:lnTo>
                    <a:pt x="19355" y="72068"/>
                  </a:lnTo>
                  <a:lnTo>
                    <a:pt x="20231" y="72001"/>
                  </a:lnTo>
                  <a:lnTo>
                    <a:pt x="21108" y="71889"/>
                  </a:lnTo>
                  <a:lnTo>
                    <a:pt x="21827" y="71799"/>
                  </a:lnTo>
                  <a:lnTo>
                    <a:pt x="22637" y="71664"/>
                  </a:lnTo>
                  <a:lnTo>
                    <a:pt x="23491" y="71506"/>
                  </a:lnTo>
                  <a:lnTo>
                    <a:pt x="24390" y="71304"/>
                  </a:lnTo>
                  <a:lnTo>
                    <a:pt x="26256" y="70899"/>
                  </a:lnTo>
                  <a:lnTo>
                    <a:pt x="27177" y="70675"/>
                  </a:lnTo>
                  <a:lnTo>
                    <a:pt x="28077" y="70427"/>
                  </a:lnTo>
                  <a:lnTo>
                    <a:pt x="28908" y="70203"/>
                  </a:lnTo>
                  <a:lnTo>
                    <a:pt x="29718" y="69955"/>
                  </a:lnTo>
                  <a:lnTo>
                    <a:pt x="30437" y="69731"/>
                  </a:lnTo>
                  <a:lnTo>
                    <a:pt x="31044" y="69506"/>
                  </a:lnTo>
                  <a:lnTo>
                    <a:pt x="31561" y="69281"/>
                  </a:lnTo>
                  <a:lnTo>
                    <a:pt x="31965" y="69079"/>
                  </a:lnTo>
                  <a:lnTo>
                    <a:pt x="32100" y="68989"/>
                  </a:lnTo>
                  <a:lnTo>
                    <a:pt x="32213" y="68899"/>
                  </a:lnTo>
                  <a:lnTo>
                    <a:pt x="32280" y="68831"/>
                  </a:lnTo>
                  <a:lnTo>
                    <a:pt x="32303" y="68741"/>
                  </a:lnTo>
                  <a:lnTo>
                    <a:pt x="32303" y="68157"/>
                  </a:lnTo>
                  <a:lnTo>
                    <a:pt x="32303" y="67573"/>
                  </a:lnTo>
                  <a:lnTo>
                    <a:pt x="32258" y="66966"/>
                  </a:lnTo>
                  <a:lnTo>
                    <a:pt x="32213" y="66336"/>
                  </a:lnTo>
                  <a:lnTo>
                    <a:pt x="32123" y="65707"/>
                  </a:lnTo>
                  <a:lnTo>
                    <a:pt x="32033" y="65055"/>
                  </a:lnTo>
                  <a:lnTo>
                    <a:pt x="31808" y="63774"/>
                  </a:lnTo>
                  <a:lnTo>
                    <a:pt x="31538" y="62492"/>
                  </a:lnTo>
                  <a:lnTo>
                    <a:pt x="31246" y="61233"/>
                  </a:lnTo>
                  <a:lnTo>
                    <a:pt x="30684" y="58896"/>
                  </a:lnTo>
                  <a:lnTo>
                    <a:pt x="29268" y="52736"/>
                  </a:lnTo>
                  <a:lnTo>
                    <a:pt x="28166" y="47971"/>
                  </a:lnTo>
                  <a:lnTo>
                    <a:pt x="26930" y="42643"/>
                  </a:lnTo>
                  <a:lnTo>
                    <a:pt x="25626" y="37181"/>
                  </a:lnTo>
                  <a:lnTo>
                    <a:pt x="24345" y="31988"/>
                  </a:lnTo>
                  <a:lnTo>
                    <a:pt x="23761" y="29605"/>
                  </a:lnTo>
                  <a:lnTo>
                    <a:pt x="23199" y="27447"/>
                  </a:lnTo>
                  <a:lnTo>
                    <a:pt x="22704" y="25582"/>
                  </a:lnTo>
                  <a:lnTo>
                    <a:pt x="22254" y="24008"/>
                  </a:lnTo>
                  <a:lnTo>
                    <a:pt x="21872" y="22727"/>
                  </a:lnTo>
                  <a:lnTo>
                    <a:pt x="21378" y="21153"/>
                  </a:lnTo>
                  <a:lnTo>
                    <a:pt x="20816" y="19377"/>
                  </a:lnTo>
                  <a:lnTo>
                    <a:pt x="20141" y="17422"/>
                  </a:lnTo>
                  <a:lnTo>
                    <a:pt x="19782" y="16388"/>
                  </a:lnTo>
                  <a:lnTo>
                    <a:pt x="19377" y="15354"/>
                  </a:lnTo>
                  <a:lnTo>
                    <a:pt x="18950" y="14297"/>
                  </a:lnTo>
                  <a:lnTo>
                    <a:pt x="18500" y="13218"/>
                  </a:lnTo>
                  <a:lnTo>
                    <a:pt x="18028" y="12139"/>
                  </a:lnTo>
                  <a:lnTo>
                    <a:pt x="17534" y="11083"/>
                  </a:lnTo>
                  <a:lnTo>
                    <a:pt x="17017" y="10026"/>
                  </a:lnTo>
                  <a:lnTo>
                    <a:pt x="16477" y="8992"/>
                  </a:lnTo>
                  <a:lnTo>
                    <a:pt x="15893" y="7981"/>
                  </a:lnTo>
                  <a:lnTo>
                    <a:pt x="15286" y="6991"/>
                  </a:lnTo>
                  <a:lnTo>
                    <a:pt x="14679" y="6047"/>
                  </a:lnTo>
                  <a:lnTo>
                    <a:pt x="14027" y="5148"/>
                  </a:lnTo>
                  <a:lnTo>
                    <a:pt x="13690" y="4721"/>
                  </a:lnTo>
                  <a:lnTo>
                    <a:pt x="13330" y="4294"/>
                  </a:lnTo>
                  <a:lnTo>
                    <a:pt x="12993" y="3889"/>
                  </a:lnTo>
                  <a:lnTo>
                    <a:pt x="12633" y="3507"/>
                  </a:lnTo>
                  <a:lnTo>
                    <a:pt x="12274" y="3125"/>
                  </a:lnTo>
                  <a:lnTo>
                    <a:pt x="11892" y="2765"/>
                  </a:lnTo>
                  <a:lnTo>
                    <a:pt x="11532" y="2428"/>
                  </a:lnTo>
                  <a:lnTo>
                    <a:pt x="11150" y="2113"/>
                  </a:lnTo>
                  <a:lnTo>
                    <a:pt x="10745" y="1821"/>
                  </a:lnTo>
                  <a:lnTo>
                    <a:pt x="10363" y="1529"/>
                  </a:lnTo>
                  <a:lnTo>
                    <a:pt x="9958" y="1282"/>
                  </a:lnTo>
                  <a:lnTo>
                    <a:pt x="9531" y="1034"/>
                  </a:lnTo>
                  <a:lnTo>
                    <a:pt x="9127" y="810"/>
                  </a:lnTo>
                  <a:lnTo>
                    <a:pt x="8700" y="630"/>
                  </a:lnTo>
                  <a:lnTo>
                    <a:pt x="8273" y="450"/>
                  </a:lnTo>
                  <a:lnTo>
                    <a:pt x="7823" y="315"/>
                  </a:lnTo>
                  <a:lnTo>
                    <a:pt x="7373" y="203"/>
                  </a:lnTo>
                  <a:lnTo>
                    <a:pt x="6924" y="90"/>
                  </a:lnTo>
                  <a:lnTo>
                    <a:pt x="6474" y="45"/>
                  </a:lnTo>
                  <a:lnTo>
                    <a:pt x="6002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4087025" y="1154125"/>
              <a:ext cx="494575" cy="1791625"/>
            </a:xfrm>
            <a:custGeom>
              <a:avLst/>
              <a:gdLst/>
              <a:ahLst/>
              <a:cxnLst/>
              <a:rect l="l" t="t" r="r" b="b"/>
              <a:pathLst>
                <a:path w="19783" h="71665" extrusionOk="0">
                  <a:moveTo>
                    <a:pt x="1215" y="1"/>
                  </a:moveTo>
                  <a:lnTo>
                    <a:pt x="720" y="46"/>
                  </a:lnTo>
                  <a:lnTo>
                    <a:pt x="203" y="136"/>
                  </a:lnTo>
                  <a:lnTo>
                    <a:pt x="1" y="181"/>
                  </a:lnTo>
                  <a:lnTo>
                    <a:pt x="585" y="2339"/>
                  </a:lnTo>
                  <a:lnTo>
                    <a:pt x="1237" y="4497"/>
                  </a:lnTo>
                  <a:lnTo>
                    <a:pt x="1911" y="6655"/>
                  </a:lnTo>
                  <a:lnTo>
                    <a:pt x="2608" y="8813"/>
                  </a:lnTo>
                  <a:lnTo>
                    <a:pt x="4024" y="13084"/>
                  </a:lnTo>
                  <a:lnTo>
                    <a:pt x="4699" y="15242"/>
                  </a:lnTo>
                  <a:lnTo>
                    <a:pt x="5351" y="17377"/>
                  </a:lnTo>
                  <a:lnTo>
                    <a:pt x="6879" y="22570"/>
                  </a:lnTo>
                  <a:lnTo>
                    <a:pt x="8363" y="27785"/>
                  </a:lnTo>
                  <a:lnTo>
                    <a:pt x="9105" y="30393"/>
                  </a:lnTo>
                  <a:lnTo>
                    <a:pt x="9802" y="33000"/>
                  </a:lnTo>
                  <a:lnTo>
                    <a:pt x="10498" y="35608"/>
                  </a:lnTo>
                  <a:lnTo>
                    <a:pt x="11173" y="38238"/>
                  </a:lnTo>
                  <a:lnTo>
                    <a:pt x="12454" y="43251"/>
                  </a:lnTo>
                  <a:lnTo>
                    <a:pt x="13061" y="45746"/>
                  </a:lnTo>
                  <a:lnTo>
                    <a:pt x="13668" y="48263"/>
                  </a:lnTo>
                  <a:lnTo>
                    <a:pt x="14252" y="50781"/>
                  </a:lnTo>
                  <a:lnTo>
                    <a:pt x="14814" y="53299"/>
                  </a:lnTo>
                  <a:lnTo>
                    <a:pt x="15354" y="55816"/>
                  </a:lnTo>
                  <a:lnTo>
                    <a:pt x="15848" y="58357"/>
                  </a:lnTo>
                  <a:lnTo>
                    <a:pt x="16478" y="61684"/>
                  </a:lnTo>
                  <a:lnTo>
                    <a:pt x="17130" y="65033"/>
                  </a:lnTo>
                  <a:lnTo>
                    <a:pt x="17467" y="66696"/>
                  </a:lnTo>
                  <a:lnTo>
                    <a:pt x="17804" y="68360"/>
                  </a:lnTo>
                  <a:lnTo>
                    <a:pt x="18186" y="70023"/>
                  </a:lnTo>
                  <a:lnTo>
                    <a:pt x="18568" y="71664"/>
                  </a:lnTo>
                  <a:lnTo>
                    <a:pt x="19782" y="71439"/>
                  </a:lnTo>
                  <a:lnTo>
                    <a:pt x="19400" y="69843"/>
                  </a:lnTo>
                  <a:lnTo>
                    <a:pt x="19063" y="68247"/>
                  </a:lnTo>
                  <a:lnTo>
                    <a:pt x="18726" y="66651"/>
                  </a:lnTo>
                  <a:lnTo>
                    <a:pt x="18388" y="65055"/>
                  </a:lnTo>
                  <a:lnTo>
                    <a:pt x="17759" y="61841"/>
                  </a:lnTo>
                  <a:lnTo>
                    <a:pt x="17152" y="58626"/>
                  </a:lnTo>
                  <a:lnTo>
                    <a:pt x="16635" y="56019"/>
                  </a:lnTo>
                  <a:lnTo>
                    <a:pt x="16096" y="53434"/>
                  </a:lnTo>
                  <a:lnTo>
                    <a:pt x="15534" y="50849"/>
                  </a:lnTo>
                  <a:lnTo>
                    <a:pt x="14927" y="48263"/>
                  </a:lnTo>
                  <a:lnTo>
                    <a:pt x="14320" y="45678"/>
                  </a:lnTo>
                  <a:lnTo>
                    <a:pt x="13690" y="43093"/>
                  </a:lnTo>
                  <a:lnTo>
                    <a:pt x="12387" y="37968"/>
                  </a:lnTo>
                  <a:lnTo>
                    <a:pt x="11735" y="35405"/>
                  </a:lnTo>
                  <a:lnTo>
                    <a:pt x="11060" y="32865"/>
                  </a:lnTo>
                  <a:lnTo>
                    <a:pt x="10363" y="30325"/>
                  </a:lnTo>
                  <a:lnTo>
                    <a:pt x="9667" y="27785"/>
                  </a:lnTo>
                  <a:lnTo>
                    <a:pt x="8228" y="22705"/>
                  </a:lnTo>
                  <a:lnTo>
                    <a:pt x="6722" y="17669"/>
                  </a:lnTo>
                  <a:lnTo>
                    <a:pt x="6048" y="15467"/>
                  </a:lnTo>
                  <a:lnTo>
                    <a:pt x="5351" y="13264"/>
                  </a:lnTo>
                  <a:lnTo>
                    <a:pt x="3912" y="8858"/>
                  </a:lnTo>
                  <a:lnTo>
                    <a:pt x="3193" y="6655"/>
                  </a:lnTo>
                  <a:lnTo>
                    <a:pt x="2518" y="4429"/>
                  </a:lnTo>
                  <a:lnTo>
                    <a:pt x="1844" y="2226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4605175" y="2545025"/>
              <a:ext cx="70275" cy="201775"/>
            </a:xfrm>
            <a:custGeom>
              <a:avLst/>
              <a:gdLst/>
              <a:ahLst/>
              <a:cxnLst/>
              <a:rect l="l" t="t" r="r" b="b"/>
              <a:pathLst>
                <a:path w="2811" h="8071" extrusionOk="0">
                  <a:moveTo>
                    <a:pt x="472" y="1"/>
                  </a:moveTo>
                  <a:lnTo>
                    <a:pt x="360" y="46"/>
                  </a:lnTo>
                  <a:lnTo>
                    <a:pt x="270" y="91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60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42"/>
                  </a:lnTo>
                  <a:lnTo>
                    <a:pt x="360" y="2451"/>
                  </a:lnTo>
                  <a:lnTo>
                    <a:pt x="720" y="4182"/>
                  </a:lnTo>
                  <a:lnTo>
                    <a:pt x="899" y="5058"/>
                  </a:lnTo>
                  <a:lnTo>
                    <a:pt x="1102" y="5913"/>
                  </a:lnTo>
                  <a:lnTo>
                    <a:pt x="1327" y="6767"/>
                  </a:lnTo>
                  <a:lnTo>
                    <a:pt x="1574" y="7621"/>
                  </a:lnTo>
                  <a:lnTo>
                    <a:pt x="1619" y="7756"/>
                  </a:lnTo>
                  <a:lnTo>
                    <a:pt x="1686" y="7846"/>
                  </a:lnTo>
                  <a:lnTo>
                    <a:pt x="1776" y="7936"/>
                  </a:lnTo>
                  <a:lnTo>
                    <a:pt x="1889" y="8003"/>
                  </a:lnTo>
                  <a:lnTo>
                    <a:pt x="2001" y="8048"/>
                  </a:lnTo>
                  <a:lnTo>
                    <a:pt x="2113" y="8071"/>
                  </a:lnTo>
                  <a:lnTo>
                    <a:pt x="2226" y="8071"/>
                  </a:lnTo>
                  <a:lnTo>
                    <a:pt x="2338" y="8048"/>
                  </a:lnTo>
                  <a:lnTo>
                    <a:pt x="2451" y="8003"/>
                  </a:lnTo>
                  <a:lnTo>
                    <a:pt x="2563" y="7958"/>
                  </a:lnTo>
                  <a:lnTo>
                    <a:pt x="2653" y="7891"/>
                  </a:lnTo>
                  <a:lnTo>
                    <a:pt x="2720" y="7801"/>
                  </a:lnTo>
                  <a:lnTo>
                    <a:pt x="2765" y="7711"/>
                  </a:lnTo>
                  <a:lnTo>
                    <a:pt x="2788" y="7599"/>
                  </a:lnTo>
                  <a:lnTo>
                    <a:pt x="2810" y="7486"/>
                  </a:lnTo>
                  <a:lnTo>
                    <a:pt x="2765" y="7329"/>
                  </a:lnTo>
                  <a:lnTo>
                    <a:pt x="2540" y="6497"/>
                  </a:lnTo>
                  <a:lnTo>
                    <a:pt x="2316" y="5643"/>
                  </a:lnTo>
                  <a:lnTo>
                    <a:pt x="2113" y="4766"/>
                  </a:lnTo>
                  <a:lnTo>
                    <a:pt x="1933" y="3912"/>
                  </a:lnTo>
                  <a:lnTo>
                    <a:pt x="1574" y="2181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36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4359575" y="2751275"/>
              <a:ext cx="61300" cy="139400"/>
            </a:xfrm>
            <a:custGeom>
              <a:avLst/>
              <a:gdLst/>
              <a:ahLst/>
              <a:cxnLst/>
              <a:rect l="l" t="t" r="r" b="b"/>
              <a:pathLst>
                <a:path w="2452" h="5576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60"/>
                  </a:lnTo>
                  <a:lnTo>
                    <a:pt x="1" y="473"/>
                  </a:lnTo>
                  <a:lnTo>
                    <a:pt x="1" y="585"/>
                  </a:lnTo>
                  <a:lnTo>
                    <a:pt x="23" y="720"/>
                  </a:lnTo>
                  <a:lnTo>
                    <a:pt x="361" y="1821"/>
                  </a:lnTo>
                  <a:lnTo>
                    <a:pt x="675" y="2923"/>
                  </a:lnTo>
                  <a:lnTo>
                    <a:pt x="968" y="4002"/>
                  </a:lnTo>
                  <a:lnTo>
                    <a:pt x="1237" y="5126"/>
                  </a:lnTo>
                  <a:lnTo>
                    <a:pt x="1260" y="5261"/>
                  </a:lnTo>
                  <a:lnTo>
                    <a:pt x="1327" y="5373"/>
                  </a:lnTo>
                  <a:lnTo>
                    <a:pt x="1417" y="5440"/>
                  </a:lnTo>
                  <a:lnTo>
                    <a:pt x="1507" y="5508"/>
                  </a:lnTo>
                  <a:lnTo>
                    <a:pt x="1619" y="5553"/>
                  </a:lnTo>
                  <a:lnTo>
                    <a:pt x="1732" y="5575"/>
                  </a:lnTo>
                  <a:lnTo>
                    <a:pt x="1957" y="5575"/>
                  </a:lnTo>
                  <a:lnTo>
                    <a:pt x="2069" y="5530"/>
                  </a:lnTo>
                  <a:lnTo>
                    <a:pt x="2159" y="5485"/>
                  </a:lnTo>
                  <a:lnTo>
                    <a:pt x="2249" y="5418"/>
                  </a:lnTo>
                  <a:lnTo>
                    <a:pt x="2339" y="5328"/>
                  </a:lnTo>
                  <a:lnTo>
                    <a:pt x="2406" y="5216"/>
                  </a:lnTo>
                  <a:lnTo>
                    <a:pt x="2429" y="5103"/>
                  </a:lnTo>
                  <a:lnTo>
                    <a:pt x="2451" y="4991"/>
                  </a:lnTo>
                  <a:lnTo>
                    <a:pt x="2429" y="4833"/>
                  </a:lnTo>
                  <a:lnTo>
                    <a:pt x="2181" y="3732"/>
                  </a:lnTo>
                  <a:lnTo>
                    <a:pt x="1889" y="2631"/>
                  </a:lnTo>
                  <a:lnTo>
                    <a:pt x="1575" y="1552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25"/>
                  </a:lnTo>
                  <a:lnTo>
                    <a:pt x="1013" y="135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4341050" y="2560200"/>
              <a:ext cx="37100" cy="65775"/>
            </a:xfrm>
            <a:custGeom>
              <a:avLst/>
              <a:gdLst/>
              <a:ahLst/>
              <a:cxnLst/>
              <a:rect l="l" t="t" r="r" b="b"/>
              <a:pathLst>
                <a:path w="1484" h="2631" extrusionOk="0">
                  <a:moveTo>
                    <a:pt x="630" y="1"/>
                  </a:moveTo>
                  <a:lnTo>
                    <a:pt x="517" y="23"/>
                  </a:lnTo>
                  <a:lnTo>
                    <a:pt x="405" y="68"/>
                  </a:lnTo>
                  <a:lnTo>
                    <a:pt x="292" y="113"/>
                  </a:lnTo>
                  <a:lnTo>
                    <a:pt x="202" y="180"/>
                  </a:lnTo>
                  <a:lnTo>
                    <a:pt x="113" y="270"/>
                  </a:lnTo>
                  <a:lnTo>
                    <a:pt x="68" y="360"/>
                  </a:lnTo>
                  <a:lnTo>
                    <a:pt x="23" y="473"/>
                  </a:lnTo>
                  <a:lnTo>
                    <a:pt x="0" y="608"/>
                  </a:lnTo>
                  <a:lnTo>
                    <a:pt x="0" y="742"/>
                  </a:lnTo>
                  <a:lnTo>
                    <a:pt x="270" y="2159"/>
                  </a:lnTo>
                  <a:lnTo>
                    <a:pt x="292" y="2293"/>
                  </a:lnTo>
                  <a:lnTo>
                    <a:pt x="360" y="2406"/>
                  </a:lnTo>
                  <a:lnTo>
                    <a:pt x="427" y="2496"/>
                  </a:lnTo>
                  <a:lnTo>
                    <a:pt x="517" y="2563"/>
                  </a:lnTo>
                  <a:lnTo>
                    <a:pt x="630" y="2586"/>
                  </a:lnTo>
                  <a:lnTo>
                    <a:pt x="742" y="2631"/>
                  </a:lnTo>
                  <a:lnTo>
                    <a:pt x="854" y="2631"/>
                  </a:lnTo>
                  <a:lnTo>
                    <a:pt x="967" y="2608"/>
                  </a:lnTo>
                  <a:lnTo>
                    <a:pt x="1079" y="2563"/>
                  </a:lnTo>
                  <a:lnTo>
                    <a:pt x="1192" y="2518"/>
                  </a:lnTo>
                  <a:lnTo>
                    <a:pt x="1281" y="2451"/>
                  </a:lnTo>
                  <a:lnTo>
                    <a:pt x="1349" y="2361"/>
                  </a:lnTo>
                  <a:lnTo>
                    <a:pt x="1416" y="2271"/>
                  </a:lnTo>
                  <a:lnTo>
                    <a:pt x="1461" y="2159"/>
                  </a:lnTo>
                  <a:lnTo>
                    <a:pt x="1484" y="2024"/>
                  </a:lnTo>
                  <a:lnTo>
                    <a:pt x="1461" y="1889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24" y="225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54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4397250" y="2683275"/>
              <a:ext cx="64650" cy="159075"/>
            </a:xfrm>
            <a:custGeom>
              <a:avLst/>
              <a:gdLst/>
              <a:ahLst/>
              <a:cxnLst/>
              <a:rect l="l" t="t" r="r" b="b"/>
              <a:pathLst>
                <a:path w="2586" h="6363" extrusionOk="0">
                  <a:moveTo>
                    <a:pt x="495" y="0"/>
                  </a:moveTo>
                  <a:lnTo>
                    <a:pt x="382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2" y="248"/>
                  </a:lnTo>
                  <a:lnTo>
                    <a:pt x="45" y="338"/>
                  </a:lnTo>
                  <a:lnTo>
                    <a:pt x="23" y="473"/>
                  </a:lnTo>
                  <a:lnTo>
                    <a:pt x="0" y="585"/>
                  </a:lnTo>
                  <a:lnTo>
                    <a:pt x="23" y="720"/>
                  </a:lnTo>
                  <a:lnTo>
                    <a:pt x="382" y="2024"/>
                  </a:lnTo>
                  <a:lnTo>
                    <a:pt x="719" y="3305"/>
                  </a:lnTo>
                  <a:lnTo>
                    <a:pt x="1057" y="4586"/>
                  </a:lnTo>
                  <a:lnTo>
                    <a:pt x="1214" y="5238"/>
                  </a:lnTo>
                  <a:lnTo>
                    <a:pt x="1349" y="5890"/>
                  </a:lnTo>
                  <a:lnTo>
                    <a:pt x="1394" y="6025"/>
                  </a:lnTo>
                  <a:lnTo>
                    <a:pt x="1461" y="6137"/>
                  </a:lnTo>
                  <a:lnTo>
                    <a:pt x="1529" y="6227"/>
                  </a:lnTo>
                  <a:lnTo>
                    <a:pt x="1619" y="6295"/>
                  </a:lnTo>
                  <a:lnTo>
                    <a:pt x="1731" y="6340"/>
                  </a:lnTo>
                  <a:lnTo>
                    <a:pt x="1843" y="6362"/>
                  </a:lnTo>
                  <a:lnTo>
                    <a:pt x="1956" y="6362"/>
                  </a:lnTo>
                  <a:lnTo>
                    <a:pt x="2068" y="6340"/>
                  </a:lnTo>
                  <a:lnTo>
                    <a:pt x="2181" y="6317"/>
                  </a:lnTo>
                  <a:lnTo>
                    <a:pt x="2293" y="6250"/>
                  </a:lnTo>
                  <a:lnTo>
                    <a:pt x="2383" y="6182"/>
                  </a:lnTo>
                  <a:lnTo>
                    <a:pt x="2450" y="6115"/>
                  </a:lnTo>
                  <a:lnTo>
                    <a:pt x="2518" y="6002"/>
                  </a:lnTo>
                  <a:lnTo>
                    <a:pt x="2563" y="5890"/>
                  </a:lnTo>
                  <a:lnTo>
                    <a:pt x="2585" y="5755"/>
                  </a:lnTo>
                  <a:lnTo>
                    <a:pt x="2563" y="5620"/>
                  </a:lnTo>
                  <a:lnTo>
                    <a:pt x="2428" y="4968"/>
                  </a:lnTo>
                  <a:lnTo>
                    <a:pt x="2270" y="4316"/>
                  </a:lnTo>
                  <a:lnTo>
                    <a:pt x="1933" y="3035"/>
                  </a:lnTo>
                  <a:lnTo>
                    <a:pt x="1574" y="1731"/>
                  </a:lnTo>
                  <a:lnTo>
                    <a:pt x="1236" y="450"/>
                  </a:lnTo>
                  <a:lnTo>
                    <a:pt x="1191" y="315"/>
                  </a:lnTo>
                  <a:lnTo>
                    <a:pt x="1124" y="203"/>
                  </a:lnTo>
                  <a:lnTo>
                    <a:pt x="1034" y="135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4306750" y="2265175"/>
              <a:ext cx="68600" cy="144450"/>
            </a:xfrm>
            <a:custGeom>
              <a:avLst/>
              <a:gdLst/>
              <a:ahLst/>
              <a:cxnLst/>
              <a:rect l="l" t="t" r="r" b="b"/>
              <a:pathLst>
                <a:path w="2744" h="5778" extrusionOk="0">
                  <a:moveTo>
                    <a:pt x="473" y="0"/>
                  </a:moveTo>
                  <a:lnTo>
                    <a:pt x="361" y="45"/>
                  </a:lnTo>
                  <a:lnTo>
                    <a:pt x="248" y="90"/>
                  </a:lnTo>
                  <a:lnTo>
                    <a:pt x="181" y="157"/>
                  </a:lnTo>
                  <a:lnTo>
                    <a:pt x="91" y="247"/>
                  </a:lnTo>
                  <a:lnTo>
                    <a:pt x="46" y="337"/>
                  </a:lnTo>
                  <a:lnTo>
                    <a:pt x="23" y="450"/>
                  </a:lnTo>
                  <a:lnTo>
                    <a:pt x="1" y="585"/>
                  </a:lnTo>
                  <a:lnTo>
                    <a:pt x="46" y="719"/>
                  </a:lnTo>
                  <a:lnTo>
                    <a:pt x="406" y="1911"/>
                  </a:lnTo>
                  <a:lnTo>
                    <a:pt x="765" y="3080"/>
                  </a:lnTo>
                  <a:lnTo>
                    <a:pt x="1170" y="4271"/>
                  </a:lnTo>
                  <a:lnTo>
                    <a:pt x="1597" y="5418"/>
                  </a:lnTo>
                  <a:lnTo>
                    <a:pt x="1664" y="5552"/>
                  </a:lnTo>
                  <a:lnTo>
                    <a:pt x="1732" y="5642"/>
                  </a:lnTo>
                  <a:lnTo>
                    <a:pt x="1844" y="5710"/>
                  </a:lnTo>
                  <a:lnTo>
                    <a:pt x="1934" y="5755"/>
                  </a:lnTo>
                  <a:lnTo>
                    <a:pt x="2047" y="5777"/>
                  </a:lnTo>
                  <a:lnTo>
                    <a:pt x="2159" y="5755"/>
                  </a:lnTo>
                  <a:lnTo>
                    <a:pt x="2271" y="5732"/>
                  </a:lnTo>
                  <a:lnTo>
                    <a:pt x="2361" y="5687"/>
                  </a:lnTo>
                  <a:lnTo>
                    <a:pt x="2474" y="5620"/>
                  </a:lnTo>
                  <a:lnTo>
                    <a:pt x="2564" y="5552"/>
                  </a:lnTo>
                  <a:lnTo>
                    <a:pt x="2631" y="5462"/>
                  </a:lnTo>
                  <a:lnTo>
                    <a:pt x="2698" y="5350"/>
                  </a:lnTo>
                  <a:lnTo>
                    <a:pt x="2721" y="5238"/>
                  </a:lnTo>
                  <a:lnTo>
                    <a:pt x="2743" y="5125"/>
                  </a:lnTo>
                  <a:lnTo>
                    <a:pt x="2743" y="4990"/>
                  </a:lnTo>
                  <a:lnTo>
                    <a:pt x="2698" y="4856"/>
                  </a:lnTo>
                  <a:lnTo>
                    <a:pt x="2294" y="3754"/>
                  </a:lnTo>
                  <a:lnTo>
                    <a:pt x="1934" y="2653"/>
                  </a:lnTo>
                  <a:lnTo>
                    <a:pt x="1574" y="1551"/>
                  </a:lnTo>
                  <a:lnTo>
                    <a:pt x="1237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12"/>
                  </a:lnTo>
                  <a:lnTo>
                    <a:pt x="923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4420275" y="1824000"/>
              <a:ext cx="68600" cy="136025"/>
            </a:xfrm>
            <a:custGeom>
              <a:avLst/>
              <a:gdLst/>
              <a:ahLst/>
              <a:cxnLst/>
              <a:rect l="l" t="t" r="r" b="b"/>
              <a:pathLst>
                <a:path w="2744" h="5441" extrusionOk="0">
                  <a:moveTo>
                    <a:pt x="563" y="1"/>
                  </a:moveTo>
                  <a:lnTo>
                    <a:pt x="450" y="46"/>
                  </a:lnTo>
                  <a:lnTo>
                    <a:pt x="338" y="91"/>
                  </a:lnTo>
                  <a:lnTo>
                    <a:pt x="248" y="136"/>
                  </a:lnTo>
                  <a:lnTo>
                    <a:pt x="158" y="226"/>
                  </a:lnTo>
                  <a:lnTo>
                    <a:pt x="91" y="316"/>
                  </a:lnTo>
                  <a:lnTo>
                    <a:pt x="46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91" y="900"/>
                  </a:lnTo>
                  <a:lnTo>
                    <a:pt x="315" y="1372"/>
                  </a:lnTo>
                  <a:lnTo>
                    <a:pt x="540" y="1889"/>
                  </a:lnTo>
                  <a:lnTo>
                    <a:pt x="720" y="2384"/>
                  </a:lnTo>
                  <a:lnTo>
                    <a:pt x="900" y="2901"/>
                  </a:lnTo>
                  <a:lnTo>
                    <a:pt x="1192" y="3957"/>
                  </a:lnTo>
                  <a:lnTo>
                    <a:pt x="1507" y="4991"/>
                  </a:lnTo>
                  <a:lnTo>
                    <a:pt x="1552" y="5126"/>
                  </a:lnTo>
                  <a:lnTo>
                    <a:pt x="1619" y="5239"/>
                  </a:lnTo>
                  <a:lnTo>
                    <a:pt x="1709" y="5306"/>
                  </a:lnTo>
                  <a:lnTo>
                    <a:pt x="1822" y="5373"/>
                  </a:lnTo>
                  <a:lnTo>
                    <a:pt x="1934" y="5418"/>
                  </a:lnTo>
                  <a:lnTo>
                    <a:pt x="2046" y="5441"/>
                  </a:lnTo>
                  <a:lnTo>
                    <a:pt x="2159" y="5441"/>
                  </a:lnTo>
                  <a:lnTo>
                    <a:pt x="2271" y="5418"/>
                  </a:lnTo>
                  <a:lnTo>
                    <a:pt x="2383" y="5396"/>
                  </a:lnTo>
                  <a:lnTo>
                    <a:pt x="2496" y="5351"/>
                  </a:lnTo>
                  <a:lnTo>
                    <a:pt x="2586" y="5284"/>
                  </a:lnTo>
                  <a:lnTo>
                    <a:pt x="2653" y="5194"/>
                  </a:lnTo>
                  <a:lnTo>
                    <a:pt x="2698" y="5104"/>
                  </a:lnTo>
                  <a:lnTo>
                    <a:pt x="2721" y="4991"/>
                  </a:lnTo>
                  <a:lnTo>
                    <a:pt x="2743" y="4856"/>
                  </a:lnTo>
                  <a:lnTo>
                    <a:pt x="2698" y="4722"/>
                  </a:lnTo>
                  <a:lnTo>
                    <a:pt x="2159" y="2833"/>
                  </a:lnTo>
                  <a:lnTo>
                    <a:pt x="1866" y="1889"/>
                  </a:lnTo>
                  <a:lnTo>
                    <a:pt x="1687" y="1440"/>
                  </a:lnTo>
                  <a:lnTo>
                    <a:pt x="1507" y="990"/>
                  </a:lnTo>
                  <a:lnTo>
                    <a:pt x="1507" y="878"/>
                  </a:lnTo>
                  <a:lnTo>
                    <a:pt x="1484" y="743"/>
                  </a:lnTo>
                  <a:lnTo>
                    <a:pt x="1417" y="630"/>
                  </a:lnTo>
                  <a:lnTo>
                    <a:pt x="1327" y="518"/>
                  </a:lnTo>
                  <a:lnTo>
                    <a:pt x="1170" y="316"/>
                  </a:lnTo>
                  <a:lnTo>
                    <a:pt x="1102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7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4552900" y="2328675"/>
              <a:ext cx="57925" cy="112975"/>
            </a:xfrm>
            <a:custGeom>
              <a:avLst/>
              <a:gdLst/>
              <a:ahLst/>
              <a:cxnLst/>
              <a:rect l="l" t="t" r="r" b="b"/>
              <a:pathLst>
                <a:path w="2317" h="4519" extrusionOk="0">
                  <a:moveTo>
                    <a:pt x="608" y="0"/>
                  </a:moveTo>
                  <a:lnTo>
                    <a:pt x="495" y="45"/>
                  </a:lnTo>
                  <a:lnTo>
                    <a:pt x="383" y="90"/>
                  </a:lnTo>
                  <a:lnTo>
                    <a:pt x="293" y="135"/>
                  </a:lnTo>
                  <a:lnTo>
                    <a:pt x="203" y="225"/>
                  </a:lnTo>
                  <a:lnTo>
                    <a:pt x="113" y="315"/>
                  </a:lnTo>
                  <a:lnTo>
                    <a:pt x="68" y="427"/>
                  </a:lnTo>
                  <a:lnTo>
                    <a:pt x="23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46" y="922"/>
                  </a:lnTo>
                  <a:lnTo>
                    <a:pt x="338" y="1709"/>
                  </a:lnTo>
                  <a:lnTo>
                    <a:pt x="585" y="2495"/>
                  </a:lnTo>
                  <a:lnTo>
                    <a:pt x="1080" y="4069"/>
                  </a:lnTo>
                  <a:lnTo>
                    <a:pt x="1147" y="4204"/>
                  </a:lnTo>
                  <a:lnTo>
                    <a:pt x="1215" y="4316"/>
                  </a:lnTo>
                  <a:lnTo>
                    <a:pt x="1305" y="4384"/>
                  </a:lnTo>
                  <a:lnTo>
                    <a:pt x="1417" y="4451"/>
                  </a:lnTo>
                  <a:lnTo>
                    <a:pt x="1529" y="4496"/>
                  </a:lnTo>
                  <a:lnTo>
                    <a:pt x="1642" y="4518"/>
                  </a:lnTo>
                  <a:lnTo>
                    <a:pt x="1754" y="4518"/>
                  </a:lnTo>
                  <a:lnTo>
                    <a:pt x="1867" y="4496"/>
                  </a:lnTo>
                  <a:lnTo>
                    <a:pt x="1979" y="4474"/>
                  </a:lnTo>
                  <a:lnTo>
                    <a:pt x="2091" y="4429"/>
                  </a:lnTo>
                  <a:lnTo>
                    <a:pt x="2181" y="4361"/>
                  </a:lnTo>
                  <a:lnTo>
                    <a:pt x="2249" y="4271"/>
                  </a:lnTo>
                  <a:lnTo>
                    <a:pt x="2294" y="4181"/>
                  </a:lnTo>
                  <a:lnTo>
                    <a:pt x="2316" y="4069"/>
                  </a:lnTo>
                  <a:lnTo>
                    <a:pt x="2316" y="3934"/>
                  </a:lnTo>
                  <a:lnTo>
                    <a:pt x="2294" y="3799"/>
                  </a:lnTo>
                  <a:lnTo>
                    <a:pt x="1732" y="2068"/>
                  </a:lnTo>
                  <a:lnTo>
                    <a:pt x="1462" y="1214"/>
                  </a:lnTo>
                  <a:lnTo>
                    <a:pt x="1147" y="337"/>
                  </a:lnTo>
                  <a:lnTo>
                    <a:pt x="1080" y="225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4320800" y="1435675"/>
              <a:ext cx="85450" cy="191675"/>
            </a:xfrm>
            <a:custGeom>
              <a:avLst/>
              <a:gdLst/>
              <a:ahLst/>
              <a:cxnLst/>
              <a:rect l="l" t="t" r="r" b="b"/>
              <a:pathLst>
                <a:path w="3418" h="7667" extrusionOk="0">
                  <a:moveTo>
                    <a:pt x="585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6"/>
                  </a:lnTo>
                  <a:lnTo>
                    <a:pt x="203" y="226"/>
                  </a:lnTo>
                  <a:lnTo>
                    <a:pt x="113" y="316"/>
                  </a:lnTo>
                  <a:lnTo>
                    <a:pt x="68" y="406"/>
                  </a:lnTo>
                  <a:lnTo>
                    <a:pt x="23" y="540"/>
                  </a:lnTo>
                  <a:lnTo>
                    <a:pt x="1" y="653"/>
                  </a:lnTo>
                  <a:lnTo>
                    <a:pt x="1" y="788"/>
                  </a:lnTo>
                  <a:lnTo>
                    <a:pt x="46" y="923"/>
                  </a:lnTo>
                  <a:lnTo>
                    <a:pt x="630" y="2474"/>
                  </a:lnTo>
                  <a:lnTo>
                    <a:pt x="1192" y="4047"/>
                  </a:lnTo>
                  <a:lnTo>
                    <a:pt x="1485" y="4834"/>
                  </a:lnTo>
                  <a:lnTo>
                    <a:pt x="1732" y="5621"/>
                  </a:lnTo>
                  <a:lnTo>
                    <a:pt x="1979" y="6407"/>
                  </a:lnTo>
                  <a:lnTo>
                    <a:pt x="2181" y="7217"/>
                  </a:lnTo>
                  <a:lnTo>
                    <a:pt x="2226" y="7352"/>
                  </a:lnTo>
                  <a:lnTo>
                    <a:pt x="2294" y="7464"/>
                  </a:lnTo>
                  <a:lnTo>
                    <a:pt x="2384" y="7554"/>
                  </a:lnTo>
                  <a:lnTo>
                    <a:pt x="2474" y="7599"/>
                  </a:lnTo>
                  <a:lnTo>
                    <a:pt x="2586" y="7644"/>
                  </a:lnTo>
                  <a:lnTo>
                    <a:pt x="2698" y="7666"/>
                  </a:lnTo>
                  <a:lnTo>
                    <a:pt x="2923" y="7666"/>
                  </a:lnTo>
                  <a:lnTo>
                    <a:pt x="3036" y="7621"/>
                  </a:lnTo>
                  <a:lnTo>
                    <a:pt x="3148" y="7576"/>
                  </a:lnTo>
                  <a:lnTo>
                    <a:pt x="3238" y="7509"/>
                  </a:lnTo>
                  <a:lnTo>
                    <a:pt x="3305" y="7419"/>
                  </a:lnTo>
                  <a:lnTo>
                    <a:pt x="3373" y="7329"/>
                  </a:lnTo>
                  <a:lnTo>
                    <a:pt x="3395" y="7217"/>
                  </a:lnTo>
                  <a:lnTo>
                    <a:pt x="3418" y="7082"/>
                  </a:lnTo>
                  <a:lnTo>
                    <a:pt x="3395" y="6947"/>
                  </a:lnTo>
                  <a:lnTo>
                    <a:pt x="3170" y="6093"/>
                  </a:lnTo>
                  <a:lnTo>
                    <a:pt x="2923" y="5261"/>
                  </a:lnTo>
                  <a:lnTo>
                    <a:pt x="2653" y="4429"/>
                  </a:lnTo>
                  <a:lnTo>
                    <a:pt x="2361" y="3620"/>
                  </a:lnTo>
                  <a:lnTo>
                    <a:pt x="1754" y="1979"/>
                  </a:lnTo>
                  <a:lnTo>
                    <a:pt x="1147" y="338"/>
                  </a:lnTo>
                  <a:lnTo>
                    <a:pt x="1080" y="226"/>
                  </a:lnTo>
                  <a:lnTo>
                    <a:pt x="990" y="136"/>
                  </a:lnTo>
                  <a:lnTo>
                    <a:pt x="900" y="68"/>
                  </a:lnTo>
                  <a:lnTo>
                    <a:pt x="810" y="23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4122425" y="1617775"/>
              <a:ext cx="60725" cy="158500"/>
            </a:xfrm>
            <a:custGeom>
              <a:avLst/>
              <a:gdLst/>
              <a:ahLst/>
              <a:cxnLst/>
              <a:rect l="l" t="t" r="r" b="b"/>
              <a:pathLst>
                <a:path w="2429" h="6340" extrusionOk="0">
                  <a:moveTo>
                    <a:pt x="495" y="0"/>
                  </a:moveTo>
                  <a:lnTo>
                    <a:pt x="383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60"/>
                  </a:lnTo>
                  <a:lnTo>
                    <a:pt x="23" y="472"/>
                  </a:lnTo>
                  <a:lnTo>
                    <a:pt x="1" y="585"/>
                  </a:lnTo>
                  <a:lnTo>
                    <a:pt x="23" y="742"/>
                  </a:lnTo>
                  <a:lnTo>
                    <a:pt x="271" y="2046"/>
                  </a:lnTo>
                  <a:lnTo>
                    <a:pt x="518" y="3327"/>
                  </a:lnTo>
                  <a:lnTo>
                    <a:pt x="675" y="3979"/>
                  </a:lnTo>
                  <a:lnTo>
                    <a:pt x="833" y="4631"/>
                  </a:lnTo>
                  <a:lnTo>
                    <a:pt x="990" y="5260"/>
                  </a:lnTo>
                  <a:lnTo>
                    <a:pt x="1192" y="5890"/>
                  </a:lnTo>
                  <a:lnTo>
                    <a:pt x="1237" y="6025"/>
                  </a:lnTo>
                  <a:lnTo>
                    <a:pt x="1305" y="6137"/>
                  </a:lnTo>
                  <a:lnTo>
                    <a:pt x="1395" y="6227"/>
                  </a:lnTo>
                  <a:lnTo>
                    <a:pt x="1507" y="6272"/>
                  </a:lnTo>
                  <a:lnTo>
                    <a:pt x="1619" y="6317"/>
                  </a:lnTo>
                  <a:lnTo>
                    <a:pt x="1732" y="6339"/>
                  </a:lnTo>
                  <a:lnTo>
                    <a:pt x="1844" y="6339"/>
                  </a:lnTo>
                  <a:lnTo>
                    <a:pt x="1957" y="6317"/>
                  </a:lnTo>
                  <a:lnTo>
                    <a:pt x="2069" y="6294"/>
                  </a:lnTo>
                  <a:lnTo>
                    <a:pt x="2181" y="6249"/>
                  </a:lnTo>
                  <a:lnTo>
                    <a:pt x="2271" y="6182"/>
                  </a:lnTo>
                  <a:lnTo>
                    <a:pt x="2339" y="6092"/>
                  </a:lnTo>
                  <a:lnTo>
                    <a:pt x="2384" y="6002"/>
                  </a:lnTo>
                  <a:lnTo>
                    <a:pt x="2429" y="5890"/>
                  </a:lnTo>
                  <a:lnTo>
                    <a:pt x="2429" y="5755"/>
                  </a:lnTo>
                  <a:lnTo>
                    <a:pt x="2384" y="5620"/>
                  </a:lnTo>
                  <a:lnTo>
                    <a:pt x="2204" y="4991"/>
                  </a:lnTo>
                  <a:lnTo>
                    <a:pt x="2024" y="4339"/>
                  </a:lnTo>
                  <a:lnTo>
                    <a:pt x="1889" y="3709"/>
                  </a:lnTo>
                  <a:lnTo>
                    <a:pt x="1732" y="3057"/>
                  </a:lnTo>
                  <a:lnTo>
                    <a:pt x="1462" y="1754"/>
                  </a:lnTo>
                  <a:lnTo>
                    <a:pt x="1215" y="450"/>
                  </a:lnTo>
                  <a:lnTo>
                    <a:pt x="1192" y="315"/>
                  </a:lnTo>
                  <a:lnTo>
                    <a:pt x="1125" y="202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4168525" y="1983625"/>
              <a:ext cx="43850" cy="84875"/>
            </a:xfrm>
            <a:custGeom>
              <a:avLst/>
              <a:gdLst/>
              <a:ahLst/>
              <a:cxnLst/>
              <a:rect l="l" t="t" r="r" b="b"/>
              <a:pathLst>
                <a:path w="1754" h="3395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67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90" y="270"/>
                  </a:lnTo>
                  <a:lnTo>
                    <a:pt x="45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540" y="2922"/>
                  </a:lnTo>
                  <a:lnTo>
                    <a:pt x="585" y="3057"/>
                  </a:lnTo>
                  <a:lnTo>
                    <a:pt x="652" y="3170"/>
                  </a:lnTo>
                  <a:lnTo>
                    <a:pt x="742" y="3259"/>
                  </a:lnTo>
                  <a:lnTo>
                    <a:pt x="832" y="3327"/>
                  </a:lnTo>
                  <a:lnTo>
                    <a:pt x="944" y="3372"/>
                  </a:lnTo>
                  <a:lnTo>
                    <a:pt x="1057" y="3394"/>
                  </a:lnTo>
                  <a:lnTo>
                    <a:pt x="1169" y="3394"/>
                  </a:lnTo>
                  <a:lnTo>
                    <a:pt x="1281" y="3372"/>
                  </a:lnTo>
                  <a:lnTo>
                    <a:pt x="1394" y="3349"/>
                  </a:lnTo>
                  <a:lnTo>
                    <a:pt x="1484" y="3282"/>
                  </a:lnTo>
                  <a:lnTo>
                    <a:pt x="1596" y="3215"/>
                  </a:lnTo>
                  <a:lnTo>
                    <a:pt x="1664" y="3147"/>
                  </a:lnTo>
                  <a:lnTo>
                    <a:pt x="1709" y="3035"/>
                  </a:lnTo>
                  <a:lnTo>
                    <a:pt x="1753" y="2922"/>
                  </a:lnTo>
                  <a:lnTo>
                    <a:pt x="1753" y="2787"/>
                  </a:lnTo>
                  <a:lnTo>
                    <a:pt x="1753" y="2653"/>
                  </a:lnTo>
                  <a:lnTo>
                    <a:pt x="1214" y="472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4" y="135"/>
                  </a:lnTo>
                  <a:lnTo>
                    <a:pt x="922" y="67"/>
                  </a:lnTo>
                  <a:lnTo>
                    <a:pt x="83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4554025" y="2198300"/>
              <a:ext cx="59025" cy="107925"/>
            </a:xfrm>
            <a:custGeom>
              <a:avLst/>
              <a:gdLst/>
              <a:ahLst/>
              <a:cxnLst/>
              <a:rect l="l" t="t" r="r" b="b"/>
              <a:pathLst>
                <a:path w="2361" h="4317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48" y="90"/>
                  </a:lnTo>
                  <a:lnTo>
                    <a:pt x="158" y="157"/>
                  </a:lnTo>
                  <a:lnTo>
                    <a:pt x="91" y="247"/>
                  </a:lnTo>
                  <a:lnTo>
                    <a:pt x="46" y="360"/>
                  </a:lnTo>
                  <a:lnTo>
                    <a:pt x="1" y="472"/>
                  </a:lnTo>
                  <a:lnTo>
                    <a:pt x="1" y="584"/>
                  </a:lnTo>
                  <a:lnTo>
                    <a:pt x="23" y="719"/>
                  </a:lnTo>
                  <a:lnTo>
                    <a:pt x="270" y="1529"/>
                  </a:lnTo>
                  <a:lnTo>
                    <a:pt x="540" y="2315"/>
                  </a:lnTo>
                  <a:lnTo>
                    <a:pt x="1125" y="3866"/>
                  </a:lnTo>
                  <a:lnTo>
                    <a:pt x="1192" y="4001"/>
                  </a:lnTo>
                  <a:lnTo>
                    <a:pt x="1260" y="4114"/>
                  </a:lnTo>
                  <a:lnTo>
                    <a:pt x="1349" y="4181"/>
                  </a:lnTo>
                  <a:lnTo>
                    <a:pt x="1462" y="4249"/>
                  </a:lnTo>
                  <a:lnTo>
                    <a:pt x="1574" y="4294"/>
                  </a:lnTo>
                  <a:lnTo>
                    <a:pt x="1687" y="4316"/>
                  </a:lnTo>
                  <a:lnTo>
                    <a:pt x="1822" y="4316"/>
                  </a:lnTo>
                  <a:lnTo>
                    <a:pt x="1934" y="4294"/>
                  </a:lnTo>
                  <a:lnTo>
                    <a:pt x="2046" y="4249"/>
                  </a:lnTo>
                  <a:lnTo>
                    <a:pt x="2136" y="4204"/>
                  </a:lnTo>
                  <a:lnTo>
                    <a:pt x="2226" y="4136"/>
                  </a:lnTo>
                  <a:lnTo>
                    <a:pt x="2294" y="4069"/>
                  </a:lnTo>
                  <a:lnTo>
                    <a:pt x="2339" y="3956"/>
                  </a:lnTo>
                  <a:lnTo>
                    <a:pt x="2361" y="3844"/>
                  </a:lnTo>
                  <a:lnTo>
                    <a:pt x="2361" y="3732"/>
                  </a:lnTo>
                  <a:lnTo>
                    <a:pt x="2339" y="3597"/>
                  </a:lnTo>
                  <a:lnTo>
                    <a:pt x="1754" y="2023"/>
                  </a:lnTo>
                  <a:lnTo>
                    <a:pt x="1484" y="1236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2"/>
                  </a:lnTo>
                  <a:lnTo>
                    <a:pt x="1012" y="135"/>
                  </a:lnTo>
                  <a:lnTo>
                    <a:pt x="922" y="67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300500" y="1218200"/>
              <a:ext cx="796925" cy="1893900"/>
            </a:xfrm>
            <a:custGeom>
              <a:avLst/>
              <a:gdLst/>
              <a:ahLst/>
              <a:cxnLst/>
              <a:rect l="l" t="t" r="r" b="b"/>
              <a:pathLst>
                <a:path w="31877" h="75756" extrusionOk="0">
                  <a:moveTo>
                    <a:pt x="24930" y="1"/>
                  </a:moveTo>
                  <a:lnTo>
                    <a:pt x="24436" y="45"/>
                  </a:lnTo>
                  <a:lnTo>
                    <a:pt x="23941" y="135"/>
                  </a:lnTo>
                  <a:lnTo>
                    <a:pt x="23446" y="270"/>
                  </a:lnTo>
                  <a:lnTo>
                    <a:pt x="22974" y="428"/>
                  </a:lnTo>
                  <a:lnTo>
                    <a:pt x="22502" y="652"/>
                  </a:lnTo>
                  <a:lnTo>
                    <a:pt x="22053" y="900"/>
                  </a:lnTo>
                  <a:lnTo>
                    <a:pt x="21581" y="1169"/>
                  </a:lnTo>
                  <a:lnTo>
                    <a:pt x="21131" y="1484"/>
                  </a:lnTo>
                  <a:lnTo>
                    <a:pt x="20704" y="1821"/>
                  </a:lnTo>
                  <a:lnTo>
                    <a:pt x="20277" y="2203"/>
                  </a:lnTo>
                  <a:lnTo>
                    <a:pt x="19850" y="2586"/>
                  </a:lnTo>
                  <a:lnTo>
                    <a:pt x="19423" y="2990"/>
                  </a:lnTo>
                  <a:lnTo>
                    <a:pt x="19041" y="3417"/>
                  </a:lnTo>
                  <a:lnTo>
                    <a:pt x="18636" y="3844"/>
                  </a:lnTo>
                  <a:lnTo>
                    <a:pt x="18254" y="4294"/>
                  </a:lnTo>
                  <a:lnTo>
                    <a:pt x="17894" y="4744"/>
                  </a:lnTo>
                  <a:lnTo>
                    <a:pt x="17197" y="5665"/>
                  </a:lnTo>
                  <a:lnTo>
                    <a:pt x="16545" y="6609"/>
                  </a:lnTo>
                  <a:lnTo>
                    <a:pt x="15939" y="7509"/>
                  </a:lnTo>
                  <a:lnTo>
                    <a:pt x="15421" y="8385"/>
                  </a:lnTo>
                  <a:lnTo>
                    <a:pt x="14949" y="9194"/>
                  </a:lnTo>
                  <a:lnTo>
                    <a:pt x="14522" y="9914"/>
                  </a:lnTo>
                  <a:lnTo>
                    <a:pt x="13668" y="11532"/>
                  </a:lnTo>
                  <a:lnTo>
                    <a:pt x="12836" y="13173"/>
                  </a:lnTo>
                  <a:lnTo>
                    <a:pt x="12027" y="14837"/>
                  </a:lnTo>
                  <a:lnTo>
                    <a:pt x="11263" y="16523"/>
                  </a:lnTo>
                  <a:lnTo>
                    <a:pt x="10521" y="18254"/>
                  </a:lnTo>
                  <a:lnTo>
                    <a:pt x="9824" y="19984"/>
                  </a:lnTo>
                  <a:lnTo>
                    <a:pt x="9150" y="21738"/>
                  </a:lnTo>
                  <a:lnTo>
                    <a:pt x="8498" y="23514"/>
                  </a:lnTo>
                  <a:lnTo>
                    <a:pt x="7869" y="25289"/>
                  </a:lnTo>
                  <a:lnTo>
                    <a:pt x="7284" y="27065"/>
                  </a:lnTo>
                  <a:lnTo>
                    <a:pt x="6722" y="28841"/>
                  </a:lnTo>
                  <a:lnTo>
                    <a:pt x="6160" y="30640"/>
                  </a:lnTo>
                  <a:lnTo>
                    <a:pt x="5643" y="32438"/>
                  </a:lnTo>
                  <a:lnTo>
                    <a:pt x="5149" y="34214"/>
                  </a:lnTo>
                  <a:lnTo>
                    <a:pt x="4654" y="35990"/>
                  </a:lnTo>
                  <a:lnTo>
                    <a:pt x="4182" y="37765"/>
                  </a:lnTo>
                  <a:lnTo>
                    <a:pt x="3710" y="39699"/>
                  </a:lnTo>
                  <a:lnTo>
                    <a:pt x="3283" y="41654"/>
                  </a:lnTo>
                  <a:lnTo>
                    <a:pt x="2878" y="43610"/>
                  </a:lnTo>
                  <a:lnTo>
                    <a:pt x="2519" y="45566"/>
                  </a:lnTo>
                  <a:lnTo>
                    <a:pt x="2204" y="47544"/>
                  </a:lnTo>
                  <a:lnTo>
                    <a:pt x="1889" y="49522"/>
                  </a:lnTo>
                  <a:lnTo>
                    <a:pt x="1619" y="51500"/>
                  </a:lnTo>
                  <a:lnTo>
                    <a:pt x="1350" y="53478"/>
                  </a:lnTo>
                  <a:lnTo>
                    <a:pt x="878" y="57277"/>
                  </a:lnTo>
                  <a:lnTo>
                    <a:pt x="630" y="59165"/>
                  </a:lnTo>
                  <a:lnTo>
                    <a:pt x="428" y="61076"/>
                  </a:lnTo>
                  <a:lnTo>
                    <a:pt x="248" y="62987"/>
                  </a:lnTo>
                  <a:lnTo>
                    <a:pt x="113" y="64898"/>
                  </a:lnTo>
                  <a:lnTo>
                    <a:pt x="46" y="65864"/>
                  </a:lnTo>
                  <a:lnTo>
                    <a:pt x="23" y="66808"/>
                  </a:lnTo>
                  <a:lnTo>
                    <a:pt x="1" y="67775"/>
                  </a:lnTo>
                  <a:lnTo>
                    <a:pt x="1" y="68742"/>
                  </a:lnTo>
                  <a:lnTo>
                    <a:pt x="23" y="69236"/>
                  </a:lnTo>
                  <a:lnTo>
                    <a:pt x="46" y="69731"/>
                  </a:lnTo>
                  <a:lnTo>
                    <a:pt x="136" y="70697"/>
                  </a:lnTo>
                  <a:lnTo>
                    <a:pt x="248" y="71574"/>
                  </a:lnTo>
                  <a:lnTo>
                    <a:pt x="406" y="72383"/>
                  </a:lnTo>
                  <a:lnTo>
                    <a:pt x="608" y="73058"/>
                  </a:lnTo>
                  <a:lnTo>
                    <a:pt x="698" y="73372"/>
                  </a:lnTo>
                  <a:lnTo>
                    <a:pt x="810" y="73642"/>
                  </a:lnTo>
                  <a:lnTo>
                    <a:pt x="923" y="73889"/>
                  </a:lnTo>
                  <a:lnTo>
                    <a:pt x="1035" y="74092"/>
                  </a:lnTo>
                  <a:lnTo>
                    <a:pt x="1125" y="74271"/>
                  </a:lnTo>
                  <a:lnTo>
                    <a:pt x="1237" y="74406"/>
                  </a:lnTo>
                  <a:lnTo>
                    <a:pt x="1350" y="74496"/>
                  </a:lnTo>
                  <a:lnTo>
                    <a:pt x="1462" y="74564"/>
                  </a:lnTo>
                  <a:lnTo>
                    <a:pt x="1777" y="74743"/>
                  </a:lnTo>
                  <a:lnTo>
                    <a:pt x="2181" y="74901"/>
                  </a:lnTo>
                  <a:lnTo>
                    <a:pt x="2676" y="75036"/>
                  </a:lnTo>
                  <a:lnTo>
                    <a:pt x="3238" y="75171"/>
                  </a:lnTo>
                  <a:lnTo>
                    <a:pt x="3867" y="75283"/>
                  </a:lnTo>
                  <a:lnTo>
                    <a:pt x="4564" y="75395"/>
                  </a:lnTo>
                  <a:lnTo>
                    <a:pt x="5306" y="75508"/>
                  </a:lnTo>
                  <a:lnTo>
                    <a:pt x="6115" y="75575"/>
                  </a:lnTo>
                  <a:lnTo>
                    <a:pt x="6947" y="75643"/>
                  </a:lnTo>
                  <a:lnTo>
                    <a:pt x="7824" y="75710"/>
                  </a:lnTo>
                  <a:lnTo>
                    <a:pt x="8745" y="75733"/>
                  </a:lnTo>
                  <a:lnTo>
                    <a:pt x="9667" y="75755"/>
                  </a:lnTo>
                  <a:lnTo>
                    <a:pt x="10589" y="75755"/>
                  </a:lnTo>
                  <a:lnTo>
                    <a:pt x="11555" y="75733"/>
                  </a:lnTo>
                  <a:lnTo>
                    <a:pt x="12499" y="75710"/>
                  </a:lnTo>
                  <a:lnTo>
                    <a:pt x="13443" y="75643"/>
                  </a:lnTo>
                  <a:lnTo>
                    <a:pt x="14365" y="75553"/>
                  </a:lnTo>
                  <a:lnTo>
                    <a:pt x="15287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7" y="74991"/>
                  </a:lnTo>
                  <a:lnTo>
                    <a:pt x="18591" y="74788"/>
                  </a:lnTo>
                  <a:lnTo>
                    <a:pt x="19310" y="74541"/>
                  </a:lnTo>
                  <a:lnTo>
                    <a:pt x="19962" y="74294"/>
                  </a:lnTo>
                  <a:lnTo>
                    <a:pt x="20254" y="74137"/>
                  </a:lnTo>
                  <a:lnTo>
                    <a:pt x="20547" y="74002"/>
                  </a:lnTo>
                  <a:lnTo>
                    <a:pt x="20816" y="73844"/>
                  </a:lnTo>
                  <a:lnTo>
                    <a:pt x="21064" y="73664"/>
                  </a:lnTo>
                  <a:lnTo>
                    <a:pt x="21289" y="73507"/>
                  </a:lnTo>
                  <a:lnTo>
                    <a:pt x="21491" y="73327"/>
                  </a:lnTo>
                  <a:lnTo>
                    <a:pt x="21671" y="73125"/>
                  </a:lnTo>
                  <a:lnTo>
                    <a:pt x="21828" y="72923"/>
                  </a:lnTo>
                  <a:lnTo>
                    <a:pt x="21963" y="72720"/>
                  </a:lnTo>
                  <a:lnTo>
                    <a:pt x="22075" y="72518"/>
                  </a:lnTo>
                  <a:lnTo>
                    <a:pt x="22165" y="72293"/>
                  </a:lnTo>
                  <a:lnTo>
                    <a:pt x="22233" y="72068"/>
                  </a:lnTo>
                  <a:lnTo>
                    <a:pt x="22255" y="71821"/>
                  </a:lnTo>
                  <a:lnTo>
                    <a:pt x="22278" y="71574"/>
                  </a:lnTo>
                  <a:lnTo>
                    <a:pt x="22233" y="69843"/>
                  </a:lnTo>
                  <a:lnTo>
                    <a:pt x="22255" y="68135"/>
                  </a:lnTo>
                  <a:lnTo>
                    <a:pt x="22300" y="66426"/>
                  </a:lnTo>
                  <a:lnTo>
                    <a:pt x="22390" y="64740"/>
                  </a:lnTo>
                  <a:lnTo>
                    <a:pt x="22525" y="63054"/>
                  </a:lnTo>
                  <a:lnTo>
                    <a:pt x="22682" y="61368"/>
                  </a:lnTo>
                  <a:lnTo>
                    <a:pt x="22885" y="59705"/>
                  </a:lnTo>
                  <a:lnTo>
                    <a:pt x="23109" y="58042"/>
                  </a:lnTo>
                  <a:lnTo>
                    <a:pt x="23379" y="56401"/>
                  </a:lnTo>
                  <a:lnTo>
                    <a:pt x="23671" y="54737"/>
                  </a:lnTo>
                  <a:lnTo>
                    <a:pt x="24008" y="53096"/>
                  </a:lnTo>
                  <a:lnTo>
                    <a:pt x="24346" y="51433"/>
                  </a:lnTo>
                  <a:lnTo>
                    <a:pt x="24728" y="49792"/>
                  </a:lnTo>
                  <a:lnTo>
                    <a:pt x="25132" y="48128"/>
                  </a:lnTo>
                  <a:lnTo>
                    <a:pt x="25582" y="46465"/>
                  </a:lnTo>
                  <a:lnTo>
                    <a:pt x="26032" y="44801"/>
                  </a:lnTo>
                  <a:lnTo>
                    <a:pt x="26279" y="43835"/>
                  </a:lnTo>
                  <a:lnTo>
                    <a:pt x="26571" y="42598"/>
                  </a:lnTo>
                  <a:lnTo>
                    <a:pt x="27290" y="39474"/>
                  </a:lnTo>
                  <a:lnTo>
                    <a:pt x="28077" y="35742"/>
                  </a:lnTo>
                  <a:lnTo>
                    <a:pt x="28886" y="31674"/>
                  </a:lnTo>
                  <a:lnTo>
                    <a:pt x="29696" y="27605"/>
                  </a:lnTo>
                  <a:lnTo>
                    <a:pt x="30393" y="23851"/>
                  </a:lnTo>
                  <a:lnTo>
                    <a:pt x="30954" y="20704"/>
                  </a:lnTo>
                  <a:lnTo>
                    <a:pt x="31157" y="19467"/>
                  </a:lnTo>
                  <a:lnTo>
                    <a:pt x="31292" y="18478"/>
                  </a:lnTo>
                  <a:lnTo>
                    <a:pt x="31427" y="17399"/>
                  </a:lnTo>
                  <a:lnTo>
                    <a:pt x="31584" y="16230"/>
                  </a:lnTo>
                  <a:lnTo>
                    <a:pt x="31696" y="14994"/>
                  </a:lnTo>
                  <a:lnTo>
                    <a:pt x="31809" y="13690"/>
                  </a:lnTo>
                  <a:lnTo>
                    <a:pt x="31854" y="12342"/>
                  </a:lnTo>
                  <a:lnTo>
                    <a:pt x="31876" y="11667"/>
                  </a:lnTo>
                  <a:lnTo>
                    <a:pt x="31876" y="10970"/>
                  </a:lnTo>
                  <a:lnTo>
                    <a:pt x="31854" y="10296"/>
                  </a:lnTo>
                  <a:lnTo>
                    <a:pt x="31831" y="9622"/>
                  </a:lnTo>
                  <a:lnTo>
                    <a:pt x="31786" y="8947"/>
                  </a:lnTo>
                  <a:lnTo>
                    <a:pt x="31719" y="8273"/>
                  </a:lnTo>
                  <a:lnTo>
                    <a:pt x="31629" y="7598"/>
                  </a:lnTo>
                  <a:lnTo>
                    <a:pt x="31516" y="6969"/>
                  </a:lnTo>
                  <a:lnTo>
                    <a:pt x="31404" y="6317"/>
                  </a:lnTo>
                  <a:lnTo>
                    <a:pt x="31247" y="5710"/>
                  </a:lnTo>
                  <a:lnTo>
                    <a:pt x="31067" y="5103"/>
                  </a:lnTo>
                  <a:lnTo>
                    <a:pt x="30842" y="4519"/>
                  </a:lnTo>
                  <a:lnTo>
                    <a:pt x="30617" y="3957"/>
                  </a:lnTo>
                  <a:lnTo>
                    <a:pt x="30348" y="3440"/>
                  </a:lnTo>
                  <a:lnTo>
                    <a:pt x="30055" y="2923"/>
                  </a:lnTo>
                  <a:lnTo>
                    <a:pt x="29718" y="2451"/>
                  </a:lnTo>
                  <a:lnTo>
                    <a:pt x="29358" y="2001"/>
                  </a:lnTo>
                  <a:lnTo>
                    <a:pt x="28954" y="1597"/>
                  </a:lnTo>
                  <a:lnTo>
                    <a:pt x="28504" y="1214"/>
                  </a:lnTo>
                  <a:lnTo>
                    <a:pt x="28279" y="1057"/>
                  </a:lnTo>
                  <a:lnTo>
                    <a:pt x="28032" y="900"/>
                  </a:lnTo>
                  <a:lnTo>
                    <a:pt x="27785" y="742"/>
                  </a:lnTo>
                  <a:lnTo>
                    <a:pt x="27515" y="607"/>
                  </a:lnTo>
                  <a:lnTo>
                    <a:pt x="27245" y="473"/>
                  </a:lnTo>
                  <a:lnTo>
                    <a:pt x="26953" y="360"/>
                  </a:lnTo>
                  <a:lnTo>
                    <a:pt x="26706" y="248"/>
                  </a:lnTo>
                  <a:lnTo>
                    <a:pt x="26436" y="180"/>
                  </a:lnTo>
                  <a:lnTo>
                    <a:pt x="26189" y="113"/>
                  </a:lnTo>
                  <a:lnTo>
                    <a:pt x="25942" y="68"/>
                  </a:lnTo>
                  <a:lnTo>
                    <a:pt x="2542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2480900" y="1219875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681" y="1"/>
                  </a:moveTo>
                  <a:lnTo>
                    <a:pt x="18209" y="1125"/>
                  </a:lnTo>
                  <a:lnTo>
                    <a:pt x="17692" y="2226"/>
                  </a:lnTo>
                  <a:lnTo>
                    <a:pt x="17197" y="3350"/>
                  </a:lnTo>
                  <a:lnTo>
                    <a:pt x="16725" y="4474"/>
                  </a:lnTo>
                  <a:lnTo>
                    <a:pt x="16230" y="5711"/>
                  </a:lnTo>
                  <a:lnTo>
                    <a:pt x="15781" y="6969"/>
                  </a:lnTo>
                  <a:lnTo>
                    <a:pt x="15331" y="8228"/>
                  </a:lnTo>
                  <a:lnTo>
                    <a:pt x="14927" y="9487"/>
                  </a:lnTo>
                  <a:lnTo>
                    <a:pt x="14117" y="12050"/>
                  </a:lnTo>
                  <a:lnTo>
                    <a:pt x="13353" y="14590"/>
                  </a:lnTo>
                  <a:lnTo>
                    <a:pt x="12499" y="17400"/>
                  </a:lnTo>
                  <a:lnTo>
                    <a:pt x="11645" y="20210"/>
                  </a:lnTo>
                  <a:lnTo>
                    <a:pt x="10836" y="23042"/>
                  </a:lnTo>
                  <a:lnTo>
                    <a:pt x="10049" y="25852"/>
                  </a:lnTo>
                  <a:lnTo>
                    <a:pt x="9262" y="28707"/>
                  </a:lnTo>
                  <a:lnTo>
                    <a:pt x="8520" y="31539"/>
                  </a:lnTo>
                  <a:lnTo>
                    <a:pt x="7801" y="34394"/>
                  </a:lnTo>
                  <a:lnTo>
                    <a:pt x="7104" y="37249"/>
                  </a:lnTo>
                  <a:lnTo>
                    <a:pt x="5688" y="43273"/>
                  </a:lnTo>
                  <a:lnTo>
                    <a:pt x="5013" y="46285"/>
                  </a:lnTo>
                  <a:lnTo>
                    <a:pt x="4339" y="49298"/>
                  </a:lnTo>
                  <a:lnTo>
                    <a:pt x="3687" y="52332"/>
                  </a:lnTo>
                  <a:lnTo>
                    <a:pt x="3080" y="55367"/>
                  </a:lnTo>
                  <a:lnTo>
                    <a:pt x="2496" y="58402"/>
                  </a:lnTo>
                  <a:lnTo>
                    <a:pt x="1934" y="61436"/>
                  </a:lnTo>
                  <a:lnTo>
                    <a:pt x="1642" y="63190"/>
                  </a:lnTo>
                  <a:lnTo>
                    <a:pt x="1372" y="64966"/>
                  </a:lnTo>
                  <a:lnTo>
                    <a:pt x="1125" y="66741"/>
                  </a:lnTo>
                  <a:lnTo>
                    <a:pt x="877" y="68517"/>
                  </a:lnTo>
                  <a:lnTo>
                    <a:pt x="428" y="72046"/>
                  </a:lnTo>
                  <a:lnTo>
                    <a:pt x="1" y="75598"/>
                  </a:lnTo>
                  <a:lnTo>
                    <a:pt x="1215" y="75666"/>
                  </a:lnTo>
                  <a:lnTo>
                    <a:pt x="1664" y="72024"/>
                  </a:lnTo>
                  <a:lnTo>
                    <a:pt x="2136" y="68405"/>
                  </a:lnTo>
                  <a:lnTo>
                    <a:pt x="2383" y="66584"/>
                  </a:lnTo>
                  <a:lnTo>
                    <a:pt x="2653" y="64786"/>
                  </a:lnTo>
                  <a:lnTo>
                    <a:pt x="2923" y="62965"/>
                  </a:lnTo>
                  <a:lnTo>
                    <a:pt x="3238" y="61167"/>
                  </a:lnTo>
                  <a:lnTo>
                    <a:pt x="3777" y="58199"/>
                  </a:lnTo>
                  <a:lnTo>
                    <a:pt x="4362" y="55255"/>
                  </a:lnTo>
                  <a:lnTo>
                    <a:pt x="4969" y="52287"/>
                  </a:lnTo>
                  <a:lnTo>
                    <a:pt x="5598" y="49343"/>
                  </a:lnTo>
                  <a:lnTo>
                    <a:pt x="6250" y="46398"/>
                  </a:lnTo>
                  <a:lnTo>
                    <a:pt x="6924" y="43453"/>
                  </a:lnTo>
                  <a:lnTo>
                    <a:pt x="8295" y="37586"/>
                  </a:lnTo>
                  <a:lnTo>
                    <a:pt x="9015" y="34664"/>
                  </a:lnTo>
                  <a:lnTo>
                    <a:pt x="9757" y="31741"/>
                  </a:lnTo>
                  <a:lnTo>
                    <a:pt x="10521" y="28819"/>
                  </a:lnTo>
                  <a:lnTo>
                    <a:pt x="11308" y="25919"/>
                  </a:lnTo>
                  <a:lnTo>
                    <a:pt x="12117" y="23020"/>
                  </a:lnTo>
                  <a:lnTo>
                    <a:pt x="12971" y="20120"/>
                  </a:lnTo>
                  <a:lnTo>
                    <a:pt x="13825" y="17242"/>
                  </a:lnTo>
                  <a:lnTo>
                    <a:pt x="14702" y="14365"/>
                  </a:lnTo>
                  <a:lnTo>
                    <a:pt x="15601" y="11533"/>
                  </a:lnTo>
                  <a:lnTo>
                    <a:pt x="16051" y="10139"/>
                  </a:lnTo>
                  <a:lnTo>
                    <a:pt x="16500" y="8745"/>
                  </a:lnTo>
                  <a:lnTo>
                    <a:pt x="16995" y="7352"/>
                  </a:lnTo>
                  <a:lnTo>
                    <a:pt x="17489" y="5958"/>
                  </a:lnTo>
                  <a:lnTo>
                    <a:pt x="18051" y="4587"/>
                  </a:lnTo>
                  <a:lnTo>
                    <a:pt x="18613" y="3238"/>
                  </a:lnTo>
                  <a:lnTo>
                    <a:pt x="19265" y="1777"/>
                  </a:lnTo>
                  <a:lnTo>
                    <a:pt x="19895" y="338"/>
                  </a:lnTo>
                  <a:lnTo>
                    <a:pt x="19737" y="271"/>
                  </a:lnTo>
                  <a:lnTo>
                    <a:pt x="19467" y="181"/>
                  </a:lnTo>
                  <a:lnTo>
                    <a:pt x="19220" y="113"/>
                  </a:lnTo>
                  <a:lnTo>
                    <a:pt x="18950" y="46"/>
                  </a:lnTo>
                  <a:lnTo>
                    <a:pt x="1868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2563525" y="2992925"/>
              <a:ext cx="34850" cy="65775"/>
            </a:xfrm>
            <a:custGeom>
              <a:avLst/>
              <a:gdLst/>
              <a:ahLst/>
              <a:cxnLst/>
              <a:rect l="l" t="t" r="r" b="b"/>
              <a:pathLst>
                <a:path w="1394" h="2631" extrusionOk="0">
                  <a:moveTo>
                    <a:pt x="787" y="0"/>
                  </a:moveTo>
                  <a:lnTo>
                    <a:pt x="652" y="23"/>
                  </a:lnTo>
                  <a:lnTo>
                    <a:pt x="540" y="68"/>
                  </a:lnTo>
                  <a:lnTo>
                    <a:pt x="427" y="113"/>
                  </a:lnTo>
                  <a:lnTo>
                    <a:pt x="360" y="203"/>
                  </a:lnTo>
                  <a:lnTo>
                    <a:pt x="270" y="293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7" y="630"/>
                  </a:lnTo>
                  <a:lnTo>
                    <a:pt x="0" y="2024"/>
                  </a:lnTo>
                  <a:lnTo>
                    <a:pt x="23" y="2136"/>
                  </a:lnTo>
                  <a:lnTo>
                    <a:pt x="45" y="2248"/>
                  </a:lnTo>
                  <a:lnTo>
                    <a:pt x="112" y="2361"/>
                  </a:lnTo>
                  <a:lnTo>
                    <a:pt x="180" y="2451"/>
                  </a:lnTo>
                  <a:lnTo>
                    <a:pt x="292" y="2541"/>
                  </a:lnTo>
                  <a:lnTo>
                    <a:pt x="405" y="2586"/>
                  </a:lnTo>
                  <a:lnTo>
                    <a:pt x="517" y="2631"/>
                  </a:lnTo>
                  <a:lnTo>
                    <a:pt x="764" y="2631"/>
                  </a:lnTo>
                  <a:lnTo>
                    <a:pt x="877" y="2586"/>
                  </a:lnTo>
                  <a:lnTo>
                    <a:pt x="967" y="2541"/>
                  </a:lnTo>
                  <a:lnTo>
                    <a:pt x="1057" y="2451"/>
                  </a:lnTo>
                  <a:lnTo>
                    <a:pt x="1124" y="2361"/>
                  </a:lnTo>
                  <a:lnTo>
                    <a:pt x="1191" y="2248"/>
                  </a:lnTo>
                  <a:lnTo>
                    <a:pt x="1214" y="2136"/>
                  </a:lnTo>
                  <a:lnTo>
                    <a:pt x="1236" y="2024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71" y="383"/>
                  </a:lnTo>
                  <a:lnTo>
                    <a:pt x="1304" y="293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12" y="68"/>
                  </a:lnTo>
                  <a:lnTo>
                    <a:pt x="899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2684900" y="2747350"/>
              <a:ext cx="36000" cy="151175"/>
            </a:xfrm>
            <a:custGeom>
              <a:avLst/>
              <a:gdLst/>
              <a:ahLst/>
              <a:cxnLst/>
              <a:rect l="l" t="t" r="r" b="b"/>
              <a:pathLst>
                <a:path w="1440" h="6047" extrusionOk="0">
                  <a:moveTo>
                    <a:pt x="473" y="0"/>
                  </a:moveTo>
                  <a:lnTo>
                    <a:pt x="360" y="45"/>
                  </a:lnTo>
                  <a:lnTo>
                    <a:pt x="270" y="90"/>
                  </a:lnTo>
                  <a:lnTo>
                    <a:pt x="180" y="157"/>
                  </a:lnTo>
                  <a:lnTo>
                    <a:pt x="90" y="225"/>
                  </a:lnTo>
                  <a:lnTo>
                    <a:pt x="45" y="337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13" y="3012"/>
                  </a:lnTo>
                  <a:lnTo>
                    <a:pt x="203" y="5440"/>
                  </a:lnTo>
                  <a:lnTo>
                    <a:pt x="225" y="5575"/>
                  </a:lnTo>
                  <a:lnTo>
                    <a:pt x="270" y="5710"/>
                  </a:lnTo>
                  <a:lnTo>
                    <a:pt x="338" y="5800"/>
                  </a:lnTo>
                  <a:lnTo>
                    <a:pt x="428" y="5890"/>
                  </a:lnTo>
                  <a:lnTo>
                    <a:pt x="518" y="5957"/>
                  </a:lnTo>
                  <a:lnTo>
                    <a:pt x="607" y="6002"/>
                  </a:lnTo>
                  <a:lnTo>
                    <a:pt x="720" y="6024"/>
                  </a:lnTo>
                  <a:lnTo>
                    <a:pt x="855" y="6047"/>
                  </a:lnTo>
                  <a:lnTo>
                    <a:pt x="967" y="6024"/>
                  </a:lnTo>
                  <a:lnTo>
                    <a:pt x="1080" y="6002"/>
                  </a:lnTo>
                  <a:lnTo>
                    <a:pt x="1169" y="5957"/>
                  </a:lnTo>
                  <a:lnTo>
                    <a:pt x="1259" y="5890"/>
                  </a:lnTo>
                  <a:lnTo>
                    <a:pt x="1349" y="5800"/>
                  </a:lnTo>
                  <a:lnTo>
                    <a:pt x="1394" y="5710"/>
                  </a:lnTo>
                  <a:lnTo>
                    <a:pt x="1439" y="5575"/>
                  </a:lnTo>
                  <a:lnTo>
                    <a:pt x="1439" y="5440"/>
                  </a:lnTo>
                  <a:lnTo>
                    <a:pt x="1349" y="3012"/>
                  </a:lnTo>
                  <a:lnTo>
                    <a:pt x="1237" y="585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25"/>
                  </a:lnTo>
                  <a:lnTo>
                    <a:pt x="1035" y="157"/>
                  </a:lnTo>
                  <a:lnTo>
                    <a:pt x="922" y="90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2705700" y="2538275"/>
              <a:ext cx="48350" cy="135475"/>
            </a:xfrm>
            <a:custGeom>
              <a:avLst/>
              <a:gdLst/>
              <a:ahLst/>
              <a:cxnLst/>
              <a:rect l="l" t="t" r="r" b="b"/>
              <a:pathLst>
                <a:path w="1934" h="5419" extrusionOk="0">
                  <a:moveTo>
                    <a:pt x="1102" y="1"/>
                  </a:moveTo>
                  <a:lnTo>
                    <a:pt x="989" y="46"/>
                  </a:lnTo>
                  <a:lnTo>
                    <a:pt x="899" y="113"/>
                  </a:lnTo>
                  <a:lnTo>
                    <a:pt x="832" y="203"/>
                  </a:lnTo>
                  <a:lnTo>
                    <a:pt x="765" y="293"/>
                  </a:lnTo>
                  <a:lnTo>
                    <a:pt x="742" y="428"/>
                  </a:lnTo>
                  <a:lnTo>
                    <a:pt x="652" y="990"/>
                  </a:lnTo>
                  <a:lnTo>
                    <a:pt x="540" y="1529"/>
                  </a:lnTo>
                  <a:lnTo>
                    <a:pt x="315" y="2631"/>
                  </a:lnTo>
                  <a:lnTo>
                    <a:pt x="225" y="3170"/>
                  </a:lnTo>
                  <a:lnTo>
                    <a:pt x="113" y="3732"/>
                  </a:lnTo>
                  <a:lnTo>
                    <a:pt x="45" y="4272"/>
                  </a:lnTo>
                  <a:lnTo>
                    <a:pt x="0" y="4834"/>
                  </a:lnTo>
                  <a:lnTo>
                    <a:pt x="0" y="4969"/>
                  </a:lnTo>
                  <a:lnTo>
                    <a:pt x="45" y="5104"/>
                  </a:lnTo>
                  <a:lnTo>
                    <a:pt x="90" y="5194"/>
                  </a:lnTo>
                  <a:lnTo>
                    <a:pt x="158" y="5283"/>
                  </a:lnTo>
                  <a:lnTo>
                    <a:pt x="248" y="5351"/>
                  </a:lnTo>
                  <a:lnTo>
                    <a:pt x="360" y="5396"/>
                  </a:lnTo>
                  <a:lnTo>
                    <a:pt x="472" y="5418"/>
                  </a:lnTo>
                  <a:lnTo>
                    <a:pt x="697" y="5418"/>
                  </a:lnTo>
                  <a:lnTo>
                    <a:pt x="809" y="5396"/>
                  </a:lnTo>
                  <a:lnTo>
                    <a:pt x="922" y="5351"/>
                  </a:lnTo>
                  <a:lnTo>
                    <a:pt x="1012" y="5283"/>
                  </a:lnTo>
                  <a:lnTo>
                    <a:pt x="1102" y="5194"/>
                  </a:lnTo>
                  <a:lnTo>
                    <a:pt x="1169" y="5081"/>
                  </a:lnTo>
                  <a:lnTo>
                    <a:pt x="1214" y="4969"/>
                  </a:lnTo>
                  <a:lnTo>
                    <a:pt x="1237" y="4834"/>
                  </a:lnTo>
                  <a:lnTo>
                    <a:pt x="1282" y="4317"/>
                  </a:lnTo>
                  <a:lnTo>
                    <a:pt x="1349" y="3800"/>
                  </a:lnTo>
                  <a:lnTo>
                    <a:pt x="1439" y="3305"/>
                  </a:lnTo>
                  <a:lnTo>
                    <a:pt x="1551" y="2788"/>
                  </a:lnTo>
                  <a:lnTo>
                    <a:pt x="1754" y="1777"/>
                  </a:lnTo>
                  <a:lnTo>
                    <a:pt x="1844" y="1282"/>
                  </a:lnTo>
                  <a:lnTo>
                    <a:pt x="1933" y="765"/>
                  </a:lnTo>
                  <a:lnTo>
                    <a:pt x="1933" y="630"/>
                  </a:lnTo>
                  <a:lnTo>
                    <a:pt x="1911" y="495"/>
                  </a:lnTo>
                  <a:lnTo>
                    <a:pt x="1866" y="383"/>
                  </a:lnTo>
                  <a:lnTo>
                    <a:pt x="1821" y="271"/>
                  </a:lnTo>
                  <a:lnTo>
                    <a:pt x="1731" y="181"/>
                  </a:lnTo>
                  <a:lnTo>
                    <a:pt x="1641" y="113"/>
                  </a:lnTo>
                  <a:lnTo>
                    <a:pt x="1529" y="46"/>
                  </a:lnTo>
                  <a:lnTo>
                    <a:pt x="1416" y="23"/>
                  </a:lnTo>
                  <a:lnTo>
                    <a:pt x="1304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2801800" y="2336525"/>
              <a:ext cx="29800" cy="30950"/>
            </a:xfrm>
            <a:custGeom>
              <a:avLst/>
              <a:gdLst/>
              <a:ahLst/>
              <a:cxnLst/>
              <a:rect l="l" t="t" r="r" b="b"/>
              <a:pathLst>
                <a:path w="1192" h="1238" extrusionOk="0">
                  <a:moveTo>
                    <a:pt x="585" y="1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0" y="518"/>
                  </a:lnTo>
                  <a:lnTo>
                    <a:pt x="0" y="630"/>
                  </a:lnTo>
                  <a:lnTo>
                    <a:pt x="0" y="743"/>
                  </a:lnTo>
                  <a:lnTo>
                    <a:pt x="23" y="855"/>
                  </a:lnTo>
                  <a:lnTo>
                    <a:pt x="68" y="945"/>
                  </a:lnTo>
                  <a:lnTo>
                    <a:pt x="135" y="1057"/>
                  </a:lnTo>
                  <a:lnTo>
                    <a:pt x="225" y="1125"/>
                  </a:lnTo>
                  <a:lnTo>
                    <a:pt x="337" y="1192"/>
                  </a:lnTo>
                  <a:lnTo>
                    <a:pt x="450" y="1237"/>
                  </a:lnTo>
                  <a:lnTo>
                    <a:pt x="719" y="1237"/>
                  </a:lnTo>
                  <a:lnTo>
                    <a:pt x="854" y="1192"/>
                  </a:lnTo>
                  <a:lnTo>
                    <a:pt x="944" y="1125"/>
                  </a:lnTo>
                  <a:lnTo>
                    <a:pt x="1034" y="1057"/>
                  </a:lnTo>
                  <a:lnTo>
                    <a:pt x="1102" y="945"/>
                  </a:lnTo>
                  <a:lnTo>
                    <a:pt x="1147" y="855"/>
                  </a:lnTo>
                  <a:lnTo>
                    <a:pt x="1169" y="743"/>
                  </a:lnTo>
                  <a:lnTo>
                    <a:pt x="1192" y="630"/>
                  </a:lnTo>
                  <a:lnTo>
                    <a:pt x="1169" y="518"/>
                  </a:lnTo>
                  <a:lnTo>
                    <a:pt x="1147" y="406"/>
                  </a:lnTo>
                  <a:lnTo>
                    <a:pt x="1102" y="293"/>
                  </a:lnTo>
                  <a:lnTo>
                    <a:pt x="1034" y="203"/>
                  </a:lnTo>
                  <a:lnTo>
                    <a:pt x="944" y="113"/>
                  </a:lnTo>
                  <a:lnTo>
                    <a:pt x="854" y="68"/>
                  </a:lnTo>
                  <a:lnTo>
                    <a:pt x="719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2741650" y="2741725"/>
              <a:ext cx="48925" cy="146125"/>
            </a:xfrm>
            <a:custGeom>
              <a:avLst/>
              <a:gdLst/>
              <a:ahLst/>
              <a:cxnLst/>
              <a:rect l="l" t="t" r="r" b="b"/>
              <a:pathLst>
                <a:path w="1957" h="5845" extrusionOk="0">
                  <a:moveTo>
                    <a:pt x="1237" y="0"/>
                  </a:moveTo>
                  <a:lnTo>
                    <a:pt x="1125" y="23"/>
                  </a:lnTo>
                  <a:lnTo>
                    <a:pt x="1035" y="68"/>
                  </a:lnTo>
                  <a:lnTo>
                    <a:pt x="923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50"/>
                  </a:lnTo>
                  <a:lnTo>
                    <a:pt x="518" y="1641"/>
                  </a:lnTo>
                  <a:lnTo>
                    <a:pt x="338" y="2855"/>
                  </a:lnTo>
                  <a:lnTo>
                    <a:pt x="158" y="4047"/>
                  </a:lnTo>
                  <a:lnTo>
                    <a:pt x="1" y="5260"/>
                  </a:lnTo>
                  <a:lnTo>
                    <a:pt x="1" y="5395"/>
                  </a:lnTo>
                  <a:lnTo>
                    <a:pt x="23" y="5508"/>
                  </a:lnTo>
                  <a:lnTo>
                    <a:pt x="68" y="5620"/>
                  </a:lnTo>
                  <a:lnTo>
                    <a:pt x="136" y="5710"/>
                  </a:lnTo>
                  <a:lnTo>
                    <a:pt x="226" y="5755"/>
                  </a:lnTo>
                  <a:lnTo>
                    <a:pt x="316" y="5800"/>
                  </a:lnTo>
                  <a:lnTo>
                    <a:pt x="428" y="5845"/>
                  </a:lnTo>
                  <a:lnTo>
                    <a:pt x="653" y="5845"/>
                  </a:lnTo>
                  <a:lnTo>
                    <a:pt x="788" y="5800"/>
                  </a:lnTo>
                  <a:lnTo>
                    <a:pt x="878" y="5755"/>
                  </a:lnTo>
                  <a:lnTo>
                    <a:pt x="990" y="5688"/>
                  </a:lnTo>
                  <a:lnTo>
                    <a:pt x="1080" y="5620"/>
                  </a:lnTo>
                  <a:lnTo>
                    <a:pt x="1147" y="5508"/>
                  </a:lnTo>
                  <a:lnTo>
                    <a:pt x="1215" y="5395"/>
                  </a:lnTo>
                  <a:lnTo>
                    <a:pt x="1237" y="5260"/>
                  </a:lnTo>
                  <a:lnTo>
                    <a:pt x="1395" y="4136"/>
                  </a:lnTo>
                  <a:lnTo>
                    <a:pt x="1552" y="3013"/>
                  </a:lnTo>
                  <a:lnTo>
                    <a:pt x="1732" y="1889"/>
                  </a:lnTo>
                  <a:lnTo>
                    <a:pt x="1934" y="787"/>
                  </a:lnTo>
                  <a:lnTo>
                    <a:pt x="1957" y="630"/>
                  </a:lnTo>
                  <a:lnTo>
                    <a:pt x="1934" y="517"/>
                  </a:lnTo>
                  <a:lnTo>
                    <a:pt x="1912" y="382"/>
                  </a:lnTo>
                  <a:lnTo>
                    <a:pt x="1844" y="293"/>
                  </a:lnTo>
                  <a:lnTo>
                    <a:pt x="1777" y="203"/>
                  </a:lnTo>
                  <a:lnTo>
                    <a:pt x="1687" y="135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2515175" y="1949900"/>
              <a:ext cx="38250" cy="74750"/>
            </a:xfrm>
            <a:custGeom>
              <a:avLst/>
              <a:gdLst/>
              <a:ahLst/>
              <a:cxnLst/>
              <a:rect l="l" t="t" r="r" b="b"/>
              <a:pathLst>
                <a:path w="1530" h="2990" extrusionOk="0">
                  <a:moveTo>
                    <a:pt x="833" y="0"/>
                  </a:moveTo>
                  <a:lnTo>
                    <a:pt x="720" y="23"/>
                  </a:lnTo>
                  <a:lnTo>
                    <a:pt x="608" y="68"/>
                  </a:lnTo>
                  <a:lnTo>
                    <a:pt x="495" y="135"/>
                  </a:lnTo>
                  <a:lnTo>
                    <a:pt x="405" y="225"/>
                  </a:lnTo>
                  <a:lnTo>
                    <a:pt x="361" y="337"/>
                  </a:lnTo>
                  <a:lnTo>
                    <a:pt x="316" y="450"/>
                  </a:lnTo>
                  <a:lnTo>
                    <a:pt x="1" y="2203"/>
                  </a:lnTo>
                  <a:lnTo>
                    <a:pt x="1" y="2316"/>
                  </a:lnTo>
                  <a:lnTo>
                    <a:pt x="1" y="2451"/>
                  </a:lnTo>
                  <a:lnTo>
                    <a:pt x="23" y="2563"/>
                  </a:lnTo>
                  <a:lnTo>
                    <a:pt x="68" y="2675"/>
                  </a:lnTo>
                  <a:lnTo>
                    <a:pt x="136" y="2765"/>
                  </a:lnTo>
                  <a:lnTo>
                    <a:pt x="226" y="2855"/>
                  </a:lnTo>
                  <a:lnTo>
                    <a:pt x="316" y="2923"/>
                  </a:lnTo>
                  <a:lnTo>
                    <a:pt x="428" y="2968"/>
                  </a:lnTo>
                  <a:lnTo>
                    <a:pt x="563" y="2990"/>
                  </a:lnTo>
                  <a:lnTo>
                    <a:pt x="675" y="2968"/>
                  </a:lnTo>
                  <a:lnTo>
                    <a:pt x="788" y="2945"/>
                  </a:lnTo>
                  <a:lnTo>
                    <a:pt x="900" y="2900"/>
                  </a:lnTo>
                  <a:lnTo>
                    <a:pt x="1012" y="2833"/>
                  </a:lnTo>
                  <a:lnTo>
                    <a:pt x="1102" y="2743"/>
                  </a:lnTo>
                  <a:lnTo>
                    <a:pt x="1170" y="2653"/>
                  </a:lnTo>
                  <a:lnTo>
                    <a:pt x="1192" y="2540"/>
                  </a:lnTo>
                  <a:lnTo>
                    <a:pt x="1507" y="787"/>
                  </a:lnTo>
                  <a:lnTo>
                    <a:pt x="1529" y="652"/>
                  </a:lnTo>
                  <a:lnTo>
                    <a:pt x="1507" y="540"/>
                  </a:lnTo>
                  <a:lnTo>
                    <a:pt x="1484" y="405"/>
                  </a:lnTo>
                  <a:lnTo>
                    <a:pt x="1440" y="315"/>
                  </a:lnTo>
                  <a:lnTo>
                    <a:pt x="1372" y="203"/>
                  </a:lnTo>
                  <a:lnTo>
                    <a:pt x="1305" y="135"/>
                  </a:lnTo>
                  <a:lnTo>
                    <a:pt x="1192" y="68"/>
                  </a:lnTo>
                  <a:lnTo>
                    <a:pt x="1080" y="23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2419075" y="2277525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979" y="1"/>
                  </a:moveTo>
                  <a:lnTo>
                    <a:pt x="1867" y="23"/>
                  </a:lnTo>
                  <a:lnTo>
                    <a:pt x="1754" y="68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30" y="315"/>
                  </a:lnTo>
                  <a:lnTo>
                    <a:pt x="1485" y="450"/>
                  </a:lnTo>
                  <a:lnTo>
                    <a:pt x="1282" y="1304"/>
                  </a:lnTo>
                  <a:lnTo>
                    <a:pt x="1125" y="2181"/>
                  </a:lnTo>
                  <a:lnTo>
                    <a:pt x="788" y="3912"/>
                  </a:lnTo>
                  <a:lnTo>
                    <a:pt x="451" y="5643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509"/>
                  </a:lnTo>
                  <a:lnTo>
                    <a:pt x="23" y="7621"/>
                  </a:lnTo>
                  <a:lnTo>
                    <a:pt x="46" y="7733"/>
                  </a:lnTo>
                  <a:lnTo>
                    <a:pt x="91" y="7846"/>
                  </a:lnTo>
                  <a:lnTo>
                    <a:pt x="181" y="7936"/>
                  </a:lnTo>
                  <a:lnTo>
                    <a:pt x="271" y="8003"/>
                  </a:lnTo>
                  <a:lnTo>
                    <a:pt x="361" y="8071"/>
                  </a:lnTo>
                  <a:lnTo>
                    <a:pt x="473" y="8093"/>
                  </a:lnTo>
                  <a:lnTo>
                    <a:pt x="585" y="8116"/>
                  </a:lnTo>
                  <a:lnTo>
                    <a:pt x="810" y="8116"/>
                  </a:lnTo>
                  <a:lnTo>
                    <a:pt x="923" y="8071"/>
                  </a:lnTo>
                  <a:lnTo>
                    <a:pt x="1013" y="8003"/>
                  </a:lnTo>
                  <a:lnTo>
                    <a:pt x="1102" y="7936"/>
                  </a:lnTo>
                  <a:lnTo>
                    <a:pt x="1170" y="7823"/>
                  </a:lnTo>
                  <a:lnTo>
                    <a:pt x="1215" y="7688"/>
                  </a:lnTo>
                  <a:lnTo>
                    <a:pt x="1440" y="6834"/>
                  </a:lnTo>
                  <a:lnTo>
                    <a:pt x="1642" y="5980"/>
                  </a:lnTo>
                  <a:lnTo>
                    <a:pt x="1979" y="4249"/>
                  </a:lnTo>
                  <a:lnTo>
                    <a:pt x="2316" y="2496"/>
                  </a:lnTo>
                  <a:lnTo>
                    <a:pt x="2496" y="1642"/>
                  </a:lnTo>
                  <a:lnTo>
                    <a:pt x="2676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86" y="293"/>
                  </a:lnTo>
                  <a:lnTo>
                    <a:pt x="2496" y="203"/>
                  </a:lnTo>
                  <a:lnTo>
                    <a:pt x="2406" y="113"/>
                  </a:lnTo>
                  <a:lnTo>
                    <a:pt x="2316" y="68"/>
                  </a:lnTo>
                  <a:lnTo>
                    <a:pt x="2204" y="23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2517425" y="2179750"/>
              <a:ext cx="48925" cy="91625"/>
            </a:xfrm>
            <a:custGeom>
              <a:avLst/>
              <a:gdLst/>
              <a:ahLst/>
              <a:cxnLst/>
              <a:rect l="l" t="t" r="r" b="b"/>
              <a:pathLst>
                <a:path w="1957" h="3665" extrusionOk="0">
                  <a:moveTo>
                    <a:pt x="1282" y="0"/>
                  </a:moveTo>
                  <a:lnTo>
                    <a:pt x="1170" y="23"/>
                  </a:lnTo>
                  <a:lnTo>
                    <a:pt x="1057" y="68"/>
                  </a:lnTo>
                  <a:lnTo>
                    <a:pt x="945" y="113"/>
                  </a:lnTo>
                  <a:lnTo>
                    <a:pt x="855" y="203"/>
                  </a:lnTo>
                  <a:lnTo>
                    <a:pt x="788" y="315"/>
                  </a:lnTo>
                  <a:lnTo>
                    <a:pt x="743" y="427"/>
                  </a:lnTo>
                  <a:lnTo>
                    <a:pt x="23" y="2923"/>
                  </a:lnTo>
                  <a:lnTo>
                    <a:pt x="1" y="3057"/>
                  </a:lnTo>
                  <a:lnTo>
                    <a:pt x="1" y="3170"/>
                  </a:lnTo>
                  <a:lnTo>
                    <a:pt x="23" y="3282"/>
                  </a:lnTo>
                  <a:lnTo>
                    <a:pt x="68" y="3395"/>
                  </a:lnTo>
                  <a:lnTo>
                    <a:pt x="158" y="3484"/>
                  </a:lnTo>
                  <a:lnTo>
                    <a:pt x="248" y="3552"/>
                  </a:lnTo>
                  <a:lnTo>
                    <a:pt x="338" y="3619"/>
                  </a:lnTo>
                  <a:lnTo>
                    <a:pt x="450" y="3642"/>
                  </a:lnTo>
                  <a:lnTo>
                    <a:pt x="563" y="3664"/>
                  </a:lnTo>
                  <a:lnTo>
                    <a:pt x="788" y="3664"/>
                  </a:lnTo>
                  <a:lnTo>
                    <a:pt x="900" y="3619"/>
                  </a:lnTo>
                  <a:lnTo>
                    <a:pt x="990" y="3552"/>
                  </a:lnTo>
                  <a:lnTo>
                    <a:pt x="1080" y="3484"/>
                  </a:lnTo>
                  <a:lnTo>
                    <a:pt x="1170" y="3372"/>
                  </a:lnTo>
                  <a:lnTo>
                    <a:pt x="1215" y="3237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56" y="495"/>
                  </a:lnTo>
                  <a:lnTo>
                    <a:pt x="1934" y="382"/>
                  </a:lnTo>
                  <a:lnTo>
                    <a:pt x="1867" y="292"/>
                  </a:lnTo>
                  <a:lnTo>
                    <a:pt x="1799" y="203"/>
                  </a:lnTo>
                  <a:lnTo>
                    <a:pt x="1709" y="113"/>
                  </a:lnTo>
                  <a:lnTo>
                    <a:pt x="1619" y="68"/>
                  </a:lnTo>
                  <a:lnTo>
                    <a:pt x="1507" y="23"/>
                  </a:lnTo>
                  <a:lnTo>
                    <a:pt x="1394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2398850" y="2697875"/>
              <a:ext cx="53425" cy="120850"/>
            </a:xfrm>
            <a:custGeom>
              <a:avLst/>
              <a:gdLst/>
              <a:ahLst/>
              <a:cxnLst/>
              <a:rect l="l" t="t" r="r" b="b"/>
              <a:pathLst>
                <a:path w="2137" h="4834" extrusionOk="0">
                  <a:moveTo>
                    <a:pt x="1417" y="1"/>
                  </a:moveTo>
                  <a:lnTo>
                    <a:pt x="1304" y="23"/>
                  </a:lnTo>
                  <a:lnTo>
                    <a:pt x="1192" y="68"/>
                  </a:lnTo>
                  <a:lnTo>
                    <a:pt x="1102" y="113"/>
                  </a:lnTo>
                  <a:lnTo>
                    <a:pt x="1035" y="203"/>
                  </a:lnTo>
                  <a:lnTo>
                    <a:pt x="990" y="316"/>
                  </a:lnTo>
                  <a:lnTo>
                    <a:pt x="945" y="451"/>
                  </a:lnTo>
                  <a:lnTo>
                    <a:pt x="855" y="900"/>
                  </a:lnTo>
                  <a:lnTo>
                    <a:pt x="743" y="1372"/>
                  </a:lnTo>
                  <a:lnTo>
                    <a:pt x="495" y="2249"/>
                  </a:lnTo>
                  <a:lnTo>
                    <a:pt x="248" y="3148"/>
                  </a:lnTo>
                  <a:lnTo>
                    <a:pt x="113" y="3598"/>
                  </a:lnTo>
                  <a:lnTo>
                    <a:pt x="23" y="4070"/>
                  </a:lnTo>
                  <a:lnTo>
                    <a:pt x="1" y="4205"/>
                  </a:lnTo>
                  <a:lnTo>
                    <a:pt x="23" y="4339"/>
                  </a:lnTo>
                  <a:lnTo>
                    <a:pt x="46" y="4452"/>
                  </a:lnTo>
                  <a:lnTo>
                    <a:pt x="113" y="4542"/>
                  </a:lnTo>
                  <a:lnTo>
                    <a:pt x="181" y="4632"/>
                  </a:lnTo>
                  <a:lnTo>
                    <a:pt x="270" y="4722"/>
                  </a:lnTo>
                  <a:lnTo>
                    <a:pt x="383" y="4767"/>
                  </a:lnTo>
                  <a:lnTo>
                    <a:pt x="495" y="4811"/>
                  </a:lnTo>
                  <a:lnTo>
                    <a:pt x="608" y="4834"/>
                  </a:lnTo>
                  <a:lnTo>
                    <a:pt x="720" y="4834"/>
                  </a:lnTo>
                  <a:lnTo>
                    <a:pt x="832" y="4811"/>
                  </a:lnTo>
                  <a:lnTo>
                    <a:pt x="922" y="4767"/>
                  </a:lnTo>
                  <a:lnTo>
                    <a:pt x="1035" y="4722"/>
                  </a:lnTo>
                  <a:lnTo>
                    <a:pt x="1102" y="4632"/>
                  </a:lnTo>
                  <a:lnTo>
                    <a:pt x="1170" y="4519"/>
                  </a:lnTo>
                  <a:lnTo>
                    <a:pt x="1215" y="4384"/>
                  </a:lnTo>
                  <a:lnTo>
                    <a:pt x="1304" y="3935"/>
                  </a:lnTo>
                  <a:lnTo>
                    <a:pt x="1439" y="3485"/>
                  </a:lnTo>
                  <a:lnTo>
                    <a:pt x="1687" y="2586"/>
                  </a:lnTo>
                  <a:lnTo>
                    <a:pt x="1934" y="1687"/>
                  </a:lnTo>
                  <a:lnTo>
                    <a:pt x="2046" y="1237"/>
                  </a:lnTo>
                  <a:lnTo>
                    <a:pt x="2136" y="788"/>
                  </a:lnTo>
                  <a:lnTo>
                    <a:pt x="2136" y="630"/>
                  </a:lnTo>
                  <a:lnTo>
                    <a:pt x="2136" y="518"/>
                  </a:lnTo>
                  <a:lnTo>
                    <a:pt x="2091" y="383"/>
                  </a:lnTo>
                  <a:lnTo>
                    <a:pt x="2024" y="293"/>
                  </a:lnTo>
                  <a:lnTo>
                    <a:pt x="1934" y="203"/>
                  </a:lnTo>
                  <a:lnTo>
                    <a:pt x="1844" y="136"/>
                  </a:lnTo>
                  <a:lnTo>
                    <a:pt x="1754" y="68"/>
                  </a:lnTo>
                  <a:lnTo>
                    <a:pt x="1642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2753450" y="2126925"/>
              <a:ext cx="46125" cy="122525"/>
            </a:xfrm>
            <a:custGeom>
              <a:avLst/>
              <a:gdLst/>
              <a:ahLst/>
              <a:cxnLst/>
              <a:rect l="l" t="t" r="r" b="b"/>
              <a:pathLst>
                <a:path w="1845" h="4901" extrusionOk="0">
                  <a:moveTo>
                    <a:pt x="1013" y="0"/>
                  </a:moveTo>
                  <a:lnTo>
                    <a:pt x="923" y="45"/>
                  </a:lnTo>
                  <a:lnTo>
                    <a:pt x="833" y="113"/>
                  </a:lnTo>
                  <a:lnTo>
                    <a:pt x="743" y="203"/>
                  </a:lnTo>
                  <a:lnTo>
                    <a:pt x="675" y="292"/>
                  </a:lnTo>
                  <a:lnTo>
                    <a:pt x="630" y="427"/>
                  </a:lnTo>
                  <a:lnTo>
                    <a:pt x="451" y="1394"/>
                  </a:lnTo>
                  <a:lnTo>
                    <a:pt x="271" y="2361"/>
                  </a:lnTo>
                  <a:lnTo>
                    <a:pt x="113" y="3327"/>
                  </a:lnTo>
                  <a:lnTo>
                    <a:pt x="1" y="4316"/>
                  </a:lnTo>
                  <a:lnTo>
                    <a:pt x="1" y="4451"/>
                  </a:lnTo>
                  <a:lnTo>
                    <a:pt x="23" y="4563"/>
                  </a:lnTo>
                  <a:lnTo>
                    <a:pt x="68" y="4676"/>
                  </a:lnTo>
                  <a:lnTo>
                    <a:pt x="136" y="4766"/>
                  </a:lnTo>
                  <a:lnTo>
                    <a:pt x="226" y="4811"/>
                  </a:lnTo>
                  <a:lnTo>
                    <a:pt x="316" y="4856"/>
                  </a:lnTo>
                  <a:lnTo>
                    <a:pt x="428" y="4901"/>
                  </a:lnTo>
                  <a:lnTo>
                    <a:pt x="653" y="4901"/>
                  </a:lnTo>
                  <a:lnTo>
                    <a:pt x="765" y="4856"/>
                  </a:lnTo>
                  <a:lnTo>
                    <a:pt x="878" y="4811"/>
                  </a:lnTo>
                  <a:lnTo>
                    <a:pt x="990" y="4743"/>
                  </a:lnTo>
                  <a:lnTo>
                    <a:pt x="1080" y="4676"/>
                  </a:lnTo>
                  <a:lnTo>
                    <a:pt x="1147" y="4563"/>
                  </a:lnTo>
                  <a:lnTo>
                    <a:pt x="1192" y="4451"/>
                  </a:lnTo>
                  <a:lnTo>
                    <a:pt x="1237" y="4316"/>
                  </a:lnTo>
                  <a:lnTo>
                    <a:pt x="1350" y="3417"/>
                  </a:lnTo>
                  <a:lnTo>
                    <a:pt x="1485" y="2540"/>
                  </a:lnTo>
                  <a:lnTo>
                    <a:pt x="1642" y="1641"/>
                  </a:lnTo>
                  <a:lnTo>
                    <a:pt x="1822" y="764"/>
                  </a:lnTo>
                  <a:lnTo>
                    <a:pt x="1844" y="630"/>
                  </a:lnTo>
                  <a:lnTo>
                    <a:pt x="1844" y="495"/>
                  </a:lnTo>
                  <a:lnTo>
                    <a:pt x="1799" y="382"/>
                  </a:lnTo>
                  <a:lnTo>
                    <a:pt x="1732" y="270"/>
                  </a:lnTo>
                  <a:lnTo>
                    <a:pt x="1664" y="180"/>
                  </a:lnTo>
                  <a:lnTo>
                    <a:pt x="1574" y="113"/>
                  </a:lnTo>
                  <a:lnTo>
                    <a:pt x="1462" y="45"/>
                  </a:lnTo>
                  <a:lnTo>
                    <a:pt x="1350" y="23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583175" y="2718675"/>
              <a:ext cx="34875" cy="154000"/>
            </a:xfrm>
            <a:custGeom>
              <a:avLst/>
              <a:gdLst/>
              <a:ahLst/>
              <a:cxnLst/>
              <a:rect l="l" t="t" r="r" b="b"/>
              <a:pathLst>
                <a:path w="1395" h="6160" extrusionOk="0">
                  <a:moveTo>
                    <a:pt x="765" y="1"/>
                  </a:moveTo>
                  <a:lnTo>
                    <a:pt x="653" y="23"/>
                  </a:lnTo>
                  <a:lnTo>
                    <a:pt x="540" y="46"/>
                  </a:lnTo>
                  <a:lnTo>
                    <a:pt x="428" y="91"/>
                  </a:lnTo>
                  <a:lnTo>
                    <a:pt x="338" y="158"/>
                  </a:lnTo>
                  <a:lnTo>
                    <a:pt x="271" y="248"/>
                  </a:lnTo>
                  <a:lnTo>
                    <a:pt x="203" y="338"/>
                  </a:lnTo>
                  <a:lnTo>
                    <a:pt x="158" y="473"/>
                  </a:lnTo>
                  <a:lnTo>
                    <a:pt x="158" y="608"/>
                  </a:lnTo>
                  <a:lnTo>
                    <a:pt x="136" y="1844"/>
                  </a:lnTo>
                  <a:lnTo>
                    <a:pt x="91" y="3080"/>
                  </a:lnTo>
                  <a:lnTo>
                    <a:pt x="46" y="4317"/>
                  </a:lnTo>
                  <a:lnTo>
                    <a:pt x="1" y="5553"/>
                  </a:lnTo>
                  <a:lnTo>
                    <a:pt x="1" y="5710"/>
                  </a:lnTo>
                  <a:lnTo>
                    <a:pt x="46" y="5823"/>
                  </a:lnTo>
                  <a:lnTo>
                    <a:pt x="113" y="5935"/>
                  </a:lnTo>
                  <a:lnTo>
                    <a:pt x="181" y="6003"/>
                  </a:lnTo>
                  <a:lnTo>
                    <a:pt x="271" y="6070"/>
                  </a:lnTo>
                  <a:lnTo>
                    <a:pt x="383" y="6115"/>
                  </a:lnTo>
                  <a:lnTo>
                    <a:pt x="495" y="6160"/>
                  </a:lnTo>
                  <a:lnTo>
                    <a:pt x="608" y="6160"/>
                  </a:lnTo>
                  <a:lnTo>
                    <a:pt x="720" y="6137"/>
                  </a:lnTo>
                  <a:lnTo>
                    <a:pt x="833" y="6115"/>
                  </a:lnTo>
                  <a:lnTo>
                    <a:pt x="945" y="6070"/>
                  </a:lnTo>
                  <a:lnTo>
                    <a:pt x="1035" y="6003"/>
                  </a:lnTo>
                  <a:lnTo>
                    <a:pt x="1102" y="5935"/>
                  </a:lnTo>
                  <a:lnTo>
                    <a:pt x="1170" y="5823"/>
                  </a:lnTo>
                  <a:lnTo>
                    <a:pt x="1215" y="5710"/>
                  </a:lnTo>
                  <a:lnTo>
                    <a:pt x="1237" y="5553"/>
                  </a:lnTo>
                  <a:lnTo>
                    <a:pt x="1282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5" y="608"/>
                  </a:lnTo>
                  <a:lnTo>
                    <a:pt x="1372" y="473"/>
                  </a:lnTo>
                  <a:lnTo>
                    <a:pt x="1327" y="338"/>
                  </a:lnTo>
                  <a:lnTo>
                    <a:pt x="1282" y="248"/>
                  </a:lnTo>
                  <a:lnTo>
                    <a:pt x="1192" y="158"/>
                  </a:lnTo>
                  <a:lnTo>
                    <a:pt x="1102" y="91"/>
                  </a:lnTo>
                  <a:lnTo>
                    <a:pt x="990" y="46"/>
                  </a:lnTo>
                  <a:lnTo>
                    <a:pt x="878" y="23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2602850" y="1700375"/>
              <a:ext cx="49475" cy="70275"/>
            </a:xfrm>
            <a:custGeom>
              <a:avLst/>
              <a:gdLst/>
              <a:ahLst/>
              <a:cxnLst/>
              <a:rect l="l" t="t" r="r" b="b"/>
              <a:pathLst>
                <a:path w="1979" h="2811" extrusionOk="0">
                  <a:moveTo>
                    <a:pt x="1327" y="1"/>
                  </a:moveTo>
                  <a:lnTo>
                    <a:pt x="1214" y="23"/>
                  </a:lnTo>
                  <a:lnTo>
                    <a:pt x="1102" y="46"/>
                  </a:lnTo>
                  <a:lnTo>
                    <a:pt x="1012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1" y="2136"/>
                  </a:lnTo>
                  <a:lnTo>
                    <a:pt x="1" y="2248"/>
                  </a:lnTo>
                  <a:lnTo>
                    <a:pt x="46" y="2361"/>
                  </a:lnTo>
                  <a:lnTo>
                    <a:pt x="91" y="2473"/>
                  </a:lnTo>
                  <a:lnTo>
                    <a:pt x="158" y="2563"/>
                  </a:lnTo>
                  <a:lnTo>
                    <a:pt x="248" y="2653"/>
                  </a:lnTo>
                  <a:lnTo>
                    <a:pt x="338" y="2721"/>
                  </a:lnTo>
                  <a:lnTo>
                    <a:pt x="450" y="2766"/>
                  </a:lnTo>
                  <a:lnTo>
                    <a:pt x="540" y="2810"/>
                  </a:lnTo>
                  <a:lnTo>
                    <a:pt x="765" y="2810"/>
                  </a:lnTo>
                  <a:lnTo>
                    <a:pt x="877" y="2766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47" y="2496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9" y="697"/>
                  </a:lnTo>
                  <a:lnTo>
                    <a:pt x="1979" y="563"/>
                  </a:lnTo>
                  <a:lnTo>
                    <a:pt x="1934" y="450"/>
                  </a:lnTo>
                  <a:lnTo>
                    <a:pt x="1889" y="338"/>
                  </a:lnTo>
                  <a:lnTo>
                    <a:pt x="1821" y="248"/>
                  </a:lnTo>
                  <a:lnTo>
                    <a:pt x="1731" y="180"/>
                  </a:lnTo>
                  <a:lnTo>
                    <a:pt x="1642" y="113"/>
                  </a:lnTo>
                  <a:lnTo>
                    <a:pt x="1529" y="46"/>
                  </a:lnTo>
                  <a:lnTo>
                    <a:pt x="1439" y="2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618650" y="1496375"/>
              <a:ext cx="604725" cy="1495450"/>
            </a:xfrm>
            <a:custGeom>
              <a:avLst/>
              <a:gdLst/>
              <a:ahLst/>
              <a:cxnLst/>
              <a:rect l="l" t="t" r="r" b="b"/>
              <a:pathLst>
                <a:path w="24189" h="59818" extrusionOk="0">
                  <a:moveTo>
                    <a:pt x="7981" y="1"/>
                  </a:moveTo>
                  <a:lnTo>
                    <a:pt x="7621" y="23"/>
                  </a:lnTo>
                  <a:lnTo>
                    <a:pt x="7239" y="68"/>
                  </a:lnTo>
                  <a:lnTo>
                    <a:pt x="6834" y="113"/>
                  </a:lnTo>
                  <a:lnTo>
                    <a:pt x="6475" y="180"/>
                  </a:lnTo>
                  <a:lnTo>
                    <a:pt x="6115" y="248"/>
                  </a:lnTo>
                  <a:lnTo>
                    <a:pt x="5755" y="360"/>
                  </a:lnTo>
                  <a:lnTo>
                    <a:pt x="5441" y="450"/>
                  </a:lnTo>
                  <a:lnTo>
                    <a:pt x="5104" y="563"/>
                  </a:lnTo>
                  <a:lnTo>
                    <a:pt x="4789" y="698"/>
                  </a:lnTo>
                  <a:lnTo>
                    <a:pt x="4497" y="832"/>
                  </a:lnTo>
                  <a:lnTo>
                    <a:pt x="4204" y="990"/>
                  </a:lnTo>
                  <a:lnTo>
                    <a:pt x="3935" y="1147"/>
                  </a:lnTo>
                  <a:lnTo>
                    <a:pt x="3665" y="1304"/>
                  </a:lnTo>
                  <a:lnTo>
                    <a:pt x="3418" y="1484"/>
                  </a:lnTo>
                  <a:lnTo>
                    <a:pt x="3170" y="1687"/>
                  </a:lnTo>
                  <a:lnTo>
                    <a:pt x="2946" y="1866"/>
                  </a:lnTo>
                  <a:lnTo>
                    <a:pt x="2721" y="2091"/>
                  </a:lnTo>
                  <a:lnTo>
                    <a:pt x="2496" y="2294"/>
                  </a:lnTo>
                  <a:lnTo>
                    <a:pt x="2114" y="2766"/>
                  </a:lnTo>
                  <a:lnTo>
                    <a:pt x="1754" y="3238"/>
                  </a:lnTo>
                  <a:lnTo>
                    <a:pt x="1439" y="3755"/>
                  </a:lnTo>
                  <a:lnTo>
                    <a:pt x="1147" y="4317"/>
                  </a:lnTo>
                  <a:lnTo>
                    <a:pt x="900" y="4879"/>
                  </a:lnTo>
                  <a:lnTo>
                    <a:pt x="698" y="5463"/>
                  </a:lnTo>
                  <a:lnTo>
                    <a:pt x="518" y="6070"/>
                  </a:lnTo>
                  <a:lnTo>
                    <a:pt x="360" y="6699"/>
                  </a:lnTo>
                  <a:lnTo>
                    <a:pt x="226" y="7351"/>
                  </a:lnTo>
                  <a:lnTo>
                    <a:pt x="136" y="8003"/>
                  </a:lnTo>
                  <a:lnTo>
                    <a:pt x="68" y="8655"/>
                  </a:lnTo>
                  <a:lnTo>
                    <a:pt x="23" y="9329"/>
                  </a:lnTo>
                  <a:lnTo>
                    <a:pt x="1" y="10004"/>
                  </a:lnTo>
                  <a:lnTo>
                    <a:pt x="1" y="10678"/>
                  </a:lnTo>
                  <a:lnTo>
                    <a:pt x="23" y="11353"/>
                  </a:lnTo>
                  <a:lnTo>
                    <a:pt x="68" y="12049"/>
                  </a:lnTo>
                  <a:lnTo>
                    <a:pt x="113" y="12701"/>
                  </a:lnTo>
                  <a:lnTo>
                    <a:pt x="203" y="13376"/>
                  </a:lnTo>
                  <a:lnTo>
                    <a:pt x="293" y="14028"/>
                  </a:lnTo>
                  <a:lnTo>
                    <a:pt x="383" y="14680"/>
                  </a:lnTo>
                  <a:lnTo>
                    <a:pt x="495" y="15309"/>
                  </a:lnTo>
                  <a:lnTo>
                    <a:pt x="630" y="15916"/>
                  </a:lnTo>
                  <a:lnTo>
                    <a:pt x="900" y="17107"/>
                  </a:lnTo>
                  <a:lnTo>
                    <a:pt x="1215" y="18321"/>
                  </a:lnTo>
                  <a:lnTo>
                    <a:pt x="1552" y="19513"/>
                  </a:lnTo>
                  <a:lnTo>
                    <a:pt x="2249" y="21940"/>
                  </a:lnTo>
                  <a:lnTo>
                    <a:pt x="3665" y="26751"/>
                  </a:lnTo>
                  <a:lnTo>
                    <a:pt x="4362" y="29179"/>
                  </a:lnTo>
                  <a:lnTo>
                    <a:pt x="4676" y="30392"/>
                  </a:lnTo>
                  <a:lnTo>
                    <a:pt x="4991" y="31606"/>
                  </a:lnTo>
                  <a:lnTo>
                    <a:pt x="5306" y="32820"/>
                  </a:lnTo>
                  <a:lnTo>
                    <a:pt x="5576" y="34034"/>
                  </a:lnTo>
                  <a:lnTo>
                    <a:pt x="5845" y="35270"/>
                  </a:lnTo>
                  <a:lnTo>
                    <a:pt x="6093" y="36507"/>
                  </a:lnTo>
                  <a:lnTo>
                    <a:pt x="6205" y="37249"/>
                  </a:lnTo>
                  <a:lnTo>
                    <a:pt x="6317" y="38238"/>
                  </a:lnTo>
                  <a:lnTo>
                    <a:pt x="6452" y="39429"/>
                  </a:lnTo>
                  <a:lnTo>
                    <a:pt x="6565" y="40778"/>
                  </a:lnTo>
                  <a:lnTo>
                    <a:pt x="6812" y="43790"/>
                  </a:lnTo>
                  <a:lnTo>
                    <a:pt x="7037" y="46959"/>
                  </a:lnTo>
                  <a:lnTo>
                    <a:pt x="7419" y="52534"/>
                  </a:lnTo>
                  <a:lnTo>
                    <a:pt x="7554" y="54940"/>
                  </a:lnTo>
                  <a:lnTo>
                    <a:pt x="8228" y="55546"/>
                  </a:lnTo>
                  <a:lnTo>
                    <a:pt x="8902" y="56086"/>
                  </a:lnTo>
                  <a:lnTo>
                    <a:pt x="9599" y="56581"/>
                  </a:lnTo>
                  <a:lnTo>
                    <a:pt x="10319" y="57008"/>
                  </a:lnTo>
                  <a:lnTo>
                    <a:pt x="11016" y="57390"/>
                  </a:lnTo>
                  <a:lnTo>
                    <a:pt x="11757" y="57749"/>
                  </a:lnTo>
                  <a:lnTo>
                    <a:pt x="12499" y="58042"/>
                  </a:lnTo>
                  <a:lnTo>
                    <a:pt x="13241" y="58311"/>
                  </a:lnTo>
                  <a:lnTo>
                    <a:pt x="14028" y="58559"/>
                  </a:lnTo>
                  <a:lnTo>
                    <a:pt x="14814" y="58761"/>
                  </a:lnTo>
                  <a:lnTo>
                    <a:pt x="15624" y="58963"/>
                  </a:lnTo>
                  <a:lnTo>
                    <a:pt x="16455" y="59121"/>
                  </a:lnTo>
                  <a:lnTo>
                    <a:pt x="17310" y="59278"/>
                  </a:lnTo>
                  <a:lnTo>
                    <a:pt x="18186" y="59435"/>
                  </a:lnTo>
                  <a:lnTo>
                    <a:pt x="20007" y="59728"/>
                  </a:lnTo>
                  <a:lnTo>
                    <a:pt x="20614" y="59818"/>
                  </a:lnTo>
                  <a:lnTo>
                    <a:pt x="21154" y="59818"/>
                  </a:lnTo>
                  <a:lnTo>
                    <a:pt x="21401" y="59795"/>
                  </a:lnTo>
                  <a:lnTo>
                    <a:pt x="21648" y="59773"/>
                  </a:lnTo>
                  <a:lnTo>
                    <a:pt x="21873" y="59728"/>
                  </a:lnTo>
                  <a:lnTo>
                    <a:pt x="22075" y="59683"/>
                  </a:lnTo>
                  <a:lnTo>
                    <a:pt x="22277" y="59615"/>
                  </a:lnTo>
                  <a:lnTo>
                    <a:pt x="22457" y="59525"/>
                  </a:lnTo>
                  <a:lnTo>
                    <a:pt x="22637" y="59435"/>
                  </a:lnTo>
                  <a:lnTo>
                    <a:pt x="22795" y="59345"/>
                  </a:lnTo>
                  <a:lnTo>
                    <a:pt x="22952" y="59211"/>
                  </a:lnTo>
                  <a:lnTo>
                    <a:pt x="23087" y="59098"/>
                  </a:lnTo>
                  <a:lnTo>
                    <a:pt x="23222" y="58941"/>
                  </a:lnTo>
                  <a:lnTo>
                    <a:pt x="23334" y="58806"/>
                  </a:lnTo>
                  <a:lnTo>
                    <a:pt x="23446" y="58649"/>
                  </a:lnTo>
                  <a:lnTo>
                    <a:pt x="23536" y="58469"/>
                  </a:lnTo>
                  <a:lnTo>
                    <a:pt x="23716" y="58109"/>
                  </a:lnTo>
                  <a:lnTo>
                    <a:pt x="23851" y="57704"/>
                  </a:lnTo>
                  <a:lnTo>
                    <a:pt x="23963" y="57255"/>
                  </a:lnTo>
                  <a:lnTo>
                    <a:pt x="24053" y="56783"/>
                  </a:lnTo>
                  <a:lnTo>
                    <a:pt x="24121" y="56288"/>
                  </a:lnTo>
                  <a:lnTo>
                    <a:pt x="24143" y="55749"/>
                  </a:lnTo>
                  <a:lnTo>
                    <a:pt x="24166" y="55187"/>
                  </a:lnTo>
                  <a:lnTo>
                    <a:pt x="24188" y="53096"/>
                  </a:lnTo>
                  <a:lnTo>
                    <a:pt x="24166" y="51006"/>
                  </a:lnTo>
                  <a:lnTo>
                    <a:pt x="24121" y="48915"/>
                  </a:lnTo>
                  <a:lnTo>
                    <a:pt x="24031" y="46825"/>
                  </a:lnTo>
                  <a:lnTo>
                    <a:pt x="23918" y="44734"/>
                  </a:lnTo>
                  <a:lnTo>
                    <a:pt x="23761" y="42666"/>
                  </a:lnTo>
                  <a:lnTo>
                    <a:pt x="23581" y="40575"/>
                  </a:lnTo>
                  <a:lnTo>
                    <a:pt x="23356" y="38485"/>
                  </a:lnTo>
                  <a:lnTo>
                    <a:pt x="23109" y="36417"/>
                  </a:lnTo>
                  <a:lnTo>
                    <a:pt x="22839" y="34326"/>
                  </a:lnTo>
                  <a:lnTo>
                    <a:pt x="22525" y="32258"/>
                  </a:lnTo>
                  <a:lnTo>
                    <a:pt x="22210" y="30190"/>
                  </a:lnTo>
                  <a:lnTo>
                    <a:pt x="21850" y="28122"/>
                  </a:lnTo>
                  <a:lnTo>
                    <a:pt x="21468" y="26076"/>
                  </a:lnTo>
                  <a:lnTo>
                    <a:pt x="21086" y="24031"/>
                  </a:lnTo>
                  <a:lnTo>
                    <a:pt x="20659" y="21985"/>
                  </a:lnTo>
                  <a:lnTo>
                    <a:pt x="20434" y="20974"/>
                  </a:lnTo>
                  <a:lnTo>
                    <a:pt x="20209" y="19962"/>
                  </a:lnTo>
                  <a:lnTo>
                    <a:pt x="19940" y="18951"/>
                  </a:lnTo>
                  <a:lnTo>
                    <a:pt x="19670" y="17961"/>
                  </a:lnTo>
                  <a:lnTo>
                    <a:pt x="19400" y="16972"/>
                  </a:lnTo>
                  <a:lnTo>
                    <a:pt x="19108" y="15961"/>
                  </a:lnTo>
                  <a:lnTo>
                    <a:pt x="18793" y="14994"/>
                  </a:lnTo>
                  <a:lnTo>
                    <a:pt x="18456" y="14005"/>
                  </a:lnTo>
                  <a:lnTo>
                    <a:pt x="17782" y="12049"/>
                  </a:lnTo>
                  <a:lnTo>
                    <a:pt x="17062" y="10094"/>
                  </a:lnTo>
                  <a:lnTo>
                    <a:pt x="16276" y="8183"/>
                  </a:lnTo>
                  <a:lnTo>
                    <a:pt x="15466" y="6272"/>
                  </a:lnTo>
                  <a:lnTo>
                    <a:pt x="15174" y="5643"/>
                  </a:lnTo>
                  <a:lnTo>
                    <a:pt x="14859" y="5014"/>
                  </a:lnTo>
                  <a:lnTo>
                    <a:pt x="14500" y="4384"/>
                  </a:lnTo>
                  <a:lnTo>
                    <a:pt x="14140" y="3777"/>
                  </a:lnTo>
                  <a:lnTo>
                    <a:pt x="13735" y="3215"/>
                  </a:lnTo>
                  <a:lnTo>
                    <a:pt x="13286" y="2676"/>
                  </a:lnTo>
                  <a:lnTo>
                    <a:pt x="12836" y="2159"/>
                  </a:lnTo>
                  <a:lnTo>
                    <a:pt x="12342" y="1687"/>
                  </a:lnTo>
                  <a:lnTo>
                    <a:pt x="12072" y="1484"/>
                  </a:lnTo>
                  <a:lnTo>
                    <a:pt x="11825" y="1259"/>
                  </a:lnTo>
                  <a:lnTo>
                    <a:pt x="11533" y="1080"/>
                  </a:lnTo>
                  <a:lnTo>
                    <a:pt x="11263" y="900"/>
                  </a:lnTo>
                  <a:lnTo>
                    <a:pt x="10971" y="742"/>
                  </a:lnTo>
                  <a:lnTo>
                    <a:pt x="10678" y="585"/>
                  </a:lnTo>
                  <a:lnTo>
                    <a:pt x="10364" y="450"/>
                  </a:lnTo>
                  <a:lnTo>
                    <a:pt x="10049" y="338"/>
                  </a:lnTo>
                  <a:lnTo>
                    <a:pt x="9734" y="225"/>
                  </a:lnTo>
                  <a:lnTo>
                    <a:pt x="9397" y="158"/>
                  </a:lnTo>
                  <a:lnTo>
                    <a:pt x="9060" y="91"/>
                  </a:lnTo>
                  <a:lnTo>
                    <a:pt x="8700" y="46"/>
                  </a:lnTo>
                  <a:lnTo>
                    <a:pt x="8363" y="23"/>
                  </a:lnTo>
                  <a:lnTo>
                    <a:pt x="7981" y="1"/>
                  </a:lnTo>
                  <a:close/>
                </a:path>
              </a:pathLst>
            </a:custGeom>
            <a:solidFill>
              <a:srgbClr val="759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760825" y="1498625"/>
              <a:ext cx="271475" cy="1476350"/>
            </a:xfrm>
            <a:custGeom>
              <a:avLst/>
              <a:gdLst/>
              <a:ahLst/>
              <a:cxnLst/>
              <a:rect l="l" t="t" r="r" b="b"/>
              <a:pathLst>
                <a:path w="10859" h="59054" extrusionOk="0">
                  <a:moveTo>
                    <a:pt x="1260" y="1"/>
                  </a:moveTo>
                  <a:lnTo>
                    <a:pt x="608" y="113"/>
                  </a:lnTo>
                  <a:lnTo>
                    <a:pt x="1" y="270"/>
                  </a:lnTo>
                  <a:lnTo>
                    <a:pt x="203" y="945"/>
                  </a:lnTo>
                  <a:lnTo>
                    <a:pt x="428" y="1619"/>
                  </a:lnTo>
                  <a:lnTo>
                    <a:pt x="653" y="2293"/>
                  </a:lnTo>
                  <a:lnTo>
                    <a:pt x="900" y="2968"/>
                  </a:lnTo>
                  <a:lnTo>
                    <a:pt x="1417" y="4294"/>
                  </a:lnTo>
                  <a:lnTo>
                    <a:pt x="1957" y="5620"/>
                  </a:lnTo>
                  <a:lnTo>
                    <a:pt x="2496" y="6924"/>
                  </a:lnTo>
                  <a:lnTo>
                    <a:pt x="2991" y="8250"/>
                  </a:lnTo>
                  <a:lnTo>
                    <a:pt x="3238" y="8925"/>
                  </a:lnTo>
                  <a:lnTo>
                    <a:pt x="3463" y="9599"/>
                  </a:lnTo>
                  <a:lnTo>
                    <a:pt x="3665" y="10274"/>
                  </a:lnTo>
                  <a:lnTo>
                    <a:pt x="3845" y="10948"/>
                  </a:lnTo>
                  <a:lnTo>
                    <a:pt x="4474" y="13488"/>
                  </a:lnTo>
                  <a:lnTo>
                    <a:pt x="5081" y="16051"/>
                  </a:lnTo>
                  <a:lnTo>
                    <a:pt x="5666" y="18613"/>
                  </a:lnTo>
                  <a:lnTo>
                    <a:pt x="6228" y="21176"/>
                  </a:lnTo>
                  <a:lnTo>
                    <a:pt x="6722" y="23738"/>
                  </a:lnTo>
                  <a:lnTo>
                    <a:pt x="7194" y="26324"/>
                  </a:lnTo>
                  <a:lnTo>
                    <a:pt x="7397" y="27627"/>
                  </a:lnTo>
                  <a:lnTo>
                    <a:pt x="7599" y="28909"/>
                  </a:lnTo>
                  <a:lnTo>
                    <a:pt x="7779" y="30212"/>
                  </a:lnTo>
                  <a:lnTo>
                    <a:pt x="7936" y="31516"/>
                  </a:lnTo>
                  <a:lnTo>
                    <a:pt x="8206" y="33922"/>
                  </a:lnTo>
                  <a:lnTo>
                    <a:pt x="8431" y="36327"/>
                  </a:lnTo>
                  <a:lnTo>
                    <a:pt x="8633" y="38732"/>
                  </a:lnTo>
                  <a:lnTo>
                    <a:pt x="8790" y="41137"/>
                  </a:lnTo>
                  <a:lnTo>
                    <a:pt x="8925" y="43543"/>
                  </a:lnTo>
                  <a:lnTo>
                    <a:pt x="9038" y="45948"/>
                  </a:lnTo>
                  <a:lnTo>
                    <a:pt x="9262" y="50781"/>
                  </a:lnTo>
                  <a:lnTo>
                    <a:pt x="9442" y="54782"/>
                  </a:lnTo>
                  <a:lnTo>
                    <a:pt x="9600" y="58783"/>
                  </a:lnTo>
                  <a:lnTo>
                    <a:pt x="10858" y="59053"/>
                  </a:lnTo>
                  <a:lnTo>
                    <a:pt x="10679" y="55164"/>
                  </a:lnTo>
                  <a:lnTo>
                    <a:pt x="10521" y="51253"/>
                  </a:lnTo>
                  <a:lnTo>
                    <a:pt x="10296" y="46285"/>
                  </a:lnTo>
                  <a:lnTo>
                    <a:pt x="10184" y="43812"/>
                  </a:lnTo>
                  <a:lnTo>
                    <a:pt x="10049" y="41340"/>
                  </a:lnTo>
                  <a:lnTo>
                    <a:pt x="9892" y="38844"/>
                  </a:lnTo>
                  <a:lnTo>
                    <a:pt x="9689" y="36372"/>
                  </a:lnTo>
                  <a:lnTo>
                    <a:pt x="9465" y="33899"/>
                  </a:lnTo>
                  <a:lnTo>
                    <a:pt x="9172" y="31426"/>
                  </a:lnTo>
                  <a:lnTo>
                    <a:pt x="8880" y="29156"/>
                  </a:lnTo>
                  <a:lnTo>
                    <a:pt x="8521" y="26863"/>
                  </a:lnTo>
                  <a:lnTo>
                    <a:pt x="8138" y="24593"/>
                  </a:lnTo>
                  <a:lnTo>
                    <a:pt x="7711" y="22322"/>
                  </a:lnTo>
                  <a:lnTo>
                    <a:pt x="7239" y="20074"/>
                  </a:lnTo>
                  <a:lnTo>
                    <a:pt x="6745" y="17804"/>
                  </a:lnTo>
                  <a:lnTo>
                    <a:pt x="6228" y="15556"/>
                  </a:lnTo>
                  <a:lnTo>
                    <a:pt x="5688" y="13331"/>
                  </a:lnTo>
                  <a:lnTo>
                    <a:pt x="5194" y="11240"/>
                  </a:lnTo>
                  <a:lnTo>
                    <a:pt x="4924" y="10184"/>
                  </a:lnTo>
                  <a:lnTo>
                    <a:pt x="4632" y="9150"/>
                  </a:lnTo>
                  <a:lnTo>
                    <a:pt x="4339" y="8116"/>
                  </a:lnTo>
                  <a:lnTo>
                    <a:pt x="4025" y="7081"/>
                  </a:lnTo>
                  <a:lnTo>
                    <a:pt x="3665" y="6070"/>
                  </a:lnTo>
                  <a:lnTo>
                    <a:pt x="3260" y="5081"/>
                  </a:lnTo>
                  <a:lnTo>
                    <a:pt x="2204" y="2563"/>
                  </a:lnTo>
                  <a:lnTo>
                    <a:pt x="1687" y="1282"/>
                  </a:lnTo>
                  <a:lnTo>
                    <a:pt x="1462" y="652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5141850" y="2564700"/>
              <a:ext cx="39925" cy="151750"/>
            </a:xfrm>
            <a:custGeom>
              <a:avLst/>
              <a:gdLst/>
              <a:ahLst/>
              <a:cxnLst/>
              <a:rect l="l" t="t" r="r" b="b"/>
              <a:pathLst>
                <a:path w="1597" h="6070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45"/>
                  </a:lnTo>
                  <a:lnTo>
                    <a:pt x="271" y="113"/>
                  </a:lnTo>
                  <a:lnTo>
                    <a:pt x="181" y="180"/>
                  </a:lnTo>
                  <a:lnTo>
                    <a:pt x="91" y="270"/>
                  </a:lnTo>
                  <a:lnTo>
                    <a:pt x="46" y="360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136" y="3080"/>
                  </a:lnTo>
                  <a:lnTo>
                    <a:pt x="226" y="4316"/>
                  </a:lnTo>
                  <a:lnTo>
                    <a:pt x="293" y="4923"/>
                  </a:lnTo>
                  <a:lnTo>
                    <a:pt x="360" y="5530"/>
                  </a:lnTo>
                  <a:lnTo>
                    <a:pt x="383" y="5665"/>
                  </a:lnTo>
                  <a:lnTo>
                    <a:pt x="450" y="5778"/>
                  </a:lnTo>
                  <a:lnTo>
                    <a:pt x="518" y="5867"/>
                  </a:lnTo>
                  <a:lnTo>
                    <a:pt x="608" y="5957"/>
                  </a:lnTo>
                  <a:lnTo>
                    <a:pt x="720" y="6002"/>
                  </a:lnTo>
                  <a:lnTo>
                    <a:pt x="832" y="6047"/>
                  </a:lnTo>
                  <a:lnTo>
                    <a:pt x="945" y="6070"/>
                  </a:lnTo>
                  <a:lnTo>
                    <a:pt x="1057" y="6070"/>
                  </a:lnTo>
                  <a:lnTo>
                    <a:pt x="1170" y="6047"/>
                  </a:lnTo>
                  <a:lnTo>
                    <a:pt x="1282" y="6025"/>
                  </a:lnTo>
                  <a:lnTo>
                    <a:pt x="1372" y="5957"/>
                  </a:lnTo>
                  <a:lnTo>
                    <a:pt x="1462" y="5890"/>
                  </a:lnTo>
                  <a:lnTo>
                    <a:pt x="1529" y="5800"/>
                  </a:lnTo>
                  <a:lnTo>
                    <a:pt x="1574" y="5710"/>
                  </a:lnTo>
                  <a:lnTo>
                    <a:pt x="1597" y="5575"/>
                  </a:lnTo>
                  <a:lnTo>
                    <a:pt x="1597" y="5440"/>
                  </a:lnTo>
                  <a:lnTo>
                    <a:pt x="1529" y="4833"/>
                  </a:lnTo>
                  <a:lnTo>
                    <a:pt x="1462" y="4226"/>
                  </a:lnTo>
                  <a:lnTo>
                    <a:pt x="1372" y="2990"/>
                  </a:lnTo>
                  <a:lnTo>
                    <a:pt x="1237" y="540"/>
                  </a:lnTo>
                  <a:lnTo>
                    <a:pt x="1215" y="405"/>
                  </a:lnTo>
                  <a:lnTo>
                    <a:pt x="1170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5107025" y="2348900"/>
              <a:ext cx="34850" cy="63525"/>
            </a:xfrm>
            <a:custGeom>
              <a:avLst/>
              <a:gdLst/>
              <a:ahLst/>
              <a:cxnLst/>
              <a:rect l="l" t="t" r="r" b="b"/>
              <a:pathLst>
                <a:path w="1394" h="2541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3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157" y="1979"/>
                  </a:lnTo>
                  <a:lnTo>
                    <a:pt x="180" y="2113"/>
                  </a:lnTo>
                  <a:lnTo>
                    <a:pt x="225" y="2248"/>
                  </a:lnTo>
                  <a:lnTo>
                    <a:pt x="315" y="2338"/>
                  </a:lnTo>
                  <a:lnTo>
                    <a:pt x="405" y="2406"/>
                  </a:lnTo>
                  <a:lnTo>
                    <a:pt x="495" y="2473"/>
                  </a:lnTo>
                  <a:lnTo>
                    <a:pt x="607" y="2518"/>
                  </a:lnTo>
                  <a:lnTo>
                    <a:pt x="719" y="2541"/>
                  </a:lnTo>
                  <a:lnTo>
                    <a:pt x="832" y="2541"/>
                  </a:lnTo>
                  <a:lnTo>
                    <a:pt x="944" y="2518"/>
                  </a:lnTo>
                  <a:lnTo>
                    <a:pt x="1057" y="2473"/>
                  </a:lnTo>
                  <a:lnTo>
                    <a:pt x="1169" y="2428"/>
                  </a:lnTo>
                  <a:lnTo>
                    <a:pt x="1236" y="2361"/>
                  </a:lnTo>
                  <a:lnTo>
                    <a:pt x="1326" y="2271"/>
                  </a:lnTo>
                  <a:lnTo>
                    <a:pt x="1371" y="2158"/>
                  </a:lnTo>
                  <a:lnTo>
                    <a:pt x="1394" y="2046"/>
                  </a:lnTo>
                  <a:lnTo>
                    <a:pt x="1394" y="1889"/>
                  </a:lnTo>
                  <a:lnTo>
                    <a:pt x="1236" y="562"/>
                  </a:lnTo>
                  <a:lnTo>
                    <a:pt x="1214" y="428"/>
                  </a:lnTo>
                  <a:lnTo>
                    <a:pt x="1169" y="293"/>
                  </a:lnTo>
                  <a:lnTo>
                    <a:pt x="1079" y="203"/>
                  </a:lnTo>
                  <a:lnTo>
                    <a:pt x="1012" y="135"/>
                  </a:lnTo>
                  <a:lnTo>
                    <a:pt x="899" y="68"/>
                  </a:lnTo>
                  <a:lnTo>
                    <a:pt x="787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924925" y="2520300"/>
              <a:ext cx="30375" cy="30925"/>
            </a:xfrm>
            <a:custGeom>
              <a:avLst/>
              <a:gdLst/>
              <a:ahLst/>
              <a:cxnLst/>
              <a:rect l="l" t="t" r="r" b="b"/>
              <a:pathLst>
                <a:path w="1215" h="1237" extrusionOk="0">
                  <a:moveTo>
                    <a:pt x="518" y="1"/>
                  </a:moveTo>
                  <a:lnTo>
                    <a:pt x="405" y="46"/>
                  </a:lnTo>
                  <a:lnTo>
                    <a:pt x="293" y="90"/>
                  </a:lnTo>
                  <a:lnTo>
                    <a:pt x="203" y="180"/>
                  </a:lnTo>
                  <a:lnTo>
                    <a:pt x="136" y="270"/>
                  </a:lnTo>
                  <a:lnTo>
                    <a:pt x="68" y="360"/>
                  </a:lnTo>
                  <a:lnTo>
                    <a:pt x="46" y="473"/>
                  </a:lnTo>
                  <a:lnTo>
                    <a:pt x="23" y="585"/>
                  </a:lnTo>
                  <a:lnTo>
                    <a:pt x="1" y="697"/>
                  </a:lnTo>
                  <a:lnTo>
                    <a:pt x="23" y="810"/>
                  </a:lnTo>
                  <a:lnTo>
                    <a:pt x="68" y="922"/>
                  </a:lnTo>
                  <a:lnTo>
                    <a:pt x="136" y="1012"/>
                  </a:lnTo>
                  <a:lnTo>
                    <a:pt x="226" y="1102"/>
                  </a:lnTo>
                  <a:lnTo>
                    <a:pt x="338" y="1169"/>
                  </a:lnTo>
                  <a:lnTo>
                    <a:pt x="473" y="1237"/>
                  </a:lnTo>
                  <a:lnTo>
                    <a:pt x="720" y="1237"/>
                  </a:lnTo>
                  <a:lnTo>
                    <a:pt x="833" y="1192"/>
                  </a:lnTo>
                  <a:lnTo>
                    <a:pt x="922" y="1147"/>
                  </a:lnTo>
                  <a:lnTo>
                    <a:pt x="1012" y="1080"/>
                  </a:lnTo>
                  <a:lnTo>
                    <a:pt x="1102" y="990"/>
                  </a:lnTo>
                  <a:lnTo>
                    <a:pt x="1147" y="877"/>
                  </a:lnTo>
                  <a:lnTo>
                    <a:pt x="1192" y="787"/>
                  </a:lnTo>
                  <a:lnTo>
                    <a:pt x="1215" y="675"/>
                  </a:lnTo>
                  <a:lnTo>
                    <a:pt x="1215" y="563"/>
                  </a:lnTo>
                  <a:lnTo>
                    <a:pt x="1215" y="450"/>
                  </a:lnTo>
                  <a:lnTo>
                    <a:pt x="1170" y="338"/>
                  </a:lnTo>
                  <a:lnTo>
                    <a:pt x="1102" y="225"/>
                  </a:lnTo>
                  <a:lnTo>
                    <a:pt x="1012" y="135"/>
                  </a:lnTo>
                  <a:lnTo>
                    <a:pt x="900" y="68"/>
                  </a:lnTo>
                  <a:lnTo>
                    <a:pt x="765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839525" y="2051050"/>
              <a:ext cx="47225" cy="120300"/>
            </a:xfrm>
            <a:custGeom>
              <a:avLst/>
              <a:gdLst/>
              <a:ahLst/>
              <a:cxnLst/>
              <a:rect l="l" t="t" r="r" b="b"/>
              <a:pathLst>
                <a:path w="1889" h="4812" extrusionOk="0">
                  <a:moveTo>
                    <a:pt x="540" y="1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95"/>
                  </a:lnTo>
                  <a:lnTo>
                    <a:pt x="23" y="630"/>
                  </a:lnTo>
                  <a:lnTo>
                    <a:pt x="652" y="4272"/>
                  </a:lnTo>
                  <a:lnTo>
                    <a:pt x="674" y="4406"/>
                  </a:lnTo>
                  <a:lnTo>
                    <a:pt x="742" y="4519"/>
                  </a:lnTo>
                  <a:lnTo>
                    <a:pt x="809" y="4631"/>
                  </a:lnTo>
                  <a:lnTo>
                    <a:pt x="899" y="4699"/>
                  </a:lnTo>
                  <a:lnTo>
                    <a:pt x="1012" y="4766"/>
                  </a:lnTo>
                  <a:lnTo>
                    <a:pt x="1124" y="4789"/>
                  </a:lnTo>
                  <a:lnTo>
                    <a:pt x="1236" y="4811"/>
                  </a:lnTo>
                  <a:lnTo>
                    <a:pt x="1461" y="4811"/>
                  </a:lnTo>
                  <a:lnTo>
                    <a:pt x="1574" y="4766"/>
                  </a:lnTo>
                  <a:lnTo>
                    <a:pt x="1663" y="4721"/>
                  </a:lnTo>
                  <a:lnTo>
                    <a:pt x="1753" y="4631"/>
                  </a:lnTo>
                  <a:lnTo>
                    <a:pt x="1821" y="4564"/>
                  </a:lnTo>
                  <a:lnTo>
                    <a:pt x="1866" y="4451"/>
                  </a:lnTo>
                  <a:lnTo>
                    <a:pt x="1888" y="4317"/>
                  </a:lnTo>
                  <a:lnTo>
                    <a:pt x="1866" y="4182"/>
                  </a:lnTo>
                  <a:lnTo>
                    <a:pt x="1259" y="540"/>
                  </a:lnTo>
                  <a:lnTo>
                    <a:pt x="1214" y="405"/>
                  </a:lnTo>
                  <a:lnTo>
                    <a:pt x="1146" y="293"/>
                  </a:lnTo>
                  <a:lnTo>
                    <a:pt x="1079" y="203"/>
                  </a:lnTo>
                  <a:lnTo>
                    <a:pt x="989" y="113"/>
                  </a:lnTo>
                  <a:lnTo>
                    <a:pt x="877" y="68"/>
                  </a:lnTo>
                  <a:lnTo>
                    <a:pt x="764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796250" y="2344975"/>
              <a:ext cx="40475" cy="78700"/>
            </a:xfrm>
            <a:custGeom>
              <a:avLst/>
              <a:gdLst/>
              <a:ahLst/>
              <a:cxnLst/>
              <a:rect l="l" t="t" r="r" b="b"/>
              <a:pathLst>
                <a:path w="1619" h="3148" extrusionOk="0">
                  <a:moveTo>
                    <a:pt x="517" y="0"/>
                  </a:moveTo>
                  <a:lnTo>
                    <a:pt x="405" y="23"/>
                  </a:lnTo>
                  <a:lnTo>
                    <a:pt x="270" y="68"/>
                  </a:lnTo>
                  <a:lnTo>
                    <a:pt x="180" y="157"/>
                  </a:lnTo>
                  <a:lnTo>
                    <a:pt x="113" y="247"/>
                  </a:lnTo>
                  <a:lnTo>
                    <a:pt x="45" y="337"/>
                  </a:lnTo>
                  <a:lnTo>
                    <a:pt x="0" y="450"/>
                  </a:lnTo>
                  <a:lnTo>
                    <a:pt x="0" y="562"/>
                  </a:lnTo>
                  <a:lnTo>
                    <a:pt x="0" y="674"/>
                  </a:lnTo>
                  <a:lnTo>
                    <a:pt x="0" y="809"/>
                  </a:lnTo>
                  <a:lnTo>
                    <a:pt x="427" y="2743"/>
                  </a:lnTo>
                  <a:lnTo>
                    <a:pt x="472" y="2855"/>
                  </a:lnTo>
                  <a:lnTo>
                    <a:pt x="540" y="2945"/>
                  </a:lnTo>
                  <a:lnTo>
                    <a:pt x="652" y="3035"/>
                  </a:lnTo>
                  <a:lnTo>
                    <a:pt x="742" y="3102"/>
                  </a:lnTo>
                  <a:lnTo>
                    <a:pt x="877" y="3147"/>
                  </a:lnTo>
                  <a:lnTo>
                    <a:pt x="1102" y="3147"/>
                  </a:lnTo>
                  <a:lnTo>
                    <a:pt x="1214" y="3125"/>
                  </a:lnTo>
                  <a:lnTo>
                    <a:pt x="1349" y="3080"/>
                  </a:lnTo>
                  <a:lnTo>
                    <a:pt x="1439" y="3012"/>
                  </a:lnTo>
                  <a:lnTo>
                    <a:pt x="1506" y="2922"/>
                  </a:lnTo>
                  <a:lnTo>
                    <a:pt x="1574" y="2810"/>
                  </a:lnTo>
                  <a:lnTo>
                    <a:pt x="1619" y="2698"/>
                  </a:lnTo>
                  <a:lnTo>
                    <a:pt x="1619" y="2585"/>
                  </a:lnTo>
                  <a:lnTo>
                    <a:pt x="1619" y="2473"/>
                  </a:lnTo>
                  <a:lnTo>
                    <a:pt x="1619" y="2338"/>
                  </a:lnTo>
                  <a:lnTo>
                    <a:pt x="1192" y="405"/>
                  </a:lnTo>
                  <a:lnTo>
                    <a:pt x="1147" y="292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858050" y="2697325"/>
              <a:ext cx="38250" cy="85450"/>
            </a:xfrm>
            <a:custGeom>
              <a:avLst/>
              <a:gdLst/>
              <a:ahLst/>
              <a:cxnLst/>
              <a:rect l="l" t="t" r="r" b="b"/>
              <a:pathLst>
                <a:path w="1530" h="3418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35"/>
                  </a:lnTo>
                  <a:lnTo>
                    <a:pt x="136" y="225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91" y="1214"/>
                  </a:lnTo>
                  <a:lnTo>
                    <a:pt x="158" y="1776"/>
                  </a:lnTo>
                  <a:lnTo>
                    <a:pt x="293" y="2878"/>
                  </a:lnTo>
                  <a:lnTo>
                    <a:pt x="316" y="3013"/>
                  </a:lnTo>
                  <a:lnTo>
                    <a:pt x="361" y="3125"/>
                  </a:lnTo>
                  <a:lnTo>
                    <a:pt x="450" y="3237"/>
                  </a:lnTo>
                  <a:lnTo>
                    <a:pt x="518" y="3305"/>
                  </a:lnTo>
                  <a:lnTo>
                    <a:pt x="630" y="3372"/>
                  </a:lnTo>
                  <a:lnTo>
                    <a:pt x="743" y="3395"/>
                  </a:lnTo>
                  <a:lnTo>
                    <a:pt x="855" y="3417"/>
                  </a:lnTo>
                  <a:lnTo>
                    <a:pt x="1080" y="3417"/>
                  </a:lnTo>
                  <a:lnTo>
                    <a:pt x="1192" y="3372"/>
                  </a:lnTo>
                  <a:lnTo>
                    <a:pt x="1282" y="3327"/>
                  </a:lnTo>
                  <a:lnTo>
                    <a:pt x="1372" y="3237"/>
                  </a:lnTo>
                  <a:lnTo>
                    <a:pt x="1440" y="3148"/>
                  </a:lnTo>
                  <a:lnTo>
                    <a:pt x="1507" y="3058"/>
                  </a:lnTo>
                  <a:lnTo>
                    <a:pt x="1529" y="2923"/>
                  </a:lnTo>
                  <a:lnTo>
                    <a:pt x="1529" y="2788"/>
                  </a:lnTo>
                  <a:lnTo>
                    <a:pt x="1395" y="1686"/>
                  </a:lnTo>
                  <a:lnTo>
                    <a:pt x="1327" y="1124"/>
                  </a:lnTo>
                  <a:lnTo>
                    <a:pt x="1237" y="585"/>
                  </a:lnTo>
                  <a:lnTo>
                    <a:pt x="1192" y="450"/>
                  </a:lnTo>
                  <a:lnTo>
                    <a:pt x="1147" y="338"/>
                  </a:lnTo>
                  <a:lnTo>
                    <a:pt x="1080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5012600" y="1977425"/>
              <a:ext cx="66350" cy="168625"/>
            </a:xfrm>
            <a:custGeom>
              <a:avLst/>
              <a:gdLst/>
              <a:ahLst/>
              <a:cxnLst/>
              <a:rect l="l" t="t" r="r" b="b"/>
              <a:pathLst>
                <a:path w="2654" h="6745" extrusionOk="0">
                  <a:moveTo>
                    <a:pt x="652" y="1"/>
                  </a:moveTo>
                  <a:lnTo>
                    <a:pt x="518" y="23"/>
                  </a:lnTo>
                  <a:lnTo>
                    <a:pt x="405" y="46"/>
                  </a:lnTo>
                  <a:lnTo>
                    <a:pt x="315" y="91"/>
                  </a:lnTo>
                  <a:lnTo>
                    <a:pt x="203" y="158"/>
                  </a:lnTo>
                  <a:lnTo>
                    <a:pt x="135" y="226"/>
                  </a:lnTo>
                  <a:lnTo>
                    <a:pt x="68" y="315"/>
                  </a:lnTo>
                  <a:lnTo>
                    <a:pt x="23" y="428"/>
                  </a:lnTo>
                  <a:lnTo>
                    <a:pt x="1" y="540"/>
                  </a:lnTo>
                  <a:lnTo>
                    <a:pt x="1" y="675"/>
                  </a:lnTo>
                  <a:lnTo>
                    <a:pt x="23" y="810"/>
                  </a:lnTo>
                  <a:lnTo>
                    <a:pt x="248" y="1484"/>
                  </a:lnTo>
                  <a:lnTo>
                    <a:pt x="450" y="2159"/>
                  </a:lnTo>
                  <a:lnTo>
                    <a:pt x="630" y="2856"/>
                  </a:lnTo>
                  <a:lnTo>
                    <a:pt x="787" y="3552"/>
                  </a:lnTo>
                  <a:lnTo>
                    <a:pt x="1102" y="4946"/>
                  </a:lnTo>
                  <a:lnTo>
                    <a:pt x="1259" y="5643"/>
                  </a:lnTo>
                  <a:lnTo>
                    <a:pt x="1439" y="6340"/>
                  </a:lnTo>
                  <a:lnTo>
                    <a:pt x="1507" y="6452"/>
                  </a:lnTo>
                  <a:lnTo>
                    <a:pt x="1574" y="6565"/>
                  </a:lnTo>
                  <a:lnTo>
                    <a:pt x="1664" y="6655"/>
                  </a:lnTo>
                  <a:lnTo>
                    <a:pt x="1754" y="6700"/>
                  </a:lnTo>
                  <a:lnTo>
                    <a:pt x="1866" y="6744"/>
                  </a:lnTo>
                  <a:lnTo>
                    <a:pt x="2091" y="6744"/>
                  </a:lnTo>
                  <a:lnTo>
                    <a:pt x="2204" y="6700"/>
                  </a:lnTo>
                  <a:lnTo>
                    <a:pt x="2316" y="6655"/>
                  </a:lnTo>
                  <a:lnTo>
                    <a:pt x="2406" y="6610"/>
                  </a:lnTo>
                  <a:lnTo>
                    <a:pt x="2496" y="6520"/>
                  </a:lnTo>
                  <a:lnTo>
                    <a:pt x="2563" y="6430"/>
                  </a:lnTo>
                  <a:lnTo>
                    <a:pt x="2608" y="6317"/>
                  </a:lnTo>
                  <a:lnTo>
                    <a:pt x="2653" y="6205"/>
                  </a:lnTo>
                  <a:lnTo>
                    <a:pt x="2653" y="6070"/>
                  </a:lnTo>
                  <a:lnTo>
                    <a:pt x="2631" y="5935"/>
                  </a:lnTo>
                  <a:lnTo>
                    <a:pt x="2428" y="5238"/>
                  </a:lnTo>
                  <a:lnTo>
                    <a:pt x="2271" y="4542"/>
                  </a:lnTo>
                  <a:lnTo>
                    <a:pt x="1956" y="3148"/>
                  </a:lnTo>
                  <a:lnTo>
                    <a:pt x="1799" y="2473"/>
                  </a:lnTo>
                  <a:lnTo>
                    <a:pt x="1619" y="1777"/>
                  </a:lnTo>
                  <a:lnTo>
                    <a:pt x="1417" y="1080"/>
                  </a:lnTo>
                  <a:lnTo>
                    <a:pt x="1192" y="405"/>
                  </a:lnTo>
                  <a:lnTo>
                    <a:pt x="1147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994625" y="2145475"/>
              <a:ext cx="66325" cy="142200"/>
            </a:xfrm>
            <a:custGeom>
              <a:avLst/>
              <a:gdLst/>
              <a:ahLst/>
              <a:cxnLst/>
              <a:rect l="l" t="t" r="r" b="b"/>
              <a:pathLst>
                <a:path w="2653" h="5688" extrusionOk="0">
                  <a:moveTo>
                    <a:pt x="517" y="0"/>
                  </a:moveTo>
                  <a:lnTo>
                    <a:pt x="405" y="45"/>
                  </a:lnTo>
                  <a:lnTo>
                    <a:pt x="315" y="90"/>
                  </a:lnTo>
                  <a:lnTo>
                    <a:pt x="203" y="157"/>
                  </a:lnTo>
                  <a:lnTo>
                    <a:pt x="135" y="225"/>
                  </a:lnTo>
                  <a:lnTo>
                    <a:pt x="68" y="315"/>
                  </a:lnTo>
                  <a:lnTo>
                    <a:pt x="23" y="427"/>
                  </a:lnTo>
                  <a:lnTo>
                    <a:pt x="0" y="540"/>
                  </a:lnTo>
                  <a:lnTo>
                    <a:pt x="0" y="674"/>
                  </a:lnTo>
                  <a:lnTo>
                    <a:pt x="23" y="809"/>
                  </a:lnTo>
                  <a:lnTo>
                    <a:pt x="225" y="1349"/>
                  </a:lnTo>
                  <a:lnTo>
                    <a:pt x="405" y="1911"/>
                  </a:lnTo>
                  <a:lnTo>
                    <a:pt x="742" y="3035"/>
                  </a:lnTo>
                  <a:lnTo>
                    <a:pt x="1079" y="4181"/>
                  </a:lnTo>
                  <a:lnTo>
                    <a:pt x="1259" y="4743"/>
                  </a:lnTo>
                  <a:lnTo>
                    <a:pt x="1439" y="5283"/>
                  </a:lnTo>
                  <a:lnTo>
                    <a:pt x="1506" y="5417"/>
                  </a:lnTo>
                  <a:lnTo>
                    <a:pt x="1574" y="5530"/>
                  </a:lnTo>
                  <a:lnTo>
                    <a:pt x="1664" y="5597"/>
                  </a:lnTo>
                  <a:lnTo>
                    <a:pt x="1776" y="5642"/>
                  </a:lnTo>
                  <a:lnTo>
                    <a:pt x="1888" y="5687"/>
                  </a:lnTo>
                  <a:lnTo>
                    <a:pt x="2113" y="5687"/>
                  </a:lnTo>
                  <a:lnTo>
                    <a:pt x="2226" y="5665"/>
                  </a:lnTo>
                  <a:lnTo>
                    <a:pt x="2338" y="5620"/>
                  </a:lnTo>
                  <a:lnTo>
                    <a:pt x="2428" y="5552"/>
                  </a:lnTo>
                  <a:lnTo>
                    <a:pt x="2518" y="5462"/>
                  </a:lnTo>
                  <a:lnTo>
                    <a:pt x="2585" y="5373"/>
                  </a:lnTo>
                  <a:lnTo>
                    <a:pt x="2630" y="5283"/>
                  </a:lnTo>
                  <a:lnTo>
                    <a:pt x="2653" y="5148"/>
                  </a:lnTo>
                  <a:lnTo>
                    <a:pt x="2653" y="5035"/>
                  </a:lnTo>
                  <a:lnTo>
                    <a:pt x="2608" y="4900"/>
                  </a:lnTo>
                  <a:lnTo>
                    <a:pt x="2428" y="4338"/>
                  </a:lnTo>
                  <a:lnTo>
                    <a:pt x="2248" y="3776"/>
                  </a:lnTo>
                  <a:lnTo>
                    <a:pt x="1911" y="2653"/>
                  </a:lnTo>
                  <a:lnTo>
                    <a:pt x="1574" y="1529"/>
                  </a:lnTo>
                  <a:lnTo>
                    <a:pt x="1394" y="967"/>
                  </a:lnTo>
                  <a:lnTo>
                    <a:pt x="1192" y="405"/>
                  </a:lnTo>
                  <a:lnTo>
                    <a:pt x="1147" y="270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22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686650" y="1807150"/>
              <a:ext cx="89950" cy="172550"/>
            </a:xfrm>
            <a:custGeom>
              <a:avLst/>
              <a:gdLst/>
              <a:ahLst/>
              <a:cxnLst/>
              <a:rect l="l" t="t" r="r" b="b"/>
              <a:pathLst>
                <a:path w="3598" h="6902" extrusionOk="0">
                  <a:moveTo>
                    <a:pt x="630" y="1"/>
                  </a:moveTo>
                  <a:lnTo>
                    <a:pt x="540" y="23"/>
                  </a:lnTo>
                  <a:lnTo>
                    <a:pt x="428" y="68"/>
                  </a:lnTo>
                  <a:lnTo>
                    <a:pt x="315" y="113"/>
                  </a:lnTo>
                  <a:lnTo>
                    <a:pt x="226" y="180"/>
                  </a:lnTo>
                  <a:lnTo>
                    <a:pt x="158" y="270"/>
                  </a:lnTo>
                  <a:lnTo>
                    <a:pt x="91" y="383"/>
                  </a:lnTo>
                  <a:lnTo>
                    <a:pt x="46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90"/>
                  </a:lnTo>
                  <a:lnTo>
                    <a:pt x="428" y="1664"/>
                  </a:lnTo>
                  <a:lnTo>
                    <a:pt x="743" y="2338"/>
                  </a:lnTo>
                  <a:lnTo>
                    <a:pt x="1057" y="3013"/>
                  </a:lnTo>
                  <a:lnTo>
                    <a:pt x="1350" y="3710"/>
                  </a:lnTo>
                  <a:lnTo>
                    <a:pt x="1642" y="4407"/>
                  </a:lnTo>
                  <a:lnTo>
                    <a:pt x="1889" y="5103"/>
                  </a:lnTo>
                  <a:lnTo>
                    <a:pt x="2406" y="6497"/>
                  </a:lnTo>
                  <a:lnTo>
                    <a:pt x="2451" y="6632"/>
                  </a:lnTo>
                  <a:lnTo>
                    <a:pt x="2541" y="6744"/>
                  </a:lnTo>
                  <a:lnTo>
                    <a:pt x="2631" y="6812"/>
                  </a:lnTo>
                  <a:lnTo>
                    <a:pt x="2721" y="6879"/>
                  </a:lnTo>
                  <a:lnTo>
                    <a:pt x="2833" y="6902"/>
                  </a:lnTo>
                  <a:lnTo>
                    <a:pt x="3058" y="6902"/>
                  </a:lnTo>
                  <a:lnTo>
                    <a:pt x="3170" y="6879"/>
                  </a:lnTo>
                  <a:lnTo>
                    <a:pt x="3283" y="6834"/>
                  </a:lnTo>
                  <a:lnTo>
                    <a:pt x="3373" y="6767"/>
                  </a:lnTo>
                  <a:lnTo>
                    <a:pt x="3463" y="6677"/>
                  </a:lnTo>
                  <a:lnTo>
                    <a:pt x="3530" y="6587"/>
                  </a:lnTo>
                  <a:lnTo>
                    <a:pt x="3575" y="6497"/>
                  </a:lnTo>
                  <a:lnTo>
                    <a:pt x="3597" y="6362"/>
                  </a:lnTo>
                  <a:lnTo>
                    <a:pt x="3597" y="6250"/>
                  </a:lnTo>
                  <a:lnTo>
                    <a:pt x="3575" y="6115"/>
                  </a:lnTo>
                  <a:lnTo>
                    <a:pt x="3305" y="5351"/>
                  </a:lnTo>
                  <a:lnTo>
                    <a:pt x="3035" y="4631"/>
                  </a:lnTo>
                  <a:lnTo>
                    <a:pt x="2766" y="3889"/>
                  </a:lnTo>
                  <a:lnTo>
                    <a:pt x="2451" y="3148"/>
                  </a:lnTo>
                  <a:lnTo>
                    <a:pt x="2136" y="2428"/>
                  </a:lnTo>
                  <a:lnTo>
                    <a:pt x="1822" y="1709"/>
                  </a:lnTo>
                  <a:lnTo>
                    <a:pt x="1462" y="1012"/>
                  </a:lnTo>
                  <a:lnTo>
                    <a:pt x="1125" y="315"/>
                  </a:lnTo>
                  <a:lnTo>
                    <a:pt x="1035" y="180"/>
                  </a:lnTo>
                  <a:lnTo>
                    <a:pt x="945" y="113"/>
                  </a:lnTo>
                  <a:lnTo>
                    <a:pt x="855" y="46"/>
                  </a:lnTo>
                  <a:lnTo>
                    <a:pt x="743" y="23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746800" y="2079700"/>
              <a:ext cx="61275" cy="126475"/>
            </a:xfrm>
            <a:custGeom>
              <a:avLst/>
              <a:gdLst/>
              <a:ahLst/>
              <a:cxnLst/>
              <a:rect l="l" t="t" r="r" b="b"/>
              <a:pathLst>
                <a:path w="2451" h="5059" extrusionOk="0">
                  <a:moveTo>
                    <a:pt x="517" y="1"/>
                  </a:moveTo>
                  <a:lnTo>
                    <a:pt x="405" y="23"/>
                  </a:lnTo>
                  <a:lnTo>
                    <a:pt x="315" y="68"/>
                  </a:lnTo>
                  <a:lnTo>
                    <a:pt x="202" y="136"/>
                  </a:lnTo>
                  <a:lnTo>
                    <a:pt x="135" y="226"/>
                  </a:lnTo>
                  <a:lnTo>
                    <a:pt x="67" y="316"/>
                  </a:lnTo>
                  <a:lnTo>
                    <a:pt x="22" y="406"/>
                  </a:lnTo>
                  <a:lnTo>
                    <a:pt x="0" y="540"/>
                  </a:lnTo>
                  <a:lnTo>
                    <a:pt x="0" y="653"/>
                  </a:lnTo>
                  <a:lnTo>
                    <a:pt x="22" y="788"/>
                  </a:lnTo>
                  <a:lnTo>
                    <a:pt x="202" y="1282"/>
                  </a:lnTo>
                  <a:lnTo>
                    <a:pt x="337" y="1754"/>
                  </a:lnTo>
                  <a:lnTo>
                    <a:pt x="629" y="2721"/>
                  </a:lnTo>
                  <a:lnTo>
                    <a:pt x="922" y="3710"/>
                  </a:lnTo>
                  <a:lnTo>
                    <a:pt x="1057" y="4182"/>
                  </a:lnTo>
                  <a:lnTo>
                    <a:pt x="1236" y="4654"/>
                  </a:lnTo>
                  <a:lnTo>
                    <a:pt x="1281" y="4789"/>
                  </a:lnTo>
                  <a:lnTo>
                    <a:pt x="1371" y="4901"/>
                  </a:lnTo>
                  <a:lnTo>
                    <a:pt x="1461" y="4969"/>
                  </a:lnTo>
                  <a:lnTo>
                    <a:pt x="1574" y="5014"/>
                  </a:lnTo>
                  <a:lnTo>
                    <a:pt x="1686" y="5059"/>
                  </a:lnTo>
                  <a:lnTo>
                    <a:pt x="1911" y="5059"/>
                  </a:lnTo>
                  <a:lnTo>
                    <a:pt x="2023" y="5036"/>
                  </a:lnTo>
                  <a:lnTo>
                    <a:pt x="2136" y="4991"/>
                  </a:lnTo>
                  <a:lnTo>
                    <a:pt x="2225" y="4924"/>
                  </a:lnTo>
                  <a:lnTo>
                    <a:pt x="2315" y="4834"/>
                  </a:lnTo>
                  <a:lnTo>
                    <a:pt x="2383" y="4744"/>
                  </a:lnTo>
                  <a:lnTo>
                    <a:pt x="2428" y="4654"/>
                  </a:lnTo>
                  <a:lnTo>
                    <a:pt x="2450" y="4519"/>
                  </a:lnTo>
                  <a:lnTo>
                    <a:pt x="2428" y="4407"/>
                  </a:lnTo>
                  <a:lnTo>
                    <a:pt x="2405" y="4272"/>
                  </a:lnTo>
                  <a:lnTo>
                    <a:pt x="2248" y="3777"/>
                  </a:lnTo>
                  <a:lnTo>
                    <a:pt x="2091" y="3305"/>
                  </a:lnTo>
                  <a:lnTo>
                    <a:pt x="1798" y="2339"/>
                  </a:lnTo>
                  <a:lnTo>
                    <a:pt x="1506" y="1350"/>
                  </a:lnTo>
                  <a:lnTo>
                    <a:pt x="1371" y="878"/>
                  </a:lnTo>
                  <a:lnTo>
                    <a:pt x="1191" y="406"/>
                  </a:lnTo>
                  <a:lnTo>
                    <a:pt x="1146" y="271"/>
                  </a:lnTo>
                  <a:lnTo>
                    <a:pt x="1057" y="158"/>
                  </a:lnTo>
                  <a:lnTo>
                    <a:pt x="967" y="91"/>
                  </a:lnTo>
                  <a:lnTo>
                    <a:pt x="877" y="46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924925" y="1280025"/>
              <a:ext cx="872225" cy="1785975"/>
            </a:xfrm>
            <a:custGeom>
              <a:avLst/>
              <a:gdLst/>
              <a:ahLst/>
              <a:cxnLst/>
              <a:rect l="l" t="t" r="r" b="b"/>
              <a:pathLst>
                <a:path w="34889" h="71439" extrusionOk="0">
                  <a:moveTo>
                    <a:pt x="5643" y="0"/>
                  </a:moveTo>
                  <a:lnTo>
                    <a:pt x="5171" y="23"/>
                  </a:lnTo>
                  <a:lnTo>
                    <a:pt x="4676" y="68"/>
                  </a:lnTo>
                  <a:lnTo>
                    <a:pt x="4204" y="135"/>
                  </a:lnTo>
                  <a:lnTo>
                    <a:pt x="3710" y="247"/>
                  </a:lnTo>
                  <a:lnTo>
                    <a:pt x="3260" y="382"/>
                  </a:lnTo>
                  <a:lnTo>
                    <a:pt x="2833" y="562"/>
                  </a:lnTo>
                  <a:lnTo>
                    <a:pt x="2451" y="787"/>
                  </a:lnTo>
                  <a:lnTo>
                    <a:pt x="2091" y="1057"/>
                  </a:lnTo>
                  <a:lnTo>
                    <a:pt x="1777" y="1371"/>
                  </a:lnTo>
                  <a:lnTo>
                    <a:pt x="1462" y="1709"/>
                  </a:lnTo>
                  <a:lnTo>
                    <a:pt x="1215" y="2113"/>
                  </a:lnTo>
                  <a:lnTo>
                    <a:pt x="967" y="2518"/>
                  </a:lnTo>
                  <a:lnTo>
                    <a:pt x="765" y="2990"/>
                  </a:lnTo>
                  <a:lnTo>
                    <a:pt x="585" y="3484"/>
                  </a:lnTo>
                  <a:lnTo>
                    <a:pt x="428" y="4001"/>
                  </a:lnTo>
                  <a:lnTo>
                    <a:pt x="293" y="4563"/>
                  </a:lnTo>
                  <a:lnTo>
                    <a:pt x="181" y="5148"/>
                  </a:lnTo>
                  <a:lnTo>
                    <a:pt x="113" y="5755"/>
                  </a:lnTo>
                  <a:lnTo>
                    <a:pt x="46" y="6407"/>
                  </a:lnTo>
                  <a:lnTo>
                    <a:pt x="1" y="7059"/>
                  </a:lnTo>
                  <a:lnTo>
                    <a:pt x="1" y="7756"/>
                  </a:lnTo>
                  <a:lnTo>
                    <a:pt x="1" y="8475"/>
                  </a:lnTo>
                  <a:lnTo>
                    <a:pt x="23" y="9217"/>
                  </a:lnTo>
                  <a:lnTo>
                    <a:pt x="68" y="9981"/>
                  </a:lnTo>
                  <a:lnTo>
                    <a:pt x="136" y="10768"/>
                  </a:lnTo>
                  <a:lnTo>
                    <a:pt x="203" y="11577"/>
                  </a:lnTo>
                  <a:lnTo>
                    <a:pt x="316" y="12386"/>
                  </a:lnTo>
                  <a:lnTo>
                    <a:pt x="428" y="13218"/>
                  </a:lnTo>
                  <a:lnTo>
                    <a:pt x="698" y="14949"/>
                  </a:lnTo>
                  <a:lnTo>
                    <a:pt x="1035" y="16702"/>
                  </a:lnTo>
                  <a:lnTo>
                    <a:pt x="1395" y="18501"/>
                  </a:lnTo>
                  <a:lnTo>
                    <a:pt x="1822" y="20344"/>
                  </a:lnTo>
                  <a:lnTo>
                    <a:pt x="2271" y="22187"/>
                  </a:lnTo>
                  <a:lnTo>
                    <a:pt x="2766" y="24053"/>
                  </a:lnTo>
                  <a:lnTo>
                    <a:pt x="3260" y="25919"/>
                  </a:lnTo>
                  <a:lnTo>
                    <a:pt x="3800" y="27784"/>
                  </a:lnTo>
                  <a:lnTo>
                    <a:pt x="4339" y="29605"/>
                  </a:lnTo>
                  <a:lnTo>
                    <a:pt x="4879" y="31403"/>
                  </a:lnTo>
                  <a:lnTo>
                    <a:pt x="5958" y="34865"/>
                  </a:lnTo>
                  <a:lnTo>
                    <a:pt x="7891" y="40980"/>
                  </a:lnTo>
                  <a:lnTo>
                    <a:pt x="8655" y="43475"/>
                  </a:lnTo>
                  <a:lnTo>
                    <a:pt x="8970" y="44531"/>
                  </a:lnTo>
                  <a:lnTo>
                    <a:pt x="9217" y="45475"/>
                  </a:lnTo>
                  <a:lnTo>
                    <a:pt x="9689" y="47251"/>
                  </a:lnTo>
                  <a:lnTo>
                    <a:pt x="10184" y="49027"/>
                  </a:lnTo>
                  <a:lnTo>
                    <a:pt x="10723" y="50780"/>
                  </a:lnTo>
                  <a:lnTo>
                    <a:pt x="11263" y="52511"/>
                  </a:lnTo>
                  <a:lnTo>
                    <a:pt x="11825" y="54265"/>
                  </a:lnTo>
                  <a:lnTo>
                    <a:pt x="12409" y="55996"/>
                  </a:lnTo>
                  <a:lnTo>
                    <a:pt x="13016" y="57727"/>
                  </a:lnTo>
                  <a:lnTo>
                    <a:pt x="13623" y="59457"/>
                  </a:lnTo>
                  <a:lnTo>
                    <a:pt x="13960" y="60469"/>
                  </a:lnTo>
                  <a:lnTo>
                    <a:pt x="14365" y="61818"/>
                  </a:lnTo>
                  <a:lnTo>
                    <a:pt x="14837" y="63391"/>
                  </a:lnTo>
                  <a:lnTo>
                    <a:pt x="15354" y="65055"/>
                  </a:lnTo>
                  <a:lnTo>
                    <a:pt x="15871" y="66673"/>
                  </a:lnTo>
                  <a:lnTo>
                    <a:pt x="16141" y="67415"/>
                  </a:lnTo>
                  <a:lnTo>
                    <a:pt x="16411" y="68112"/>
                  </a:lnTo>
                  <a:lnTo>
                    <a:pt x="16658" y="68719"/>
                  </a:lnTo>
                  <a:lnTo>
                    <a:pt x="16883" y="69258"/>
                  </a:lnTo>
                  <a:lnTo>
                    <a:pt x="17107" y="69663"/>
                  </a:lnTo>
                  <a:lnTo>
                    <a:pt x="17220" y="69820"/>
                  </a:lnTo>
                  <a:lnTo>
                    <a:pt x="17310" y="69933"/>
                  </a:lnTo>
                  <a:lnTo>
                    <a:pt x="17647" y="70270"/>
                  </a:lnTo>
                  <a:lnTo>
                    <a:pt x="18007" y="70540"/>
                  </a:lnTo>
                  <a:lnTo>
                    <a:pt x="18366" y="70787"/>
                  </a:lnTo>
                  <a:lnTo>
                    <a:pt x="18748" y="70967"/>
                  </a:lnTo>
                  <a:lnTo>
                    <a:pt x="19130" y="71124"/>
                  </a:lnTo>
                  <a:lnTo>
                    <a:pt x="19535" y="71259"/>
                  </a:lnTo>
                  <a:lnTo>
                    <a:pt x="19940" y="71349"/>
                  </a:lnTo>
                  <a:lnTo>
                    <a:pt x="20367" y="71394"/>
                  </a:lnTo>
                  <a:lnTo>
                    <a:pt x="20794" y="71439"/>
                  </a:lnTo>
                  <a:lnTo>
                    <a:pt x="21671" y="71439"/>
                  </a:lnTo>
                  <a:lnTo>
                    <a:pt x="22098" y="71416"/>
                  </a:lnTo>
                  <a:lnTo>
                    <a:pt x="22974" y="71304"/>
                  </a:lnTo>
                  <a:lnTo>
                    <a:pt x="23829" y="71169"/>
                  </a:lnTo>
                  <a:lnTo>
                    <a:pt x="24570" y="71034"/>
                  </a:lnTo>
                  <a:lnTo>
                    <a:pt x="25357" y="70877"/>
                  </a:lnTo>
                  <a:lnTo>
                    <a:pt x="26211" y="70674"/>
                  </a:lnTo>
                  <a:lnTo>
                    <a:pt x="27111" y="70450"/>
                  </a:lnTo>
                  <a:lnTo>
                    <a:pt x="28931" y="69955"/>
                  </a:lnTo>
                  <a:lnTo>
                    <a:pt x="29853" y="69685"/>
                  </a:lnTo>
                  <a:lnTo>
                    <a:pt x="30730" y="69416"/>
                  </a:lnTo>
                  <a:lnTo>
                    <a:pt x="31584" y="69123"/>
                  </a:lnTo>
                  <a:lnTo>
                    <a:pt x="32348" y="68854"/>
                  </a:lnTo>
                  <a:lnTo>
                    <a:pt x="33067" y="68606"/>
                  </a:lnTo>
                  <a:lnTo>
                    <a:pt x="33674" y="68337"/>
                  </a:lnTo>
                  <a:lnTo>
                    <a:pt x="34191" y="68112"/>
                  </a:lnTo>
                  <a:lnTo>
                    <a:pt x="34574" y="67887"/>
                  </a:lnTo>
                  <a:lnTo>
                    <a:pt x="34708" y="67797"/>
                  </a:lnTo>
                  <a:lnTo>
                    <a:pt x="34798" y="67707"/>
                  </a:lnTo>
                  <a:lnTo>
                    <a:pt x="34866" y="67617"/>
                  </a:lnTo>
                  <a:lnTo>
                    <a:pt x="34888" y="67527"/>
                  </a:lnTo>
                  <a:lnTo>
                    <a:pt x="34866" y="66965"/>
                  </a:lnTo>
                  <a:lnTo>
                    <a:pt x="34843" y="66358"/>
                  </a:lnTo>
                  <a:lnTo>
                    <a:pt x="34776" y="65752"/>
                  </a:lnTo>
                  <a:lnTo>
                    <a:pt x="34686" y="65145"/>
                  </a:lnTo>
                  <a:lnTo>
                    <a:pt x="34574" y="64515"/>
                  </a:lnTo>
                  <a:lnTo>
                    <a:pt x="34461" y="63863"/>
                  </a:lnTo>
                  <a:lnTo>
                    <a:pt x="34169" y="62604"/>
                  </a:lnTo>
                  <a:lnTo>
                    <a:pt x="33854" y="61323"/>
                  </a:lnTo>
                  <a:lnTo>
                    <a:pt x="33517" y="60087"/>
                  </a:lnTo>
                  <a:lnTo>
                    <a:pt x="32865" y="57771"/>
                  </a:lnTo>
                  <a:lnTo>
                    <a:pt x="31157" y="51657"/>
                  </a:lnTo>
                  <a:lnTo>
                    <a:pt x="29853" y="46959"/>
                  </a:lnTo>
                  <a:lnTo>
                    <a:pt x="28392" y="41699"/>
                  </a:lnTo>
                  <a:lnTo>
                    <a:pt x="26841" y="36304"/>
                  </a:lnTo>
                  <a:lnTo>
                    <a:pt x="25357" y="31156"/>
                  </a:lnTo>
                  <a:lnTo>
                    <a:pt x="24660" y="28818"/>
                  </a:lnTo>
                  <a:lnTo>
                    <a:pt x="24008" y="26683"/>
                  </a:lnTo>
                  <a:lnTo>
                    <a:pt x="23424" y="24817"/>
                  </a:lnTo>
                  <a:lnTo>
                    <a:pt x="22907" y="23289"/>
                  </a:lnTo>
                  <a:lnTo>
                    <a:pt x="22457" y="22007"/>
                  </a:lnTo>
                  <a:lnTo>
                    <a:pt x="21918" y="20456"/>
                  </a:lnTo>
                  <a:lnTo>
                    <a:pt x="21266" y="18703"/>
                  </a:lnTo>
                  <a:lnTo>
                    <a:pt x="20524" y="16792"/>
                  </a:lnTo>
                  <a:lnTo>
                    <a:pt x="20097" y="15781"/>
                  </a:lnTo>
                  <a:lnTo>
                    <a:pt x="19648" y="14746"/>
                  </a:lnTo>
                  <a:lnTo>
                    <a:pt x="19198" y="13712"/>
                  </a:lnTo>
                  <a:lnTo>
                    <a:pt x="18703" y="12656"/>
                  </a:lnTo>
                  <a:lnTo>
                    <a:pt x="18186" y="11622"/>
                  </a:lnTo>
                  <a:lnTo>
                    <a:pt x="17647" y="10565"/>
                  </a:lnTo>
                  <a:lnTo>
                    <a:pt x="17062" y="9531"/>
                  </a:lnTo>
                  <a:lnTo>
                    <a:pt x="16478" y="8520"/>
                  </a:lnTo>
                  <a:lnTo>
                    <a:pt x="15871" y="7531"/>
                  </a:lnTo>
                  <a:lnTo>
                    <a:pt x="15219" y="6587"/>
                  </a:lnTo>
                  <a:lnTo>
                    <a:pt x="14545" y="5665"/>
                  </a:lnTo>
                  <a:lnTo>
                    <a:pt x="13870" y="4788"/>
                  </a:lnTo>
                  <a:lnTo>
                    <a:pt x="13511" y="4384"/>
                  </a:lnTo>
                  <a:lnTo>
                    <a:pt x="13151" y="3979"/>
                  </a:lnTo>
                  <a:lnTo>
                    <a:pt x="12769" y="3574"/>
                  </a:lnTo>
                  <a:lnTo>
                    <a:pt x="12409" y="3215"/>
                  </a:lnTo>
                  <a:lnTo>
                    <a:pt x="12027" y="2855"/>
                  </a:lnTo>
                  <a:lnTo>
                    <a:pt x="11645" y="2518"/>
                  </a:lnTo>
                  <a:lnTo>
                    <a:pt x="11263" y="2181"/>
                  </a:lnTo>
                  <a:lnTo>
                    <a:pt x="10858" y="1888"/>
                  </a:lnTo>
                  <a:lnTo>
                    <a:pt x="10454" y="1596"/>
                  </a:lnTo>
                  <a:lnTo>
                    <a:pt x="10049" y="1349"/>
                  </a:lnTo>
                  <a:lnTo>
                    <a:pt x="9622" y="1102"/>
                  </a:lnTo>
                  <a:lnTo>
                    <a:pt x="9217" y="877"/>
                  </a:lnTo>
                  <a:lnTo>
                    <a:pt x="8790" y="675"/>
                  </a:lnTo>
                  <a:lnTo>
                    <a:pt x="8341" y="495"/>
                  </a:lnTo>
                  <a:lnTo>
                    <a:pt x="7913" y="360"/>
                  </a:lnTo>
                  <a:lnTo>
                    <a:pt x="7464" y="225"/>
                  </a:lnTo>
                  <a:lnTo>
                    <a:pt x="7014" y="135"/>
                  </a:lnTo>
                  <a:lnTo>
                    <a:pt x="6565" y="68"/>
                  </a:lnTo>
                  <a:lnTo>
                    <a:pt x="6093" y="23"/>
                  </a:lnTo>
                  <a:lnTo>
                    <a:pt x="564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5012050" y="1281700"/>
              <a:ext cx="572100" cy="1771375"/>
            </a:xfrm>
            <a:custGeom>
              <a:avLst/>
              <a:gdLst/>
              <a:ahLst/>
              <a:cxnLst/>
              <a:rect l="l" t="t" r="r" b="b"/>
              <a:pathLst>
                <a:path w="22884" h="70855" extrusionOk="0">
                  <a:moveTo>
                    <a:pt x="1236" y="1"/>
                  </a:moveTo>
                  <a:lnTo>
                    <a:pt x="742" y="68"/>
                  </a:lnTo>
                  <a:lnTo>
                    <a:pt x="225" y="180"/>
                  </a:lnTo>
                  <a:lnTo>
                    <a:pt x="0" y="225"/>
                  </a:lnTo>
                  <a:lnTo>
                    <a:pt x="719" y="2361"/>
                  </a:lnTo>
                  <a:lnTo>
                    <a:pt x="1461" y="4496"/>
                  </a:lnTo>
                  <a:lnTo>
                    <a:pt x="2226" y="6610"/>
                  </a:lnTo>
                  <a:lnTo>
                    <a:pt x="3012" y="8723"/>
                  </a:lnTo>
                  <a:lnTo>
                    <a:pt x="4586" y="12949"/>
                  </a:lnTo>
                  <a:lnTo>
                    <a:pt x="5373" y="15062"/>
                  </a:lnTo>
                  <a:lnTo>
                    <a:pt x="6114" y="17175"/>
                  </a:lnTo>
                  <a:lnTo>
                    <a:pt x="7868" y="22300"/>
                  </a:lnTo>
                  <a:lnTo>
                    <a:pt x="9576" y="27425"/>
                  </a:lnTo>
                  <a:lnTo>
                    <a:pt x="10408" y="30010"/>
                  </a:lnTo>
                  <a:lnTo>
                    <a:pt x="11240" y="32595"/>
                  </a:lnTo>
                  <a:lnTo>
                    <a:pt x="12049" y="35180"/>
                  </a:lnTo>
                  <a:lnTo>
                    <a:pt x="12836" y="37766"/>
                  </a:lnTo>
                  <a:lnTo>
                    <a:pt x="14319" y="42711"/>
                  </a:lnTo>
                  <a:lnTo>
                    <a:pt x="15061" y="45184"/>
                  </a:lnTo>
                  <a:lnTo>
                    <a:pt x="15758" y="47656"/>
                  </a:lnTo>
                  <a:lnTo>
                    <a:pt x="16455" y="50151"/>
                  </a:lnTo>
                  <a:lnTo>
                    <a:pt x="17129" y="52647"/>
                  </a:lnTo>
                  <a:lnTo>
                    <a:pt x="17759" y="55142"/>
                  </a:lnTo>
                  <a:lnTo>
                    <a:pt x="18388" y="57660"/>
                  </a:lnTo>
                  <a:lnTo>
                    <a:pt x="19152" y="60964"/>
                  </a:lnTo>
                  <a:lnTo>
                    <a:pt x="19939" y="64268"/>
                  </a:lnTo>
                  <a:lnTo>
                    <a:pt x="20344" y="65932"/>
                  </a:lnTo>
                  <a:lnTo>
                    <a:pt x="20771" y="67573"/>
                  </a:lnTo>
                  <a:lnTo>
                    <a:pt x="21220" y="69214"/>
                  </a:lnTo>
                  <a:lnTo>
                    <a:pt x="21670" y="70855"/>
                  </a:lnTo>
                  <a:lnTo>
                    <a:pt x="22884" y="70562"/>
                  </a:lnTo>
                  <a:lnTo>
                    <a:pt x="22434" y="68989"/>
                  </a:lnTo>
                  <a:lnTo>
                    <a:pt x="22007" y="67415"/>
                  </a:lnTo>
                  <a:lnTo>
                    <a:pt x="21602" y="65819"/>
                  </a:lnTo>
                  <a:lnTo>
                    <a:pt x="21198" y="64246"/>
                  </a:lnTo>
                  <a:lnTo>
                    <a:pt x="20456" y="61054"/>
                  </a:lnTo>
                  <a:lnTo>
                    <a:pt x="19692" y="57884"/>
                  </a:lnTo>
                  <a:lnTo>
                    <a:pt x="19062" y="55299"/>
                  </a:lnTo>
                  <a:lnTo>
                    <a:pt x="18410" y="52714"/>
                  </a:lnTo>
                  <a:lnTo>
                    <a:pt x="17736" y="50174"/>
                  </a:lnTo>
                  <a:lnTo>
                    <a:pt x="17017" y="47611"/>
                  </a:lnTo>
                  <a:lnTo>
                    <a:pt x="16297" y="45049"/>
                  </a:lnTo>
                  <a:lnTo>
                    <a:pt x="15556" y="42509"/>
                  </a:lnTo>
                  <a:lnTo>
                    <a:pt x="14027" y="37428"/>
                  </a:lnTo>
                  <a:lnTo>
                    <a:pt x="13263" y="34911"/>
                  </a:lnTo>
                  <a:lnTo>
                    <a:pt x="12476" y="32393"/>
                  </a:lnTo>
                  <a:lnTo>
                    <a:pt x="11689" y="29898"/>
                  </a:lnTo>
                  <a:lnTo>
                    <a:pt x="10880" y="27380"/>
                  </a:lnTo>
                  <a:lnTo>
                    <a:pt x="9216" y="22390"/>
                  </a:lnTo>
                  <a:lnTo>
                    <a:pt x="7508" y="17399"/>
                  </a:lnTo>
                  <a:lnTo>
                    <a:pt x="6721" y="15219"/>
                  </a:lnTo>
                  <a:lnTo>
                    <a:pt x="5935" y="13061"/>
                  </a:lnTo>
                  <a:lnTo>
                    <a:pt x="4316" y="8723"/>
                  </a:lnTo>
                  <a:lnTo>
                    <a:pt x="3507" y="6542"/>
                  </a:lnTo>
                  <a:lnTo>
                    <a:pt x="2720" y="4362"/>
                  </a:lnTo>
                  <a:lnTo>
                    <a:pt x="1956" y="2181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5590875" y="2649000"/>
              <a:ext cx="77575" cy="200075"/>
            </a:xfrm>
            <a:custGeom>
              <a:avLst/>
              <a:gdLst/>
              <a:ahLst/>
              <a:cxnLst/>
              <a:rect l="l" t="t" r="r" b="b"/>
              <a:pathLst>
                <a:path w="3103" h="800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450" y="2473"/>
                  </a:lnTo>
                  <a:lnTo>
                    <a:pt x="877" y="4204"/>
                  </a:lnTo>
                  <a:lnTo>
                    <a:pt x="1102" y="5058"/>
                  </a:lnTo>
                  <a:lnTo>
                    <a:pt x="1349" y="5890"/>
                  </a:lnTo>
                  <a:lnTo>
                    <a:pt x="1596" y="6744"/>
                  </a:lnTo>
                  <a:lnTo>
                    <a:pt x="1889" y="7576"/>
                  </a:lnTo>
                  <a:lnTo>
                    <a:pt x="1934" y="7711"/>
                  </a:lnTo>
                  <a:lnTo>
                    <a:pt x="2024" y="7801"/>
                  </a:lnTo>
                  <a:lnTo>
                    <a:pt x="2114" y="7890"/>
                  </a:lnTo>
                  <a:lnTo>
                    <a:pt x="2203" y="7958"/>
                  </a:lnTo>
                  <a:lnTo>
                    <a:pt x="2316" y="7980"/>
                  </a:lnTo>
                  <a:lnTo>
                    <a:pt x="2451" y="8003"/>
                  </a:lnTo>
                  <a:lnTo>
                    <a:pt x="2563" y="8003"/>
                  </a:lnTo>
                  <a:lnTo>
                    <a:pt x="2675" y="7980"/>
                  </a:lnTo>
                  <a:lnTo>
                    <a:pt x="2788" y="7935"/>
                  </a:lnTo>
                  <a:lnTo>
                    <a:pt x="2878" y="7890"/>
                  </a:lnTo>
                  <a:lnTo>
                    <a:pt x="2968" y="7801"/>
                  </a:lnTo>
                  <a:lnTo>
                    <a:pt x="3035" y="7733"/>
                  </a:lnTo>
                  <a:lnTo>
                    <a:pt x="3080" y="7621"/>
                  </a:lnTo>
                  <a:lnTo>
                    <a:pt x="3103" y="7508"/>
                  </a:lnTo>
                  <a:lnTo>
                    <a:pt x="3103" y="7396"/>
                  </a:lnTo>
                  <a:lnTo>
                    <a:pt x="3080" y="7261"/>
                  </a:lnTo>
                  <a:lnTo>
                    <a:pt x="2788" y="6407"/>
                  </a:lnTo>
                  <a:lnTo>
                    <a:pt x="2541" y="5575"/>
                  </a:lnTo>
                  <a:lnTo>
                    <a:pt x="2293" y="4721"/>
                  </a:lnTo>
                  <a:lnTo>
                    <a:pt x="2069" y="3867"/>
                  </a:lnTo>
                  <a:lnTo>
                    <a:pt x="1641" y="2158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5354275" y="2865925"/>
              <a:ext cx="66350" cy="138275"/>
            </a:xfrm>
            <a:custGeom>
              <a:avLst/>
              <a:gdLst/>
              <a:ahLst/>
              <a:cxnLst/>
              <a:rect l="l" t="t" r="r" b="b"/>
              <a:pathLst>
                <a:path w="2654" h="5531" extrusionOk="0">
                  <a:moveTo>
                    <a:pt x="675" y="0"/>
                  </a:moveTo>
                  <a:lnTo>
                    <a:pt x="563" y="23"/>
                  </a:lnTo>
                  <a:lnTo>
                    <a:pt x="428" y="45"/>
                  </a:lnTo>
                  <a:lnTo>
                    <a:pt x="338" y="68"/>
                  </a:lnTo>
                  <a:lnTo>
                    <a:pt x="226" y="135"/>
                  </a:lnTo>
                  <a:lnTo>
                    <a:pt x="136" y="203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46" y="764"/>
                  </a:lnTo>
                  <a:lnTo>
                    <a:pt x="428" y="1843"/>
                  </a:lnTo>
                  <a:lnTo>
                    <a:pt x="788" y="2900"/>
                  </a:lnTo>
                  <a:lnTo>
                    <a:pt x="1125" y="4001"/>
                  </a:lnTo>
                  <a:lnTo>
                    <a:pt x="1439" y="5103"/>
                  </a:lnTo>
                  <a:lnTo>
                    <a:pt x="1484" y="5215"/>
                  </a:lnTo>
                  <a:lnTo>
                    <a:pt x="1552" y="5328"/>
                  </a:lnTo>
                  <a:lnTo>
                    <a:pt x="1642" y="5418"/>
                  </a:lnTo>
                  <a:lnTo>
                    <a:pt x="1732" y="5485"/>
                  </a:lnTo>
                  <a:lnTo>
                    <a:pt x="1844" y="5508"/>
                  </a:lnTo>
                  <a:lnTo>
                    <a:pt x="1956" y="5530"/>
                  </a:lnTo>
                  <a:lnTo>
                    <a:pt x="2069" y="5530"/>
                  </a:lnTo>
                  <a:lnTo>
                    <a:pt x="2181" y="5508"/>
                  </a:lnTo>
                  <a:lnTo>
                    <a:pt x="2294" y="5463"/>
                  </a:lnTo>
                  <a:lnTo>
                    <a:pt x="2384" y="5418"/>
                  </a:lnTo>
                  <a:lnTo>
                    <a:pt x="2474" y="5328"/>
                  </a:lnTo>
                  <a:lnTo>
                    <a:pt x="2563" y="5260"/>
                  </a:lnTo>
                  <a:lnTo>
                    <a:pt x="2608" y="5148"/>
                  </a:lnTo>
                  <a:lnTo>
                    <a:pt x="2653" y="5036"/>
                  </a:lnTo>
                  <a:lnTo>
                    <a:pt x="2653" y="4901"/>
                  </a:lnTo>
                  <a:lnTo>
                    <a:pt x="2631" y="4766"/>
                  </a:lnTo>
                  <a:lnTo>
                    <a:pt x="2316" y="3664"/>
                  </a:lnTo>
                  <a:lnTo>
                    <a:pt x="1979" y="2585"/>
                  </a:lnTo>
                  <a:lnTo>
                    <a:pt x="1619" y="1506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00" y="68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5327875" y="2675975"/>
              <a:ext cx="38225" cy="65200"/>
            </a:xfrm>
            <a:custGeom>
              <a:avLst/>
              <a:gdLst/>
              <a:ahLst/>
              <a:cxnLst/>
              <a:rect l="l" t="t" r="r" b="b"/>
              <a:pathLst>
                <a:path w="1529" h="2608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15" y="2158"/>
                  </a:lnTo>
                  <a:lnTo>
                    <a:pt x="360" y="2293"/>
                  </a:lnTo>
                  <a:lnTo>
                    <a:pt x="427" y="2406"/>
                  </a:lnTo>
                  <a:lnTo>
                    <a:pt x="517" y="2495"/>
                  </a:lnTo>
                  <a:lnTo>
                    <a:pt x="607" y="2563"/>
                  </a:lnTo>
                  <a:lnTo>
                    <a:pt x="720" y="2585"/>
                  </a:lnTo>
                  <a:lnTo>
                    <a:pt x="832" y="2608"/>
                  </a:lnTo>
                  <a:lnTo>
                    <a:pt x="944" y="2608"/>
                  </a:lnTo>
                  <a:lnTo>
                    <a:pt x="1057" y="2585"/>
                  </a:lnTo>
                  <a:lnTo>
                    <a:pt x="1169" y="2540"/>
                  </a:lnTo>
                  <a:lnTo>
                    <a:pt x="1259" y="2495"/>
                  </a:lnTo>
                  <a:lnTo>
                    <a:pt x="1349" y="2406"/>
                  </a:lnTo>
                  <a:lnTo>
                    <a:pt x="1439" y="2316"/>
                  </a:lnTo>
                  <a:lnTo>
                    <a:pt x="1484" y="2226"/>
                  </a:lnTo>
                  <a:lnTo>
                    <a:pt x="1529" y="2113"/>
                  </a:lnTo>
                  <a:lnTo>
                    <a:pt x="1529" y="1978"/>
                  </a:lnTo>
                  <a:lnTo>
                    <a:pt x="1529" y="1844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5389675" y="2796225"/>
              <a:ext cx="69725" cy="157950"/>
            </a:xfrm>
            <a:custGeom>
              <a:avLst/>
              <a:gdLst/>
              <a:ahLst/>
              <a:cxnLst/>
              <a:rect l="l" t="t" r="r" b="b"/>
              <a:pathLst>
                <a:path w="2789" h="6318" extrusionOk="0">
                  <a:moveTo>
                    <a:pt x="563" y="1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26" y="113"/>
                  </a:lnTo>
                  <a:lnTo>
                    <a:pt x="158" y="203"/>
                  </a:lnTo>
                  <a:lnTo>
                    <a:pt x="68" y="271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428" y="2046"/>
                  </a:lnTo>
                  <a:lnTo>
                    <a:pt x="833" y="3305"/>
                  </a:lnTo>
                  <a:lnTo>
                    <a:pt x="1215" y="4587"/>
                  </a:lnTo>
                  <a:lnTo>
                    <a:pt x="1395" y="5216"/>
                  </a:lnTo>
                  <a:lnTo>
                    <a:pt x="1575" y="5868"/>
                  </a:lnTo>
                  <a:lnTo>
                    <a:pt x="1619" y="6003"/>
                  </a:lnTo>
                  <a:lnTo>
                    <a:pt x="1687" y="6115"/>
                  </a:lnTo>
                  <a:lnTo>
                    <a:pt x="1754" y="6183"/>
                  </a:lnTo>
                  <a:lnTo>
                    <a:pt x="1867" y="6250"/>
                  </a:lnTo>
                  <a:lnTo>
                    <a:pt x="1979" y="6295"/>
                  </a:lnTo>
                  <a:lnTo>
                    <a:pt x="2069" y="6317"/>
                  </a:lnTo>
                  <a:lnTo>
                    <a:pt x="2204" y="6317"/>
                  </a:lnTo>
                  <a:lnTo>
                    <a:pt x="2316" y="6295"/>
                  </a:lnTo>
                  <a:lnTo>
                    <a:pt x="2406" y="6250"/>
                  </a:lnTo>
                  <a:lnTo>
                    <a:pt x="2519" y="6183"/>
                  </a:lnTo>
                  <a:lnTo>
                    <a:pt x="2609" y="6115"/>
                  </a:lnTo>
                  <a:lnTo>
                    <a:pt x="2676" y="6025"/>
                  </a:lnTo>
                  <a:lnTo>
                    <a:pt x="2743" y="5935"/>
                  </a:lnTo>
                  <a:lnTo>
                    <a:pt x="2766" y="5800"/>
                  </a:lnTo>
                  <a:lnTo>
                    <a:pt x="2788" y="5688"/>
                  </a:lnTo>
                  <a:lnTo>
                    <a:pt x="2766" y="5531"/>
                  </a:lnTo>
                  <a:lnTo>
                    <a:pt x="2586" y="4901"/>
                  </a:lnTo>
                  <a:lnTo>
                    <a:pt x="2406" y="4249"/>
                  </a:lnTo>
                  <a:lnTo>
                    <a:pt x="2024" y="2968"/>
                  </a:lnTo>
                  <a:lnTo>
                    <a:pt x="1619" y="1709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2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5281225" y="2382625"/>
              <a:ext cx="73075" cy="142750"/>
            </a:xfrm>
            <a:custGeom>
              <a:avLst/>
              <a:gdLst/>
              <a:ahLst/>
              <a:cxnLst/>
              <a:rect l="l" t="t" r="r" b="b"/>
              <a:pathLst>
                <a:path w="2923" h="5710" extrusionOk="0">
                  <a:moveTo>
                    <a:pt x="540" y="0"/>
                  </a:moveTo>
                  <a:lnTo>
                    <a:pt x="428" y="23"/>
                  </a:lnTo>
                  <a:lnTo>
                    <a:pt x="315" y="68"/>
                  </a:lnTo>
                  <a:lnTo>
                    <a:pt x="225" y="113"/>
                  </a:lnTo>
                  <a:lnTo>
                    <a:pt x="135" y="180"/>
                  </a:lnTo>
                  <a:lnTo>
                    <a:pt x="68" y="270"/>
                  </a:lnTo>
                  <a:lnTo>
                    <a:pt x="23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23" y="742"/>
                  </a:lnTo>
                  <a:lnTo>
                    <a:pt x="428" y="1911"/>
                  </a:lnTo>
                  <a:lnTo>
                    <a:pt x="855" y="3080"/>
                  </a:lnTo>
                  <a:lnTo>
                    <a:pt x="1304" y="4249"/>
                  </a:lnTo>
                  <a:lnTo>
                    <a:pt x="1799" y="5373"/>
                  </a:lnTo>
                  <a:lnTo>
                    <a:pt x="1866" y="5508"/>
                  </a:lnTo>
                  <a:lnTo>
                    <a:pt x="1934" y="5597"/>
                  </a:lnTo>
                  <a:lnTo>
                    <a:pt x="2046" y="5665"/>
                  </a:lnTo>
                  <a:lnTo>
                    <a:pt x="2136" y="5687"/>
                  </a:lnTo>
                  <a:lnTo>
                    <a:pt x="2248" y="5710"/>
                  </a:lnTo>
                  <a:lnTo>
                    <a:pt x="2361" y="5687"/>
                  </a:lnTo>
                  <a:lnTo>
                    <a:pt x="2473" y="5665"/>
                  </a:lnTo>
                  <a:lnTo>
                    <a:pt x="2563" y="5620"/>
                  </a:lnTo>
                  <a:lnTo>
                    <a:pt x="2653" y="5553"/>
                  </a:lnTo>
                  <a:lnTo>
                    <a:pt x="2743" y="5463"/>
                  </a:lnTo>
                  <a:lnTo>
                    <a:pt x="2810" y="5373"/>
                  </a:lnTo>
                  <a:lnTo>
                    <a:pt x="2878" y="5260"/>
                  </a:lnTo>
                  <a:lnTo>
                    <a:pt x="2900" y="5148"/>
                  </a:lnTo>
                  <a:lnTo>
                    <a:pt x="2923" y="5013"/>
                  </a:lnTo>
                  <a:lnTo>
                    <a:pt x="2900" y="4901"/>
                  </a:lnTo>
                  <a:lnTo>
                    <a:pt x="2855" y="4766"/>
                  </a:lnTo>
                  <a:lnTo>
                    <a:pt x="2406" y="3687"/>
                  </a:lnTo>
                  <a:lnTo>
                    <a:pt x="2001" y="2608"/>
                  </a:lnTo>
                  <a:lnTo>
                    <a:pt x="1597" y="1506"/>
                  </a:lnTo>
                  <a:lnTo>
                    <a:pt x="1214" y="427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5375075" y="1936975"/>
              <a:ext cx="73075" cy="134325"/>
            </a:xfrm>
            <a:custGeom>
              <a:avLst/>
              <a:gdLst/>
              <a:ahLst/>
              <a:cxnLst/>
              <a:rect l="l" t="t" r="r" b="b"/>
              <a:pathLst>
                <a:path w="2923" h="5373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45"/>
                  </a:lnTo>
                  <a:lnTo>
                    <a:pt x="315" y="90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7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52"/>
                  </a:lnTo>
                  <a:lnTo>
                    <a:pt x="23" y="787"/>
                  </a:lnTo>
                  <a:lnTo>
                    <a:pt x="90" y="922"/>
                  </a:lnTo>
                  <a:lnTo>
                    <a:pt x="360" y="1394"/>
                  </a:lnTo>
                  <a:lnTo>
                    <a:pt x="585" y="1889"/>
                  </a:lnTo>
                  <a:lnTo>
                    <a:pt x="810" y="2383"/>
                  </a:lnTo>
                  <a:lnTo>
                    <a:pt x="990" y="2900"/>
                  </a:lnTo>
                  <a:lnTo>
                    <a:pt x="1349" y="3912"/>
                  </a:lnTo>
                  <a:lnTo>
                    <a:pt x="1686" y="4946"/>
                  </a:lnTo>
                  <a:lnTo>
                    <a:pt x="1754" y="5081"/>
                  </a:lnTo>
                  <a:lnTo>
                    <a:pt x="1821" y="5193"/>
                  </a:lnTo>
                  <a:lnTo>
                    <a:pt x="1911" y="5260"/>
                  </a:lnTo>
                  <a:lnTo>
                    <a:pt x="2024" y="5328"/>
                  </a:lnTo>
                  <a:lnTo>
                    <a:pt x="2136" y="5350"/>
                  </a:lnTo>
                  <a:lnTo>
                    <a:pt x="2248" y="5373"/>
                  </a:lnTo>
                  <a:lnTo>
                    <a:pt x="2361" y="5373"/>
                  </a:lnTo>
                  <a:lnTo>
                    <a:pt x="2473" y="5350"/>
                  </a:lnTo>
                  <a:lnTo>
                    <a:pt x="2586" y="5305"/>
                  </a:lnTo>
                  <a:lnTo>
                    <a:pt x="2698" y="5260"/>
                  </a:lnTo>
                  <a:lnTo>
                    <a:pt x="2765" y="5193"/>
                  </a:lnTo>
                  <a:lnTo>
                    <a:pt x="2855" y="5103"/>
                  </a:lnTo>
                  <a:lnTo>
                    <a:pt x="2900" y="4991"/>
                  </a:lnTo>
                  <a:lnTo>
                    <a:pt x="2923" y="4878"/>
                  </a:lnTo>
                  <a:lnTo>
                    <a:pt x="2923" y="4766"/>
                  </a:lnTo>
                  <a:lnTo>
                    <a:pt x="2878" y="4631"/>
                  </a:lnTo>
                  <a:lnTo>
                    <a:pt x="2248" y="2765"/>
                  </a:lnTo>
                  <a:lnTo>
                    <a:pt x="1911" y="1844"/>
                  </a:lnTo>
                  <a:lnTo>
                    <a:pt x="1731" y="1394"/>
                  </a:lnTo>
                  <a:lnTo>
                    <a:pt x="1507" y="944"/>
                  </a:lnTo>
                  <a:lnTo>
                    <a:pt x="1507" y="832"/>
                  </a:lnTo>
                  <a:lnTo>
                    <a:pt x="1484" y="720"/>
                  </a:lnTo>
                  <a:lnTo>
                    <a:pt x="1417" y="585"/>
                  </a:lnTo>
                  <a:lnTo>
                    <a:pt x="1327" y="472"/>
                  </a:lnTo>
                  <a:lnTo>
                    <a:pt x="1169" y="292"/>
                  </a:lnTo>
                  <a:lnTo>
                    <a:pt x="1080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5529625" y="2435450"/>
              <a:ext cx="61825" cy="111850"/>
            </a:xfrm>
            <a:custGeom>
              <a:avLst/>
              <a:gdLst/>
              <a:ahLst/>
              <a:cxnLst/>
              <a:rect l="l" t="t" r="r" b="b"/>
              <a:pathLst>
                <a:path w="2473" h="4474" extrusionOk="0">
                  <a:moveTo>
                    <a:pt x="56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58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45" y="944"/>
                  </a:lnTo>
                  <a:lnTo>
                    <a:pt x="360" y="1709"/>
                  </a:lnTo>
                  <a:lnTo>
                    <a:pt x="675" y="2495"/>
                  </a:lnTo>
                  <a:lnTo>
                    <a:pt x="1237" y="4046"/>
                  </a:lnTo>
                  <a:lnTo>
                    <a:pt x="1304" y="4181"/>
                  </a:lnTo>
                  <a:lnTo>
                    <a:pt x="1371" y="4271"/>
                  </a:lnTo>
                  <a:lnTo>
                    <a:pt x="1461" y="4361"/>
                  </a:lnTo>
                  <a:lnTo>
                    <a:pt x="1574" y="4406"/>
                  </a:lnTo>
                  <a:lnTo>
                    <a:pt x="1686" y="4451"/>
                  </a:lnTo>
                  <a:lnTo>
                    <a:pt x="1799" y="4474"/>
                  </a:lnTo>
                  <a:lnTo>
                    <a:pt x="1933" y="4474"/>
                  </a:lnTo>
                  <a:lnTo>
                    <a:pt x="2046" y="4451"/>
                  </a:lnTo>
                  <a:lnTo>
                    <a:pt x="2136" y="4406"/>
                  </a:lnTo>
                  <a:lnTo>
                    <a:pt x="2248" y="4339"/>
                  </a:lnTo>
                  <a:lnTo>
                    <a:pt x="2338" y="4271"/>
                  </a:lnTo>
                  <a:lnTo>
                    <a:pt x="2406" y="4181"/>
                  </a:lnTo>
                  <a:lnTo>
                    <a:pt x="2450" y="4091"/>
                  </a:lnTo>
                  <a:lnTo>
                    <a:pt x="2473" y="3979"/>
                  </a:lnTo>
                  <a:lnTo>
                    <a:pt x="2473" y="3867"/>
                  </a:lnTo>
                  <a:lnTo>
                    <a:pt x="2428" y="3732"/>
                  </a:lnTo>
                  <a:lnTo>
                    <a:pt x="1799" y="2023"/>
                  </a:lnTo>
                  <a:lnTo>
                    <a:pt x="1461" y="1169"/>
                  </a:lnTo>
                  <a:lnTo>
                    <a:pt x="1124" y="315"/>
                  </a:lnTo>
                  <a:lnTo>
                    <a:pt x="1057" y="203"/>
                  </a:lnTo>
                  <a:lnTo>
                    <a:pt x="967" y="113"/>
                  </a:lnTo>
                  <a:lnTo>
                    <a:pt x="877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5258750" y="1553150"/>
              <a:ext cx="92175" cy="189400"/>
            </a:xfrm>
            <a:custGeom>
              <a:avLst/>
              <a:gdLst/>
              <a:ahLst/>
              <a:cxnLst/>
              <a:rect l="l" t="t" r="r" b="b"/>
              <a:pathLst>
                <a:path w="3687" h="7576" extrusionOk="0">
                  <a:moveTo>
                    <a:pt x="675" y="0"/>
                  </a:moveTo>
                  <a:lnTo>
                    <a:pt x="562" y="23"/>
                  </a:lnTo>
                  <a:lnTo>
                    <a:pt x="472" y="45"/>
                  </a:lnTo>
                  <a:lnTo>
                    <a:pt x="360" y="90"/>
                  </a:lnTo>
                  <a:lnTo>
                    <a:pt x="270" y="157"/>
                  </a:lnTo>
                  <a:lnTo>
                    <a:pt x="180" y="247"/>
                  </a:lnTo>
                  <a:lnTo>
                    <a:pt x="113" y="337"/>
                  </a:lnTo>
                  <a:lnTo>
                    <a:pt x="45" y="450"/>
                  </a:lnTo>
                  <a:lnTo>
                    <a:pt x="23" y="562"/>
                  </a:lnTo>
                  <a:lnTo>
                    <a:pt x="0" y="697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720" y="2473"/>
                  </a:lnTo>
                  <a:lnTo>
                    <a:pt x="1349" y="4024"/>
                  </a:lnTo>
                  <a:lnTo>
                    <a:pt x="1664" y="4788"/>
                  </a:lnTo>
                  <a:lnTo>
                    <a:pt x="1956" y="5575"/>
                  </a:lnTo>
                  <a:lnTo>
                    <a:pt x="2226" y="6362"/>
                  </a:lnTo>
                  <a:lnTo>
                    <a:pt x="2473" y="7148"/>
                  </a:lnTo>
                  <a:lnTo>
                    <a:pt x="2518" y="7283"/>
                  </a:lnTo>
                  <a:lnTo>
                    <a:pt x="2608" y="7396"/>
                  </a:lnTo>
                  <a:lnTo>
                    <a:pt x="2675" y="7463"/>
                  </a:lnTo>
                  <a:lnTo>
                    <a:pt x="2788" y="7531"/>
                  </a:lnTo>
                  <a:lnTo>
                    <a:pt x="2900" y="7576"/>
                  </a:lnTo>
                  <a:lnTo>
                    <a:pt x="3125" y="7576"/>
                  </a:lnTo>
                  <a:lnTo>
                    <a:pt x="3237" y="7553"/>
                  </a:lnTo>
                  <a:lnTo>
                    <a:pt x="3350" y="7531"/>
                  </a:lnTo>
                  <a:lnTo>
                    <a:pt x="3440" y="7463"/>
                  </a:lnTo>
                  <a:lnTo>
                    <a:pt x="3530" y="7396"/>
                  </a:lnTo>
                  <a:lnTo>
                    <a:pt x="3597" y="7306"/>
                  </a:lnTo>
                  <a:lnTo>
                    <a:pt x="3664" y="7193"/>
                  </a:lnTo>
                  <a:lnTo>
                    <a:pt x="3687" y="7081"/>
                  </a:lnTo>
                  <a:lnTo>
                    <a:pt x="3687" y="6969"/>
                  </a:lnTo>
                  <a:lnTo>
                    <a:pt x="3664" y="6811"/>
                  </a:lnTo>
                  <a:lnTo>
                    <a:pt x="3395" y="5979"/>
                  </a:lnTo>
                  <a:lnTo>
                    <a:pt x="3125" y="5170"/>
                  </a:lnTo>
                  <a:lnTo>
                    <a:pt x="2810" y="4339"/>
                  </a:lnTo>
                  <a:lnTo>
                    <a:pt x="2496" y="3529"/>
                  </a:lnTo>
                  <a:lnTo>
                    <a:pt x="1821" y="1933"/>
                  </a:lnTo>
                  <a:lnTo>
                    <a:pt x="1124" y="337"/>
                  </a:lnTo>
                  <a:lnTo>
                    <a:pt x="1057" y="202"/>
                  </a:lnTo>
                  <a:lnTo>
                    <a:pt x="989" y="112"/>
                  </a:lnTo>
                  <a:lnTo>
                    <a:pt x="877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5068800" y="1743650"/>
              <a:ext cx="65775" cy="157375"/>
            </a:xfrm>
            <a:custGeom>
              <a:avLst/>
              <a:gdLst/>
              <a:ahLst/>
              <a:cxnLst/>
              <a:rect l="l" t="t" r="r" b="b"/>
              <a:pathLst>
                <a:path w="2631" h="6295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0" y="270"/>
                  </a:lnTo>
                  <a:lnTo>
                    <a:pt x="45" y="383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0" y="765"/>
                  </a:lnTo>
                  <a:lnTo>
                    <a:pt x="315" y="2069"/>
                  </a:lnTo>
                  <a:lnTo>
                    <a:pt x="630" y="3350"/>
                  </a:lnTo>
                  <a:lnTo>
                    <a:pt x="810" y="3979"/>
                  </a:lnTo>
                  <a:lnTo>
                    <a:pt x="990" y="4609"/>
                  </a:lnTo>
                  <a:lnTo>
                    <a:pt x="1192" y="5238"/>
                  </a:lnTo>
                  <a:lnTo>
                    <a:pt x="1394" y="5868"/>
                  </a:lnTo>
                  <a:lnTo>
                    <a:pt x="1462" y="6002"/>
                  </a:lnTo>
                  <a:lnTo>
                    <a:pt x="1552" y="6115"/>
                  </a:lnTo>
                  <a:lnTo>
                    <a:pt x="1641" y="6182"/>
                  </a:lnTo>
                  <a:lnTo>
                    <a:pt x="1731" y="6250"/>
                  </a:lnTo>
                  <a:lnTo>
                    <a:pt x="1844" y="6272"/>
                  </a:lnTo>
                  <a:lnTo>
                    <a:pt x="1979" y="6295"/>
                  </a:lnTo>
                  <a:lnTo>
                    <a:pt x="2091" y="6295"/>
                  </a:lnTo>
                  <a:lnTo>
                    <a:pt x="2203" y="6272"/>
                  </a:lnTo>
                  <a:lnTo>
                    <a:pt x="2316" y="6227"/>
                  </a:lnTo>
                  <a:lnTo>
                    <a:pt x="2406" y="6182"/>
                  </a:lnTo>
                  <a:lnTo>
                    <a:pt x="2496" y="6115"/>
                  </a:lnTo>
                  <a:lnTo>
                    <a:pt x="2563" y="6025"/>
                  </a:lnTo>
                  <a:lnTo>
                    <a:pt x="2608" y="5912"/>
                  </a:lnTo>
                  <a:lnTo>
                    <a:pt x="2631" y="5800"/>
                  </a:lnTo>
                  <a:lnTo>
                    <a:pt x="2631" y="5688"/>
                  </a:lnTo>
                  <a:lnTo>
                    <a:pt x="2608" y="5553"/>
                  </a:lnTo>
                  <a:lnTo>
                    <a:pt x="2383" y="4923"/>
                  </a:lnTo>
                  <a:lnTo>
                    <a:pt x="2181" y="4294"/>
                  </a:lnTo>
                  <a:lnTo>
                    <a:pt x="2001" y="3642"/>
                  </a:lnTo>
                  <a:lnTo>
                    <a:pt x="1821" y="3013"/>
                  </a:lnTo>
                  <a:lnTo>
                    <a:pt x="1507" y="1731"/>
                  </a:lnTo>
                  <a:lnTo>
                    <a:pt x="1214" y="450"/>
                  </a:lnTo>
                  <a:lnTo>
                    <a:pt x="1147" y="315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922" y="45"/>
                  </a:lnTo>
                  <a:lnTo>
                    <a:pt x="810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130050" y="2107250"/>
              <a:ext cx="46675" cy="84325"/>
            </a:xfrm>
            <a:custGeom>
              <a:avLst/>
              <a:gdLst/>
              <a:ahLst/>
              <a:cxnLst/>
              <a:rect l="l" t="t" r="r" b="b"/>
              <a:pathLst>
                <a:path w="1867" h="3373" extrusionOk="0">
                  <a:moveTo>
                    <a:pt x="585" y="0"/>
                  </a:moveTo>
                  <a:lnTo>
                    <a:pt x="473" y="23"/>
                  </a:lnTo>
                  <a:lnTo>
                    <a:pt x="360" y="68"/>
                  </a:lnTo>
                  <a:lnTo>
                    <a:pt x="270" y="135"/>
                  </a:lnTo>
                  <a:lnTo>
                    <a:pt x="181" y="203"/>
                  </a:lnTo>
                  <a:lnTo>
                    <a:pt x="91" y="293"/>
                  </a:lnTo>
                  <a:lnTo>
                    <a:pt x="46" y="383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46" y="765"/>
                  </a:lnTo>
                  <a:lnTo>
                    <a:pt x="653" y="2945"/>
                  </a:lnTo>
                  <a:lnTo>
                    <a:pt x="698" y="3080"/>
                  </a:lnTo>
                  <a:lnTo>
                    <a:pt x="787" y="3170"/>
                  </a:lnTo>
                  <a:lnTo>
                    <a:pt x="855" y="3260"/>
                  </a:lnTo>
                  <a:lnTo>
                    <a:pt x="967" y="3327"/>
                  </a:lnTo>
                  <a:lnTo>
                    <a:pt x="1080" y="3350"/>
                  </a:lnTo>
                  <a:lnTo>
                    <a:pt x="1192" y="3372"/>
                  </a:lnTo>
                  <a:lnTo>
                    <a:pt x="1304" y="3372"/>
                  </a:lnTo>
                  <a:lnTo>
                    <a:pt x="1417" y="3350"/>
                  </a:lnTo>
                  <a:lnTo>
                    <a:pt x="1529" y="3305"/>
                  </a:lnTo>
                  <a:lnTo>
                    <a:pt x="1619" y="3260"/>
                  </a:lnTo>
                  <a:lnTo>
                    <a:pt x="1709" y="3192"/>
                  </a:lnTo>
                  <a:lnTo>
                    <a:pt x="1777" y="3103"/>
                  </a:lnTo>
                  <a:lnTo>
                    <a:pt x="1844" y="2990"/>
                  </a:lnTo>
                  <a:lnTo>
                    <a:pt x="1866" y="2878"/>
                  </a:lnTo>
                  <a:lnTo>
                    <a:pt x="1866" y="2743"/>
                  </a:lnTo>
                  <a:lnTo>
                    <a:pt x="1844" y="2608"/>
                  </a:lnTo>
                  <a:lnTo>
                    <a:pt x="1237" y="450"/>
                  </a:lnTo>
                  <a:lnTo>
                    <a:pt x="1170" y="315"/>
                  </a:lnTo>
                  <a:lnTo>
                    <a:pt x="1102" y="203"/>
                  </a:lnTo>
                  <a:lnTo>
                    <a:pt x="1012" y="135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5524550" y="2305075"/>
              <a:ext cx="62975" cy="106225"/>
            </a:xfrm>
            <a:custGeom>
              <a:avLst/>
              <a:gdLst/>
              <a:ahLst/>
              <a:cxnLst/>
              <a:rect l="l" t="t" r="r" b="b"/>
              <a:pathLst>
                <a:path w="2519" h="4249" extrusionOk="0">
                  <a:moveTo>
                    <a:pt x="563" y="0"/>
                  </a:moveTo>
                  <a:lnTo>
                    <a:pt x="451" y="23"/>
                  </a:lnTo>
                  <a:lnTo>
                    <a:pt x="338" y="68"/>
                  </a:lnTo>
                  <a:lnTo>
                    <a:pt x="248" y="112"/>
                  </a:lnTo>
                  <a:lnTo>
                    <a:pt x="158" y="180"/>
                  </a:lnTo>
                  <a:lnTo>
                    <a:pt x="91" y="270"/>
                  </a:lnTo>
                  <a:lnTo>
                    <a:pt x="46" y="382"/>
                  </a:lnTo>
                  <a:lnTo>
                    <a:pt x="1" y="495"/>
                  </a:lnTo>
                  <a:lnTo>
                    <a:pt x="1" y="607"/>
                  </a:lnTo>
                  <a:lnTo>
                    <a:pt x="46" y="742"/>
                  </a:lnTo>
                  <a:lnTo>
                    <a:pt x="316" y="1529"/>
                  </a:lnTo>
                  <a:lnTo>
                    <a:pt x="630" y="2315"/>
                  </a:lnTo>
                  <a:lnTo>
                    <a:pt x="1282" y="3844"/>
                  </a:lnTo>
                  <a:lnTo>
                    <a:pt x="1350" y="3979"/>
                  </a:lnTo>
                  <a:lnTo>
                    <a:pt x="1440" y="4069"/>
                  </a:lnTo>
                  <a:lnTo>
                    <a:pt x="1530" y="4159"/>
                  </a:lnTo>
                  <a:lnTo>
                    <a:pt x="1642" y="4204"/>
                  </a:lnTo>
                  <a:lnTo>
                    <a:pt x="1754" y="4249"/>
                  </a:lnTo>
                  <a:lnTo>
                    <a:pt x="1979" y="4249"/>
                  </a:lnTo>
                  <a:lnTo>
                    <a:pt x="2092" y="4226"/>
                  </a:lnTo>
                  <a:lnTo>
                    <a:pt x="2204" y="4204"/>
                  </a:lnTo>
                  <a:lnTo>
                    <a:pt x="2316" y="4136"/>
                  </a:lnTo>
                  <a:lnTo>
                    <a:pt x="2384" y="4069"/>
                  </a:lnTo>
                  <a:lnTo>
                    <a:pt x="2451" y="3979"/>
                  </a:lnTo>
                  <a:lnTo>
                    <a:pt x="2496" y="3889"/>
                  </a:lnTo>
                  <a:lnTo>
                    <a:pt x="2519" y="3777"/>
                  </a:lnTo>
                  <a:lnTo>
                    <a:pt x="2519" y="3642"/>
                  </a:lnTo>
                  <a:lnTo>
                    <a:pt x="2474" y="3529"/>
                  </a:lnTo>
                  <a:lnTo>
                    <a:pt x="1822" y="1978"/>
                  </a:lnTo>
                  <a:lnTo>
                    <a:pt x="1507" y="1214"/>
                  </a:lnTo>
                  <a:lnTo>
                    <a:pt x="1237" y="427"/>
                  </a:lnTo>
                  <a:lnTo>
                    <a:pt x="1170" y="292"/>
                  </a:lnTo>
                  <a:lnTo>
                    <a:pt x="1102" y="180"/>
                  </a:lnTo>
                  <a:lnTo>
                    <a:pt x="1013" y="112"/>
                  </a:lnTo>
                  <a:lnTo>
                    <a:pt x="900" y="45"/>
                  </a:lnTo>
                  <a:lnTo>
                    <a:pt x="788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3A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5431275" y="1218750"/>
              <a:ext cx="796900" cy="1894450"/>
            </a:xfrm>
            <a:custGeom>
              <a:avLst/>
              <a:gdLst/>
              <a:ahLst/>
              <a:cxnLst/>
              <a:rect l="l" t="t" r="r" b="b"/>
              <a:pathLst>
                <a:path w="31876" h="75778" extrusionOk="0">
                  <a:moveTo>
                    <a:pt x="24930" y="1"/>
                  </a:moveTo>
                  <a:lnTo>
                    <a:pt x="24435" y="46"/>
                  </a:lnTo>
                  <a:lnTo>
                    <a:pt x="23941" y="136"/>
                  </a:lnTo>
                  <a:lnTo>
                    <a:pt x="23446" y="271"/>
                  </a:lnTo>
                  <a:lnTo>
                    <a:pt x="22974" y="451"/>
                  </a:lnTo>
                  <a:lnTo>
                    <a:pt x="22502" y="653"/>
                  </a:lnTo>
                  <a:lnTo>
                    <a:pt x="22030" y="900"/>
                  </a:lnTo>
                  <a:lnTo>
                    <a:pt x="21580" y="1192"/>
                  </a:lnTo>
                  <a:lnTo>
                    <a:pt x="21131" y="1507"/>
                  </a:lnTo>
                  <a:lnTo>
                    <a:pt x="20704" y="1844"/>
                  </a:lnTo>
                  <a:lnTo>
                    <a:pt x="20254" y="2204"/>
                  </a:lnTo>
                  <a:lnTo>
                    <a:pt x="19849" y="2586"/>
                  </a:lnTo>
                  <a:lnTo>
                    <a:pt x="19422" y="2991"/>
                  </a:lnTo>
                  <a:lnTo>
                    <a:pt x="19018" y="3418"/>
                  </a:lnTo>
                  <a:lnTo>
                    <a:pt x="18636" y="3845"/>
                  </a:lnTo>
                  <a:lnTo>
                    <a:pt x="18253" y="4295"/>
                  </a:lnTo>
                  <a:lnTo>
                    <a:pt x="17894" y="4767"/>
                  </a:lnTo>
                  <a:lnTo>
                    <a:pt x="17197" y="5688"/>
                  </a:lnTo>
                  <a:lnTo>
                    <a:pt x="16545" y="6610"/>
                  </a:lnTo>
                  <a:lnTo>
                    <a:pt x="15938" y="7531"/>
                  </a:lnTo>
                  <a:lnTo>
                    <a:pt x="15399" y="8386"/>
                  </a:lnTo>
                  <a:lnTo>
                    <a:pt x="14927" y="9195"/>
                  </a:lnTo>
                  <a:lnTo>
                    <a:pt x="14522" y="9914"/>
                  </a:lnTo>
                  <a:lnTo>
                    <a:pt x="13645" y="11533"/>
                  </a:lnTo>
                  <a:lnTo>
                    <a:pt x="12813" y="13174"/>
                  </a:lnTo>
                  <a:lnTo>
                    <a:pt x="12027" y="14837"/>
                  </a:lnTo>
                  <a:lnTo>
                    <a:pt x="11240" y="16546"/>
                  </a:lnTo>
                  <a:lnTo>
                    <a:pt x="10521" y="18254"/>
                  </a:lnTo>
                  <a:lnTo>
                    <a:pt x="9801" y="19985"/>
                  </a:lnTo>
                  <a:lnTo>
                    <a:pt x="9127" y="21738"/>
                  </a:lnTo>
                  <a:lnTo>
                    <a:pt x="8498" y="23514"/>
                  </a:lnTo>
                  <a:lnTo>
                    <a:pt x="7868" y="25290"/>
                  </a:lnTo>
                  <a:lnTo>
                    <a:pt x="7284" y="27066"/>
                  </a:lnTo>
                  <a:lnTo>
                    <a:pt x="6699" y="28864"/>
                  </a:lnTo>
                  <a:lnTo>
                    <a:pt x="6160" y="30662"/>
                  </a:lnTo>
                  <a:lnTo>
                    <a:pt x="5643" y="32438"/>
                  </a:lnTo>
                  <a:lnTo>
                    <a:pt x="5126" y="34214"/>
                  </a:lnTo>
                  <a:lnTo>
                    <a:pt x="4654" y="36012"/>
                  </a:lnTo>
                  <a:lnTo>
                    <a:pt x="4182" y="37766"/>
                  </a:lnTo>
                  <a:lnTo>
                    <a:pt x="3709" y="39722"/>
                  </a:lnTo>
                  <a:lnTo>
                    <a:pt x="3282" y="41655"/>
                  </a:lnTo>
                  <a:lnTo>
                    <a:pt x="2878" y="43610"/>
                  </a:lnTo>
                  <a:lnTo>
                    <a:pt x="2518" y="45589"/>
                  </a:lnTo>
                  <a:lnTo>
                    <a:pt x="2181" y="47544"/>
                  </a:lnTo>
                  <a:lnTo>
                    <a:pt x="1889" y="49522"/>
                  </a:lnTo>
                  <a:lnTo>
                    <a:pt x="1619" y="51501"/>
                  </a:lnTo>
                  <a:lnTo>
                    <a:pt x="1349" y="53479"/>
                  </a:lnTo>
                  <a:lnTo>
                    <a:pt x="877" y="57278"/>
                  </a:lnTo>
                  <a:lnTo>
                    <a:pt x="630" y="59188"/>
                  </a:lnTo>
                  <a:lnTo>
                    <a:pt x="428" y="61099"/>
                  </a:lnTo>
                  <a:lnTo>
                    <a:pt x="248" y="63010"/>
                  </a:lnTo>
                  <a:lnTo>
                    <a:pt x="90" y="64921"/>
                  </a:lnTo>
                  <a:lnTo>
                    <a:pt x="45" y="65865"/>
                  </a:lnTo>
                  <a:lnTo>
                    <a:pt x="23" y="66831"/>
                  </a:lnTo>
                  <a:lnTo>
                    <a:pt x="0" y="67775"/>
                  </a:lnTo>
                  <a:lnTo>
                    <a:pt x="0" y="68742"/>
                  </a:lnTo>
                  <a:lnTo>
                    <a:pt x="0" y="69259"/>
                  </a:lnTo>
                  <a:lnTo>
                    <a:pt x="23" y="69754"/>
                  </a:lnTo>
                  <a:lnTo>
                    <a:pt x="113" y="70698"/>
                  </a:lnTo>
                  <a:lnTo>
                    <a:pt x="248" y="71574"/>
                  </a:lnTo>
                  <a:lnTo>
                    <a:pt x="405" y="72384"/>
                  </a:lnTo>
                  <a:lnTo>
                    <a:pt x="585" y="73080"/>
                  </a:lnTo>
                  <a:lnTo>
                    <a:pt x="697" y="73373"/>
                  </a:lnTo>
                  <a:lnTo>
                    <a:pt x="810" y="73665"/>
                  </a:lnTo>
                  <a:lnTo>
                    <a:pt x="900" y="73890"/>
                  </a:lnTo>
                  <a:lnTo>
                    <a:pt x="1012" y="74115"/>
                  </a:lnTo>
                  <a:lnTo>
                    <a:pt x="1124" y="74272"/>
                  </a:lnTo>
                  <a:lnTo>
                    <a:pt x="1237" y="74407"/>
                  </a:lnTo>
                  <a:lnTo>
                    <a:pt x="1327" y="74497"/>
                  </a:lnTo>
                  <a:lnTo>
                    <a:pt x="1462" y="74587"/>
                  </a:lnTo>
                  <a:lnTo>
                    <a:pt x="1776" y="74744"/>
                  </a:lnTo>
                  <a:lnTo>
                    <a:pt x="2181" y="74901"/>
                  </a:lnTo>
                  <a:lnTo>
                    <a:pt x="2675" y="75036"/>
                  </a:lnTo>
                  <a:lnTo>
                    <a:pt x="3237" y="75171"/>
                  </a:lnTo>
                  <a:lnTo>
                    <a:pt x="3867" y="75306"/>
                  </a:lnTo>
                  <a:lnTo>
                    <a:pt x="4564" y="75418"/>
                  </a:lnTo>
                  <a:lnTo>
                    <a:pt x="5305" y="75508"/>
                  </a:lnTo>
                  <a:lnTo>
                    <a:pt x="6115" y="75598"/>
                  </a:lnTo>
                  <a:lnTo>
                    <a:pt x="6946" y="75666"/>
                  </a:lnTo>
                  <a:lnTo>
                    <a:pt x="7823" y="75711"/>
                  </a:lnTo>
                  <a:lnTo>
                    <a:pt x="8722" y="75756"/>
                  </a:lnTo>
                  <a:lnTo>
                    <a:pt x="9644" y="75778"/>
                  </a:lnTo>
                  <a:lnTo>
                    <a:pt x="10588" y="75778"/>
                  </a:lnTo>
                  <a:lnTo>
                    <a:pt x="11532" y="75756"/>
                  </a:lnTo>
                  <a:lnTo>
                    <a:pt x="12499" y="75711"/>
                  </a:lnTo>
                  <a:lnTo>
                    <a:pt x="13443" y="75643"/>
                  </a:lnTo>
                  <a:lnTo>
                    <a:pt x="14365" y="75576"/>
                  </a:lnTo>
                  <a:lnTo>
                    <a:pt x="15264" y="75463"/>
                  </a:lnTo>
                  <a:lnTo>
                    <a:pt x="16163" y="75328"/>
                  </a:lnTo>
                  <a:lnTo>
                    <a:pt x="17017" y="75171"/>
                  </a:lnTo>
                  <a:lnTo>
                    <a:pt x="17826" y="74991"/>
                  </a:lnTo>
                  <a:lnTo>
                    <a:pt x="18591" y="74789"/>
                  </a:lnTo>
                  <a:lnTo>
                    <a:pt x="19310" y="74564"/>
                  </a:lnTo>
                  <a:lnTo>
                    <a:pt x="19962" y="74294"/>
                  </a:lnTo>
                  <a:lnTo>
                    <a:pt x="20254" y="74159"/>
                  </a:lnTo>
                  <a:lnTo>
                    <a:pt x="20546" y="74002"/>
                  </a:lnTo>
                  <a:lnTo>
                    <a:pt x="20794" y="73845"/>
                  </a:lnTo>
                  <a:lnTo>
                    <a:pt x="21041" y="73687"/>
                  </a:lnTo>
                  <a:lnTo>
                    <a:pt x="21266" y="73508"/>
                  </a:lnTo>
                  <a:lnTo>
                    <a:pt x="21490" y="73328"/>
                  </a:lnTo>
                  <a:lnTo>
                    <a:pt x="21670" y="73148"/>
                  </a:lnTo>
                  <a:lnTo>
                    <a:pt x="21828" y="72946"/>
                  </a:lnTo>
                  <a:lnTo>
                    <a:pt x="21962" y="72743"/>
                  </a:lnTo>
                  <a:lnTo>
                    <a:pt x="22075" y="72519"/>
                  </a:lnTo>
                  <a:lnTo>
                    <a:pt x="22165" y="72294"/>
                  </a:lnTo>
                  <a:lnTo>
                    <a:pt x="22232" y="72069"/>
                  </a:lnTo>
                  <a:lnTo>
                    <a:pt x="22255" y="71844"/>
                  </a:lnTo>
                  <a:lnTo>
                    <a:pt x="22277" y="71597"/>
                  </a:lnTo>
                  <a:lnTo>
                    <a:pt x="22232" y="69866"/>
                  </a:lnTo>
                  <a:lnTo>
                    <a:pt x="22255" y="68135"/>
                  </a:lnTo>
                  <a:lnTo>
                    <a:pt x="22300" y="66427"/>
                  </a:lnTo>
                  <a:lnTo>
                    <a:pt x="22390" y="64741"/>
                  </a:lnTo>
                  <a:lnTo>
                    <a:pt x="22524" y="63055"/>
                  </a:lnTo>
                  <a:lnTo>
                    <a:pt x="22682" y="61391"/>
                  </a:lnTo>
                  <a:lnTo>
                    <a:pt x="22884" y="59728"/>
                  </a:lnTo>
                  <a:lnTo>
                    <a:pt x="23109" y="58064"/>
                  </a:lnTo>
                  <a:lnTo>
                    <a:pt x="23379" y="56401"/>
                  </a:lnTo>
                  <a:lnTo>
                    <a:pt x="23671" y="54760"/>
                  </a:lnTo>
                  <a:lnTo>
                    <a:pt x="23986" y="53097"/>
                  </a:lnTo>
                  <a:lnTo>
                    <a:pt x="24345" y="51456"/>
                  </a:lnTo>
                  <a:lnTo>
                    <a:pt x="24727" y="49792"/>
                  </a:lnTo>
                  <a:lnTo>
                    <a:pt x="25132" y="48151"/>
                  </a:lnTo>
                  <a:lnTo>
                    <a:pt x="25559" y="46488"/>
                  </a:lnTo>
                  <a:lnTo>
                    <a:pt x="26031" y="44802"/>
                  </a:lnTo>
                  <a:lnTo>
                    <a:pt x="26278" y="43858"/>
                  </a:lnTo>
                  <a:lnTo>
                    <a:pt x="26571" y="42621"/>
                  </a:lnTo>
                  <a:lnTo>
                    <a:pt x="27267" y="39497"/>
                  </a:lnTo>
                  <a:lnTo>
                    <a:pt x="28077" y="35743"/>
                  </a:lnTo>
                  <a:lnTo>
                    <a:pt x="28886" y="31674"/>
                  </a:lnTo>
                  <a:lnTo>
                    <a:pt x="29695" y="27628"/>
                  </a:lnTo>
                  <a:lnTo>
                    <a:pt x="30392" y="23851"/>
                  </a:lnTo>
                  <a:lnTo>
                    <a:pt x="30954" y="20727"/>
                  </a:lnTo>
                  <a:lnTo>
                    <a:pt x="31156" y="19468"/>
                  </a:lnTo>
                  <a:lnTo>
                    <a:pt x="31291" y="18501"/>
                  </a:lnTo>
                  <a:lnTo>
                    <a:pt x="31426" y="17422"/>
                  </a:lnTo>
                  <a:lnTo>
                    <a:pt x="31561" y="16253"/>
                  </a:lnTo>
                  <a:lnTo>
                    <a:pt x="31696" y="14995"/>
                  </a:lnTo>
                  <a:lnTo>
                    <a:pt x="31786" y="13691"/>
                  </a:lnTo>
                  <a:lnTo>
                    <a:pt x="31853" y="12342"/>
                  </a:lnTo>
                  <a:lnTo>
                    <a:pt x="31876" y="11668"/>
                  </a:lnTo>
                  <a:lnTo>
                    <a:pt x="31876" y="10993"/>
                  </a:lnTo>
                  <a:lnTo>
                    <a:pt x="31853" y="10296"/>
                  </a:lnTo>
                  <a:lnTo>
                    <a:pt x="31831" y="9622"/>
                  </a:lnTo>
                  <a:lnTo>
                    <a:pt x="31786" y="8948"/>
                  </a:lnTo>
                  <a:lnTo>
                    <a:pt x="31718" y="8273"/>
                  </a:lnTo>
                  <a:lnTo>
                    <a:pt x="31628" y="7621"/>
                  </a:lnTo>
                  <a:lnTo>
                    <a:pt x="31516" y="6970"/>
                  </a:lnTo>
                  <a:lnTo>
                    <a:pt x="31381" y="6340"/>
                  </a:lnTo>
                  <a:lnTo>
                    <a:pt x="31224" y="5711"/>
                  </a:lnTo>
                  <a:lnTo>
                    <a:pt x="31044" y="5104"/>
                  </a:lnTo>
                  <a:lnTo>
                    <a:pt x="30842" y="4542"/>
                  </a:lnTo>
                  <a:lnTo>
                    <a:pt x="30617" y="3980"/>
                  </a:lnTo>
                  <a:lnTo>
                    <a:pt x="30347" y="3440"/>
                  </a:lnTo>
                  <a:lnTo>
                    <a:pt x="30032" y="2946"/>
                  </a:lnTo>
                  <a:lnTo>
                    <a:pt x="29718" y="2451"/>
                  </a:lnTo>
                  <a:lnTo>
                    <a:pt x="29336" y="2024"/>
                  </a:lnTo>
                  <a:lnTo>
                    <a:pt x="28931" y="1597"/>
                  </a:lnTo>
                  <a:lnTo>
                    <a:pt x="28504" y="1237"/>
                  </a:lnTo>
                  <a:lnTo>
                    <a:pt x="28279" y="1058"/>
                  </a:lnTo>
                  <a:lnTo>
                    <a:pt x="28032" y="900"/>
                  </a:lnTo>
                  <a:lnTo>
                    <a:pt x="27762" y="743"/>
                  </a:lnTo>
                  <a:lnTo>
                    <a:pt x="27515" y="608"/>
                  </a:lnTo>
                  <a:lnTo>
                    <a:pt x="27245" y="473"/>
                  </a:lnTo>
                  <a:lnTo>
                    <a:pt x="26953" y="361"/>
                  </a:lnTo>
                  <a:lnTo>
                    <a:pt x="26683" y="271"/>
                  </a:lnTo>
                  <a:lnTo>
                    <a:pt x="26436" y="181"/>
                  </a:lnTo>
                  <a:lnTo>
                    <a:pt x="26188" y="113"/>
                  </a:lnTo>
                  <a:lnTo>
                    <a:pt x="25919" y="68"/>
                  </a:lnTo>
                  <a:lnTo>
                    <a:pt x="25424" y="23"/>
                  </a:lnTo>
                  <a:lnTo>
                    <a:pt x="24930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5611100" y="1220450"/>
              <a:ext cx="497375" cy="1891650"/>
            </a:xfrm>
            <a:custGeom>
              <a:avLst/>
              <a:gdLst/>
              <a:ahLst/>
              <a:cxnLst/>
              <a:rect l="l" t="t" r="r" b="b"/>
              <a:pathLst>
                <a:path w="19895" h="75666" extrusionOk="0">
                  <a:moveTo>
                    <a:pt x="18703" y="0"/>
                  </a:moveTo>
                  <a:lnTo>
                    <a:pt x="18231" y="1124"/>
                  </a:lnTo>
                  <a:lnTo>
                    <a:pt x="17714" y="2248"/>
                  </a:lnTo>
                  <a:lnTo>
                    <a:pt x="17220" y="3372"/>
                  </a:lnTo>
                  <a:lnTo>
                    <a:pt x="16748" y="4496"/>
                  </a:lnTo>
                  <a:lnTo>
                    <a:pt x="16253" y="5733"/>
                  </a:lnTo>
                  <a:lnTo>
                    <a:pt x="15781" y="6969"/>
                  </a:lnTo>
                  <a:lnTo>
                    <a:pt x="15354" y="8228"/>
                  </a:lnTo>
                  <a:lnTo>
                    <a:pt x="14927" y="9509"/>
                  </a:lnTo>
                  <a:lnTo>
                    <a:pt x="14140" y="12049"/>
                  </a:lnTo>
                  <a:lnTo>
                    <a:pt x="13376" y="14589"/>
                  </a:lnTo>
                  <a:lnTo>
                    <a:pt x="12499" y="17399"/>
                  </a:lnTo>
                  <a:lnTo>
                    <a:pt x="11667" y="20209"/>
                  </a:lnTo>
                  <a:lnTo>
                    <a:pt x="10858" y="23041"/>
                  </a:lnTo>
                  <a:lnTo>
                    <a:pt x="10049" y="25874"/>
                  </a:lnTo>
                  <a:lnTo>
                    <a:pt x="9285" y="28706"/>
                  </a:lnTo>
                  <a:lnTo>
                    <a:pt x="8543" y="31561"/>
                  </a:lnTo>
                  <a:lnTo>
                    <a:pt x="7823" y="34393"/>
                  </a:lnTo>
                  <a:lnTo>
                    <a:pt x="7127" y="37248"/>
                  </a:lnTo>
                  <a:lnTo>
                    <a:pt x="5710" y="43273"/>
                  </a:lnTo>
                  <a:lnTo>
                    <a:pt x="5014" y="46285"/>
                  </a:lnTo>
                  <a:lnTo>
                    <a:pt x="4362" y="49320"/>
                  </a:lnTo>
                  <a:lnTo>
                    <a:pt x="3710" y="52332"/>
                  </a:lnTo>
                  <a:lnTo>
                    <a:pt x="3080" y="55366"/>
                  </a:lnTo>
                  <a:lnTo>
                    <a:pt x="2496" y="58401"/>
                  </a:lnTo>
                  <a:lnTo>
                    <a:pt x="1956" y="61436"/>
                  </a:lnTo>
                  <a:lnTo>
                    <a:pt x="1664" y="63212"/>
                  </a:lnTo>
                  <a:lnTo>
                    <a:pt x="1394" y="64965"/>
                  </a:lnTo>
                  <a:lnTo>
                    <a:pt x="1147" y="66741"/>
                  </a:lnTo>
                  <a:lnTo>
                    <a:pt x="900" y="68517"/>
                  </a:lnTo>
                  <a:lnTo>
                    <a:pt x="450" y="72068"/>
                  </a:lnTo>
                  <a:lnTo>
                    <a:pt x="1" y="75620"/>
                  </a:lnTo>
                  <a:lnTo>
                    <a:pt x="1237" y="75665"/>
                  </a:lnTo>
                  <a:lnTo>
                    <a:pt x="1687" y="72046"/>
                  </a:lnTo>
                  <a:lnTo>
                    <a:pt x="2159" y="68404"/>
                  </a:lnTo>
                  <a:lnTo>
                    <a:pt x="2406" y="66606"/>
                  </a:lnTo>
                  <a:lnTo>
                    <a:pt x="2676" y="64785"/>
                  </a:lnTo>
                  <a:lnTo>
                    <a:pt x="2945" y="62987"/>
                  </a:lnTo>
                  <a:lnTo>
                    <a:pt x="3260" y="61166"/>
                  </a:lnTo>
                  <a:lnTo>
                    <a:pt x="3800" y="58221"/>
                  </a:lnTo>
                  <a:lnTo>
                    <a:pt x="4384" y="55254"/>
                  </a:lnTo>
                  <a:lnTo>
                    <a:pt x="4991" y="52287"/>
                  </a:lnTo>
                  <a:lnTo>
                    <a:pt x="5620" y="49342"/>
                  </a:lnTo>
                  <a:lnTo>
                    <a:pt x="6272" y="46397"/>
                  </a:lnTo>
                  <a:lnTo>
                    <a:pt x="6947" y="43453"/>
                  </a:lnTo>
                  <a:lnTo>
                    <a:pt x="8318" y="37585"/>
                  </a:lnTo>
                  <a:lnTo>
                    <a:pt x="9037" y="34663"/>
                  </a:lnTo>
                  <a:lnTo>
                    <a:pt x="9779" y="31741"/>
                  </a:lnTo>
                  <a:lnTo>
                    <a:pt x="10543" y="28819"/>
                  </a:lnTo>
                  <a:lnTo>
                    <a:pt x="11330" y="25919"/>
                  </a:lnTo>
                  <a:lnTo>
                    <a:pt x="12139" y="23019"/>
                  </a:lnTo>
                  <a:lnTo>
                    <a:pt x="12971" y="20142"/>
                  </a:lnTo>
                  <a:lnTo>
                    <a:pt x="13848" y="17242"/>
                  </a:lnTo>
                  <a:lnTo>
                    <a:pt x="14724" y="14365"/>
                  </a:lnTo>
                  <a:lnTo>
                    <a:pt x="15601" y="11555"/>
                  </a:lnTo>
                  <a:lnTo>
                    <a:pt x="16051" y="10139"/>
                  </a:lnTo>
                  <a:lnTo>
                    <a:pt x="16523" y="8745"/>
                  </a:lnTo>
                  <a:lnTo>
                    <a:pt x="17017" y="7351"/>
                  </a:lnTo>
                  <a:lnTo>
                    <a:pt x="17512" y="5957"/>
                  </a:lnTo>
                  <a:lnTo>
                    <a:pt x="18051" y="4586"/>
                  </a:lnTo>
                  <a:lnTo>
                    <a:pt x="18636" y="3237"/>
                  </a:lnTo>
                  <a:lnTo>
                    <a:pt x="19288" y="1799"/>
                  </a:lnTo>
                  <a:lnTo>
                    <a:pt x="19895" y="360"/>
                  </a:lnTo>
                  <a:lnTo>
                    <a:pt x="19760" y="293"/>
                  </a:lnTo>
                  <a:lnTo>
                    <a:pt x="19490" y="203"/>
                  </a:lnTo>
                  <a:lnTo>
                    <a:pt x="19220" y="113"/>
                  </a:lnTo>
                  <a:lnTo>
                    <a:pt x="18973" y="45"/>
                  </a:lnTo>
                  <a:lnTo>
                    <a:pt x="1870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5694275" y="2994050"/>
              <a:ext cx="34875" cy="65775"/>
            </a:xfrm>
            <a:custGeom>
              <a:avLst/>
              <a:gdLst/>
              <a:ahLst/>
              <a:cxnLst/>
              <a:rect l="l" t="t" r="r" b="b"/>
              <a:pathLst>
                <a:path w="1395" h="2631" extrusionOk="0">
                  <a:moveTo>
                    <a:pt x="653" y="0"/>
                  </a:moveTo>
                  <a:lnTo>
                    <a:pt x="540" y="45"/>
                  </a:lnTo>
                  <a:lnTo>
                    <a:pt x="428" y="113"/>
                  </a:lnTo>
                  <a:lnTo>
                    <a:pt x="338" y="180"/>
                  </a:lnTo>
                  <a:lnTo>
                    <a:pt x="270" y="270"/>
                  </a:lnTo>
                  <a:lnTo>
                    <a:pt x="225" y="383"/>
                  </a:lnTo>
                  <a:lnTo>
                    <a:pt x="180" y="495"/>
                  </a:lnTo>
                  <a:lnTo>
                    <a:pt x="158" y="607"/>
                  </a:lnTo>
                  <a:lnTo>
                    <a:pt x="1" y="2001"/>
                  </a:lnTo>
                  <a:lnTo>
                    <a:pt x="1" y="2136"/>
                  </a:lnTo>
                  <a:lnTo>
                    <a:pt x="46" y="2248"/>
                  </a:lnTo>
                  <a:lnTo>
                    <a:pt x="113" y="2338"/>
                  </a:lnTo>
                  <a:lnTo>
                    <a:pt x="180" y="2451"/>
                  </a:lnTo>
                  <a:lnTo>
                    <a:pt x="293" y="2518"/>
                  </a:lnTo>
                  <a:lnTo>
                    <a:pt x="383" y="2586"/>
                  </a:lnTo>
                  <a:lnTo>
                    <a:pt x="518" y="2608"/>
                  </a:lnTo>
                  <a:lnTo>
                    <a:pt x="630" y="2630"/>
                  </a:lnTo>
                  <a:lnTo>
                    <a:pt x="742" y="2608"/>
                  </a:lnTo>
                  <a:lnTo>
                    <a:pt x="877" y="2586"/>
                  </a:lnTo>
                  <a:lnTo>
                    <a:pt x="967" y="2518"/>
                  </a:lnTo>
                  <a:lnTo>
                    <a:pt x="1057" y="2451"/>
                  </a:lnTo>
                  <a:lnTo>
                    <a:pt x="1125" y="2338"/>
                  </a:lnTo>
                  <a:lnTo>
                    <a:pt x="1192" y="2248"/>
                  </a:lnTo>
                  <a:lnTo>
                    <a:pt x="1214" y="2136"/>
                  </a:lnTo>
                  <a:lnTo>
                    <a:pt x="1237" y="2001"/>
                  </a:lnTo>
                  <a:lnTo>
                    <a:pt x="1394" y="607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14" y="180"/>
                  </a:lnTo>
                  <a:lnTo>
                    <a:pt x="1125" y="113"/>
                  </a:lnTo>
                  <a:lnTo>
                    <a:pt x="1012" y="45"/>
                  </a:lnTo>
                  <a:lnTo>
                    <a:pt x="900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5815675" y="2747900"/>
              <a:ext cx="35975" cy="151200"/>
            </a:xfrm>
            <a:custGeom>
              <a:avLst/>
              <a:gdLst/>
              <a:ahLst/>
              <a:cxnLst/>
              <a:rect l="l" t="t" r="r" b="b"/>
              <a:pathLst>
                <a:path w="1439" h="6048" extrusionOk="0">
                  <a:moveTo>
                    <a:pt x="585" y="1"/>
                  </a:moveTo>
                  <a:lnTo>
                    <a:pt x="472" y="23"/>
                  </a:lnTo>
                  <a:lnTo>
                    <a:pt x="360" y="46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48"/>
                  </a:lnTo>
                  <a:lnTo>
                    <a:pt x="45" y="338"/>
                  </a:lnTo>
                  <a:lnTo>
                    <a:pt x="0" y="473"/>
                  </a:lnTo>
                  <a:lnTo>
                    <a:pt x="0" y="608"/>
                  </a:lnTo>
                  <a:lnTo>
                    <a:pt x="112" y="3035"/>
                  </a:lnTo>
                  <a:lnTo>
                    <a:pt x="202" y="5463"/>
                  </a:lnTo>
                  <a:lnTo>
                    <a:pt x="225" y="5598"/>
                  </a:lnTo>
                  <a:lnTo>
                    <a:pt x="270" y="5710"/>
                  </a:lnTo>
                  <a:lnTo>
                    <a:pt x="337" y="5823"/>
                  </a:lnTo>
                  <a:lnTo>
                    <a:pt x="405" y="5913"/>
                  </a:lnTo>
                  <a:lnTo>
                    <a:pt x="517" y="5958"/>
                  </a:lnTo>
                  <a:lnTo>
                    <a:pt x="607" y="6025"/>
                  </a:lnTo>
                  <a:lnTo>
                    <a:pt x="719" y="6047"/>
                  </a:lnTo>
                  <a:lnTo>
                    <a:pt x="967" y="6047"/>
                  </a:lnTo>
                  <a:lnTo>
                    <a:pt x="1057" y="6025"/>
                  </a:lnTo>
                  <a:lnTo>
                    <a:pt x="1169" y="5980"/>
                  </a:lnTo>
                  <a:lnTo>
                    <a:pt x="1259" y="5913"/>
                  </a:lnTo>
                  <a:lnTo>
                    <a:pt x="1349" y="5823"/>
                  </a:lnTo>
                  <a:lnTo>
                    <a:pt x="1394" y="5710"/>
                  </a:lnTo>
                  <a:lnTo>
                    <a:pt x="1439" y="5598"/>
                  </a:lnTo>
                  <a:lnTo>
                    <a:pt x="1439" y="5463"/>
                  </a:lnTo>
                  <a:lnTo>
                    <a:pt x="1349" y="3035"/>
                  </a:lnTo>
                  <a:lnTo>
                    <a:pt x="1236" y="608"/>
                  </a:lnTo>
                  <a:lnTo>
                    <a:pt x="1214" y="473"/>
                  </a:lnTo>
                  <a:lnTo>
                    <a:pt x="1169" y="338"/>
                  </a:lnTo>
                  <a:lnTo>
                    <a:pt x="1102" y="248"/>
                  </a:lnTo>
                  <a:lnTo>
                    <a:pt x="1012" y="158"/>
                  </a:lnTo>
                  <a:lnTo>
                    <a:pt x="922" y="90"/>
                  </a:lnTo>
                  <a:lnTo>
                    <a:pt x="809" y="46"/>
                  </a:lnTo>
                  <a:lnTo>
                    <a:pt x="697" y="23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5836450" y="2538850"/>
              <a:ext cx="48350" cy="136025"/>
            </a:xfrm>
            <a:custGeom>
              <a:avLst/>
              <a:gdLst/>
              <a:ahLst/>
              <a:cxnLst/>
              <a:rect l="l" t="t" r="r" b="b"/>
              <a:pathLst>
                <a:path w="1934" h="5441" extrusionOk="0">
                  <a:moveTo>
                    <a:pt x="1192" y="0"/>
                  </a:moveTo>
                  <a:lnTo>
                    <a:pt x="1080" y="23"/>
                  </a:lnTo>
                  <a:lnTo>
                    <a:pt x="990" y="45"/>
                  </a:lnTo>
                  <a:lnTo>
                    <a:pt x="900" y="113"/>
                  </a:lnTo>
                  <a:lnTo>
                    <a:pt x="833" y="203"/>
                  </a:lnTo>
                  <a:lnTo>
                    <a:pt x="765" y="315"/>
                  </a:lnTo>
                  <a:lnTo>
                    <a:pt x="743" y="450"/>
                  </a:lnTo>
                  <a:lnTo>
                    <a:pt x="653" y="989"/>
                  </a:lnTo>
                  <a:lnTo>
                    <a:pt x="540" y="1551"/>
                  </a:lnTo>
                  <a:lnTo>
                    <a:pt x="316" y="2630"/>
                  </a:lnTo>
                  <a:lnTo>
                    <a:pt x="203" y="3192"/>
                  </a:lnTo>
                  <a:lnTo>
                    <a:pt x="113" y="3732"/>
                  </a:lnTo>
                  <a:lnTo>
                    <a:pt x="46" y="4294"/>
                  </a:lnTo>
                  <a:lnTo>
                    <a:pt x="1" y="4833"/>
                  </a:lnTo>
                  <a:lnTo>
                    <a:pt x="1" y="4991"/>
                  </a:lnTo>
                  <a:lnTo>
                    <a:pt x="23" y="5103"/>
                  </a:lnTo>
                  <a:lnTo>
                    <a:pt x="91" y="5216"/>
                  </a:lnTo>
                  <a:lnTo>
                    <a:pt x="158" y="5283"/>
                  </a:lnTo>
                  <a:lnTo>
                    <a:pt x="248" y="5350"/>
                  </a:lnTo>
                  <a:lnTo>
                    <a:pt x="360" y="5395"/>
                  </a:lnTo>
                  <a:lnTo>
                    <a:pt x="450" y="5418"/>
                  </a:lnTo>
                  <a:lnTo>
                    <a:pt x="585" y="5440"/>
                  </a:lnTo>
                  <a:lnTo>
                    <a:pt x="698" y="5418"/>
                  </a:lnTo>
                  <a:lnTo>
                    <a:pt x="810" y="5395"/>
                  </a:lnTo>
                  <a:lnTo>
                    <a:pt x="922" y="5350"/>
                  </a:lnTo>
                  <a:lnTo>
                    <a:pt x="1012" y="5283"/>
                  </a:lnTo>
                  <a:lnTo>
                    <a:pt x="1102" y="5193"/>
                  </a:lnTo>
                  <a:lnTo>
                    <a:pt x="1170" y="5103"/>
                  </a:lnTo>
                  <a:lnTo>
                    <a:pt x="1215" y="4991"/>
                  </a:lnTo>
                  <a:lnTo>
                    <a:pt x="1237" y="4833"/>
                  </a:lnTo>
                  <a:lnTo>
                    <a:pt x="1282" y="4316"/>
                  </a:lnTo>
                  <a:lnTo>
                    <a:pt x="1350" y="3822"/>
                  </a:lnTo>
                  <a:lnTo>
                    <a:pt x="1439" y="3305"/>
                  </a:lnTo>
                  <a:lnTo>
                    <a:pt x="1529" y="2810"/>
                  </a:lnTo>
                  <a:lnTo>
                    <a:pt x="1754" y="1799"/>
                  </a:lnTo>
                  <a:lnTo>
                    <a:pt x="1844" y="1282"/>
                  </a:lnTo>
                  <a:lnTo>
                    <a:pt x="1934" y="765"/>
                  </a:lnTo>
                  <a:lnTo>
                    <a:pt x="1934" y="630"/>
                  </a:lnTo>
                  <a:lnTo>
                    <a:pt x="1912" y="495"/>
                  </a:lnTo>
                  <a:lnTo>
                    <a:pt x="1867" y="383"/>
                  </a:lnTo>
                  <a:lnTo>
                    <a:pt x="1799" y="293"/>
                  </a:lnTo>
                  <a:lnTo>
                    <a:pt x="1732" y="203"/>
                  </a:lnTo>
                  <a:lnTo>
                    <a:pt x="1642" y="113"/>
                  </a:lnTo>
                  <a:lnTo>
                    <a:pt x="1529" y="68"/>
                  </a:lnTo>
                  <a:lnTo>
                    <a:pt x="1417" y="23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5932000" y="2337650"/>
              <a:ext cx="30375" cy="30950"/>
            </a:xfrm>
            <a:custGeom>
              <a:avLst/>
              <a:gdLst/>
              <a:ahLst/>
              <a:cxnLst/>
              <a:rect l="l" t="t" r="r" b="b"/>
              <a:pathLst>
                <a:path w="1215" h="1238" extrusionOk="0">
                  <a:moveTo>
                    <a:pt x="472" y="1"/>
                  </a:moveTo>
                  <a:lnTo>
                    <a:pt x="337" y="46"/>
                  </a:lnTo>
                  <a:lnTo>
                    <a:pt x="248" y="113"/>
                  </a:lnTo>
                  <a:lnTo>
                    <a:pt x="158" y="181"/>
                  </a:lnTo>
                  <a:lnTo>
                    <a:pt x="90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23" y="720"/>
                  </a:lnTo>
                  <a:lnTo>
                    <a:pt x="45" y="833"/>
                  </a:lnTo>
                  <a:lnTo>
                    <a:pt x="90" y="945"/>
                  </a:lnTo>
                  <a:lnTo>
                    <a:pt x="158" y="1035"/>
                  </a:lnTo>
                  <a:lnTo>
                    <a:pt x="248" y="1125"/>
                  </a:lnTo>
                  <a:lnTo>
                    <a:pt x="337" y="1170"/>
                  </a:lnTo>
                  <a:lnTo>
                    <a:pt x="472" y="1215"/>
                  </a:lnTo>
                  <a:lnTo>
                    <a:pt x="607" y="1237"/>
                  </a:lnTo>
                  <a:lnTo>
                    <a:pt x="742" y="1215"/>
                  </a:lnTo>
                  <a:lnTo>
                    <a:pt x="877" y="1170"/>
                  </a:lnTo>
                  <a:lnTo>
                    <a:pt x="967" y="1125"/>
                  </a:lnTo>
                  <a:lnTo>
                    <a:pt x="1057" y="1035"/>
                  </a:lnTo>
                  <a:lnTo>
                    <a:pt x="1124" y="945"/>
                  </a:lnTo>
                  <a:lnTo>
                    <a:pt x="1169" y="833"/>
                  </a:lnTo>
                  <a:lnTo>
                    <a:pt x="1192" y="720"/>
                  </a:lnTo>
                  <a:lnTo>
                    <a:pt x="1214" y="608"/>
                  </a:lnTo>
                  <a:lnTo>
                    <a:pt x="1192" y="495"/>
                  </a:lnTo>
                  <a:lnTo>
                    <a:pt x="1169" y="383"/>
                  </a:lnTo>
                  <a:lnTo>
                    <a:pt x="1124" y="271"/>
                  </a:lnTo>
                  <a:lnTo>
                    <a:pt x="1057" y="181"/>
                  </a:lnTo>
                  <a:lnTo>
                    <a:pt x="967" y="113"/>
                  </a:lnTo>
                  <a:lnTo>
                    <a:pt x="877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5872425" y="2742850"/>
              <a:ext cx="48925" cy="145575"/>
            </a:xfrm>
            <a:custGeom>
              <a:avLst/>
              <a:gdLst/>
              <a:ahLst/>
              <a:cxnLst/>
              <a:rect l="l" t="t" r="r" b="b"/>
              <a:pathLst>
                <a:path w="1957" h="5823" extrusionOk="0">
                  <a:moveTo>
                    <a:pt x="1124" y="0"/>
                  </a:moveTo>
                  <a:lnTo>
                    <a:pt x="1012" y="45"/>
                  </a:lnTo>
                  <a:lnTo>
                    <a:pt x="922" y="113"/>
                  </a:lnTo>
                  <a:lnTo>
                    <a:pt x="855" y="203"/>
                  </a:lnTo>
                  <a:lnTo>
                    <a:pt x="787" y="292"/>
                  </a:lnTo>
                  <a:lnTo>
                    <a:pt x="742" y="427"/>
                  </a:lnTo>
                  <a:lnTo>
                    <a:pt x="517" y="1641"/>
                  </a:lnTo>
                  <a:lnTo>
                    <a:pt x="315" y="2833"/>
                  </a:lnTo>
                  <a:lnTo>
                    <a:pt x="158" y="4047"/>
                  </a:lnTo>
                  <a:lnTo>
                    <a:pt x="0" y="5238"/>
                  </a:lnTo>
                  <a:lnTo>
                    <a:pt x="0" y="5373"/>
                  </a:lnTo>
                  <a:lnTo>
                    <a:pt x="23" y="5508"/>
                  </a:lnTo>
                  <a:lnTo>
                    <a:pt x="68" y="5598"/>
                  </a:lnTo>
                  <a:lnTo>
                    <a:pt x="135" y="5687"/>
                  </a:lnTo>
                  <a:lnTo>
                    <a:pt x="225" y="5755"/>
                  </a:lnTo>
                  <a:lnTo>
                    <a:pt x="315" y="5800"/>
                  </a:lnTo>
                  <a:lnTo>
                    <a:pt x="428" y="5822"/>
                  </a:lnTo>
                  <a:lnTo>
                    <a:pt x="652" y="5822"/>
                  </a:lnTo>
                  <a:lnTo>
                    <a:pt x="765" y="5800"/>
                  </a:lnTo>
                  <a:lnTo>
                    <a:pt x="877" y="5755"/>
                  </a:lnTo>
                  <a:lnTo>
                    <a:pt x="990" y="5687"/>
                  </a:lnTo>
                  <a:lnTo>
                    <a:pt x="1079" y="5598"/>
                  </a:lnTo>
                  <a:lnTo>
                    <a:pt x="1147" y="5508"/>
                  </a:lnTo>
                  <a:lnTo>
                    <a:pt x="1214" y="5373"/>
                  </a:lnTo>
                  <a:lnTo>
                    <a:pt x="1237" y="5238"/>
                  </a:lnTo>
                  <a:lnTo>
                    <a:pt x="1394" y="4114"/>
                  </a:lnTo>
                  <a:lnTo>
                    <a:pt x="1552" y="2990"/>
                  </a:lnTo>
                  <a:lnTo>
                    <a:pt x="1731" y="1889"/>
                  </a:lnTo>
                  <a:lnTo>
                    <a:pt x="1934" y="765"/>
                  </a:lnTo>
                  <a:lnTo>
                    <a:pt x="1956" y="630"/>
                  </a:lnTo>
                  <a:lnTo>
                    <a:pt x="1934" y="495"/>
                  </a:lnTo>
                  <a:lnTo>
                    <a:pt x="1889" y="382"/>
                  </a:lnTo>
                  <a:lnTo>
                    <a:pt x="1844" y="270"/>
                  </a:lnTo>
                  <a:lnTo>
                    <a:pt x="1754" y="180"/>
                  </a:lnTo>
                  <a:lnTo>
                    <a:pt x="1664" y="113"/>
                  </a:lnTo>
                  <a:lnTo>
                    <a:pt x="1574" y="68"/>
                  </a:lnTo>
                  <a:lnTo>
                    <a:pt x="1462" y="23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5645375" y="1950450"/>
              <a:ext cx="38250" cy="74775"/>
            </a:xfrm>
            <a:custGeom>
              <a:avLst/>
              <a:gdLst/>
              <a:ahLst/>
              <a:cxnLst/>
              <a:rect l="l" t="t" r="r" b="b"/>
              <a:pathLst>
                <a:path w="1530" h="2991" extrusionOk="0">
                  <a:moveTo>
                    <a:pt x="855" y="1"/>
                  </a:moveTo>
                  <a:lnTo>
                    <a:pt x="743" y="46"/>
                  </a:lnTo>
                  <a:lnTo>
                    <a:pt x="630" y="91"/>
                  </a:lnTo>
                  <a:lnTo>
                    <a:pt x="518" y="158"/>
                  </a:lnTo>
                  <a:lnTo>
                    <a:pt x="428" y="248"/>
                  </a:lnTo>
                  <a:lnTo>
                    <a:pt x="361" y="338"/>
                  </a:lnTo>
                  <a:lnTo>
                    <a:pt x="338" y="450"/>
                  </a:lnTo>
                  <a:lnTo>
                    <a:pt x="23" y="2204"/>
                  </a:lnTo>
                  <a:lnTo>
                    <a:pt x="1" y="2339"/>
                  </a:lnTo>
                  <a:lnTo>
                    <a:pt x="23" y="2451"/>
                  </a:lnTo>
                  <a:lnTo>
                    <a:pt x="46" y="2563"/>
                  </a:lnTo>
                  <a:lnTo>
                    <a:pt x="91" y="2676"/>
                  </a:lnTo>
                  <a:lnTo>
                    <a:pt x="158" y="2788"/>
                  </a:lnTo>
                  <a:lnTo>
                    <a:pt x="226" y="2856"/>
                  </a:lnTo>
                  <a:lnTo>
                    <a:pt x="338" y="2923"/>
                  </a:lnTo>
                  <a:lnTo>
                    <a:pt x="451" y="2968"/>
                  </a:lnTo>
                  <a:lnTo>
                    <a:pt x="563" y="2990"/>
                  </a:lnTo>
                  <a:lnTo>
                    <a:pt x="698" y="2990"/>
                  </a:lnTo>
                  <a:lnTo>
                    <a:pt x="810" y="2968"/>
                  </a:lnTo>
                  <a:lnTo>
                    <a:pt x="923" y="2901"/>
                  </a:lnTo>
                  <a:lnTo>
                    <a:pt x="1035" y="2856"/>
                  </a:lnTo>
                  <a:lnTo>
                    <a:pt x="1125" y="2766"/>
                  </a:lnTo>
                  <a:lnTo>
                    <a:pt x="1170" y="2653"/>
                  </a:lnTo>
                  <a:lnTo>
                    <a:pt x="1215" y="2541"/>
                  </a:lnTo>
                  <a:lnTo>
                    <a:pt x="1530" y="788"/>
                  </a:lnTo>
                  <a:lnTo>
                    <a:pt x="1530" y="653"/>
                  </a:lnTo>
                  <a:lnTo>
                    <a:pt x="1530" y="540"/>
                  </a:lnTo>
                  <a:lnTo>
                    <a:pt x="1507" y="428"/>
                  </a:lnTo>
                  <a:lnTo>
                    <a:pt x="1462" y="315"/>
                  </a:lnTo>
                  <a:lnTo>
                    <a:pt x="1395" y="226"/>
                  </a:lnTo>
                  <a:lnTo>
                    <a:pt x="1305" y="136"/>
                  </a:lnTo>
                  <a:lnTo>
                    <a:pt x="1215" y="68"/>
                  </a:lnTo>
                  <a:lnTo>
                    <a:pt x="1102" y="23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5549850" y="2278650"/>
              <a:ext cx="66900" cy="202900"/>
            </a:xfrm>
            <a:custGeom>
              <a:avLst/>
              <a:gdLst/>
              <a:ahLst/>
              <a:cxnLst/>
              <a:rect l="l" t="t" r="r" b="b"/>
              <a:pathLst>
                <a:path w="2676" h="8116" extrusionOk="0">
                  <a:moveTo>
                    <a:pt x="1866" y="1"/>
                  </a:moveTo>
                  <a:lnTo>
                    <a:pt x="1754" y="46"/>
                  </a:lnTo>
                  <a:lnTo>
                    <a:pt x="1664" y="113"/>
                  </a:lnTo>
                  <a:lnTo>
                    <a:pt x="1574" y="203"/>
                  </a:lnTo>
                  <a:lnTo>
                    <a:pt x="1507" y="293"/>
                  </a:lnTo>
                  <a:lnTo>
                    <a:pt x="1462" y="428"/>
                  </a:lnTo>
                  <a:lnTo>
                    <a:pt x="1282" y="1304"/>
                  </a:lnTo>
                  <a:lnTo>
                    <a:pt x="1124" y="2159"/>
                  </a:lnTo>
                  <a:lnTo>
                    <a:pt x="787" y="3889"/>
                  </a:lnTo>
                  <a:lnTo>
                    <a:pt x="450" y="5620"/>
                  </a:lnTo>
                  <a:lnTo>
                    <a:pt x="248" y="6497"/>
                  </a:lnTo>
                  <a:lnTo>
                    <a:pt x="23" y="7351"/>
                  </a:lnTo>
                  <a:lnTo>
                    <a:pt x="1" y="7486"/>
                  </a:lnTo>
                  <a:lnTo>
                    <a:pt x="1" y="7621"/>
                  </a:lnTo>
                  <a:lnTo>
                    <a:pt x="45" y="7733"/>
                  </a:lnTo>
                  <a:lnTo>
                    <a:pt x="90" y="7823"/>
                  </a:lnTo>
                  <a:lnTo>
                    <a:pt x="158" y="7913"/>
                  </a:lnTo>
                  <a:lnTo>
                    <a:pt x="248" y="7981"/>
                  </a:lnTo>
                  <a:lnTo>
                    <a:pt x="360" y="8048"/>
                  </a:lnTo>
                  <a:lnTo>
                    <a:pt x="473" y="8093"/>
                  </a:lnTo>
                  <a:lnTo>
                    <a:pt x="585" y="8115"/>
                  </a:lnTo>
                  <a:lnTo>
                    <a:pt x="697" y="8115"/>
                  </a:lnTo>
                  <a:lnTo>
                    <a:pt x="810" y="8093"/>
                  </a:lnTo>
                  <a:lnTo>
                    <a:pt x="922" y="8048"/>
                  </a:lnTo>
                  <a:lnTo>
                    <a:pt x="1012" y="8003"/>
                  </a:lnTo>
                  <a:lnTo>
                    <a:pt x="1102" y="7913"/>
                  </a:lnTo>
                  <a:lnTo>
                    <a:pt x="1169" y="7801"/>
                  </a:lnTo>
                  <a:lnTo>
                    <a:pt x="1214" y="7666"/>
                  </a:lnTo>
                  <a:lnTo>
                    <a:pt x="1439" y="6812"/>
                  </a:lnTo>
                  <a:lnTo>
                    <a:pt x="1641" y="5958"/>
                  </a:lnTo>
                  <a:lnTo>
                    <a:pt x="1979" y="4227"/>
                  </a:lnTo>
                  <a:lnTo>
                    <a:pt x="2316" y="2496"/>
                  </a:lnTo>
                  <a:lnTo>
                    <a:pt x="2473" y="1619"/>
                  </a:lnTo>
                  <a:lnTo>
                    <a:pt x="2653" y="765"/>
                  </a:lnTo>
                  <a:lnTo>
                    <a:pt x="2676" y="630"/>
                  </a:lnTo>
                  <a:lnTo>
                    <a:pt x="2676" y="495"/>
                  </a:lnTo>
                  <a:lnTo>
                    <a:pt x="2631" y="383"/>
                  </a:lnTo>
                  <a:lnTo>
                    <a:pt x="2563" y="270"/>
                  </a:lnTo>
                  <a:lnTo>
                    <a:pt x="2496" y="180"/>
                  </a:lnTo>
                  <a:lnTo>
                    <a:pt x="2406" y="113"/>
                  </a:lnTo>
                  <a:lnTo>
                    <a:pt x="2316" y="46"/>
                  </a:lnTo>
                  <a:lnTo>
                    <a:pt x="2203" y="23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5647625" y="2180875"/>
              <a:ext cx="49500" cy="91625"/>
            </a:xfrm>
            <a:custGeom>
              <a:avLst/>
              <a:gdLst/>
              <a:ahLst/>
              <a:cxnLst/>
              <a:rect l="l" t="t" r="r" b="b"/>
              <a:pathLst>
                <a:path w="1980" h="3665" extrusionOk="0">
                  <a:moveTo>
                    <a:pt x="1170" y="0"/>
                  </a:moveTo>
                  <a:lnTo>
                    <a:pt x="1080" y="45"/>
                  </a:lnTo>
                  <a:lnTo>
                    <a:pt x="967" y="113"/>
                  </a:lnTo>
                  <a:lnTo>
                    <a:pt x="878" y="180"/>
                  </a:lnTo>
                  <a:lnTo>
                    <a:pt x="810" y="292"/>
                  </a:lnTo>
                  <a:lnTo>
                    <a:pt x="765" y="427"/>
                  </a:lnTo>
                  <a:lnTo>
                    <a:pt x="46" y="2900"/>
                  </a:lnTo>
                  <a:lnTo>
                    <a:pt x="1" y="3035"/>
                  </a:lnTo>
                  <a:lnTo>
                    <a:pt x="23" y="3170"/>
                  </a:lnTo>
                  <a:lnTo>
                    <a:pt x="46" y="3282"/>
                  </a:lnTo>
                  <a:lnTo>
                    <a:pt x="91" y="3372"/>
                  </a:lnTo>
                  <a:lnTo>
                    <a:pt x="158" y="3462"/>
                  </a:lnTo>
                  <a:lnTo>
                    <a:pt x="248" y="3552"/>
                  </a:lnTo>
                  <a:lnTo>
                    <a:pt x="361" y="3597"/>
                  </a:lnTo>
                  <a:lnTo>
                    <a:pt x="473" y="3642"/>
                  </a:lnTo>
                  <a:lnTo>
                    <a:pt x="585" y="3664"/>
                  </a:lnTo>
                  <a:lnTo>
                    <a:pt x="698" y="3664"/>
                  </a:lnTo>
                  <a:lnTo>
                    <a:pt x="810" y="3642"/>
                  </a:lnTo>
                  <a:lnTo>
                    <a:pt x="923" y="3597"/>
                  </a:lnTo>
                  <a:lnTo>
                    <a:pt x="1012" y="3552"/>
                  </a:lnTo>
                  <a:lnTo>
                    <a:pt x="1102" y="3462"/>
                  </a:lnTo>
                  <a:lnTo>
                    <a:pt x="1170" y="3350"/>
                  </a:lnTo>
                  <a:lnTo>
                    <a:pt x="1237" y="3237"/>
                  </a:lnTo>
                  <a:lnTo>
                    <a:pt x="1957" y="742"/>
                  </a:lnTo>
                  <a:lnTo>
                    <a:pt x="1979" y="607"/>
                  </a:lnTo>
                  <a:lnTo>
                    <a:pt x="1979" y="495"/>
                  </a:lnTo>
                  <a:lnTo>
                    <a:pt x="1934" y="382"/>
                  </a:lnTo>
                  <a:lnTo>
                    <a:pt x="1889" y="270"/>
                  </a:lnTo>
                  <a:lnTo>
                    <a:pt x="1822" y="180"/>
                  </a:lnTo>
                  <a:lnTo>
                    <a:pt x="1732" y="113"/>
                  </a:lnTo>
                  <a:lnTo>
                    <a:pt x="1619" y="45"/>
                  </a:lnTo>
                  <a:lnTo>
                    <a:pt x="1529" y="23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5529625" y="2699000"/>
              <a:ext cx="53400" cy="120300"/>
            </a:xfrm>
            <a:custGeom>
              <a:avLst/>
              <a:gdLst/>
              <a:ahLst/>
              <a:cxnLst/>
              <a:rect l="l" t="t" r="r" b="b"/>
              <a:pathLst>
                <a:path w="2136" h="4812" extrusionOk="0">
                  <a:moveTo>
                    <a:pt x="1304" y="1"/>
                  </a:moveTo>
                  <a:lnTo>
                    <a:pt x="1192" y="46"/>
                  </a:lnTo>
                  <a:lnTo>
                    <a:pt x="1102" y="113"/>
                  </a:lnTo>
                  <a:lnTo>
                    <a:pt x="1034" y="203"/>
                  </a:lnTo>
                  <a:lnTo>
                    <a:pt x="967" y="293"/>
                  </a:lnTo>
                  <a:lnTo>
                    <a:pt x="944" y="428"/>
                  </a:lnTo>
                  <a:lnTo>
                    <a:pt x="854" y="900"/>
                  </a:lnTo>
                  <a:lnTo>
                    <a:pt x="742" y="1350"/>
                  </a:lnTo>
                  <a:lnTo>
                    <a:pt x="495" y="2249"/>
                  </a:lnTo>
                  <a:lnTo>
                    <a:pt x="225" y="3148"/>
                  </a:lnTo>
                  <a:lnTo>
                    <a:pt x="113" y="359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7"/>
                  </a:lnTo>
                  <a:lnTo>
                    <a:pt x="45" y="4429"/>
                  </a:lnTo>
                  <a:lnTo>
                    <a:pt x="113" y="4542"/>
                  </a:lnTo>
                  <a:lnTo>
                    <a:pt x="180" y="4632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789"/>
                  </a:lnTo>
                  <a:lnTo>
                    <a:pt x="607" y="4811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09"/>
                  </a:lnTo>
                  <a:lnTo>
                    <a:pt x="1169" y="4519"/>
                  </a:lnTo>
                  <a:lnTo>
                    <a:pt x="1214" y="4384"/>
                  </a:lnTo>
                  <a:lnTo>
                    <a:pt x="1304" y="3912"/>
                  </a:lnTo>
                  <a:lnTo>
                    <a:pt x="1416" y="3463"/>
                  </a:lnTo>
                  <a:lnTo>
                    <a:pt x="1686" y="2586"/>
                  </a:lnTo>
                  <a:lnTo>
                    <a:pt x="1933" y="1687"/>
                  </a:lnTo>
                  <a:lnTo>
                    <a:pt x="2046" y="1215"/>
                  </a:lnTo>
                  <a:lnTo>
                    <a:pt x="2136" y="765"/>
                  </a:lnTo>
                  <a:lnTo>
                    <a:pt x="2136" y="630"/>
                  </a:lnTo>
                  <a:lnTo>
                    <a:pt x="2113" y="495"/>
                  </a:lnTo>
                  <a:lnTo>
                    <a:pt x="2091" y="383"/>
                  </a:lnTo>
                  <a:lnTo>
                    <a:pt x="2023" y="271"/>
                  </a:lnTo>
                  <a:lnTo>
                    <a:pt x="1933" y="181"/>
                  </a:lnTo>
                  <a:lnTo>
                    <a:pt x="1844" y="113"/>
                  </a:lnTo>
                  <a:lnTo>
                    <a:pt x="1731" y="46"/>
                  </a:lnTo>
                  <a:lnTo>
                    <a:pt x="1641" y="23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5883675" y="2127475"/>
              <a:ext cx="46650" cy="123100"/>
            </a:xfrm>
            <a:custGeom>
              <a:avLst/>
              <a:gdLst/>
              <a:ahLst/>
              <a:cxnLst/>
              <a:rect l="l" t="t" r="r" b="b"/>
              <a:pathLst>
                <a:path w="1866" h="4924" extrusionOk="0">
                  <a:moveTo>
                    <a:pt x="1146" y="1"/>
                  </a:moveTo>
                  <a:lnTo>
                    <a:pt x="1034" y="23"/>
                  </a:lnTo>
                  <a:lnTo>
                    <a:pt x="944" y="68"/>
                  </a:lnTo>
                  <a:lnTo>
                    <a:pt x="832" y="113"/>
                  </a:lnTo>
                  <a:lnTo>
                    <a:pt x="764" y="203"/>
                  </a:lnTo>
                  <a:lnTo>
                    <a:pt x="697" y="315"/>
                  </a:lnTo>
                  <a:lnTo>
                    <a:pt x="652" y="450"/>
                  </a:lnTo>
                  <a:lnTo>
                    <a:pt x="450" y="1417"/>
                  </a:lnTo>
                  <a:lnTo>
                    <a:pt x="292" y="2383"/>
                  </a:lnTo>
                  <a:lnTo>
                    <a:pt x="135" y="3350"/>
                  </a:lnTo>
                  <a:lnTo>
                    <a:pt x="23" y="4317"/>
                  </a:lnTo>
                  <a:lnTo>
                    <a:pt x="0" y="4452"/>
                  </a:lnTo>
                  <a:lnTo>
                    <a:pt x="45" y="4586"/>
                  </a:lnTo>
                  <a:lnTo>
                    <a:pt x="90" y="4676"/>
                  </a:lnTo>
                  <a:lnTo>
                    <a:pt x="157" y="4766"/>
                  </a:lnTo>
                  <a:lnTo>
                    <a:pt x="247" y="4834"/>
                  </a:lnTo>
                  <a:lnTo>
                    <a:pt x="337" y="4879"/>
                  </a:lnTo>
                  <a:lnTo>
                    <a:pt x="450" y="4901"/>
                  </a:lnTo>
                  <a:lnTo>
                    <a:pt x="562" y="4924"/>
                  </a:lnTo>
                  <a:lnTo>
                    <a:pt x="674" y="4901"/>
                  </a:lnTo>
                  <a:lnTo>
                    <a:pt x="787" y="4879"/>
                  </a:lnTo>
                  <a:lnTo>
                    <a:pt x="899" y="4834"/>
                  </a:lnTo>
                  <a:lnTo>
                    <a:pt x="1012" y="4766"/>
                  </a:lnTo>
                  <a:lnTo>
                    <a:pt x="1102" y="4676"/>
                  </a:lnTo>
                  <a:lnTo>
                    <a:pt x="1169" y="4586"/>
                  </a:lnTo>
                  <a:lnTo>
                    <a:pt x="1214" y="4452"/>
                  </a:lnTo>
                  <a:lnTo>
                    <a:pt x="1259" y="4317"/>
                  </a:lnTo>
                  <a:lnTo>
                    <a:pt x="1371" y="3440"/>
                  </a:lnTo>
                  <a:lnTo>
                    <a:pt x="1506" y="2541"/>
                  </a:lnTo>
                  <a:lnTo>
                    <a:pt x="1663" y="1664"/>
                  </a:lnTo>
                  <a:lnTo>
                    <a:pt x="1843" y="765"/>
                  </a:lnTo>
                  <a:lnTo>
                    <a:pt x="1866" y="630"/>
                  </a:lnTo>
                  <a:lnTo>
                    <a:pt x="1843" y="495"/>
                  </a:lnTo>
                  <a:lnTo>
                    <a:pt x="1821" y="383"/>
                  </a:lnTo>
                  <a:lnTo>
                    <a:pt x="1753" y="293"/>
                  </a:lnTo>
                  <a:lnTo>
                    <a:pt x="1686" y="203"/>
                  </a:lnTo>
                  <a:lnTo>
                    <a:pt x="1596" y="113"/>
                  </a:lnTo>
                  <a:lnTo>
                    <a:pt x="1484" y="68"/>
                  </a:lnTo>
                  <a:lnTo>
                    <a:pt x="1371" y="23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5713950" y="2719800"/>
              <a:ext cx="34875" cy="153450"/>
            </a:xfrm>
            <a:custGeom>
              <a:avLst/>
              <a:gdLst/>
              <a:ahLst/>
              <a:cxnLst/>
              <a:rect l="l" t="t" r="r" b="b"/>
              <a:pathLst>
                <a:path w="1395" h="6138" extrusionOk="0">
                  <a:moveTo>
                    <a:pt x="652" y="1"/>
                  </a:moveTo>
                  <a:lnTo>
                    <a:pt x="540" y="46"/>
                  </a:lnTo>
                  <a:lnTo>
                    <a:pt x="427" y="91"/>
                  </a:lnTo>
                  <a:lnTo>
                    <a:pt x="338" y="136"/>
                  </a:lnTo>
                  <a:lnTo>
                    <a:pt x="248" y="225"/>
                  </a:lnTo>
                  <a:lnTo>
                    <a:pt x="203" y="338"/>
                  </a:lnTo>
                  <a:lnTo>
                    <a:pt x="158" y="450"/>
                  </a:lnTo>
                  <a:lnTo>
                    <a:pt x="135" y="585"/>
                  </a:lnTo>
                  <a:lnTo>
                    <a:pt x="135" y="1844"/>
                  </a:lnTo>
                  <a:lnTo>
                    <a:pt x="90" y="3080"/>
                  </a:lnTo>
                  <a:lnTo>
                    <a:pt x="23" y="4317"/>
                  </a:lnTo>
                  <a:lnTo>
                    <a:pt x="0" y="5553"/>
                  </a:lnTo>
                  <a:lnTo>
                    <a:pt x="0" y="5688"/>
                  </a:lnTo>
                  <a:lnTo>
                    <a:pt x="45" y="5800"/>
                  </a:lnTo>
                  <a:lnTo>
                    <a:pt x="90" y="5913"/>
                  </a:lnTo>
                  <a:lnTo>
                    <a:pt x="180" y="6003"/>
                  </a:lnTo>
                  <a:lnTo>
                    <a:pt x="270" y="6070"/>
                  </a:lnTo>
                  <a:lnTo>
                    <a:pt x="383" y="6115"/>
                  </a:lnTo>
                  <a:lnTo>
                    <a:pt x="472" y="6137"/>
                  </a:lnTo>
                  <a:lnTo>
                    <a:pt x="720" y="6137"/>
                  </a:lnTo>
                  <a:lnTo>
                    <a:pt x="832" y="6115"/>
                  </a:lnTo>
                  <a:lnTo>
                    <a:pt x="922" y="6070"/>
                  </a:lnTo>
                  <a:lnTo>
                    <a:pt x="1034" y="6003"/>
                  </a:lnTo>
                  <a:lnTo>
                    <a:pt x="1102" y="5913"/>
                  </a:lnTo>
                  <a:lnTo>
                    <a:pt x="1169" y="5800"/>
                  </a:lnTo>
                  <a:lnTo>
                    <a:pt x="1214" y="5688"/>
                  </a:lnTo>
                  <a:lnTo>
                    <a:pt x="1237" y="5553"/>
                  </a:lnTo>
                  <a:lnTo>
                    <a:pt x="1259" y="4317"/>
                  </a:lnTo>
                  <a:lnTo>
                    <a:pt x="1327" y="3080"/>
                  </a:lnTo>
                  <a:lnTo>
                    <a:pt x="1372" y="1844"/>
                  </a:lnTo>
                  <a:lnTo>
                    <a:pt x="1394" y="585"/>
                  </a:lnTo>
                  <a:lnTo>
                    <a:pt x="1372" y="450"/>
                  </a:lnTo>
                  <a:lnTo>
                    <a:pt x="1327" y="338"/>
                  </a:lnTo>
                  <a:lnTo>
                    <a:pt x="1259" y="225"/>
                  </a:lnTo>
                  <a:lnTo>
                    <a:pt x="1192" y="136"/>
                  </a:lnTo>
                  <a:lnTo>
                    <a:pt x="1102" y="91"/>
                  </a:lnTo>
                  <a:lnTo>
                    <a:pt x="989" y="46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5733625" y="1701500"/>
              <a:ext cx="49475" cy="69700"/>
            </a:xfrm>
            <a:custGeom>
              <a:avLst/>
              <a:gdLst/>
              <a:ahLst/>
              <a:cxnLst/>
              <a:rect l="l" t="t" r="r" b="b"/>
              <a:pathLst>
                <a:path w="1979" h="2788" extrusionOk="0">
                  <a:moveTo>
                    <a:pt x="1214" y="1"/>
                  </a:moveTo>
                  <a:lnTo>
                    <a:pt x="1102" y="45"/>
                  </a:lnTo>
                  <a:lnTo>
                    <a:pt x="989" y="113"/>
                  </a:lnTo>
                  <a:lnTo>
                    <a:pt x="922" y="203"/>
                  </a:lnTo>
                  <a:lnTo>
                    <a:pt x="832" y="315"/>
                  </a:lnTo>
                  <a:lnTo>
                    <a:pt x="68" y="1866"/>
                  </a:lnTo>
                  <a:lnTo>
                    <a:pt x="23" y="2001"/>
                  </a:lnTo>
                  <a:lnTo>
                    <a:pt x="0" y="2114"/>
                  </a:lnTo>
                  <a:lnTo>
                    <a:pt x="0" y="2248"/>
                  </a:lnTo>
                  <a:lnTo>
                    <a:pt x="23" y="2361"/>
                  </a:lnTo>
                  <a:lnTo>
                    <a:pt x="90" y="2473"/>
                  </a:lnTo>
                  <a:lnTo>
                    <a:pt x="158" y="2563"/>
                  </a:lnTo>
                  <a:lnTo>
                    <a:pt x="225" y="2631"/>
                  </a:lnTo>
                  <a:lnTo>
                    <a:pt x="337" y="2698"/>
                  </a:lnTo>
                  <a:lnTo>
                    <a:pt x="427" y="2765"/>
                  </a:lnTo>
                  <a:lnTo>
                    <a:pt x="540" y="2788"/>
                  </a:lnTo>
                  <a:lnTo>
                    <a:pt x="764" y="2788"/>
                  </a:lnTo>
                  <a:lnTo>
                    <a:pt x="877" y="2743"/>
                  </a:lnTo>
                  <a:lnTo>
                    <a:pt x="967" y="2698"/>
                  </a:lnTo>
                  <a:lnTo>
                    <a:pt x="1057" y="2608"/>
                  </a:lnTo>
                  <a:lnTo>
                    <a:pt x="1124" y="2473"/>
                  </a:lnTo>
                  <a:lnTo>
                    <a:pt x="1911" y="945"/>
                  </a:lnTo>
                  <a:lnTo>
                    <a:pt x="1956" y="810"/>
                  </a:lnTo>
                  <a:lnTo>
                    <a:pt x="1978" y="675"/>
                  </a:lnTo>
                  <a:lnTo>
                    <a:pt x="1978" y="563"/>
                  </a:lnTo>
                  <a:lnTo>
                    <a:pt x="1933" y="428"/>
                  </a:lnTo>
                  <a:lnTo>
                    <a:pt x="1888" y="338"/>
                  </a:lnTo>
                  <a:lnTo>
                    <a:pt x="1821" y="248"/>
                  </a:lnTo>
                  <a:lnTo>
                    <a:pt x="1731" y="158"/>
                  </a:lnTo>
                  <a:lnTo>
                    <a:pt x="1641" y="90"/>
                  </a:lnTo>
                  <a:lnTo>
                    <a:pt x="1529" y="45"/>
                  </a:lnTo>
                  <a:lnTo>
                    <a:pt x="1416" y="1"/>
                  </a:lnTo>
                  <a:close/>
                </a:path>
              </a:pathLst>
            </a:custGeom>
            <a:solidFill>
              <a:srgbClr val="76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4243250" y="1428375"/>
              <a:ext cx="925050" cy="1966375"/>
            </a:xfrm>
            <a:custGeom>
              <a:avLst/>
              <a:gdLst/>
              <a:ahLst/>
              <a:cxnLst/>
              <a:rect l="l" t="t" r="r" b="b"/>
              <a:pathLst>
                <a:path w="37002" h="78655" extrusionOk="0">
                  <a:moveTo>
                    <a:pt x="33922" y="1"/>
                  </a:moveTo>
                  <a:lnTo>
                    <a:pt x="33607" y="23"/>
                  </a:lnTo>
                  <a:lnTo>
                    <a:pt x="33315" y="46"/>
                  </a:lnTo>
                  <a:lnTo>
                    <a:pt x="33022" y="91"/>
                  </a:lnTo>
                  <a:lnTo>
                    <a:pt x="32730" y="158"/>
                  </a:lnTo>
                  <a:lnTo>
                    <a:pt x="32416" y="248"/>
                  </a:lnTo>
                  <a:lnTo>
                    <a:pt x="32123" y="360"/>
                  </a:lnTo>
                  <a:lnTo>
                    <a:pt x="31831" y="473"/>
                  </a:lnTo>
                  <a:lnTo>
                    <a:pt x="31539" y="608"/>
                  </a:lnTo>
                  <a:lnTo>
                    <a:pt x="30932" y="922"/>
                  </a:lnTo>
                  <a:lnTo>
                    <a:pt x="30370" y="1282"/>
                  </a:lnTo>
                  <a:lnTo>
                    <a:pt x="29808" y="1687"/>
                  </a:lnTo>
                  <a:lnTo>
                    <a:pt x="29268" y="2091"/>
                  </a:lnTo>
                  <a:lnTo>
                    <a:pt x="28751" y="2518"/>
                  </a:lnTo>
                  <a:lnTo>
                    <a:pt x="28257" y="2945"/>
                  </a:lnTo>
                  <a:lnTo>
                    <a:pt x="27807" y="3350"/>
                  </a:lnTo>
                  <a:lnTo>
                    <a:pt x="27021" y="4114"/>
                  </a:lnTo>
                  <a:lnTo>
                    <a:pt x="26661" y="4497"/>
                  </a:lnTo>
                  <a:lnTo>
                    <a:pt x="26301" y="4924"/>
                  </a:lnTo>
                  <a:lnTo>
                    <a:pt x="25942" y="5396"/>
                  </a:lnTo>
                  <a:lnTo>
                    <a:pt x="25604" y="5890"/>
                  </a:lnTo>
                  <a:lnTo>
                    <a:pt x="25267" y="6407"/>
                  </a:lnTo>
                  <a:lnTo>
                    <a:pt x="24930" y="6969"/>
                  </a:lnTo>
                  <a:lnTo>
                    <a:pt x="24593" y="7554"/>
                  </a:lnTo>
                  <a:lnTo>
                    <a:pt x="24278" y="8138"/>
                  </a:lnTo>
                  <a:lnTo>
                    <a:pt x="23963" y="8768"/>
                  </a:lnTo>
                  <a:lnTo>
                    <a:pt x="23671" y="9397"/>
                  </a:lnTo>
                  <a:lnTo>
                    <a:pt x="23109" y="10678"/>
                  </a:lnTo>
                  <a:lnTo>
                    <a:pt x="22570" y="11960"/>
                  </a:lnTo>
                  <a:lnTo>
                    <a:pt x="22098" y="13241"/>
                  </a:lnTo>
                  <a:lnTo>
                    <a:pt x="21648" y="14455"/>
                  </a:lnTo>
                  <a:lnTo>
                    <a:pt x="21266" y="15601"/>
                  </a:lnTo>
                  <a:lnTo>
                    <a:pt x="20951" y="16658"/>
                  </a:lnTo>
                  <a:lnTo>
                    <a:pt x="20682" y="17602"/>
                  </a:lnTo>
                  <a:lnTo>
                    <a:pt x="20479" y="18366"/>
                  </a:lnTo>
                  <a:lnTo>
                    <a:pt x="20344" y="18951"/>
                  </a:lnTo>
                  <a:lnTo>
                    <a:pt x="20277" y="19333"/>
                  </a:lnTo>
                  <a:lnTo>
                    <a:pt x="20277" y="19423"/>
                  </a:lnTo>
                  <a:lnTo>
                    <a:pt x="20277" y="19468"/>
                  </a:lnTo>
                  <a:lnTo>
                    <a:pt x="20052" y="19940"/>
                  </a:lnTo>
                  <a:lnTo>
                    <a:pt x="19603" y="20951"/>
                  </a:lnTo>
                  <a:lnTo>
                    <a:pt x="18996" y="22367"/>
                  </a:lnTo>
                  <a:lnTo>
                    <a:pt x="18299" y="24098"/>
                  </a:lnTo>
                  <a:lnTo>
                    <a:pt x="17557" y="25942"/>
                  </a:lnTo>
                  <a:lnTo>
                    <a:pt x="16860" y="27807"/>
                  </a:lnTo>
                  <a:lnTo>
                    <a:pt x="16545" y="28706"/>
                  </a:lnTo>
                  <a:lnTo>
                    <a:pt x="16253" y="29538"/>
                  </a:lnTo>
                  <a:lnTo>
                    <a:pt x="16028" y="30325"/>
                  </a:lnTo>
                  <a:lnTo>
                    <a:pt x="15826" y="30999"/>
                  </a:lnTo>
                  <a:lnTo>
                    <a:pt x="15759" y="30010"/>
                  </a:lnTo>
                  <a:lnTo>
                    <a:pt x="15714" y="28999"/>
                  </a:lnTo>
                  <a:lnTo>
                    <a:pt x="15714" y="28010"/>
                  </a:lnTo>
                  <a:lnTo>
                    <a:pt x="15736" y="26998"/>
                  </a:lnTo>
                  <a:lnTo>
                    <a:pt x="15781" y="25987"/>
                  </a:lnTo>
                  <a:lnTo>
                    <a:pt x="15849" y="24997"/>
                  </a:lnTo>
                  <a:lnTo>
                    <a:pt x="16006" y="22974"/>
                  </a:lnTo>
                  <a:lnTo>
                    <a:pt x="16141" y="20974"/>
                  </a:lnTo>
                  <a:lnTo>
                    <a:pt x="16208" y="19962"/>
                  </a:lnTo>
                  <a:lnTo>
                    <a:pt x="16231" y="18973"/>
                  </a:lnTo>
                  <a:lnTo>
                    <a:pt x="16253" y="17961"/>
                  </a:lnTo>
                  <a:lnTo>
                    <a:pt x="16208" y="16950"/>
                  </a:lnTo>
                  <a:lnTo>
                    <a:pt x="16141" y="15961"/>
                  </a:lnTo>
                  <a:lnTo>
                    <a:pt x="16028" y="14949"/>
                  </a:lnTo>
                  <a:lnTo>
                    <a:pt x="15916" y="14185"/>
                  </a:lnTo>
                  <a:lnTo>
                    <a:pt x="15759" y="13286"/>
                  </a:lnTo>
                  <a:lnTo>
                    <a:pt x="15646" y="12791"/>
                  </a:lnTo>
                  <a:lnTo>
                    <a:pt x="15511" y="12319"/>
                  </a:lnTo>
                  <a:lnTo>
                    <a:pt x="15354" y="11847"/>
                  </a:lnTo>
                  <a:lnTo>
                    <a:pt x="15174" y="11398"/>
                  </a:lnTo>
                  <a:lnTo>
                    <a:pt x="14972" y="10970"/>
                  </a:lnTo>
                  <a:lnTo>
                    <a:pt x="14725" y="10588"/>
                  </a:lnTo>
                  <a:lnTo>
                    <a:pt x="14590" y="10431"/>
                  </a:lnTo>
                  <a:lnTo>
                    <a:pt x="14455" y="10274"/>
                  </a:lnTo>
                  <a:lnTo>
                    <a:pt x="14297" y="10116"/>
                  </a:lnTo>
                  <a:lnTo>
                    <a:pt x="14140" y="10004"/>
                  </a:lnTo>
                  <a:lnTo>
                    <a:pt x="13983" y="9891"/>
                  </a:lnTo>
                  <a:lnTo>
                    <a:pt x="13803" y="9802"/>
                  </a:lnTo>
                  <a:lnTo>
                    <a:pt x="13601" y="9734"/>
                  </a:lnTo>
                  <a:lnTo>
                    <a:pt x="13398" y="9689"/>
                  </a:lnTo>
                  <a:lnTo>
                    <a:pt x="13196" y="9667"/>
                  </a:lnTo>
                  <a:lnTo>
                    <a:pt x="12971" y="9689"/>
                  </a:lnTo>
                  <a:lnTo>
                    <a:pt x="12724" y="9712"/>
                  </a:lnTo>
                  <a:lnTo>
                    <a:pt x="12477" y="9779"/>
                  </a:lnTo>
                  <a:lnTo>
                    <a:pt x="12139" y="9891"/>
                  </a:lnTo>
                  <a:lnTo>
                    <a:pt x="11825" y="10026"/>
                  </a:lnTo>
                  <a:lnTo>
                    <a:pt x="11533" y="10206"/>
                  </a:lnTo>
                  <a:lnTo>
                    <a:pt x="11263" y="10409"/>
                  </a:lnTo>
                  <a:lnTo>
                    <a:pt x="10993" y="10633"/>
                  </a:lnTo>
                  <a:lnTo>
                    <a:pt x="10746" y="10881"/>
                  </a:lnTo>
                  <a:lnTo>
                    <a:pt x="10521" y="11150"/>
                  </a:lnTo>
                  <a:lnTo>
                    <a:pt x="10296" y="11443"/>
                  </a:lnTo>
                  <a:lnTo>
                    <a:pt x="10094" y="11757"/>
                  </a:lnTo>
                  <a:lnTo>
                    <a:pt x="9914" y="12094"/>
                  </a:lnTo>
                  <a:lnTo>
                    <a:pt x="9734" y="12432"/>
                  </a:lnTo>
                  <a:lnTo>
                    <a:pt x="9577" y="12791"/>
                  </a:lnTo>
                  <a:lnTo>
                    <a:pt x="9420" y="13173"/>
                  </a:lnTo>
                  <a:lnTo>
                    <a:pt x="9307" y="13556"/>
                  </a:lnTo>
                  <a:lnTo>
                    <a:pt x="9172" y="13938"/>
                  </a:lnTo>
                  <a:lnTo>
                    <a:pt x="9060" y="14342"/>
                  </a:lnTo>
                  <a:lnTo>
                    <a:pt x="8880" y="15152"/>
                  </a:lnTo>
                  <a:lnTo>
                    <a:pt x="8745" y="15961"/>
                  </a:lnTo>
                  <a:lnTo>
                    <a:pt x="8633" y="16770"/>
                  </a:lnTo>
                  <a:lnTo>
                    <a:pt x="8565" y="17579"/>
                  </a:lnTo>
                  <a:lnTo>
                    <a:pt x="8543" y="18344"/>
                  </a:lnTo>
                  <a:lnTo>
                    <a:pt x="8520" y="19040"/>
                  </a:lnTo>
                  <a:lnTo>
                    <a:pt x="8543" y="19715"/>
                  </a:lnTo>
                  <a:lnTo>
                    <a:pt x="8588" y="20299"/>
                  </a:lnTo>
                  <a:lnTo>
                    <a:pt x="8655" y="20749"/>
                  </a:lnTo>
                  <a:lnTo>
                    <a:pt x="8745" y="21198"/>
                  </a:lnTo>
                  <a:lnTo>
                    <a:pt x="8858" y="21693"/>
                  </a:lnTo>
                  <a:lnTo>
                    <a:pt x="9015" y="22188"/>
                  </a:lnTo>
                  <a:lnTo>
                    <a:pt x="9172" y="22705"/>
                  </a:lnTo>
                  <a:lnTo>
                    <a:pt x="9375" y="23222"/>
                  </a:lnTo>
                  <a:lnTo>
                    <a:pt x="9577" y="23761"/>
                  </a:lnTo>
                  <a:lnTo>
                    <a:pt x="9802" y="24301"/>
                  </a:lnTo>
                  <a:lnTo>
                    <a:pt x="10319" y="25402"/>
                  </a:lnTo>
                  <a:lnTo>
                    <a:pt x="10858" y="26504"/>
                  </a:lnTo>
                  <a:lnTo>
                    <a:pt x="11443" y="27583"/>
                  </a:lnTo>
                  <a:lnTo>
                    <a:pt x="12027" y="28639"/>
                  </a:lnTo>
                  <a:lnTo>
                    <a:pt x="12634" y="29628"/>
                  </a:lnTo>
                  <a:lnTo>
                    <a:pt x="13196" y="30550"/>
                  </a:lnTo>
                  <a:lnTo>
                    <a:pt x="13735" y="31381"/>
                  </a:lnTo>
                  <a:lnTo>
                    <a:pt x="14208" y="32101"/>
                  </a:lnTo>
                  <a:lnTo>
                    <a:pt x="14949" y="33157"/>
                  </a:lnTo>
                  <a:lnTo>
                    <a:pt x="15152" y="33450"/>
                  </a:lnTo>
                  <a:lnTo>
                    <a:pt x="15264" y="33562"/>
                  </a:lnTo>
                  <a:lnTo>
                    <a:pt x="15084" y="34529"/>
                  </a:lnTo>
                  <a:lnTo>
                    <a:pt x="14904" y="35495"/>
                  </a:lnTo>
                  <a:lnTo>
                    <a:pt x="14770" y="36462"/>
                  </a:lnTo>
                  <a:lnTo>
                    <a:pt x="14635" y="37428"/>
                  </a:lnTo>
                  <a:lnTo>
                    <a:pt x="14477" y="38755"/>
                  </a:lnTo>
                  <a:lnTo>
                    <a:pt x="14342" y="40103"/>
                  </a:lnTo>
                  <a:lnTo>
                    <a:pt x="14208" y="41452"/>
                  </a:lnTo>
                  <a:lnTo>
                    <a:pt x="14118" y="42801"/>
                  </a:lnTo>
                  <a:lnTo>
                    <a:pt x="13938" y="45498"/>
                  </a:lnTo>
                  <a:lnTo>
                    <a:pt x="13780" y="48196"/>
                  </a:lnTo>
                  <a:lnTo>
                    <a:pt x="13556" y="47746"/>
                  </a:lnTo>
                  <a:lnTo>
                    <a:pt x="13353" y="47274"/>
                  </a:lnTo>
                  <a:lnTo>
                    <a:pt x="13174" y="46802"/>
                  </a:lnTo>
                  <a:lnTo>
                    <a:pt x="13016" y="46308"/>
                  </a:lnTo>
                  <a:lnTo>
                    <a:pt x="12859" y="45813"/>
                  </a:lnTo>
                  <a:lnTo>
                    <a:pt x="12724" y="45319"/>
                  </a:lnTo>
                  <a:lnTo>
                    <a:pt x="12477" y="44307"/>
                  </a:lnTo>
                  <a:lnTo>
                    <a:pt x="12027" y="42261"/>
                  </a:lnTo>
                  <a:lnTo>
                    <a:pt x="11802" y="41250"/>
                  </a:lnTo>
                  <a:lnTo>
                    <a:pt x="11510" y="40238"/>
                  </a:lnTo>
                  <a:lnTo>
                    <a:pt x="11308" y="39609"/>
                  </a:lnTo>
                  <a:lnTo>
                    <a:pt x="11105" y="39002"/>
                  </a:lnTo>
                  <a:lnTo>
                    <a:pt x="10858" y="38395"/>
                  </a:lnTo>
                  <a:lnTo>
                    <a:pt x="10611" y="37788"/>
                  </a:lnTo>
                  <a:lnTo>
                    <a:pt x="10341" y="37181"/>
                  </a:lnTo>
                  <a:lnTo>
                    <a:pt x="10071" y="36597"/>
                  </a:lnTo>
                  <a:lnTo>
                    <a:pt x="9487" y="35428"/>
                  </a:lnTo>
                  <a:lnTo>
                    <a:pt x="9015" y="34529"/>
                  </a:lnTo>
                  <a:lnTo>
                    <a:pt x="8745" y="34012"/>
                  </a:lnTo>
                  <a:lnTo>
                    <a:pt x="8430" y="33472"/>
                  </a:lnTo>
                  <a:lnTo>
                    <a:pt x="8093" y="32933"/>
                  </a:lnTo>
                  <a:lnTo>
                    <a:pt x="7711" y="32371"/>
                  </a:lnTo>
                  <a:lnTo>
                    <a:pt x="7329" y="31831"/>
                  </a:lnTo>
                  <a:lnTo>
                    <a:pt x="6902" y="31314"/>
                  </a:lnTo>
                  <a:lnTo>
                    <a:pt x="6475" y="30820"/>
                  </a:lnTo>
                  <a:lnTo>
                    <a:pt x="6250" y="30595"/>
                  </a:lnTo>
                  <a:lnTo>
                    <a:pt x="6003" y="30392"/>
                  </a:lnTo>
                  <a:lnTo>
                    <a:pt x="5755" y="30213"/>
                  </a:lnTo>
                  <a:lnTo>
                    <a:pt x="5508" y="30033"/>
                  </a:lnTo>
                  <a:lnTo>
                    <a:pt x="5261" y="29875"/>
                  </a:lnTo>
                  <a:lnTo>
                    <a:pt x="5014" y="29741"/>
                  </a:lnTo>
                  <a:lnTo>
                    <a:pt x="4744" y="29628"/>
                  </a:lnTo>
                  <a:lnTo>
                    <a:pt x="4497" y="29561"/>
                  </a:lnTo>
                  <a:lnTo>
                    <a:pt x="4227" y="29493"/>
                  </a:lnTo>
                  <a:lnTo>
                    <a:pt x="3935" y="29471"/>
                  </a:lnTo>
                  <a:lnTo>
                    <a:pt x="3665" y="29471"/>
                  </a:lnTo>
                  <a:lnTo>
                    <a:pt x="3373" y="29493"/>
                  </a:lnTo>
                  <a:lnTo>
                    <a:pt x="3103" y="29561"/>
                  </a:lnTo>
                  <a:lnTo>
                    <a:pt x="2811" y="29651"/>
                  </a:lnTo>
                  <a:lnTo>
                    <a:pt x="2384" y="29830"/>
                  </a:lnTo>
                  <a:lnTo>
                    <a:pt x="2001" y="30055"/>
                  </a:lnTo>
                  <a:lnTo>
                    <a:pt x="1664" y="30303"/>
                  </a:lnTo>
                  <a:lnTo>
                    <a:pt x="1372" y="30550"/>
                  </a:lnTo>
                  <a:lnTo>
                    <a:pt x="1125" y="30842"/>
                  </a:lnTo>
                  <a:lnTo>
                    <a:pt x="900" y="31134"/>
                  </a:lnTo>
                  <a:lnTo>
                    <a:pt x="720" y="31471"/>
                  </a:lnTo>
                  <a:lnTo>
                    <a:pt x="585" y="31809"/>
                  </a:lnTo>
                  <a:lnTo>
                    <a:pt x="473" y="32168"/>
                  </a:lnTo>
                  <a:lnTo>
                    <a:pt x="383" y="32528"/>
                  </a:lnTo>
                  <a:lnTo>
                    <a:pt x="338" y="32910"/>
                  </a:lnTo>
                  <a:lnTo>
                    <a:pt x="293" y="33292"/>
                  </a:lnTo>
                  <a:lnTo>
                    <a:pt x="293" y="33697"/>
                  </a:lnTo>
                  <a:lnTo>
                    <a:pt x="338" y="34101"/>
                  </a:lnTo>
                  <a:lnTo>
                    <a:pt x="383" y="34506"/>
                  </a:lnTo>
                  <a:lnTo>
                    <a:pt x="450" y="34933"/>
                  </a:lnTo>
                  <a:lnTo>
                    <a:pt x="540" y="35338"/>
                  </a:lnTo>
                  <a:lnTo>
                    <a:pt x="630" y="35765"/>
                  </a:lnTo>
                  <a:lnTo>
                    <a:pt x="765" y="36192"/>
                  </a:lnTo>
                  <a:lnTo>
                    <a:pt x="900" y="36597"/>
                  </a:lnTo>
                  <a:lnTo>
                    <a:pt x="1215" y="37406"/>
                  </a:lnTo>
                  <a:lnTo>
                    <a:pt x="1574" y="38193"/>
                  </a:lnTo>
                  <a:lnTo>
                    <a:pt x="1956" y="38934"/>
                  </a:lnTo>
                  <a:lnTo>
                    <a:pt x="2339" y="39609"/>
                  </a:lnTo>
                  <a:lnTo>
                    <a:pt x="2721" y="40216"/>
                  </a:lnTo>
                  <a:lnTo>
                    <a:pt x="3103" y="40733"/>
                  </a:lnTo>
                  <a:lnTo>
                    <a:pt x="3687" y="41475"/>
                  </a:lnTo>
                  <a:lnTo>
                    <a:pt x="4272" y="42194"/>
                  </a:lnTo>
                  <a:lnTo>
                    <a:pt x="4879" y="42891"/>
                  </a:lnTo>
                  <a:lnTo>
                    <a:pt x="5508" y="43588"/>
                  </a:lnTo>
                  <a:lnTo>
                    <a:pt x="6745" y="44959"/>
                  </a:lnTo>
                  <a:lnTo>
                    <a:pt x="8003" y="46330"/>
                  </a:lnTo>
                  <a:lnTo>
                    <a:pt x="8588" y="47004"/>
                  </a:lnTo>
                  <a:lnTo>
                    <a:pt x="9195" y="47679"/>
                  </a:lnTo>
                  <a:lnTo>
                    <a:pt x="9847" y="48331"/>
                  </a:lnTo>
                  <a:lnTo>
                    <a:pt x="10161" y="48645"/>
                  </a:lnTo>
                  <a:lnTo>
                    <a:pt x="10521" y="48960"/>
                  </a:lnTo>
                  <a:lnTo>
                    <a:pt x="10881" y="49252"/>
                  </a:lnTo>
                  <a:lnTo>
                    <a:pt x="11240" y="49522"/>
                  </a:lnTo>
                  <a:lnTo>
                    <a:pt x="11600" y="49792"/>
                  </a:lnTo>
                  <a:lnTo>
                    <a:pt x="12005" y="50017"/>
                  </a:lnTo>
                  <a:lnTo>
                    <a:pt x="12387" y="50219"/>
                  </a:lnTo>
                  <a:lnTo>
                    <a:pt x="12791" y="50399"/>
                  </a:lnTo>
                  <a:lnTo>
                    <a:pt x="13218" y="50556"/>
                  </a:lnTo>
                  <a:lnTo>
                    <a:pt x="13668" y="50669"/>
                  </a:lnTo>
                  <a:lnTo>
                    <a:pt x="13511" y="53546"/>
                  </a:lnTo>
                  <a:lnTo>
                    <a:pt x="13331" y="56423"/>
                  </a:lnTo>
                  <a:lnTo>
                    <a:pt x="13218" y="57817"/>
                  </a:lnTo>
                  <a:lnTo>
                    <a:pt x="13106" y="59256"/>
                  </a:lnTo>
                  <a:lnTo>
                    <a:pt x="12971" y="60694"/>
                  </a:lnTo>
                  <a:lnTo>
                    <a:pt x="12791" y="62155"/>
                  </a:lnTo>
                  <a:lnTo>
                    <a:pt x="12477" y="61301"/>
                  </a:lnTo>
                  <a:lnTo>
                    <a:pt x="12184" y="60402"/>
                  </a:lnTo>
                  <a:lnTo>
                    <a:pt x="11915" y="59503"/>
                  </a:lnTo>
                  <a:lnTo>
                    <a:pt x="11645" y="58581"/>
                  </a:lnTo>
                  <a:lnTo>
                    <a:pt x="11398" y="57660"/>
                  </a:lnTo>
                  <a:lnTo>
                    <a:pt x="11128" y="56760"/>
                  </a:lnTo>
                  <a:lnTo>
                    <a:pt x="10836" y="55884"/>
                  </a:lnTo>
                  <a:lnTo>
                    <a:pt x="10678" y="55479"/>
                  </a:lnTo>
                  <a:lnTo>
                    <a:pt x="10499" y="55052"/>
                  </a:lnTo>
                  <a:lnTo>
                    <a:pt x="10026" y="53995"/>
                  </a:lnTo>
                  <a:lnTo>
                    <a:pt x="9532" y="52961"/>
                  </a:lnTo>
                  <a:lnTo>
                    <a:pt x="8992" y="51927"/>
                  </a:lnTo>
                  <a:lnTo>
                    <a:pt x="8408" y="50938"/>
                  </a:lnTo>
                  <a:lnTo>
                    <a:pt x="7913" y="50152"/>
                  </a:lnTo>
                  <a:lnTo>
                    <a:pt x="7644" y="49702"/>
                  </a:lnTo>
                  <a:lnTo>
                    <a:pt x="7329" y="49252"/>
                  </a:lnTo>
                  <a:lnTo>
                    <a:pt x="7014" y="48825"/>
                  </a:lnTo>
                  <a:lnTo>
                    <a:pt x="6655" y="48376"/>
                  </a:lnTo>
                  <a:lnTo>
                    <a:pt x="6295" y="47949"/>
                  </a:lnTo>
                  <a:lnTo>
                    <a:pt x="5913" y="47544"/>
                  </a:lnTo>
                  <a:lnTo>
                    <a:pt x="5486" y="47162"/>
                  </a:lnTo>
                  <a:lnTo>
                    <a:pt x="5081" y="46847"/>
                  </a:lnTo>
                  <a:lnTo>
                    <a:pt x="4856" y="46712"/>
                  </a:lnTo>
                  <a:lnTo>
                    <a:pt x="4631" y="46577"/>
                  </a:lnTo>
                  <a:lnTo>
                    <a:pt x="4407" y="46465"/>
                  </a:lnTo>
                  <a:lnTo>
                    <a:pt x="4182" y="46375"/>
                  </a:lnTo>
                  <a:lnTo>
                    <a:pt x="3935" y="46285"/>
                  </a:lnTo>
                  <a:lnTo>
                    <a:pt x="3710" y="46218"/>
                  </a:lnTo>
                  <a:lnTo>
                    <a:pt x="3463" y="46195"/>
                  </a:lnTo>
                  <a:lnTo>
                    <a:pt x="3215" y="46173"/>
                  </a:lnTo>
                  <a:lnTo>
                    <a:pt x="2968" y="46173"/>
                  </a:lnTo>
                  <a:lnTo>
                    <a:pt x="2721" y="46195"/>
                  </a:lnTo>
                  <a:lnTo>
                    <a:pt x="2451" y="46263"/>
                  </a:lnTo>
                  <a:lnTo>
                    <a:pt x="2204" y="46330"/>
                  </a:lnTo>
                  <a:lnTo>
                    <a:pt x="1867" y="46465"/>
                  </a:lnTo>
                  <a:lnTo>
                    <a:pt x="1552" y="46622"/>
                  </a:lnTo>
                  <a:lnTo>
                    <a:pt x="1260" y="46802"/>
                  </a:lnTo>
                  <a:lnTo>
                    <a:pt x="1012" y="46982"/>
                  </a:lnTo>
                  <a:lnTo>
                    <a:pt x="788" y="47162"/>
                  </a:lnTo>
                  <a:lnTo>
                    <a:pt x="608" y="47364"/>
                  </a:lnTo>
                  <a:lnTo>
                    <a:pt x="428" y="47589"/>
                  </a:lnTo>
                  <a:lnTo>
                    <a:pt x="293" y="47814"/>
                  </a:lnTo>
                  <a:lnTo>
                    <a:pt x="181" y="48061"/>
                  </a:lnTo>
                  <a:lnTo>
                    <a:pt x="113" y="48308"/>
                  </a:lnTo>
                  <a:lnTo>
                    <a:pt x="46" y="48556"/>
                  </a:lnTo>
                  <a:lnTo>
                    <a:pt x="23" y="48825"/>
                  </a:lnTo>
                  <a:lnTo>
                    <a:pt x="1" y="49117"/>
                  </a:lnTo>
                  <a:lnTo>
                    <a:pt x="23" y="49387"/>
                  </a:lnTo>
                  <a:lnTo>
                    <a:pt x="46" y="49702"/>
                  </a:lnTo>
                  <a:lnTo>
                    <a:pt x="113" y="49994"/>
                  </a:lnTo>
                  <a:lnTo>
                    <a:pt x="181" y="50309"/>
                  </a:lnTo>
                  <a:lnTo>
                    <a:pt x="271" y="50624"/>
                  </a:lnTo>
                  <a:lnTo>
                    <a:pt x="383" y="50938"/>
                  </a:lnTo>
                  <a:lnTo>
                    <a:pt x="518" y="51275"/>
                  </a:lnTo>
                  <a:lnTo>
                    <a:pt x="833" y="51950"/>
                  </a:lnTo>
                  <a:lnTo>
                    <a:pt x="1215" y="52647"/>
                  </a:lnTo>
                  <a:lnTo>
                    <a:pt x="1642" y="53344"/>
                  </a:lnTo>
                  <a:lnTo>
                    <a:pt x="2136" y="54063"/>
                  </a:lnTo>
                  <a:lnTo>
                    <a:pt x="2676" y="54782"/>
                  </a:lnTo>
                  <a:lnTo>
                    <a:pt x="3238" y="55524"/>
                  </a:lnTo>
                  <a:lnTo>
                    <a:pt x="3845" y="56243"/>
                  </a:lnTo>
                  <a:lnTo>
                    <a:pt x="4474" y="56963"/>
                  </a:lnTo>
                  <a:lnTo>
                    <a:pt x="5126" y="57682"/>
                  </a:lnTo>
                  <a:lnTo>
                    <a:pt x="5778" y="58379"/>
                  </a:lnTo>
                  <a:lnTo>
                    <a:pt x="6452" y="59053"/>
                  </a:lnTo>
                  <a:lnTo>
                    <a:pt x="7127" y="59705"/>
                  </a:lnTo>
                  <a:lnTo>
                    <a:pt x="8430" y="60964"/>
                  </a:lnTo>
                  <a:lnTo>
                    <a:pt x="9689" y="62088"/>
                  </a:lnTo>
                  <a:lnTo>
                    <a:pt x="10813" y="63055"/>
                  </a:lnTo>
                  <a:lnTo>
                    <a:pt x="11757" y="63819"/>
                  </a:lnTo>
                  <a:lnTo>
                    <a:pt x="12499" y="64381"/>
                  </a:lnTo>
                  <a:lnTo>
                    <a:pt x="12229" y="66112"/>
                  </a:lnTo>
                  <a:lnTo>
                    <a:pt x="11915" y="67843"/>
                  </a:lnTo>
                  <a:lnTo>
                    <a:pt x="11555" y="69573"/>
                  </a:lnTo>
                  <a:lnTo>
                    <a:pt x="11353" y="70428"/>
                  </a:lnTo>
                  <a:lnTo>
                    <a:pt x="11150" y="71259"/>
                  </a:lnTo>
                  <a:lnTo>
                    <a:pt x="10926" y="72114"/>
                  </a:lnTo>
                  <a:lnTo>
                    <a:pt x="10678" y="72945"/>
                  </a:lnTo>
                  <a:lnTo>
                    <a:pt x="10431" y="73755"/>
                  </a:lnTo>
                  <a:lnTo>
                    <a:pt x="10161" y="74586"/>
                  </a:lnTo>
                  <a:lnTo>
                    <a:pt x="9869" y="75373"/>
                  </a:lnTo>
                  <a:lnTo>
                    <a:pt x="9577" y="76160"/>
                  </a:lnTo>
                  <a:lnTo>
                    <a:pt x="9262" y="76947"/>
                  </a:lnTo>
                  <a:lnTo>
                    <a:pt x="8925" y="77711"/>
                  </a:lnTo>
                  <a:lnTo>
                    <a:pt x="8880" y="77846"/>
                  </a:lnTo>
                  <a:lnTo>
                    <a:pt x="8858" y="77958"/>
                  </a:lnTo>
                  <a:lnTo>
                    <a:pt x="8880" y="78093"/>
                  </a:lnTo>
                  <a:lnTo>
                    <a:pt x="8903" y="78205"/>
                  </a:lnTo>
                  <a:lnTo>
                    <a:pt x="8970" y="78318"/>
                  </a:lnTo>
                  <a:lnTo>
                    <a:pt x="9037" y="78408"/>
                  </a:lnTo>
                  <a:lnTo>
                    <a:pt x="9127" y="78498"/>
                  </a:lnTo>
                  <a:lnTo>
                    <a:pt x="9217" y="78565"/>
                  </a:lnTo>
                  <a:lnTo>
                    <a:pt x="9330" y="78610"/>
                  </a:lnTo>
                  <a:lnTo>
                    <a:pt x="9420" y="78633"/>
                  </a:lnTo>
                  <a:lnTo>
                    <a:pt x="9532" y="78655"/>
                  </a:lnTo>
                  <a:lnTo>
                    <a:pt x="9644" y="78633"/>
                  </a:lnTo>
                  <a:lnTo>
                    <a:pt x="9757" y="78610"/>
                  </a:lnTo>
                  <a:lnTo>
                    <a:pt x="9847" y="78543"/>
                  </a:lnTo>
                  <a:lnTo>
                    <a:pt x="9937" y="78453"/>
                  </a:lnTo>
                  <a:lnTo>
                    <a:pt x="10004" y="78318"/>
                  </a:lnTo>
                  <a:lnTo>
                    <a:pt x="10341" y="77531"/>
                  </a:lnTo>
                  <a:lnTo>
                    <a:pt x="10678" y="76744"/>
                  </a:lnTo>
                  <a:lnTo>
                    <a:pt x="10971" y="75935"/>
                  </a:lnTo>
                  <a:lnTo>
                    <a:pt x="11263" y="75126"/>
                  </a:lnTo>
                  <a:lnTo>
                    <a:pt x="11555" y="74317"/>
                  </a:lnTo>
                  <a:lnTo>
                    <a:pt x="11802" y="73485"/>
                  </a:lnTo>
                  <a:lnTo>
                    <a:pt x="12050" y="72653"/>
                  </a:lnTo>
                  <a:lnTo>
                    <a:pt x="12274" y="71821"/>
                  </a:lnTo>
                  <a:lnTo>
                    <a:pt x="12499" y="70990"/>
                  </a:lnTo>
                  <a:lnTo>
                    <a:pt x="12701" y="70158"/>
                  </a:lnTo>
                  <a:lnTo>
                    <a:pt x="13061" y="68450"/>
                  </a:lnTo>
                  <a:lnTo>
                    <a:pt x="13376" y="66741"/>
                  </a:lnTo>
                  <a:lnTo>
                    <a:pt x="13668" y="65010"/>
                  </a:lnTo>
                  <a:lnTo>
                    <a:pt x="14747" y="64583"/>
                  </a:lnTo>
                  <a:lnTo>
                    <a:pt x="15759" y="64156"/>
                  </a:lnTo>
                  <a:lnTo>
                    <a:pt x="16725" y="63706"/>
                  </a:lnTo>
                  <a:lnTo>
                    <a:pt x="17647" y="63257"/>
                  </a:lnTo>
                  <a:lnTo>
                    <a:pt x="18501" y="62785"/>
                  </a:lnTo>
                  <a:lnTo>
                    <a:pt x="19333" y="62290"/>
                  </a:lnTo>
                  <a:lnTo>
                    <a:pt x="20120" y="61796"/>
                  </a:lnTo>
                  <a:lnTo>
                    <a:pt x="20884" y="61279"/>
                  </a:lnTo>
                  <a:lnTo>
                    <a:pt x="21603" y="60739"/>
                  </a:lnTo>
                  <a:lnTo>
                    <a:pt x="22322" y="60200"/>
                  </a:lnTo>
                  <a:lnTo>
                    <a:pt x="22997" y="59615"/>
                  </a:lnTo>
                  <a:lnTo>
                    <a:pt x="23671" y="59031"/>
                  </a:lnTo>
                  <a:lnTo>
                    <a:pt x="24323" y="58424"/>
                  </a:lnTo>
                  <a:lnTo>
                    <a:pt x="24975" y="57794"/>
                  </a:lnTo>
                  <a:lnTo>
                    <a:pt x="25604" y="57143"/>
                  </a:lnTo>
                  <a:lnTo>
                    <a:pt x="26256" y="56446"/>
                  </a:lnTo>
                  <a:lnTo>
                    <a:pt x="26998" y="55659"/>
                  </a:lnTo>
                  <a:lnTo>
                    <a:pt x="27380" y="55209"/>
                  </a:lnTo>
                  <a:lnTo>
                    <a:pt x="27785" y="54715"/>
                  </a:lnTo>
                  <a:lnTo>
                    <a:pt x="28167" y="54220"/>
                  </a:lnTo>
                  <a:lnTo>
                    <a:pt x="28549" y="53681"/>
                  </a:lnTo>
                  <a:lnTo>
                    <a:pt x="28909" y="53141"/>
                  </a:lnTo>
                  <a:lnTo>
                    <a:pt x="29224" y="52602"/>
                  </a:lnTo>
                  <a:lnTo>
                    <a:pt x="29493" y="52017"/>
                  </a:lnTo>
                  <a:lnTo>
                    <a:pt x="29628" y="51748"/>
                  </a:lnTo>
                  <a:lnTo>
                    <a:pt x="29718" y="51455"/>
                  </a:lnTo>
                  <a:lnTo>
                    <a:pt x="29808" y="51163"/>
                  </a:lnTo>
                  <a:lnTo>
                    <a:pt x="29898" y="50871"/>
                  </a:lnTo>
                  <a:lnTo>
                    <a:pt x="29943" y="50579"/>
                  </a:lnTo>
                  <a:lnTo>
                    <a:pt x="29988" y="50286"/>
                  </a:lnTo>
                  <a:lnTo>
                    <a:pt x="30010" y="49994"/>
                  </a:lnTo>
                  <a:lnTo>
                    <a:pt x="29988" y="49724"/>
                  </a:lnTo>
                  <a:lnTo>
                    <a:pt x="29965" y="49432"/>
                  </a:lnTo>
                  <a:lnTo>
                    <a:pt x="29920" y="49140"/>
                  </a:lnTo>
                  <a:lnTo>
                    <a:pt x="29853" y="48870"/>
                  </a:lnTo>
                  <a:lnTo>
                    <a:pt x="29741" y="48578"/>
                  </a:lnTo>
                  <a:lnTo>
                    <a:pt x="29628" y="48308"/>
                  </a:lnTo>
                  <a:lnTo>
                    <a:pt x="29471" y="48038"/>
                  </a:lnTo>
                  <a:lnTo>
                    <a:pt x="29313" y="47791"/>
                  </a:lnTo>
                  <a:lnTo>
                    <a:pt x="29134" y="47566"/>
                  </a:lnTo>
                  <a:lnTo>
                    <a:pt x="28954" y="47387"/>
                  </a:lnTo>
                  <a:lnTo>
                    <a:pt x="28774" y="47229"/>
                  </a:lnTo>
                  <a:lnTo>
                    <a:pt x="28594" y="47094"/>
                  </a:lnTo>
                  <a:lnTo>
                    <a:pt x="28392" y="46982"/>
                  </a:lnTo>
                  <a:lnTo>
                    <a:pt x="28212" y="46892"/>
                  </a:lnTo>
                  <a:lnTo>
                    <a:pt x="28010" y="46825"/>
                  </a:lnTo>
                  <a:lnTo>
                    <a:pt x="27830" y="46780"/>
                  </a:lnTo>
                  <a:lnTo>
                    <a:pt x="27628" y="46757"/>
                  </a:lnTo>
                  <a:lnTo>
                    <a:pt x="27425" y="46757"/>
                  </a:lnTo>
                  <a:lnTo>
                    <a:pt x="27223" y="46780"/>
                  </a:lnTo>
                  <a:lnTo>
                    <a:pt x="27021" y="46825"/>
                  </a:lnTo>
                  <a:lnTo>
                    <a:pt x="26818" y="46870"/>
                  </a:lnTo>
                  <a:lnTo>
                    <a:pt x="26638" y="46937"/>
                  </a:lnTo>
                  <a:lnTo>
                    <a:pt x="26436" y="47027"/>
                  </a:lnTo>
                  <a:lnTo>
                    <a:pt x="26032" y="47229"/>
                  </a:lnTo>
                  <a:lnTo>
                    <a:pt x="25649" y="47477"/>
                  </a:lnTo>
                  <a:lnTo>
                    <a:pt x="25267" y="47769"/>
                  </a:lnTo>
                  <a:lnTo>
                    <a:pt x="24908" y="48083"/>
                  </a:lnTo>
                  <a:lnTo>
                    <a:pt x="24570" y="48421"/>
                  </a:lnTo>
                  <a:lnTo>
                    <a:pt x="24256" y="48758"/>
                  </a:lnTo>
                  <a:lnTo>
                    <a:pt x="23941" y="49117"/>
                  </a:lnTo>
                  <a:lnTo>
                    <a:pt x="23671" y="49455"/>
                  </a:lnTo>
                  <a:lnTo>
                    <a:pt x="23042" y="50286"/>
                  </a:lnTo>
                  <a:lnTo>
                    <a:pt x="22412" y="51163"/>
                  </a:lnTo>
                  <a:lnTo>
                    <a:pt x="21805" y="52017"/>
                  </a:lnTo>
                  <a:lnTo>
                    <a:pt x="21221" y="52894"/>
                  </a:lnTo>
                  <a:lnTo>
                    <a:pt x="20075" y="54647"/>
                  </a:lnTo>
                  <a:lnTo>
                    <a:pt x="18928" y="56423"/>
                  </a:lnTo>
                  <a:lnTo>
                    <a:pt x="17759" y="58177"/>
                  </a:lnTo>
                  <a:lnTo>
                    <a:pt x="17175" y="59031"/>
                  </a:lnTo>
                  <a:lnTo>
                    <a:pt x="16568" y="59907"/>
                  </a:lnTo>
                  <a:lnTo>
                    <a:pt x="15938" y="60739"/>
                  </a:lnTo>
                  <a:lnTo>
                    <a:pt x="15287" y="61571"/>
                  </a:lnTo>
                  <a:lnTo>
                    <a:pt x="14612" y="62403"/>
                  </a:lnTo>
                  <a:lnTo>
                    <a:pt x="13915" y="63212"/>
                  </a:lnTo>
                  <a:lnTo>
                    <a:pt x="14073" y="61751"/>
                  </a:lnTo>
                  <a:lnTo>
                    <a:pt x="14230" y="60267"/>
                  </a:lnTo>
                  <a:lnTo>
                    <a:pt x="14365" y="58806"/>
                  </a:lnTo>
                  <a:lnTo>
                    <a:pt x="14477" y="57322"/>
                  </a:lnTo>
                  <a:lnTo>
                    <a:pt x="14680" y="54355"/>
                  </a:lnTo>
                  <a:lnTo>
                    <a:pt x="14859" y="51388"/>
                  </a:lnTo>
                  <a:lnTo>
                    <a:pt x="14994" y="51343"/>
                  </a:lnTo>
                  <a:lnTo>
                    <a:pt x="15264" y="51208"/>
                  </a:lnTo>
                  <a:lnTo>
                    <a:pt x="16141" y="50691"/>
                  </a:lnTo>
                  <a:lnTo>
                    <a:pt x="17310" y="49949"/>
                  </a:lnTo>
                  <a:lnTo>
                    <a:pt x="18658" y="49073"/>
                  </a:lnTo>
                  <a:lnTo>
                    <a:pt x="20030" y="48128"/>
                  </a:lnTo>
                  <a:lnTo>
                    <a:pt x="21333" y="47207"/>
                  </a:lnTo>
                  <a:lnTo>
                    <a:pt x="22390" y="46442"/>
                  </a:lnTo>
                  <a:lnTo>
                    <a:pt x="22795" y="46128"/>
                  </a:lnTo>
                  <a:lnTo>
                    <a:pt x="23087" y="45858"/>
                  </a:lnTo>
                  <a:lnTo>
                    <a:pt x="23357" y="45588"/>
                  </a:lnTo>
                  <a:lnTo>
                    <a:pt x="23649" y="45274"/>
                  </a:lnTo>
                  <a:lnTo>
                    <a:pt x="23963" y="44936"/>
                  </a:lnTo>
                  <a:lnTo>
                    <a:pt x="24256" y="44554"/>
                  </a:lnTo>
                  <a:lnTo>
                    <a:pt x="24863" y="43745"/>
                  </a:lnTo>
                  <a:lnTo>
                    <a:pt x="25492" y="42846"/>
                  </a:lnTo>
                  <a:lnTo>
                    <a:pt x="26076" y="41879"/>
                  </a:lnTo>
                  <a:lnTo>
                    <a:pt x="26638" y="40868"/>
                  </a:lnTo>
                  <a:lnTo>
                    <a:pt x="27178" y="39856"/>
                  </a:lnTo>
                  <a:lnTo>
                    <a:pt x="27650" y="38845"/>
                  </a:lnTo>
                  <a:lnTo>
                    <a:pt x="27852" y="38350"/>
                  </a:lnTo>
                  <a:lnTo>
                    <a:pt x="28032" y="37855"/>
                  </a:lnTo>
                  <a:lnTo>
                    <a:pt x="28212" y="37383"/>
                  </a:lnTo>
                  <a:lnTo>
                    <a:pt x="28347" y="36934"/>
                  </a:lnTo>
                  <a:lnTo>
                    <a:pt x="28482" y="36484"/>
                  </a:lnTo>
                  <a:lnTo>
                    <a:pt x="28572" y="36057"/>
                  </a:lnTo>
                  <a:lnTo>
                    <a:pt x="28639" y="35675"/>
                  </a:lnTo>
                  <a:lnTo>
                    <a:pt x="28684" y="35293"/>
                  </a:lnTo>
                  <a:lnTo>
                    <a:pt x="28684" y="34956"/>
                  </a:lnTo>
                  <a:lnTo>
                    <a:pt x="28662" y="34641"/>
                  </a:lnTo>
                  <a:lnTo>
                    <a:pt x="28594" y="34371"/>
                  </a:lnTo>
                  <a:lnTo>
                    <a:pt x="28504" y="34124"/>
                  </a:lnTo>
                  <a:lnTo>
                    <a:pt x="28437" y="34012"/>
                  </a:lnTo>
                  <a:lnTo>
                    <a:pt x="28369" y="33922"/>
                  </a:lnTo>
                  <a:lnTo>
                    <a:pt x="28302" y="33832"/>
                  </a:lnTo>
                  <a:lnTo>
                    <a:pt x="28189" y="33764"/>
                  </a:lnTo>
                  <a:lnTo>
                    <a:pt x="28100" y="33697"/>
                  </a:lnTo>
                  <a:lnTo>
                    <a:pt x="27987" y="33652"/>
                  </a:lnTo>
                  <a:lnTo>
                    <a:pt x="27852" y="33607"/>
                  </a:lnTo>
                  <a:lnTo>
                    <a:pt x="27717" y="33584"/>
                  </a:lnTo>
                  <a:lnTo>
                    <a:pt x="27448" y="33562"/>
                  </a:lnTo>
                  <a:lnTo>
                    <a:pt x="27178" y="33539"/>
                  </a:lnTo>
                  <a:lnTo>
                    <a:pt x="26886" y="33539"/>
                  </a:lnTo>
                  <a:lnTo>
                    <a:pt x="26638" y="33562"/>
                  </a:lnTo>
                  <a:lnTo>
                    <a:pt x="26369" y="33584"/>
                  </a:lnTo>
                  <a:lnTo>
                    <a:pt x="26099" y="33629"/>
                  </a:lnTo>
                  <a:lnTo>
                    <a:pt x="25604" y="33742"/>
                  </a:lnTo>
                  <a:lnTo>
                    <a:pt x="25110" y="33899"/>
                  </a:lnTo>
                  <a:lnTo>
                    <a:pt x="24638" y="34124"/>
                  </a:lnTo>
                  <a:lnTo>
                    <a:pt x="24188" y="34371"/>
                  </a:lnTo>
                  <a:lnTo>
                    <a:pt x="23761" y="34663"/>
                  </a:lnTo>
                  <a:lnTo>
                    <a:pt x="23334" y="35001"/>
                  </a:lnTo>
                  <a:lnTo>
                    <a:pt x="22929" y="35338"/>
                  </a:lnTo>
                  <a:lnTo>
                    <a:pt x="22547" y="35720"/>
                  </a:lnTo>
                  <a:lnTo>
                    <a:pt x="22165" y="36125"/>
                  </a:lnTo>
                  <a:lnTo>
                    <a:pt x="21805" y="36552"/>
                  </a:lnTo>
                  <a:lnTo>
                    <a:pt x="21446" y="37001"/>
                  </a:lnTo>
                  <a:lnTo>
                    <a:pt x="21131" y="37451"/>
                  </a:lnTo>
                  <a:lnTo>
                    <a:pt x="20794" y="37900"/>
                  </a:lnTo>
                  <a:lnTo>
                    <a:pt x="20412" y="38485"/>
                  </a:lnTo>
                  <a:lnTo>
                    <a:pt x="20030" y="39092"/>
                  </a:lnTo>
                  <a:lnTo>
                    <a:pt x="19692" y="39676"/>
                  </a:lnTo>
                  <a:lnTo>
                    <a:pt x="19333" y="40283"/>
                  </a:lnTo>
                  <a:lnTo>
                    <a:pt x="18681" y="41497"/>
                  </a:lnTo>
                  <a:lnTo>
                    <a:pt x="18029" y="42688"/>
                  </a:lnTo>
                  <a:lnTo>
                    <a:pt x="17377" y="43880"/>
                  </a:lnTo>
                  <a:lnTo>
                    <a:pt x="17040" y="44487"/>
                  </a:lnTo>
                  <a:lnTo>
                    <a:pt x="16680" y="45049"/>
                  </a:lnTo>
                  <a:lnTo>
                    <a:pt x="16321" y="45633"/>
                  </a:lnTo>
                  <a:lnTo>
                    <a:pt x="15938" y="46195"/>
                  </a:lnTo>
                  <a:lnTo>
                    <a:pt x="15511" y="46757"/>
                  </a:lnTo>
                  <a:lnTo>
                    <a:pt x="15084" y="47297"/>
                  </a:lnTo>
                  <a:lnTo>
                    <a:pt x="15197" y="45498"/>
                  </a:lnTo>
                  <a:lnTo>
                    <a:pt x="15332" y="43723"/>
                  </a:lnTo>
                  <a:lnTo>
                    <a:pt x="15466" y="41969"/>
                  </a:lnTo>
                  <a:lnTo>
                    <a:pt x="15646" y="40193"/>
                  </a:lnTo>
                  <a:lnTo>
                    <a:pt x="15826" y="38440"/>
                  </a:lnTo>
                  <a:lnTo>
                    <a:pt x="16073" y="36709"/>
                  </a:lnTo>
                  <a:lnTo>
                    <a:pt x="16321" y="35001"/>
                  </a:lnTo>
                  <a:lnTo>
                    <a:pt x="16635" y="33292"/>
                  </a:lnTo>
                  <a:lnTo>
                    <a:pt x="17557" y="33247"/>
                  </a:lnTo>
                  <a:lnTo>
                    <a:pt x="18501" y="33157"/>
                  </a:lnTo>
                  <a:lnTo>
                    <a:pt x="19423" y="33045"/>
                  </a:lnTo>
                  <a:lnTo>
                    <a:pt x="20367" y="32933"/>
                  </a:lnTo>
                  <a:lnTo>
                    <a:pt x="21288" y="32753"/>
                  </a:lnTo>
                  <a:lnTo>
                    <a:pt x="22210" y="32573"/>
                  </a:lnTo>
                  <a:lnTo>
                    <a:pt x="23132" y="32348"/>
                  </a:lnTo>
                  <a:lnTo>
                    <a:pt x="24053" y="32078"/>
                  </a:lnTo>
                  <a:lnTo>
                    <a:pt x="24953" y="31786"/>
                  </a:lnTo>
                  <a:lnTo>
                    <a:pt x="25829" y="31449"/>
                  </a:lnTo>
                  <a:lnTo>
                    <a:pt x="26706" y="31089"/>
                  </a:lnTo>
                  <a:lnTo>
                    <a:pt x="27538" y="30685"/>
                  </a:lnTo>
                  <a:lnTo>
                    <a:pt x="28369" y="30258"/>
                  </a:lnTo>
                  <a:lnTo>
                    <a:pt x="29179" y="29763"/>
                  </a:lnTo>
                  <a:lnTo>
                    <a:pt x="29965" y="29246"/>
                  </a:lnTo>
                  <a:lnTo>
                    <a:pt x="30707" y="28684"/>
                  </a:lnTo>
                  <a:lnTo>
                    <a:pt x="31449" y="28055"/>
                  </a:lnTo>
                  <a:lnTo>
                    <a:pt x="31876" y="27695"/>
                  </a:lnTo>
                  <a:lnTo>
                    <a:pt x="32281" y="27313"/>
                  </a:lnTo>
                  <a:lnTo>
                    <a:pt x="32708" y="26908"/>
                  </a:lnTo>
                  <a:lnTo>
                    <a:pt x="33112" y="26459"/>
                  </a:lnTo>
                  <a:lnTo>
                    <a:pt x="33495" y="25987"/>
                  </a:lnTo>
                  <a:lnTo>
                    <a:pt x="33832" y="25514"/>
                  </a:lnTo>
                  <a:lnTo>
                    <a:pt x="34146" y="25020"/>
                  </a:lnTo>
                  <a:lnTo>
                    <a:pt x="34281" y="24773"/>
                  </a:lnTo>
                  <a:lnTo>
                    <a:pt x="34416" y="24525"/>
                  </a:lnTo>
                  <a:lnTo>
                    <a:pt x="34529" y="24278"/>
                  </a:lnTo>
                  <a:lnTo>
                    <a:pt x="34618" y="24008"/>
                  </a:lnTo>
                  <a:lnTo>
                    <a:pt x="34686" y="23761"/>
                  </a:lnTo>
                  <a:lnTo>
                    <a:pt x="34731" y="23491"/>
                  </a:lnTo>
                  <a:lnTo>
                    <a:pt x="34776" y="23244"/>
                  </a:lnTo>
                  <a:lnTo>
                    <a:pt x="34776" y="22974"/>
                  </a:lnTo>
                  <a:lnTo>
                    <a:pt x="34776" y="22727"/>
                  </a:lnTo>
                  <a:lnTo>
                    <a:pt x="34731" y="22457"/>
                  </a:lnTo>
                  <a:lnTo>
                    <a:pt x="34686" y="22210"/>
                  </a:lnTo>
                  <a:lnTo>
                    <a:pt x="34596" y="21963"/>
                  </a:lnTo>
                  <a:lnTo>
                    <a:pt x="34484" y="21715"/>
                  </a:lnTo>
                  <a:lnTo>
                    <a:pt x="34326" y="21468"/>
                  </a:lnTo>
                  <a:lnTo>
                    <a:pt x="34146" y="21198"/>
                  </a:lnTo>
                  <a:lnTo>
                    <a:pt x="33967" y="20974"/>
                  </a:lnTo>
                  <a:lnTo>
                    <a:pt x="33764" y="20771"/>
                  </a:lnTo>
                  <a:lnTo>
                    <a:pt x="33540" y="20592"/>
                  </a:lnTo>
                  <a:lnTo>
                    <a:pt x="33315" y="20434"/>
                  </a:lnTo>
                  <a:lnTo>
                    <a:pt x="33090" y="20322"/>
                  </a:lnTo>
                  <a:lnTo>
                    <a:pt x="32865" y="20209"/>
                  </a:lnTo>
                  <a:lnTo>
                    <a:pt x="32618" y="20142"/>
                  </a:lnTo>
                  <a:lnTo>
                    <a:pt x="32371" y="20075"/>
                  </a:lnTo>
                  <a:lnTo>
                    <a:pt x="32101" y="20052"/>
                  </a:lnTo>
                  <a:lnTo>
                    <a:pt x="31854" y="20030"/>
                  </a:lnTo>
                  <a:lnTo>
                    <a:pt x="31314" y="20030"/>
                  </a:lnTo>
                  <a:lnTo>
                    <a:pt x="31044" y="20075"/>
                  </a:lnTo>
                  <a:lnTo>
                    <a:pt x="30775" y="20119"/>
                  </a:lnTo>
                  <a:lnTo>
                    <a:pt x="30505" y="20187"/>
                  </a:lnTo>
                  <a:lnTo>
                    <a:pt x="29943" y="20344"/>
                  </a:lnTo>
                  <a:lnTo>
                    <a:pt x="29403" y="20547"/>
                  </a:lnTo>
                  <a:lnTo>
                    <a:pt x="28886" y="20794"/>
                  </a:lnTo>
                  <a:lnTo>
                    <a:pt x="28369" y="21064"/>
                  </a:lnTo>
                  <a:lnTo>
                    <a:pt x="27875" y="21333"/>
                  </a:lnTo>
                  <a:lnTo>
                    <a:pt x="27403" y="21626"/>
                  </a:lnTo>
                  <a:lnTo>
                    <a:pt x="26976" y="21918"/>
                  </a:lnTo>
                  <a:lnTo>
                    <a:pt x="26593" y="22210"/>
                  </a:lnTo>
                  <a:lnTo>
                    <a:pt x="26279" y="22457"/>
                  </a:lnTo>
                  <a:lnTo>
                    <a:pt x="25964" y="22727"/>
                  </a:lnTo>
                  <a:lnTo>
                    <a:pt x="25672" y="23019"/>
                  </a:lnTo>
                  <a:lnTo>
                    <a:pt x="25380" y="23312"/>
                  </a:lnTo>
                  <a:lnTo>
                    <a:pt x="24795" y="23941"/>
                  </a:lnTo>
                  <a:lnTo>
                    <a:pt x="24233" y="24615"/>
                  </a:lnTo>
                  <a:lnTo>
                    <a:pt x="23671" y="25312"/>
                  </a:lnTo>
                  <a:lnTo>
                    <a:pt x="23109" y="26031"/>
                  </a:lnTo>
                  <a:lnTo>
                    <a:pt x="22008" y="27470"/>
                  </a:lnTo>
                  <a:lnTo>
                    <a:pt x="21446" y="28189"/>
                  </a:lnTo>
                  <a:lnTo>
                    <a:pt x="20884" y="28864"/>
                  </a:lnTo>
                  <a:lnTo>
                    <a:pt x="20277" y="29516"/>
                  </a:lnTo>
                  <a:lnTo>
                    <a:pt x="19670" y="30123"/>
                  </a:lnTo>
                  <a:lnTo>
                    <a:pt x="19355" y="30392"/>
                  </a:lnTo>
                  <a:lnTo>
                    <a:pt x="19041" y="30662"/>
                  </a:lnTo>
                  <a:lnTo>
                    <a:pt x="18703" y="30909"/>
                  </a:lnTo>
                  <a:lnTo>
                    <a:pt x="18366" y="31157"/>
                  </a:lnTo>
                  <a:lnTo>
                    <a:pt x="18029" y="31359"/>
                  </a:lnTo>
                  <a:lnTo>
                    <a:pt x="17669" y="31561"/>
                  </a:lnTo>
                  <a:lnTo>
                    <a:pt x="17310" y="31719"/>
                  </a:lnTo>
                  <a:lnTo>
                    <a:pt x="16928" y="31876"/>
                  </a:lnTo>
                  <a:lnTo>
                    <a:pt x="16928" y="31876"/>
                  </a:lnTo>
                  <a:lnTo>
                    <a:pt x="17197" y="30730"/>
                  </a:lnTo>
                  <a:lnTo>
                    <a:pt x="17489" y="29606"/>
                  </a:lnTo>
                  <a:lnTo>
                    <a:pt x="17804" y="28482"/>
                  </a:lnTo>
                  <a:lnTo>
                    <a:pt x="18141" y="27358"/>
                  </a:lnTo>
                  <a:lnTo>
                    <a:pt x="18524" y="26256"/>
                  </a:lnTo>
                  <a:lnTo>
                    <a:pt x="18928" y="25177"/>
                  </a:lnTo>
                  <a:lnTo>
                    <a:pt x="19378" y="24098"/>
                  </a:lnTo>
                  <a:lnTo>
                    <a:pt x="19850" y="23042"/>
                  </a:lnTo>
                  <a:lnTo>
                    <a:pt x="20367" y="21985"/>
                  </a:lnTo>
                  <a:lnTo>
                    <a:pt x="20906" y="20951"/>
                  </a:lnTo>
                  <a:lnTo>
                    <a:pt x="21491" y="19940"/>
                  </a:lnTo>
                  <a:lnTo>
                    <a:pt x="22120" y="18928"/>
                  </a:lnTo>
                  <a:lnTo>
                    <a:pt x="22772" y="17939"/>
                  </a:lnTo>
                  <a:lnTo>
                    <a:pt x="23491" y="16972"/>
                  </a:lnTo>
                  <a:lnTo>
                    <a:pt x="24256" y="16006"/>
                  </a:lnTo>
                  <a:lnTo>
                    <a:pt x="25042" y="15062"/>
                  </a:lnTo>
                  <a:lnTo>
                    <a:pt x="25694" y="14410"/>
                  </a:lnTo>
                  <a:lnTo>
                    <a:pt x="26054" y="14095"/>
                  </a:lnTo>
                  <a:lnTo>
                    <a:pt x="26391" y="13780"/>
                  </a:lnTo>
                  <a:lnTo>
                    <a:pt x="26751" y="13466"/>
                  </a:lnTo>
                  <a:lnTo>
                    <a:pt x="27133" y="13173"/>
                  </a:lnTo>
                  <a:lnTo>
                    <a:pt x="27515" y="12904"/>
                  </a:lnTo>
                  <a:lnTo>
                    <a:pt x="27920" y="12634"/>
                  </a:lnTo>
                  <a:lnTo>
                    <a:pt x="29448" y="11667"/>
                  </a:lnTo>
                  <a:lnTo>
                    <a:pt x="30213" y="11195"/>
                  </a:lnTo>
                  <a:lnTo>
                    <a:pt x="30954" y="10723"/>
                  </a:lnTo>
                  <a:lnTo>
                    <a:pt x="31696" y="10229"/>
                  </a:lnTo>
                  <a:lnTo>
                    <a:pt x="32416" y="9712"/>
                  </a:lnTo>
                  <a:lnTo>
                    <a:pt x="33112" y="9150"/>
                  </a:lnTo>
                  <a:lnTo>
                    <a:pt x="33450" y="8835"/>
                  </a:lnTo>
                  <a:lnTo>
                    <a:pt x="33787" y="8520"/>
                  </a:lnTo>
                  <a:lnTo>
                    <a:pt x="34146" y="8161"/>
                  </a:lnTo>
                  <a:lnTo>
                    <a:pt x="34529" y="7756"/>
                  </a:lnTo>
                  <a:lnTo>
                    <a:pt x="34911" y="7306"/>
                  </a:lnTo>
                  <a:lnTo>
                    <a:pt x="35315" y="6834"/>
                  </a:lnTo>
                  <a:lnTo>
                    <a:pt x="35675" y="6317"/>
                  </a:lnTo>
                  <a:lnTo>
                    <a:pt x="36035" y="5778"/>
                  </a:lnTo>
                  <a:lnTo>
                    <a:pt x="36349" y="5216"/>
                  </a:lnTo>
                  <a:lnTo>
                    <a:pt x="36619" y="4654"/>
                  </a:lnTo>
                  <a:lnTo>
                    <a:pt x="36732" y="4362"/>
                  </a:lnTo>
                  <a:lnTo>
                    <a:pt x="36821" y="4092"/>
                  </a:lnTo>
                  <a:lnTo>
                    <a:pt x="36889" y="3800"/>
                  </a:lnTo>
                  <a:lnTo>
                    <a:pt x="36956" y="3507"/>
                  </a:lnTo>
                  <a:lnTo>
                    <a:pt x="37001" y="3238"/>
                  </a:lnTo>
                  <a:lnTo>
                    <a:pt x="37001" y="2945"/>
                  </a:lnTo>
                  <a:lnTo>
                    <a:pt x="37001" y="2676"/>
                  </a:lnTo>
                  <a:lnTo>
                    <a:pt x="36956" y="2406"/>
                  </a:lnTo>
                  <a:lnTo>
                    <a:pt x="36911" y="2159"/>
                  </a:lnTo>
                  <a:lnTo>
                    <a:pt x="36821" y="1889"/>
                  </a:lnTo>
                  <a:lnTo>
                    <a:pt x="36687" y="1642"/>
                  </a:lnTo>
                  <a:lnTo>
                    <a:pt x="36552" y="1394"/>
                  </a:lnTo>
                  <a:lnTo>
                    <a:pt x="36349" y="1170"/>
                  </a:lnTo>
                  <a:lnTo>
                    <a:pt x="36147" y="945"/>
                  </a:lnTo>
                  <a:lnTo>
                    <a:pt x="35900" y="720"/>
                  </a:lnTo>
                  <a:lnTo>
                    <a:pt x="35608" y="518"/>
                  </a:lnTo>
                  <a:lnTo>
                    <a:pt x="35338" y="360"/>
                  </a:lnTo>
                  <a:lnTo>
                    <a:pt x="35046" y="225"/>
                  </a:lnTo>
                  <a:lnTo>
                    <a:pt x="34776" y="136"/>
                  </a:lnTo>
                  <a:lnTo>
                    <a:pt x="34484" y="68"/>
                  </a:lnTo>
                  <a:lnTo>
                    <a:pt x="34191" y="23"/>
                  </a:lnTo>
                  <a:lnTo>
                    <a:pt x="3392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4659125" y="2718125"/>
              <a:ext cx="252350" cy="270900"/>
            </a:xfrm>
            <a:custGeom>
              <a:avLst/>
              <a:gdLst/>
              <a:ahLst/>
              <a:cxnLst/>
              <a:rect l="l" t="t" r="r" b="b"/>
              <a:pathLst>
                <a:path w="10094" h="10836" extrusionOk="0">
                  <a:moveTo>
                    <a:pt x="9329" y="0"/>
                  </a:moveTo>
                  <a:lnTo>
                    <a:pt x="9217" y="23"/>
                  </a:lnTo>
                  <a:lnTo>
                    <a:pt x="9104" y="90"/>
                  </a:lnTo>
                  <a:lnTo>
                    <a:pt x="8992" y="158"/>
                  </a:lnTo>
                  <a:lnTo>
                    <a:pt x="8902" y="270"/>
                  </a:lnTo>
                  <a:lnTo>
                    <a:pt x="8430" y="922"/>
                  </a:lnTo>
                  <a:lnTo>
                    <a:pt x="7958" y="1551"/>
                  </a:lnTo>
                  <a:lnTo>
                    <a:pt x="7441" y="2181"/>
                  </a:lnTo>
                  <a:lnTo>
                    <a:pt x="6924" y="2810"/>
                  </a:lnTo>
                  <a:lnTo>
                    <a:pt x="5867" y="4024"/>
                  </a:lnTo>
                  <a:lnTo>
                    <a:pt x="4766" y="5215"/>
                  </a:lnTo>
                  <a:lnTo>
                    <a:pt x="3619" y="6384"/>
                  </a:lnTo>
                  <a:lnTo>
                    <a:pt x="2473" y="7531"/>
                  </a:lnTo>
                  <a:lnTo>
                    <a:pt x="180" y="9779"/>
                  </a:lnTo>
                  <a:lnTo>
                    <a:pt x="90" y="9891"/>
                  </a:lnTo>
                  <a:lnTo>
                    <a:pt x="23" y="10003"/>
                  </a:lnTo>
                  <a:lnTo>
                    <a:pt x="0" y="10116"/>
                  </a:lnTo>
                  <a:lnTo>
                    <a:pt x="0" y="10228"/>
                  </a:lnTo>
                  <a:lnTo>
                    <a:pt x="23" y="10341"/>
                  </a:lnTo>
                  <a:lnTo>
                    <a:pt x="45" y="10453"/>
                  </a:lnTo>
                  <a:lnTo>
                    <a:pt x="113" y="10565"/>
                  </a:lnTo>
                  <a:lnTo>
                    <a:pt x="180" y="10633"/>
                  </a:lnTo>
                  <a:lnTo>
                    <a:pt x="270" y="10723"/>
                  </a:lnTo>
                  <a:lnTo>
                    <a:pt x="382" y="10768"/>
                  </a:lnTo>
                  <a:lnTo>
                    <a:pt x="472" y="10813"/>
                  </a:lnTo>
                  <a:lnTo>
                    <a:pt x="585" y="10835"/>
                  </a:lnTo>
                  <a:lnTo>
                    <a:pt x="720" y="10835"/>
                  </a:lnTo>
                  <a:lnTo>
                    <a:pt x="832" y="10813"/>
                  </a:lnTo>
                  <a:lnTo>
                    <a:pt x="944" y="10745"/>
                  </a:lnTo>
                  <a:lnTo>
                    <a:pt x="1057" y="10655"/>
                  </a:lnTo>
                  <a:lnTo>
                    <a:pt x="3417" y="8362"/>
                  </a:lnTo>
                  <a:lnTo>
                    <a:pt x="4586" y="7171"/>
                  </a:lnTo>
                  <a:lnTo>
                    <a:pt x="5732" y="5980"/>
                  </a:lnTo>
                  <a:lnTo>
                    <a:pt x="6856" y="4743"/>
                  </a:lnTo>
                  <a:lnTo>
                    <a:pt x="7418" y="4136"/>
                  </a:lnTo>
                  <a:lnTo>
                    <a:pt x="7958" y="3507"/>
                  </a:lnTo>
                  <a:lnTo>
                    <a:pt x="8475" y="2855"/>
                  </a:lnTo>
                  <a:lnTo>
                    <a:pt x="8992" y="2203"/>
                  </a:lnTo>
                  <a:lnTo>
                    <a:pt x="9486" y="1551"/>
                  </a:lnTo>
                  <a:lnTo>
                    <a:pt x="9981" y="899"/>
                  </a:lnTo>
                  <a:lnTo>
                    <a:pt x="10048" y="764"/>
                  </a:lnTo>
                  <a:lnTo>
                    <a:pt x="10071" y="652"/>
                  </a:lnTo>
                  <a:lnTo>
                    <a:pt x="10093" y="540"/>
                  </a:lnTo>
                  <a:lnTo>
                    <a:pt x="10071" y="427"/>
                  </a:lnTo>
                  <a:lnTo>
                    <a:pt x="10026" y="337"/>
                  </a:lnTo>
                  <a:lnTo>
                    <a:pt x="9958" y="247"/>
                  </a:lnTo>
                  <a:lnTo>
                    <a:pt x="9869" y="158"/>
                  </a:lnTo>
                  <a:lnTo>
                    <a:pt x="9779" y="90"/>
                  </a:lnTo>
                  <a:lnTo>
                    <a:pt x="9666" y="45"/>
                  </a:lnTo>
                  <a:lnTo>
                    <a:pt x="955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4339350" y="2699575"/>
              <a:ext cx="183225" cy="267525"/>
            </a:xfrm>
            <a:custGeom>
              <a:avLst/>
              <a:gdLst/>
              <a:ahLst/>
              <a:cxnLst/>
              <a:rect l="l" t="t" r="r" b="b"/>
              <a:pathLst>
                <a:path w="7329" h="10701" extrusionOk="0">
                  <a:moveTo>
                    <a:pt x="563" y="0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30"/>
                  </a:lnTo>
                  <a:lnTo>
                    <a:pt x="23" y="765"/>
                  </a:lnTo>
                  <a:lnTo>
                    <a:pt x="113" y="1079"/>
                  </a:lnTo>
                  <a:lnTo>
                    <a:pt x="248" y="1394"/>
                  </a:lnTo>
                  <a:lnTo>
                    <a:pt x="383" y="1709"/>
                  </a:lnTo>
                  <a:lnTo>
                    <a:pt x="518" y="2001"/>
                  </a:lnTo>
                  <a:lnTo>
                    <a:pt x="855" y="2585"/>
                  </a:lnTo>
                  <a:lnTo>
                    <a:pt x="1237" y="3147"/>
                  </a:lnTo>
                  <a:lnTo>
                    <a:pt x="1619" y="3709"/>
                  </a:lnTo>
                  <a:lnTo>
                    <a:pt x="2024" y="4249"/>
                  </a:lnTo>
                  <a:lnTo>
                    <a:pt x="2406" y="4811"/>
                  </a:lnTo>
                  <a:lnTo>
                    <a:pt x="2788" y="5373"/>
                  </a:lnTo>
                  <a:lnTo>
                    <a:pt x="3620" y="6677"/>
                  </a:lnTo>
                  <a:lnTo>
                    <a:pt x="4474" y="7958"/>
                  </a:lnTo>
                  <a:lnTo>
                    <a:pt x="5373" y="9239"/>
                  </a:lnTo>
                  <a:lnTo>
                    <a:pt x="5845" y="9869"/>
                  </a:lnTo>
                  <a:lnTo>
                    <a:pt x="6317" y="10476"/>
                  </a:lnTo>
                  <a:lnTo>
                    <a:pt x="6407" y="10588"/>
                  </a:lnTo>
                  <a:lnTo>
                    <a:pt x="6520" y="10655"/>
                  </a:lnTo>
                  <a:lnTo>
                    <a:pt x="6610" y="10678"/>
                  </a:lnTo>
                  <a:lnTo>
                    <a:pt x="6722" y="10700"/>
                  </a:lnTo>
                  <a:lnTo>
                    <a:pt x="6834" y="10678"/>
                  </a:lnTo>
                  <a:lnTo>
                    <a:pt x="6947" y="10633"/>
                  </a:lnTo>
                  <a:lnTo>
                    <a:pt x="7037" y="10588"/>
                  </a:lnTo>
                  <a:lnTo>
                    <a:pt x="7127" y="10498"/>
                  </a:lnTo>
                  <a:lnTo>
                    <a:pt x="7194" y="10408"/>
                  </a:lnTo>
                  <a:lnTo>
                    <a:pt x="7261" y="10318"/>
                  </a:lnTo>
                  <a:lnTo>
                    <a:pt x="7306" y="10206"/>
                  </a:lnTo>
                  <a:lnTo>
                    <a:pt x="7329" y="10093"/>
                  </a:lnTo>
                  <a:lnTo>
                    <a:pt x="7329" y="9959"/>
                  </a:lnTo>
                  <a:lnTo>
                    <a:pt x="7306" y="9846"/>
                  </a:lnTo>
                  <a:lnTo>
                    <a:pt x="7261" y="9711"/>
                  </a:lnTo>
                  <a:lnTo>
                    <a:pt x="7194" y="9599"/>
                  </a:lnTo>
                  <a:lnTo>
                    <a:pt x="6744" y="9014"/>
                  </a:lnTo>
                  <a:lnTo>
                    <a:pt x="6295" y="8430"/>
                  </a:lnTo>
                  <a:lnTo>
                    <a:pt x="5463" y="7216"/>
                  </a:lnTo>
                  <a:lnTo>
                    <a:pt x="4654" y="5980"/>
                  </a:lnTo>
                  <a:lnTo>
                    <a:pt x="3845" y="4743"/>
                  </a:lnTo>
                  <a:lnTo>
                    <a:pt x="3507" y="4226"/>
                  </a:lnTo>
                  <a:lnTo>
                    <a:pt x="3125" y="3709"/>
                  </a:lnTo>
                  <a:lnTo>
                    <a:pt x="2361" y="2675"/>
                  </a:lnTo>
                  <a:lnTo>
                    <a:pt x="2024" y="2136"/>
                  </a:lnTo>
                  <a:lnTo>
                    <a:pt x="1687" y="1574"/>
                  </a:lnTo>
                  <a:lnTo>
                    <a:pt x="1552" y="1304"/>
                  </a:lnTo>
                  <a:lnTo>
                    <a:pt x="1417" y="1012"/>
                  </a:lnTo>
                  <a:lnTo>
                    <a:pt x="1305" y="720"/>
                  </a:lnTo>
                  <a:lnTo>
                    <a:pt x="1215" y="427"/>
                  </a:lnTo>
                  <a:lnTo>
                    <a:pt x="1147" y="315"/>
                  </a:lnTo>
                  <a:lnTo>
                    <a:pt x="1080" y="203"/>
                  </a:lnTo>
                  <a:lnTo>
                    <a:pt x="990" y="113"/>
                  </a:lnTo>
                  <a:lnTo>
                    <a:pt x="900" y="45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4369150" y="2302825"/>
              <a:ext cx="203450" cy="347325"/>
            </a:xfrm>
            <a:custGeom>
              <a:avLst/>
              <a:gdLst/>
              <a:ahLst/>
              <a:cxnLst/>
              <a:rect l="l" t="t" r="r" b="b"/>
              <a:pathLst>
                <a:path w="8138" h="13893" extrusionOk="0">
                  <a:moveTo>
                    <a:pt x="652" y="0"/>
                  </a:moveTo>
                  <a:lnTo>
                    <a:pt x="562" y="23"/>
                  </a:lnTo>
                  <a:lnTo>
                    <a:pt x="450" y="45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47"/>
                  </a:lnTo>
                  <a:lnTo>
                    <a:pt x="90" y="337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23" y="809"/>
                  </a:lnTo>
                  <a:lnTo>
                    <a:pt x="68" y="944"/>
                  </a:lnTo>
                  <a:lnTo>
                    <a:pt x="899" y="2540"/>
                  </a:lnTo>
                  <a:lnTo>
                    <a:pt x="1753" y="4136"/>
                  </a:lnTo>
                  <a:lnTo>
                    <a:pt x="2608" y="5710"/>
                  </a:lnTo>
                  <a:lnTo>
                    <a:pt x="3484" y="7283"/>
                  </a:lnTo>
                  <a:lnTo>
                    <a:pt x="5260" y="10430"/>
                  </a:lnTo>
                  <a:lnTo>
                    <a:pt x="6137" y="12004"/>
                  </a:lnTo>
                  <a:lnTo>
                    <a:pt x="6991" y="13578"/>
                  </a:lnTo>
                  <a:lnTo>
                    <a:pt x="7059" y="13690"/>
                  </a:lnTo>
                  <a:lnTo>
                    <a:pt x="7148" y="13780"/>
                  </a:lnTo>
                  <a:lnTo>
                    <a:pt x="7261" y="13847"/>
                  </a:lnTo>
                  <a:lnTo>
                    <a:pt x="7373" y="13892"/>
                  </a:lnTo>
                  <a:lnTo>
                    <a:pt x="7486" y="13892"/>
                  </a:lnTo>
                  <a:lnTo>
                    <a:pt x="7598" y="13870"/>
                  </a:lnTo>
                  <a:lnTo>
                    <a:pt x="7688" y="13847"/>
                  </a:lnTo>
                  <a:lnTo>
                    <a:pt x="7800" y="13802"/>
                  </a:lnTo>
                  <a:lnTo>
                    <a:pt x="7890" y="13735"/>
                  </a:lnTo>
                  <a:lnTo>
                    <a:pt x="7980" y="13645"/>
                  </a:lnTo>
                  <a:lnTo>
                    <a:pt x="8048" y="13555"/>
                  </a:lnTo>
                  <a:lnTo>
                    <a:pt x="8093" y="13443"/>
                  </a:lnTo>
                  <a:lnTo>
                    <a:pt x="8138" y="13330"/>
                  </a:lnTo>
                  <a:lnTo>
                    <a:pt x="8138" y="13218"/>
                  </a:lnTo>
                  <a:lnTo>
                    <a:pt x="8115" y="13083"/>
                  </a:lnTo>
                  <a:lnTo>
                    <a:pt x="8048" y="12948"/>
                  </a:lnTo>
                  <a:lnTo>
                    <a:pt x="7193" y="11375"/>
                  </a:lnTo>
                  <a:lnTo>
                    <a:pt x="6317" y="9801"/>
                  </a:lnTo>
                  <a:lnTo>
                    <a:pt x="4563" y="6654"/>
                  </a:lnTo>
                  <a:lnTo>
                    <a:pt x="3687" y="5080"/>
                  </a:lnTo>
                  <a:lnTo>
                    <a:pt x="2810" y="3507"/>
                  </a:lnTo>
                  <a:lnTo>
                    <a:pt x="1978" y="1911"/>
                  </a:lnTo>
                  <a:lnTo>
                    <a:pt x="1147" y="315"/>
                  </a:lnTo>
                  <a:lnTo>
                    <a:pt x="1057" y="202"/>
                  </a:lnTo>
                  <a:lnTo>
                    <a:pt x="989" y="113"/>
                  </a:lnTo>
                  <a:lnTo>
                    <a:pt x="877" y="45"/>
                  </a:lnTo>
                  <a:lnTo>
                    <a:pt x="764" y="23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4654050" y="2364075"/>
              <a:ext cx="227075" cy="260775"/>
            </a:xfrm>
            <a:custGeom>
              <a:avLst/>
              <a:gdLst/>
              <a:ahLst/>
              <a:cxnLst/>
              <a:rect l="l" t="t" r="r" b="b"/>
              <a:pathLst>
                <a:path w="9083" h="10431" extrusionOk="0">
                  <a:moveTo>
                    <a:pt x="8476" y="0"/>
                  </a:moveTo>
                  <a:lnTo>
                    <a:pt x="8386" y="23"/>
                  </a:lnTo>
                  <a:lnTo>
                    <a:pt x="8273" y="45"/>
                  </a:lnTo>
                  <a:lnTo>
                    <a:pt x="8161" y="113"/>
                  </a:lnTo>
                  <a:lnTo>
                    <a:pt x="8071" y="225"/>
                  </a:lnTo>
                  <a:lnTo>
                    <a:pt x="6160" y="2563"/>
                  </a:lnTo>
                  <a:lnTo>
                    <a:pt x="4205" y="4856"/>
                  </a:lnTo>
                  <a:lnTo>
                    <a:pt x="2204" y="7126"/>
                  </a:lnTo>
                  <a:lnTo>
                    <a:pt x="181" y="9352"/>
                  </a:lnTo>
                  <a:lnTo>
                    <a:pt x="91" y="9464"/>
                  </a:lnTo>
                  <a:lnTo>
                    <a:pt x="46" y="9576"/>
                  </a:lnTo>
                  <a:lnTo>
                    <a:pt x="1" y="9689"/>
                  </a:lnTo>
                  <a:lnTo>
                    <a:pt x="1" y="9824"/>
                  </a:lnTo>
                  <a:lnTo>
                    <a:pt x="23" y="9936"/>
                  </a:lnTo>
                  <a:lnTo>
                    <a:pt x="68" y="10049"/>
                  </a:lnTo>
                  <a:lnTo>
                    <a:pt x="136" y="10138"/>
                  </a:lnTo>
                  <a:lnTo>
                    <a:pt x="203" y="10228"/>
                  </a:lnTo>
                  <a:lnTo>
                    <a:pt x="293" y="10296"/>
                  </a:lnTo>
                  <a:lnTo>
                    <a:pt x="383" y="10363"/>
                  </a:lnTo>
                  <a:lnTo>
                    <a:pt x="496" y="10408"/>
                  </a:lnTo>
                  <a:lnTo>
                    <a:pt x="608" y="10431"/>
                  </a:lnTo>
                  <a:lnTo>
                    <a:pt x="720" y="10408"/>
                  </a:lnTo>
                  <a:lnTo>
                    <a:pt x="833" y="10386"/>
                  </a:lnTo>
                  <a:lnTo>
                    <a:pt x="945" y="10318"/>
                  </a:lnTo>
                  <a:lnTo>
                    <a:pt x="1057" y="10228"/>
                  </a:lnTo>
                  <a:lnTo>
                    <a:pt x="3081" y="8003"/>
                  </a:lnTo>
                  <a:lnTo>
                    <a:pt x="5081" y="5733"/>
                  </a:lnTo>
                  <a:lnTo>
                    <a:pt x="7037" y="3440"/>
                  </a:lnTo>
                  <a:lnTo>
                    <a:pt x="8948" y="1102"/>
                  </a:lnTo>
                  <a:lnTo>
                    <a:pt x="9015" y="967"/>
                  </a:lnTo>
                  <a:lnTo>
                    <a:pt x="9060" y="855"/>
                  </a:lnTo>
                  <a:lnTo>
                    <a:pt x="9082" y="742"/>
                  </a:lnTo>
                  <a:lnTo>
                    <a:pt x="9082" y="607"/>
                  </a:lnTo>
                  <a:lnTo>
                    <a:pt x="9060" y="495"/>
                  </a:lnTo>
                  <a:lnTo>
                    <a:pt x="9015" y="383"/>
                  </a:lnTo>
                  <a:lnTo>
                    <a:pt x="8948" y="293"/>
                  </a:lnTo>
                  <a:lnTo>
                    <a:pt x="8880" y="203"/>
                  </a:lnTo>
                  <a:lnTo>
                    <a:pt x="8790" y="113"/>
                  </a:lnTo>
                  <a:lnTo>
                    <a:pt x="8700" y="68"/>
                  </a:lnTo>
                  <a:lnTo>
                    <a:pt x="8588" y="23"/>
                  </a:lnTo>
                  <a:lnTo>
                    <a:pt x="8476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4544475" y="1790300"/>
              <a:ext cx="82625" cy="384400"/>
            </a:xfrm>
            <a:custGeom>
              <a:avLst/>
              <a:gdLst/>
              <a:ahLst/>
              <a:cxnLst/>
              <a:rect l="l" t="t" r="r" b="b"/>
              <a:pathLst>
                <a:path w="3305" h="15376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90" y="225"/>
                  </a:lnTo>
                  <a:lnTo>
                    <a:pt x="46" y="337"/>
                  </a:lnTo>
                  <a:lnTo>
                    <a:pt x="1" y="450"/>
                  </a:lnTo>
                  <a:lnTo>
                    <a:pt x="1" y="607"/>
                  </a:lnTo>
                  <a:lnTo>
                    <a:pt x="46" y="2383"/>
                  </a:lnTo>
                  <a:lnTo>
                    <a:pt x="135" y="4204"/>
                  </a:lnTo>
                  <a:lnTo>
                    <a:pt x="203" y="5103"/>
                  </a:lnTo>
                  <a:lnTo>
                    <a:pt x="293" y="6025"/>
                  </a:lnTo>
                  <a:lnTo>
                    <a:pt x="383" y="6946"/>
                  </a:lnTo>
                  <a:lnTo>
                    <a:pt x="495" y="7868"/>
                  </a:lnTo>
                  <a:lnTo>
                    <a:pt x="630" y="8767"/>
                  </a:lnTo>
                  <a:lnTo>
                    <a:pt x="787" y="9689"/>
                  </a:lnTo>
                  <a:lnTo>
                    <a:pt x="945" y="10588"/>
                  </a:lnTo>
                  <a:lnTo>
                    <a:pt x="1147" y="11487"/>
                  </a:lnTo>
                  <a:lnTo>
                    <a:pt x="1349" y="12364"/>
                  </a:lnTo>
                  <a:lnTo>
                    <a:pt x="1574" y="13240"/>
                  </a:lnTo>
                  <a:lnTo>
                    <a:pt x="1821" y="14117"/>
                  </a:lnTo>
                  <a:lnTo>
                    <a:pt x="2069" y="14949"/>
                  </a:lnTo>
                  <a:lnTo>
                    <a:pt x="2136" y="15084"/>
                  </a:lnTo>
                  <a:lnTo>
                    <a:pt x="2204" y="15196"/>
                  </a:lnTo>
                  <a:lnTo>
                    <a:pt x="2293" y="15264"/>
                  </a:lnTo>
                  <a:lnTo>
                    <a:pt x="2406" y="15331"/>
                  </a:lnTo>
                  <a:lnTo>
                    <a:pt x="2518" y="15353"/>
                  </a:lnTo>
                  <a:lnTo>
                    <a:pt x="2631" y="15376"/>
                  </a:lnTo>
                  <a:lnTo>
                    <a:pt x="2743" y="15376"/>
                  </a:lnTo>
                  <a:lnTo>
                    <a:pt x="2855" y="15353"/>
                  </a:lnTo>
                  <a:lnTo>
                    <a:pt x="2968" y="15308"/>
                  </a:lnTo>
                  <a:lnTo>
                    <a:pt x="3080" y="15264"/>
                  </a:lnTo>
                  <a:lnTo>
                    <a:pt x="3148" y="15196"/>
                  </a:lnTo>
                  <a:lnTo>
                    <a:pt x="3215" y="15106"/>
                  </a:lnTo>
                  <a:lnTo>
                    <a:pt x="3283" y="14994"/>
                  </a:lnTo>
                  <a:lnTo>
                    <a:pt x="3305" y="14881"/>
                  </a:lnTo>
                  <a:lnTo>
                    <a:pt x="3305" y="14769"/>
                  </a:lnTo>
                  <a:lnTo>
                    <a:pt x="3260" y="14612"/>
                  </a:lnTo>
                  <a:lnTo>
                    <a:pt x="3013" y="13780"/>
                  </a:lnTo>
                  <a:lnTo>
                    <a:pt x="2765" y="12948"/>
                  </a:lnTo>
                  <a:lnTo>
                    <a:pt x="2541" y="12094"/>
                  </a:lnTo>
                  <a:lnTo>
                    <a:pt x="2338" y="11217"/>
                  </a:lnTo>
                  <a:lnTo>
                    <a:pt x="2159" y="10341"/>
                  </a:lnTo>
                  <a:lnTo>
                    <a:pt x="2001" y="9464"/>
                  </a:lnTo>
                  <a:lnTo>
                    <a:pt x="1866" y="8587"/>
                  </a:lnTo>
                  <a:lnTo>
                    <a:pt x="1731" y="7688"/>
                  </a:lnTo>
                  <a:lnTo>
                    <a:pt x="1619" y="6811"/>
                  </a:lnTo>
                  <a:lnTo>
                    <a:pt x="1529" y="5912"/>
                  </a:lnTo>
                  <a:lnTo>
                    <a:pt x="1439" y="5013"/>
                  </a:lnTo>
                  <a:lnTo>
                    <a:pt x="1372" y="4136"/>
                  </a:lnTo>
                  <a:lnTo>
                    <a:pt x="1282" y="2361"/>
                  </a:lnTo>
                  <a:lnTo>
                    <a:pt x="1237" y="607"/>
                  </a:lnTo>
                  <a:lnTo>
                    <a:pt x="1214" y="450"/>
                  </a:lnTo>
                  <a:lnTo>
                    <a:pt x="1169" y="337"/>
                  </a:lnTo>
                  <a:lnTo>
                    <a:pt x="1102" y="247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4758600" y="2044300"/>
              <a:ext cx="257950" cy="181550"/>
            </a:xfrm>
            <a:custGeom>
              <a:avLst/>
              <a:gdLst/>
              <a:ahLst/>
              <a:cxnLst/>
              <a:rect l="l" t="t" r="r" b="b"/>
              <a:pathLst>
                <a:path w="10318" h="7262" extrusionOk="0">
                  <a:moveTo>
                    <a:pt x="9666" y="1"/>
                  </a:moveTo>
                  <a:lnTo>
                    <a:pt x="9554" y="46"/>
                  </a:lnTo>
                  <a:lnTo>
                    <a:pt x="9419" y="113"/>
                  </a:lnTo>
                  <a:lnTo>
                    <a:pt x="8340" y="945"/>
                  </a:lnTo>
                  <a:lnTo>
                    <a:pt x="7216" y="1732"/>
                  </a:lnTo>
                  <a:lnTo>
                    <a:pt x="6092" y="2518"/>
                  </a:lnTo>
                  <a:lnTo>
                    <a:pt x="4968" y="3283"/>
                  </a:lnTo>
                  <a:lnTo>
                    <a:pt x="3822" y="4025"/>
                  </a:lnTo>
                  <a:lnTo>
                    <a:pt x="2653" y="4744"/>
                  </a:lnTo>
                  <a:lnTo>
                    <a:pt x="1484" y="5441"/>
                  </a:lnTo>
                  <a:lnTo>
                    <a:pt x="292" y="6115"/>
                  </a:lnTo>
                  <a:lnTo>
                    <a:pt x="180" y="6183"/>
                  </a:lnTo>
                  <a:lnTo>
                    <a:pt x="90" y="6272"/>
                  </a:lnTo>
                  <a:lnTo>
                    <a:pt x="45" y="6385"/>
                  </a:lnTo>
                  <a:lnTo>
                    <a:pt x="0" y="6497"/>
                  </a:lnTo>
                  <a:lnTo>
                    <a:pt x="0" y="6610"/>
                  </a:lnTo>
                  <a:lnTo>
                    <a:pt x="0" y="6722"/>
                  </a:lnTo>
                  <a:lnTo>
                    <a:pt x="45" y="6834"/>
                  </a:lnTo>
                  <a:lnTo>
                    <a:pt x="90" y="6924"/>
                  </a:lnTo>
                  <a:lnTo>
                    <a:pt x="157" y="7014"/>
                  </a:lnTo>
                  <a:lnTo>
                    <a:pt x="225" y="7104"/>
                  </a:lnTo>
                  <a:lnTo>
                    <a:pt x="337" y="7172"/>
                  </a:lnTo>
                  <a:lnTo>
                    <a:pt x="427" y="7217"/>
                  </a:lnTo>
                  <a:lnTo>
                    <a:pt x="540" y="7262"/>
                  </a:lnTo>
                  <a:lnTo>
                    <a:pt x="674" y="7262"/>
                  </a:lnTo>
                  <a:lnTo>
                    <a:pt x="787" y="7239"/>
                  </a:lnTo>
                  <a:lnTo>
                    <a:pt x="922" y="7172"/>
                  </a:lnTo>
                  <a:lnTo>
                    <a:pt x="2113" y="6497"/>
                  </a:lnTo>
                  <a:lnTo>
                    <a:pt x="3282" y="5800"/>
                  </a:lnTo>
                  <a:lnTo>
                    <a:pt x="4451" y="5081"/>
                  </a:lnTo>
                  <a:lnTo>
                    <a:pt x="5597" y="4339"/>
                  </a:lnTo>
                  <a:lnTo>
                    <a:pt x="6721" y="3575"/>
                  </a:lnTo>
                  <a:lnTo>
                    <a:pt x="7845" y="2811"/>
                  </a:lnTo>
                  <a:lnTo>
                    <a:pt x="8947" y="2001"/>
                  </a:lnTo>
                  <a:lnTo>
                    <a:pt x="10048" y="1192"/>
                  </a:lnTo>
                  <a:lnTo>
                    <a:pt x="10161" y="1102"/>
                  </a:lnTo>
                  <a:lnTo>
                    <a:pt x="10228" y="990"/>
                  </a:lnTo>
                  <a:lnTo>
                    <a:pt x="10273" y="877"/>
                  </a:lnTo>
                  <a:lnTo>
                    <a:pt x="10318" y="765"/>
                  </a:lnTo>
                  <a:lnTo>
                    <a:pt x="10318" y="630"/>
                  </a:lnTo>
                  <a:lnTo>
                    <a:pt x="10295" y="518"/>
                  </a:lnTo>
                  <a:lnTo>
                    <a:pt x="10273" y="405"/>
                  </a:lnTo>
                  <a:lnTo>
                    <a:pt x="10206" y="293"/>
                  </a:lnTo>
                  <a:lnTo>
                    <a:pt x="10138" y="203"/>
                  </a:lnTo>
                  <a:lnTo>
                    <a:pt x="10071" y="113"/>
                  </a:lnTo>
                  <a:lnTo>
                    <a:pt x="9981" y="68"/>
                  </a:lnTo>
                  <a:lnTo>
                    <a:pt x="9891" y="23"/>
                  </a:lnTo>
                  <a:lnTo>
                    <a:pt x="9778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4827150" y="1531225"/>
              <a:ext cx="212450" cy="254025"/>
            </a:xfrm>
            <a:custGeom>
              <a:avLst/>
              <a:gdLst/>
              <a:ahLst/>
              <a:cxnLst/>
              <a:rect l="l" t="t" r="r" b="b"/>
              <a:pathLst>
                <a:path w="8498" h="10161" extrusionOk="0">
                  <a:moveTo>
                    <a:pt x="7778" y="0"/>
                  </a:moveTo>
                  <a:lnTo>
                    <a:pt x="7666" y="23"/>
                  </a:lnTo>
                  <a:lnTo>
                    <a:pt x="7553" y="68"/>
                  </a:lnTo>
                  <a:lnTo>
                    <a:pt x="7441" y="158"/>
                  </a:lnTo>
                  <a:lnTo>
                    <a:pt x="6340" y="1192"/>
                  </a:lnTo>
                  <a:lnTo>
                    <a:pt x="5800" y="1709"/>
                  </a:lnTo>
                  <a:lnTo>
                    <a:pt x="5261" y="2248"/>
                  </a:lnTo>
                  <a:lnTo>
                    <a:pt x="4744" y="2788"/>
                  </a:lnTo>
                  <a:lnTo>
                    <a:pt x="4227" y="3350"/>
                  </a:lnTo>
                  <a:lnTo>
                    <a:pt x="3732" y="3934"/>
                  </a:lnTo>
                  <a:lnTo>
                    <a:pt x="3282" y="4519"/>
                  </a:lnTo>
                  <a:lnTo>
                    <a:pt x="2855" y="5103"/>
                  </a:lnTo>
                  <a:lnTo>
                    <a:pt x="2451" y="5688"/>
                  </a:lnTo>
                  <a:lnTo>
                    <a:pt x="1686" y="6879"/>
                  </a:lnTo>
                  <a:lnTo>
                    <a:pt x="922" y="8093"/>
                  </a:lnTo>
                  <a:lnTo>
                    <a:pt x="518" y="8677"/>
                  </a:lnTo>
                  <a:lnTo>
                    <a:pt x="113" y="9262"/>
                  </a:lnTo>
                  <a:lnTo>
                    <a:pt x="45" y="9374"/>
                  </a:lnTo>
                  <a:lnTo>
                    <a:pt x="1" y="9487"/>
                  </a:lnTo>
                  <a:lnTo>
                    <a:pt x="1" y="9599"/>
                  </a:lnTo>
                  <a:lnTo>
                    <a:pt x="23" y="9711"/>
                  </a:lnTo>
                  <a:lnTo>
                    <a:pt x="68" y="9824"/>
                  </a:lnTo>
                  <a:lnTo>
                    <a:pt x="135" y="9914"/>
                  </a:lnTo>
                  <a:lnTo>
                    <a:pt x="203" y="9981"/>
                  </a:lnTo>
                  <a:lnTo>
                    <a:pt x="293" y="10049"/>
                  </a:lnTo>
                  <a:lnTo>
                    <a:pt x="405" y="10093"/>
                  </a:lnTo>
                  <a:lnTo>
                    <a:pt x="518" y="10138"/>
                  </a:lnTo>
                  <a:lnTo>
                    <a:pt x="630" y="10161"/>
                  </a:lnTo>
                  <a:lnTo>
                    <a:pt x="765" y="10138"/>
                  </a:lnTo>
                  <a:lnTo>
                    <a:pt x="877" y="10116"/>
                  </a:lnTo>
                  <a:lnTo>
                    <a:pt x="990" y="10071"/>
                  </a:lnTo>
                  <a:lnTo>
                    <a:pt x="1102" y="9981"/>
                  </a:lnTo>
                  <a:lnTo>
                    <a:pt x="1192" y="9891"/>
                  </a:lnTo>
                  <a:lnTo>
                    <a:pt x="1619" y="9262"/>
                  </a:lnTo>
                  <a:lnTo>
                    <a:pt x="2024" y="8655"/>
                  </a:lnTo>
                  <a:lnTo>
                    <a:pt x="2833" y="7374"/>
                  </a:lnTo>
                  <a:lnTo>
                    <a:pt x="3237" y="6744"/>
                  </a:lnTo>
                  <a:lnTo>
                    <a:pt x="3642" y="6115"/>
                  </a:lnTo>
                  <a:lnTo>
                    <a:pt x="4069" y="5508"/>
                  </a:lnTo>
                  <a:lnTo>
                    <a:pt x="4519" y="4923"/>
                  </a:lnTo>
                  <a:lnTo>
                    <a:pt x="4968" y="4384"/>
                  </a:lnTo>
                  <a:lnTo>
                    <a:pt x="5418" y="3889"/>
                  </a:lnTo>
                  <a:lnTo>
                    <a:pt x="5868" y="3395"/>
                  </a:lnTo>
                  <a:lnTo>
                    <a:pt x="6340" y="2900"/>
                  </a:lnTo>
                  <a:lnTo>
                    <a:pt x="7329" y="1956"/>
                  </a:lnTo>
                  <a:lnTo>
                    <a:pt x="8318" y="1034"/>
                  </a:lnTo>
                  <a:lnTo>
                    <a:pt x="8408" y="922"/>
                  </a:lnTo>
                  <a:lnTo>
                    <a:pt x="8475" y="810"/>
                  </a:lnTo>
                  <a:lnTo>
                    <a:pt x="8498" y="697"/>
                  </a:lnTo>
                  <a:lnTo>
                    <a:pt x="8498" y="585"/>
                  </a:lnTo>
                  <a:lnTo>
                    <a:pt x="8498" y="472"/>
                  </a:lnTo>
                  <a:lnTo>
                    <a:pt x="8453" y="383"/>
                  </a:lnTo>
                  <a:lnTo>
                    <a:pt x="8385" y="270"/>
                  </a:lnTo>
                  <a:lnTo>
                    <a:pt x="8318" y="180"/>
                  </a:lnTo>
                  <a:lnTo>
                    <a:pt x="8228" y="113"/>
                  </a:lnTo>
                  <a:lnTo>
                    <a:pt x="8138" y="45"/>
                  </a:lnTo>
                  <a:lnTo>
                    <a:pt x="8026" y="23"/>
                  </a:lnTo>
                  <a:lnTo>
                    <a:pt x="7913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2784375" y="1707675"/>
              <a:ext cx="808700" cy="2041700"/>
            </a:xfrm>
            <a:custGeom>
              <a:avLst/>
              <a:gdLst/>
              <a:ahLst/>
              <a:cxnLst/>
              <a:rect l="l" t="t" r="r" b="b"/>
              <a:pathLst>
                <a:path w="32348" h="81668" extrusionOk="0">
                  <a:moveTo>
                    <a:pt x="27874" y="1"/>
                  </a:moveTo>
                  <a:lnTo>
                    <a:pt x="27582" y="23"/>
                  </a:lnTo>
                  <a:lnTo>
                    <a:pt x="27290" y="91"/>
                  </a:lnTo>
                  <a:lnTo>
                    <a:pt x="26998" y="158"/>
                  </a:lnTo>
                  <a:lnTo>
                    <a:pt x="26728" y="271"/>
                  </a:lnTo>
                  <a:lnTo>
                    <a:pt x="26436" y="383"/>
                  </a:lnTo>
                  <a:lnTo>
                    <a:pt x="26166" y="518"/>
                  </a:lnTo>
                  <a:lnTo>
                    <a:pt x="25874" y="675"/>
                  </a:lnTo>
                  <a:lnTo>
                    <a:pt x="25604" y="855"/>
                  </a:lnTo>
                  <a:lnTo>
                    <a:pt x="25334" y="1035"/>
                  </a:lnTo>
                  <a:lnTo>
                    <a:pt x="24817" y="1439"/>
                  </a:lnTo>
                  <a:lnTo>
                    <a:pt x="24300" y="1889"/>
                  </a:lnTo>
                  <a:lnTo>
                    <a:pt x="23806" y="2361"/>
                  </a:lnTo>
                  <a:lnTo>
                    <a:pt x="23356" y="2856"/>
                  </a:lnTo>
                  <a:lnTo>
                    <a:pt x="22906" y="3373"/>
                  </a:lnTo>
                  <a:lnTo>
                    <a:pt x="22502" y="3867"/>
                  </a:lnTo>
                  <a:lnTo>
                    <a:pt x="22120" y="4362"/>
                  </a:lnTo>
                  <a:lnTo>
                    <a:pt x="21490" y="5238"/>
                  </a:lnTo>
                  <a:lnTo>
                    <a:pt x="21198" y="5688"/>
                  </a:lnTo>
                  <a:lnTo>
                    <a:pt x="20906" y="6160"/>
                  </a:lnTo>
                  <a:lnTo>
                    <a:pt x="20636" y="6677"/>
                  </a:lnTo>
                  <a:lnTo>
                    <a:pt x="20389" y="7217"/>
                  </a:lnTo>
                  <a:lnTo>
                    <a:pt x="20142" y="7801"/>
                  </a:lnTo>
                  <a:lnTo>
                    <a:pt x="19894" y="8408"/>
                  </a:lnTo>
                  <a:lnTo>
                    <a:pt x="19669" y="9037"/>
                  </a:lnTo>
                  <a:lnTo>
                    <a:pt x="19467" y="9667"/>
                  </a:lnTo>
                  <a:lnTo>
                    <a:pt x="19265" y="10341"/>
                  </a:lnTo>
                  <a:lnTo>
                    <a:pt x="19063" y="10993"/>
                  </a:lnTo>
                  <a:lnTo>
                    <a:pt x="18725" y="12364"/>
                  </a:lnTo>
                  <a:lnTo>
                    <a:pt x="18411" y="13713"/>
                  </a:lnTo>
                  <a:lnTo>
                    <a:pt x="18163" y="15062"/>
                  </a:lnTo>
                  <a:lnTo>
                    <a:pt x="17939" y="16343"/>
                  </a:lnTo>
                  <a:lnTo>
                    <a:pt x="17759" y="17534"/>
                  </a:lnTo>
                  <a:lnTo>
                    <a:pt x="17601" y="18636"/>
                  </a:lnTo>
                  <a:lnTo>
                    <a:pt x="17489" y="19580"/>
                  </a:lnTo>
                  <a:lnTo>
                    <a:pt x="17422" y="20389"/>
                  </a:lnTo>
                  <a:lnTo>
                    <a:pt x="17399" y="20996"/>
                  </a:lnTo>
                  <a:lnTo>
                    <a:pt x="17399" y="21378"/>
                  </a:lnTo>
                  <a:lnTo>
                    <a:pt x="17399" y="21468"/>
                  </a:lnTo>
                  <a:lnTo>
                    <a:pt x="17422" y="21513"/>
                  </a:lnTo>
                  <a:lnTo>
                    <a:pt x="17287" y="22008"/>
                  </a:lnTo>
                  <a:lnTo>
                    <a:pt x="17017" y="23064"/>
                  </a:lnTo>
                  <a:lnTo>
                    <a:pt x="16635" y="24593"/>
                  </a:lnTo>
                  <a:lnTo>
                    <a:pt x="16230" y="26391"/>
                  </a:lnTo>
                  <a:lnTo>
                    <a:pt x="15826" y="28347"/>
                  </a:lnTo>
                  <a:lnTo>
                    <a:pt x="15443" y="30303"/>
                  </a:lnTo>
                  <a:lnTo>
                    <a:pt x="15286" y="31224"/>
                  </a:lnTo>
                  <a:lnTo>
                    <a:pt x="15151" y="32123"/>
                  </a:lnTo>
                  <a:lnTo>
                    <a:pt x="15039" y="32910"/>
                  </a:lnTo>
                  <a:lnTo>
                    <a:pt x="14971" y="33630"/>
                  </a:lnTo>
                  <a:lnTo>
                    <a:pt x="14724" y="32663"/>
                  </a:lnTo>
                  <a:lnTo>
                    <a:pt x="14522" y="31674"/>
                  </a:lnTo>
                  <a:lnTo>
                    <a:pt x="14342" y="30685"/>
                  </a:lnTo>
                  <a:lnTo>
                    <a:pt x="14207" y="29696"/>
                  </a:lnTo>
                  <a:lnTo>
                    <a:pt x="14072" y="28707"/>
                  </a:lnTo>
                  <a:lnTo>
                    <a:pt x="13982" y="27695"/>
                  </a:lnTo>
                  <a:lnTo>
                    <a:pt x="13802" y="25694"/>
                  </a:lnTo>
                  <a:lnTo>
                    <a:pt x="13600" y="23694"/>
                  </a:lnTo>
                  <a:lnTo>
                    <a:pt x="13488" y="22682"/>
                  </a:lnTo>
                  <a:lnTo>
                    <a:pt x="13353" y="21693"/>
                  </a:lnTo>
                  <a:lnTo>
                    <a:pt x="13173" y="20704"/>
                  </a:lnTo>
                  <a:lnTo>
                    <a:pt x="12993" y="19715"/>
                  </a:lnTo>
                  <a:lnTo>
                    <a:pt x="12746" y="18726"/>
                  </a:lnTo>
                  <a:lnTo>
                    <a:pt x="12476" y="17759"/>
                  </a:lnTo>
                  <a:lnTo>
                    <a:pt x="12229" y="17017"/>
                  </a:lnTo>
                  <a:lnTo>
                    <a:pt x="11914" y="16163"/>
                  </a:lnTo>
                  <a:lnTo>
                    <a:pt x="11734" y="15714"/>
                  </a:lnTo>
                  <a:lnTo>
                    <a:pt x="11510" y="15264"/>
                  </a:lnTo>
                  <a:lnTo>
                    <a:pt x="11285" y="14815"/>
                  </a:lnTo>
                  <a:lnTo>
                    <a:pt x="11038" y="14410"/>
                  </a:lnTo>
                  <a:lnTo>
                    <a:pt x="10745" y="14028"/>
                  </a:lnTo>
                  <a:lnTo>
                    <a:pt x="10453" y="13691"/>
                  </a:lnTo>
                  <a:lnTo>
                    <a:pt x="10296" y="13533"/>
                  </a:lnTo>
                  <a:lnTo>
                    <a:pt x="10138" y="13421"/>
                  </a:lnTo>
                  <a:lnTo>
                    <a:pt x="9959" y="13286"/>
                  </a:lnTo>
                  <a:lnTo>
                    <a:pt x="9779" y="13196"/>
                  </a:lnTo>
                  <a:lnTo>
                    <a:pt x="9599" y="13129"/>
                  </a:lnTo>
                  <a:lnTo>
                    <a:pt x="9397" y="13061"/>
                  </a:lnTo>
                  <a:lnTo>
                    <a:pt x="9194" y="13039"/>
                  </a:lnTo>
                  <a:lnTo>
                    <a:pt x="8992" y="13016"/>
                  </a:lnTo>
                  <a:lnTo>
                    <a:pt x="8790" y="13039"/>
                  </a:lnTo>
                  <a:lnTo>
                    <a:pt x="8565" y="13084"/>
                  </a:lnTo>
                  <a:lnTo>
                    <a:pt x="8340" y="13151"/>
                  </a:lnTo>
                  <a:lnTo>
                    <a:pt x="8093" y="13263"/>
                  </a:lnTo>
                  <a:lnTo>
                    <a:pt x="7801" y="13421"/>
                  </a:lnTo>
                  <a:lnTo>
                    <a:pt x="7508" y="13623"/>
                  </a:lnTo>
                  <a:lnTo>
                    <a:pt x="7239" y="13848"/>
                  </a:lnTo>
                  <a:lnTo>
                    <a:pt x="6991" y="14095"/>
                  </a:lnTo>
                  <a:lnTo>
                    <a:pt x="6789" y="14365"/>
                  </a:lnTo>
                  <a:lnTo>
                    <a:pt x="6587" y="14657"/>
                  </a:lnTo>
                  <a:lnTo>
                    <a:pt x="6384" y="14949"/>
                  </a:lnTo>
                  <a:lnTo>
                    <a:pt x="6227" y="15287"/>
                  </a:lnTo>
                  <a:lnTo>
                    <a:pt x="6092" y="15624"/>
                  </a:lnTo>
                  <a:lnTo>
                    <a:pt x="5957" y="15983"/>
                  </a:lnTo>
                  <a:lnTo>
                    <a:pt x="5845" y="16343"/>
                  </a:lnTo>
                  <a:lnTo>
                    <a:pt x="5755" y="16725"/>
                  </a:lnTo>
                  <a:lnTo>
                    <a:pt x="5665" y="17130"/>
                  </a:lnTo>
                  <a:lnTo>
                    <a:pt x="5598" y="17512"/>
                  </a:lnTo>
                  <a:lnTo>
                    <a:pt x="5530" y="17917"/>
                  </a:lnTo>
                  <a:lnTo>
                    <a:pt x="5508" y="18344"/>
                  </a:lnTo>
                  <a:lnTo>
                    <a:pt x="5463" y="19153"/>
                  </a:lnTo>
                  <a:lnTo>
                    <a:pt x="5440" y="19985"/>
                  </a:lnTo>
                  <a:lnTo>
                    <a:pt x="5485" y="20816"/>
                  </a:lnTo>
                  <a:lnTo>
                    <a:pt x="5553" y="21603"/>
                  </a:lnTo>
                  <a:lnTo>
                    <a:pt x="5643" y="22367"/>
                  </a:lnTo>
                  <a:lnTo>
                    <a:pt x="5755" y="23064"/>
                  </a:lnTo>
                  <a:lnTo>
                    <a:pt x="5890" y="23716"/>
                  </a:lnTo>
                  <a:lnTo>
                    <a:pt x="6047" y="24278"/>
                  </a:lnTo>
                  <a:lnTo>
                    <a:pt x="6160" y="24705"/>
                  </a:lnTo>
                  <a:lnTo>
                    <a:pt x="6339" y="25155"/>
                  </a:lnTo>
                  <a:lnTo>
                    <a:pt x="6542" y="25604"/>
                  </a:lnTo>
                  <a:lnTo>
                    <a:pt x="6766" y="26077"/>
                  </a:lnTo>
                  <a:lnTo>
                    <a:pt x="7014" y="26571"/>
                  </a:lnTo>
                  <a:lnTo>
                    <a:pt x="7284" y="27043"/>
                  </a:lnTo>
                  <a:lnTo>
                    <a:pt x="7598" y="27538"/>
                  </a:lnTo>
                  <a:lnTo>
                    <a:pt x="7913" y="28032"/>
                  </a:lnTo>
                  <a:lnTo>
                    <a:pt x="8587" y="29044"/>
                  </a:lnTo>
                  <a:lnTo>
                    <a:pt x="9307" y="30033"/>
                  </a:lnTo>
                  <a:lnTo>
                    <a:pt x="10071" y="30999"/>
                  </a:lnTo>
                  <a:lnTo>
                    <a:pt x="10835" y="31921"/>
                  </a:lnTo>
                  <a:lnTo>
                    <a:pt x="11577" y="32820"/>
                  </a:lnTo>
                  <a:lnTo>
                    <a:pt x="12296" y="33630"/>
                  </a:lnTo>
                  <a:lnTo>
                    <a:pt x="12971" y="34349"/>
                  </a:lnTo>
                  <a:lnTo>
                    <a:pt x="13555" y="34978"/>
                  </a:lnTo>
                  <a:lnTo>
                    <a:pt x="14454" y="35900"/>
                  </a:lnTo>
                  <a:lnTo>
                    <a:pt x="14724" y="36147"/>
                  </a:lnTo>
                  <a:lnTo>
                    <a:pt x="14836" y="36237"/>
                  </a:lnTo>
                  <a:lnTo>
                    <a:pt x="14814" y="37226"/>
                  </a:lnTo>
                  <a:lnTo>
                    <a:pt x="14814" y="38193"/>
                  </a:lnTo>
                  <a:lnTo>
                    <a:pt x="14836" y="39182"/>
                  </a:lnTo>
                  <a:lnTo>
                    <a:pt x="14859" y="40148"/>
                  </a:lnTo>
                  <a:lnTo>
                    <a:pt x="14926" y="41497"/>
                  </a:lnTo>
                  <a:lnTo>
                    <a:pt x="15016" y="42846"/>
                  </a:lnTo>
                  <a:lnTo>
                    <a:pt x="15129" y="44195"/>
                  </a:lnTo>
                  <a:lnTo>
                    <a:pt x="15264" y="45543"/>
                  </a:lnTo>
                  <a:lnTo>
                    <a:pt x="15533" y="48241"/>
                  </a:lnTo>
                  <a:lnTo>
                    <a:pt x="15848" y="50916"/>
                  </a:lnTo>
                  <a:lnTo>
                    <a:pt x="15533" y="50511"/>
                  </a:lnTo>
                  <a:lnTo>
                    <a:pt x="15264" y="50084"/>
                  </a:lnTo>
                  <a:lnTo>
                    <a:pt x="15016" y="49635"/>
                  </a:lnTo>
                  <a:lnTo>
                    <a:pt x="14769" y="49185"/>
                  </a:lnTo>
                  <a:lnTo>
                    <a:pt x="14522" y="48735"/>
                  </a:lnTo>
                  <a:lnTo>
                    <a:pt x="14319" y="48263"/>
                  </a:lnTo>
                  <a:lnTo>
                    <a:pt x="13892" y="47297"/>
                  </a:lnTo>
                  <a:lnTo>
                    <a:pt x="13128" y="45364"/>
                  </a:lnTo>
                  <a:lnTo>
                    <a:pt x="12701" y="44397"/>
                  </a:lnTo>
                  <a:lnTo>
                    <a:pt x="12274" y="43453"/>
                  </a:lnTo>
                  <a:lnTo>
                    <a:pt x="11959" y="42868"/>
                  </a:lnTo>
                  <a:lnTo>
                    <a:pt x="11644" y="42306"/>
                  </a:lnTo>
                  <a:lnTo>
                    <a:pt x="11307" y="41744"/>
                  </a:lnTo>
                  <a:lnTo>
                    <a:pt x="10970" y="41182"/>
                  </a:lnTo>
                  <a:lnTo>
                    <a:pt x="10588" y="40643"/>
                  </a:lnTo>
                  <a:lnTo>
                    <a:pt x="10228" y="40103"/>
                  </a:lnTo>
                  <a:lnTo>
                    <a:pt x="9464" y="39047"/>
                  </a:lnTo>
                  <a:lnTo>
                    <a:pt x="8835" y="38260"/>
                  </a:lnTo>
                  <a:lnTo>
                    <a:pt x="8475" y="37788"/>
                  </a:lnTo>
                  <a:lnTo>
                    <a:pt x="8093" y="37316"/>
                  </a:lnTo>
                  <a:lnTo>
                    <a:pt x="7666" y="36822"/>
                  </a:lnTo>
                  <a:lnTo>
                    <a:pt x="7194" y="36327"/>
                  </a:lnTo>
                  <a:lnTo>
                    <a:pt x="6722" y="35855"/>
                  </a:lnTo>
                  <a:lnTo>
                    <a:pt x="6227" y="35428"/>
                  </a:lnTo>
                  <a:lnTo>
                    <a:pt x="5710" y="35023"/>
                  </a:lnTo>
                  <a:lnTo>
                    <a:pt x="5440" y="34843"/>
                  </a:lnTo>
                  <a:lnTo>
                    <a:pt x="5170" y="34686"/>
                  </a:lnTo>
                  <a:lnTo>
                    <a:pt x="4923" y="34529"/>
                  </a:lnTo>
                  <a:lnTo>
                    <a:pt x="4631" y="34394"/>
                  </a:lnTo>
                  <a:lnTo>
                    <a:pt x="4361" y="34281"/>
                  </a:lnTo>
                  <a:lnTo>
                    <a:pt x="4091" y="34214"/>
                  </a:lnTo>
                  <a:lnTo>
                    <a:pt x="3822" y="34147"/>
                  </a:lnTo>
                  <a:lnTo>
                    <a:pt x="3552" y="34102"/>
                  </a:lnTo>
                  <a:lnTo>
                    <a:pt x="3260" y="34079"/>
                  </a:lnTo>
                  <a:lnTo>
                    <a:pt x="2990" y="34102"/>
                  </a:lnTo>
                  <a:lnTo>
                    <a:pt x="2720" y="34147"/>
                  </a:lnTo>
                  <a:lnTo>
                    <a:pt x="2451" y="34236"/>
                  </a:lnTo>
                  <a:lnTo>
                    <a:pt x="2181" y="34326"/>
                  </a:lnTo>
                  <a:lnTo>
                    <a:pt x="1911" y="34484"/>
                  </a:lnTo>
                  <a:lnTo>
                    <a:pt x="1529" y="34731"/>
                  </a:lnTo>
                  <a:lnTo>
                    <a:pt x="1192" y="35001"/>
                  </a:lnTo>
                  <a:lnTo>
                    <a:pt x="899" y="35293"/>
                  </a:lnTo>
                  <a:lnTo>
                    <a:pt x="652" y="35608"/>
                  </a:lnTo>
                  <a:lnTo>
                    <a:pt x="450" y="35945"/>
                  </a:lnTo>
                  <a:lnTo>
                    <a:pt x="293" y="36282"/>
                  </a:lnTo>
                  <a:lnTo>
                    <a:pt x="158" y="36619"/>
                  </a:lnTo>
                  <a:lnTo>
                    <a:pt x="68" y="36979"/>
                  </a:lnTo>
                  <a:lnTo>
                    <a:pt x="23" y="37339"/>
                  </a:lnTo>
                  <a:lnTo>
                    <a:pt x="0" y="37721"/>
                  </a:lnTo>
                  <a:lnTo>
                    <a:pt x="0" y="38103"/>
                  </a:lnTo>
                  <a:lnTo>
                    <a:pt x="45" y="38507"/>
                  </a:lnTo>
                  <a:lnTo>
                    <a:pt x="113" y="38890"/>
                  </a:lnTo>
                  <a:lnTo>
                    <a:pt x="203" y="39294"/>
                  </a:lnTo>
                  <a:lnTo>
                    <a:pt x="315" y="39676"/>
                  </a:lnTo>
                  <a:lnTo>
                    <a:pt x="472" y="40081"/>
                  </a:lnTo>
                  <a:lnTo>
                    <a:pt x="630" y="40486"/>
                  </a:lnTo>
                  <a:lnTo>
                    <a:pt x="787" y="40868"/>
                  </a:lnTo>
                  <a:lnTo>
                    <a:pt x="989" y="41250"/>
                  </a:lnTo>
                  <a:lnTo>
                    <a:pt x="1192" y="41655"/>
                  </a:lnTo>
                  <a:lnTo>
                    <a:pt x="1641" y="42396"/>
                  </a:lnTo>
                  <a:lnTo>
                    <a:pt x="2113" y="43093"/>
                  </a:lnTo>
                  <a:lnTo>
                    <a:pt x="2608" y="43768"/>
                  </a:lnTo>
                  <a:lnTo>
                    <a:pt x="3102" y="44375"/>
                  </a:lnTo>
                  <a:lnTo>
                    <a:pt x="3597" y="44914"/>
                  </a:lnTo>
                  <a:lnTo>
                    <a:pt x="4069" y="45364"/>
                  </a:lnTo>
                  <a:lnTo>
                    <a:pt x="4743" y="45993"/>
                  </a:lnTo>
                  <a:lnTo>
                    <a:pt x="5463" y="46577"/>
                  </a:lnTo>
                  <a:lnTo>
                    <a:pt x="6182" y="47184"/>
                  </a:lnTo>
                  <a:lnTo>
                    <a:pt x="6901" y="47769"/>
                  </a:lnTo>
                  <a:lnTo>
                    <a:pt x="8363" y="48915"/>
                  </a:lnTo>
                  <a:lnTo>
                    <a:pt x="9824" y="50062"/>
                  </a:lnTo>
                  <a:lnTo>
                    <a:pt x="10498" y="50624"/>
                  </a:lnTo>
                  <a:lnTo>
                    <a:pt x="11217" y="51163"/>
                  </a:lnTo>
                  <a:lnTo>
                    <a:pt x="11982" y="51725"/>
                  </a:lnTo>
                  <a:lnTo>
                    <a:pt x="12364" y="51972"/>
                  </a:lnTo>
                  <a:lnTo>
                    <a:pt x="12746" y="52220"/>
                  </a:lnTo>
                  <a:lnTo>
                    <a:pt x="13151" y="52445"/>
                  </a:lnTo>
                  <a:lnTo>
                    <a:pt x="13555" y="52647"/>
                  </a:lnTo>
                  <a:lnTo>
                    <a:pt x="13960" y="52849"/>
                  </a:lnTo>
                  <a:lnTo>
                    <a:pt x="14387" y="53006"/>
                  </a:lnTo>
                  <a:lnTo>
                    <a:pt x="14814" y="53141"/>
                  </a:lnTo>
                  <a:lnTo>
                    <a:pt x="15241" y="53254"/>
                  </a:lnTo>
                  <a:lnTo>
                    <a:pt x="15691" y="53344"/>
                  </a:lnTo>
                  <a:lnTo>
                    <a:pt x="16140" y="53389"/>
                  </a:lnTo>
                  <a:lnTo>
                    <a:pt x="16477" y="56243"/>
                  </a:lnTo>
                  <a:lnTo>
                    <a:pt x="16770" y="59098"/>
                  </a:lnTo>
                  <a:lnTo>
                    <a:pt x="16905" y="60492"/>
                  </a:lnTo>
                  <a:lnTo>
                    <a:pt x="17039" y="61931"/>
                  </a:lnTo>
                  <a:lnTo>
                    <a:pt x="17129" y="63392"/>
                  </a:lnTo>
                  <a:lnTo>
                    <a:pt x="17219" y="64853"/>
                  </a:lnTo>
                  <a:lnTo>
                    <a:pt x="16747" y="64044"/>
                  </a:lnTo>
                  <a:lnTo>
                    <a:pt x="16320" y="63234"/>
                  </a:lnTo>
                  <a:lnTo>
                    <a:pt x="15893" y="62380"/>
                  </a:lnTo>
                  <a:lnTo>
                    <a:pt x="15488" y="61504"/>
                  </a:lnTo>
                  <a:lnTo>
                    <a:pt x="15084" y="60649"/>
                  </a:lnTo>
                  <a:lnTo>
                    <a:pt x="14657" y="59818"/>
                  </a:lnTo>
                  <a:lnTo>
                    <a:pt x="14230" y="59008"/>
                  </a:lnTo>
                  <a:lnTo>
                    <a:pt x="14005" y="58604"/>
                  </a:lnTo>
                  <a:lnTo>
                    <a:pt x="13757" y="58222"/>
                  </a:lnTo>
                  <a:lnTo>
                    <a:pt x="13128" y="57255"/>
                  </a:lnTo>
                  <a:lnTo>
                    <a:pt x="12454" y="56333"/>
                  </a:lnTo>
                  <a:lnTo>
                    <a:pt x="11734" y="55412"/>
                  </a:lnTo>
                  <a:lnTo>
                    <a:pt x="10993" y="54513"/>
                  </a:lnTo>
                  <a:lnTo>
                    <a:pt x="10386" y="53816"/>
                  </a:lnTo>
                  <a:lnTo>
                    <a:pt x="10048" y="53434"/>
                  </a:lnTo>
                  <a:lnTo>
                    <a:pt x="9666" y="53051"/>
                  </a:lnTo>
                  <a:lnTo>
                    <a:pt x="9262" y="52669"/>
                  </a:lnTo>
                  <a:lnTo>
                    <a:pt x="8857" y="52287"/>
                  </a:lnTo>
                  <a:lnTo>
                    <a:pt x="8407" y="51927"/>
                  </a:lnTo>
                  <a:lnTo>
                    <a:pt x="7958" y="51590"/>
                  </a:lnTo>
                  <a:lnTo>
                    <a:pt x="7508" y="51298"/>
                  </a:lnTo>
                  <a:lnTo>
                    <a:pt x="7036" y="51051"/>
                  </a:lnTo>
                  <a:lnTo>
                    <a:pt x="6789" y="50938"/>
                  </a:lnTo>
                  <a:lnTo>
                    <a:pt x="6542" y="50848"/>
                  </a:lnTo>
                  <a:lnTo>
                    <a:pt x="6294" y="50781"/>
                  </a:lnTo>
                  <a:lnTo>
                    <a:pt x="6047" y="50736"/>
                  </a:lnTo>
                  <a:lnTo>
                    <a:pt x="5822" y="50691"/>
                  </a:lnTo>
                  <a:lnTo>
                    <a:pt x="5575" y="50669"/>
                  </a:lnTo>
                  <a:lnTo>
                    <a:pt x="5328" y="50669"/>
                  </a:lnTo>
                  <a:lnTo>
                    <a:pt x="5081" y="50691"/>
                  </a:lnTo>
                  <a:lnTo>
                    <a:pt x="4833" y="50736"/>
                  </a:lnTo>
                  <a:lnTo>
                    <a:pt x="4586" y="50804"/>
                  </a:lnTo>
                  <a:lnTo>
                    <a:pt x="4361" y="50916"/>
                  </a:lnTo>
                  <a:lnTo>
                    <a:pt x="4114" y="51028"/>
                  </a:lnTo>
                  <a:lnTo>
                    <a:pt x="3799" y="51231"/>
                  </a:lnTo>
                  <a:lnTo>
                    <a:pt x="3507" y="51433"/>
                  </a:lnTo>
                  <a:lnTo>
                    <a:pt x="3260" y="51635"/>
                  </a:lnTo>
                  <a:lnTo>
                    <a:pt x="3035" y="51860"/>
                  </a:lnTo>
                  <a:lnTo>
                    <a:pt x="2855" y="52085"/>
                  </a:lnTo>
                  <a:lnTo>
                    <a:pt x="2698" y="52310"/>
                  </a:lnTo>
                  <a:lnTo>
                    <a:pt x="2585" y="52557"/>
                  </a:lnTo>
                  <a:lnTo>
                    <a:pt x="2473" y="52804"/>
                  </a:lnTo>
                  <a:lnTo>
                    <a:pt x="2406" y="53051"/>
                  </a:lnTo>
                  <a:lnTo>
                    <a:pt x="2383" y="53321"/>
                  </a:lnTo>
                  <a:lnTo>
                    <a:pt x="2361" y="53591"/>
                  </a:lnTo>
                  <a:lnTo>
                    <a:pt x="2383" y="53861"/>
                  </a:lnTo>
                  <a:lnTo>
                    <a:pt x="2406" y="54130"/>
                  </a:lnTo>
                  <a:lnTo>
                    <a:pt x="2473" y="54423"/>
                  </a:lnTo>
                  <a:lnTo>
                    <a:pt x="2563" y="54692"/>
                  </a:lnTo>
                  <a:lnTo>
                    <a:pt x="2653" y="54985"/>
                  </a:lnTo>
                  <a:lnTo>
                    <a:pt x="2788" y="55277"/>
                  </a:lnTo>
                  <a:lnTo>
                    <a:pt x="2923" y="55592"/>
                  </a:lnTo>
                  <a:lnTo>
                    <a:pt x="3102" y="55884"/>
                  </a:lnTo>
                  <a:lnTo>
                    <a:pt x="3282" y="56176"/>
                  </a:lnTo>
                  <a:lnTo>
                    <a:pt x="3709" y="56805"/>
                  </a:lnTo>
                  <a:lnTo>
                    <a:pt x="4204" y="57412"/>
                  </a:lnTo>
                  <a:lnTo>
                    <a:pt x="4743" y="58042"/>
                  </a:lnTo>
                  <a:lnTo>
                    <a:pt x="5350" y="58671"/>
                  </a:lnTo>
                  <a:lnTo>
                    <a:pt x="6002" y="59278"/>
                  </a:lnTo>
                  <a:lnTo>
                    <a:pt x="6677" y="59908"/>
                  </a:lnTo>
                  <a:lnTo>
                    <a:pt x="7396" y="60514"/>
                  </a:lnTo>
                  <a:lnTo>
                    <a:pt x="8138" y="61121"/>
                  </a:lnTo>
                  <a:lnTo>
                    <a:pt x="8880" y="61706"/>
                  </a:lnTo>
                  <a:lnTo>
                    <a:pt x="9666" y="62290"/>
                  </a:lnTo>
                  <a:lnTo>
                    <a:pt x="10431" y="62852"/>
                  </a:lnTo>
                  <a:lnTo>
                    <a:pt x="11195" y="63392"/>
                  </a:lnTo>
                  <a:lnTo>
                    <a:pt x="12701" y="64403"/>
                  </a:lnTo>
                  <a:lnTo>
                    <a:pt x="14140" y="65303"/>
                  </a:lnTo>
                  <a:lnTo>
                    <a:pt x="15398" y="66044"/>
                  </a:lnTo>
                  <a:lnTo>
                    <a:pt x="16477" y="66651"/>
                  </a:lnTo>
                  <a:lnTo>
                    <a:pt x="17309" y="67078"/>
                  </a:lnTo>
                  <a:lnTo>
                    <a:pt x="17332" y="68832"/>
                  </a:lnTo>
                  <a:lnTo>
                    <a:pt x="17309" y="70608"/>
                  </a:lnTo>
                  <a:lnTo>
                    <a:pt x="17242" y="72361"/>
                  </a:lnTo>
                  <a:lnTo>
                    <a:pt x="17174" y="73238"/>
                  </a:lnTo>
                  <a:lnTo>
                    <a:pt x="17107" y="74114"/>
                  </a:lnTo>
                  <a:lnTo>
                    <a:pt x="17039" y="74969"/>
                  </a:lnTo>
                  <a:lnTo>
                    <a:pt x="16927" y="75823"/>
                  </a:lnTo>
                  <a:lnTo>
                    <a:pt x="16815" y="76677"/>
                  </a:lnTo>
                  <a:lnTo>
                    <a:pt x="16702" y="77531"/>
                  </a:lnTo>
                  <a:lnTo>
                    <a:pt x="16545" y="78363"/>
                  </a:lnTo>
                  <a:lnTo>
                    <a:pt x="16388" y="79195"/>
                  </a:lnTo>
                  <a:lnTo>
                    <a:pt x="16208" y="80004"/>
                  </a:lnTo>
                  <a:lnTo>
                    <a:pt x="16005" y="80813"/>
                  </a:lnTo>
                  <a:lnTo>
                    <a:pt x="15983" y="80970"/>
                  </a:lnTo>
                  <a:lnTo>
                    <a:pt x="15983" y="81083"/>
                  </a:lnTo>
                  <a:lnTo>
                    <a:pt x="16028" y="81218"/>
                  </a:lnTo>
                  <a:lnTo>
                    <a:pt x="16073" y="81330"/>
                  </a:lnTo>
                  <a:lnTo>
                    <a:pt x="16140" y="81420"/>
                  </a:lnTo>
                  <a:lnTo>
                    <a:pt x="16230" y="81487"/>
                  </a:lnTo>
                  <a:lnTo>
                    <a:pt x="16343" y="81555"/>
                  </a:lnTo>
                  <a:lnTo>
                    <a:pt x="16432" y="81622"/>
                  </a:lnTo>
                  <a:lnTo>
                    <a:pt x="16545" y="81645"/>
                  </a:lnTo>
                  <a:lnTo>
                    <a:pt x="16657" y="81667"/>
                  </a:lnTo>
                  <a:lnTo>
                    <a:pt x="16770" y="81645"/>
                  </a:lnTo>
                  <a:lnTo>
                    <a:pt x="16882" y="81622"/>
                  </a:lnTo>
                  <a:lnTo>
                    <a:pt x="16972" y="81577"/>
                  </a:lnTo>
                  <a:lnTo>
                    <a:pt x="17062" y="81487"/>
                  </a:lnTo>
                  <a:lnTo>
                    <a:pt x="17129" y="81398"/>
                  </a:lnTo>
                  <a:lnTo>
                    <a:pt x="17174" y="81263"/>
                  </a:lnTo>
                  <a:lnTo>
                    <a:pt x="17377" y="80408"/>
                  </a:lnTo>
                  <a:lnTo>
                    <a:pt x="17556" y="79577"/>
                  </a:lnTo>
                  <a:lnTo>
                    <a:pt x="17736" y="78723"/>
                  </a:lnTo>
                  <a:lnTo>
                    <a:pt x="17894" y="77891"/>
                  </a:lnTo>
                  <a:lnTo>
                    <a:pt x="18028" y="77037"/>
                  </a:lnTo>
                  <a:lnTo>
                    <a:pt x="18141" y="76182"/>
                  </a:lnTo>
                  <a:lnTo>
                    <a:pt x="18253" y="75328"/>
                  </a:lnTo>
                  <a:lnTo>
                    <a:pt x="18343" y="74474"/>
                  </a:lnTo>
                  <a:lnTo>
                    <a:pt x="18411" y="73597"/>
                  </a:lnTo>
                  <a:lnTo>
                    <a:pt x="18456" y="72743"/>
                  </a:lnTo>
                  <a:lnTo>
                    <a:pt x="18545" y="71012"/>
                  </a:lnTo>
                  <a:lnTo>
                    <a:pt x="18568" y="69259"/>
                  </a:lnTo>
                  <a:lnTo>
                    <a:pt x="18545" y="67528"/>
                  </a:lnTo>
                  <a:lnTo>
                    <a:pt x="19535" y="66921"/>
                  </a:lnTo>
                  <a:lnTo>
                    <a:pt x="20479" y="66314"/>
                  </a:lnTo>
                  <a:lnTo>
                    <a:pt x="21355" y="65730"/>
                  </a:lnTo>
                  <a:lnTo>
                    <a:pt x="22165" y="65123"/>
                  </a:lnTo>
                  <a:lnTo>
                    <a:pt x="22951" y="64516"/>
                  </a:lnTo>
                  <a:lnTo>
                    <a:pt x="23671" y="63886"/>
                  </a:lnTo>
                  <a:lnTo>
                    <a:pt x="24368" y="63257"/>
                  </a:lnTo>
                  <a:lnTo>
                    <a:pt x="25042" y="62628"/>
                  </a:lnTo>
                  <a:lnTo>
                    <a:pt x="25671" y="61976"/>
                  </a:lnTo>
                  <a:lnTo>
                    <a:pt x="26256" y="61301"/>
                  </a:lnTo>
                  <a:lnTo>
                    <a:pt x="26840" y="60627"/>
                  </a:lnTo>
                  <a:lnTo>
                    <a:pt x="27402" y="59930"/>
                  </a:lnTo>
                  <a:lnTo>
                    <a:pt x="27942" y="59233"/>
                  </a:lnTo>
                  <a:lnTo>
                    <a:pt x="28481" y="58491"/>
                  </a:lnTo>
                  <a:lnTo>
                    <a:pt x="28998" y="57750"/>
                  </a:lnTo>
                  <a:lnTo>
                    <a:pt x="29515" y="56963"/>
                  </a:lnTo>
                  <a:lnTo>
                    <a:pt x="30122" y="56041"/>
                  </a:lnTo>
                  <a:lnTo>
                    <a:pt x="30437" y="55524"/>
                  </a:lnTo>
                  <a:lnTo>
                    <a:pt x="30729" y="54985"/>
                  </a:lnTo>
                  <a:lnTo>
                    <a:pt x="31044" y="54423"/>
                  </a:lnTo>
                  <a:lnTo>
                    <a:pt x="31314" y="53861"/>
                  </a:lnTo>
                  <a:lnTo>
                    <a:pt x="31583" y="53254"/>
                  </a:lnTo>
                  <a:lnTo>
                    <a:pt x="31808" y="52647"/>
                  </a:lnTo>
                  <a:lnTo>
                    <a:pt x="31988" y="52040"/>
                  </a:lnTo>
                  <a:lnTo>
                    <a:pt x="32055" y="51748"/>
                  </a:lnTo>
                  <a:lnTo>
                    <a:pt x="32100" y="51455"/>
                  </a:lnTo>
                  <a:lnTo>
                    <a:pt x="32145" y="51141"/>
                  </a:lnTo>
                  <a:lnTo>
                    <a:pt x="32168" y="50848"/>
                  </a:lnTo>
                  <a:lnTo>
                    <a:pt x="32168" y="50556"/>
                  </a:lnTo>
                  <a:lnTo>
                    <a:pt x="32168" y="50264"/>
                  </a:lnTo>
                  <a:lnTo>
                    <a:pt x="32123" y="49972"/>
                  </a:lnTo>
                  <a:lnTo>
                    <a:pt x="32078" y="49680"/>
                  </a:lnTo>
                  <a:lnTo>
                    <a:pt x="32010" y="49410"/>
                  </a:lnTo>
                  <a:lnTo>
                    <a:pt x="31898" y="49140"/>
                  </a:lnTo>
                  <a:lnTo>
                    <a:pt x="31786" y="48870"/>
                  </a:lnTo>
                  <a:lnTo>
                    <a:pt x="31651" y="48623"/>
                  </a:lnTo>
                  <a:lnTo>
                    <a:pt x="31471" y="48376"/>
                  </a:lnTo>
                  <a:lnTo>
                    <a:pt x="31269" y="48129"/>
                  </a:lnTo>
                  <a:lnTo>
                    <a:pt x="31066" y="47904"/>
                  </a:lnTo>
                  <a:lnTo>
                    <a:pt x="30864" y="47724"/>
                  </a:lnTo>
                  <a:lnTo>
                    <a:pt x="30662" y="47567"/>
                  </a:lnTo>
                  <a:lnTo>
                    <a:pt x="30459" y="47432"/>
                  </a:lnTo>
                  <a:lnTo>
                    <a:pt x="30257" y="47342"/>
                  </a:lnTo>
                  <a:lnTo>
                    <a:pt x="30055" y="47252"/>
                  </a:lnTo>
                  <a:lnTo>
                    <a:pt x="29852" y="47207"/>
                  </a:lnTo>
                  <a:lnTo>
                    <a:pt x="29650" y="47184"/>
                  </a:lnTo>
                  <a:lnTo>
                    <a:pt x="29448" y="47162"/>
                  </a:lnTo>
                  <a:lnTo>
                    <a:pt x="29246" y="47184"/>
                  </a:lnTo>
                  <a:lnTo>
                    <a:pt x="29043" y="47207"/>
                  </a:lnTo>
                  <a:lnTo>
                    <a:pt x="28863" y="47274"/>
                  </a:lnTo>
                  <a:lnTo>
                    <a:pt x="28661" y="47342"/>
                  </a:lnTo>
                  <a:lnTo>
                    <a:pt x="28481" y="47432"/>
                  </a:lnTo>
                  <a:lnTo>
                    <a:pt x="28301" y="47522"/>
                  </a:lnTo>
                  <a:lnTo>
                    <a:pt x="28122" y="47634"/>
                  </a:lnTo>
                  <a:lnTo>
                    <a:pt x="27762" y="47904"/>
                  </a:lnTo>
                  <a:lnTo>
                    <a:pt x="27425" y="48218"/>
                  </a:lnTo>
                  <a:lnTo>
                    <a:pt x="27088" y="48556"/>
                  </a:lnTo>
                  <a:lnTo>
                    <a:pt x="26795" y="48938"/>
                  </a:lnTo>
                  <a:lnTo>
                    <a:pt x="26503" y="49320"/>
                  </a:lnTo>
                  <a:lnTo>
                    <a:pt x="26256" y="49725"/>
                  </a:lnTo>
                  <a:lnTo>
                    <a:pt x="26009" y="50107"/>
                  </a:lnTo>
                  <a:lnTo>
                    <a:pt x="25806" y="50489"/>
                  </a:lnTo>
                  <a:lnTo>
                    <a:pt x="25312" y="51433"/>
                  </a:lnTo>
                  <a:lnTo>
                    <a:pt x="24840" y="52377"/>
                  </a:lnTo>
                  <a:lnTo>
                    <a:pt x="24390" y="53344"/>
                  </a:lnTo>
                  <a:lnTo>
                    <a:pt x="23963" y="54288"/>
                  </a:lnTo>
                  <a:lnTo>
                    <a:pt x="23131" y="56221"/>
                  </a:lnTo>
                  <a:lnTo>
                    <a:pt x="22299" y="58154"/>
                  </a:lnTo>
                  <a:lnTo>
                    <a:pt x="21445" y="60087"/>
                  </a:lnTo>
                  <a:lnTo>
                    <a:pt x="20996" y="61032"/>
                  </a:lnTo>
                  <a:lnTo>
                    <a:pt x="20546" y="61998"/>
                  </a:lnTo>
                  <a:lnTo>
                    <a:pt x="20074" y="62920"/>
                  </a:lnTo>
                  <a:lnTo>
                    <a:pt x="19557" y="63864"/>
                  </a:lnTo>
                  <a:lnTo>
                    <a:pt x="19040" y="64786"/>
                  </a:lnTo>
                  <a:lnTo>
                    <a:pt x="18478" y="65685"/>
                  </a:lnTo>
                  <a:lnTo>
                    <a:pt x="18411" y="64224"/>
                  </a:lnTo>
                  <a:lnTo>
                    <a:pt x="18298" y="62740"/>
                  </a:lnTo>
                  <a:lnTo>
                    <a:pt x="18186" y="61279"/>
                  </a:lnTo>
                  <a:lnTo>
                    <a:pt x="18051" y="59795"/>
                  </a:lnTo>
                  <a:lnTo>
                    <a:pt x="17759" y="56850"/>
                  </a:lnTo>
                  <a:lnTo>
                    <a:pt x="17422" y="53883"/>
                  </a:lnTo>
                  <a:lnTo>
                    <a:pt x="17556" y="53816"/>
                  </a:lnTo>
                  <a:lnTo>
                    <a:pt x="17804" y="53636"/>
                  </a:lnTo>
                  <a:lnTo>
                    <a:pt x="18568" y="52984"/>
                  </a:lnTo>
                  <a:lnTo>
                    <a:pt x="19602" y="52062"/>
                  </a:lnTo>
                  <a:lnTo>
                    <a:pt x="20793" y="50961"/>
                  </a:lnTo>
                  <a:lnTo>
                    <a:pt x="21985" y="49792"/>
                  </a:lnTo>
                  <a:lnTo>
                    <a:pt x="23109" y="48690"/>
                  </a:lnTo>
                  <a:lnTo>
                    <a:pt x="24030" y="47746"/>
                  </a:lnTo>
                  <a:lnTo>
                    <a:pt x="24368" y="47364"/>
                  </a:lnTo>
                  <a:lnTo>
                    <a:pt x="24615" y="47050"/>
                  </a:lnTo>
                  <a:lnTo>
                    <a:pt x="24840" y="46735"/>
                  </a:lnTo>
                  <a:lnTo>
                    <a:pt x="25087" y="46375"/>
                  </a:lnTo>
                  <a:lnTo>
                    <a:pt x="25312" y="45993"/>
                  </a:lnTo>
                  <a:lnTo>
                    <a:pt x="25559" y="45566"/>
                  </a:lnTo>
                  <a:lnTo>
                    <a:pt x="26031" y="44667"/>
                  </a:lnTo>
                  <a:lnTo>
                    <a:pt x="26481" y="43678"/>
                  </a:lnTo>
                  <a:lnTo>
                    <a:pt x="26908" y="42621"/>
                  </a:lnTo>
                  <a:lnTo>
                    <a:pt x="27290" y="41542"/>
                  </a:lnTo>
                  <a:lnTo>
                    <a:pt x="27627" y="40441"/>
                  </a:lnTo>
                  <a:lnTo>
                    <a:pt x="27919" y="39384"/>
                  </a:lnTo>
                  <a:lnTo>
                    <a:pt x="28054" y="38845"/>
                  </a:lnTo>
                  <a:lnTo>
                    <a:pt x="28167" y="38328"/>
                  </a:lnTo>
                  <a:lnTo>
                    <a:pt x="28234" y="37833"/>
                  </a:lnTo>
                  <a:lnTo>
                    <a:pt x="28301" y="37361"/>
                  </a:lnTo>
                  <a:lnTo>
                    <a:pt x="28346" y="36911"/>
                  </a:lnTo>
                  <a:lnTo>
                    <a:pt x="28391" y="36484"/>
                  </a:lnTo>
                  <a:lnTo>
                    <a:pt x="28391" y="36080"/>
                  </a:lnTo>
                  <a:lnTo>
                    <a:pt x="28346" y="35698"/>
                  </a:lnTo>
                  <a:lnTo>
                    <a:pt x="28301" y="35360"/>
                  </a:lnTo>
                  <a:lnTo>
                    <a:pt x="28234" y="35046"/>
                  </a:lnTo>
                  <a:lnTo>
                    <a:pt x="28122" y="34798"/>
                  </a:lnTo>
                  <a:lnTo>
                    <a:pt x="27987" y="34574"/>
                  </a:lnTo>
                  <a:lnTo>
                    <a:pt x="27919" y="34484"/>
                  </a:lnTo>
                  <a:lnTo>
                    <a:pt x="27829" y="34394"/>
                  </a:lnTo>
                  <a:lnTo>
                    <a:pt x="27739" y="34326"/>
                  </a:lnTo>
                  <a:lnTo>
                    <a:pt x="27627" y="34281"/>
                  </a:lnTo>
                  <a:lnTo>
                    <a:pt x="27515" y="34236"/>
                  </a:lnTo>
                  <a:lnTo>
                    <a:pt x="27402" y="34191"/>
                  </a:lnTo>
                  <a:lnTo>
                    <a:pt x="27267" y="34169"/>
                  </a:lnTo>
                  <a:lnTo>
                    <a:pt x="27132" y="34169"/>
                  </a:lnTo>
                  <a:lnTo>
                    <a:pt x="26840" y="34191"/>
                  </a:lnTo>
                  <a:lnTo>
                    <a:pt x="26571" y="34214"/>
                  </a:lnTo>
                  <a:lnTo>
                    <a:pt x="26301" y="34259"/>
                  </a:lnTo>
                  <a:lnTo>
                    <a:pt x="26031" y="34326"/>
                  </a:lnTo>
                  <a:lnTo>
                    <a:pt x="25784" y="34394"/>
                  </a:lnTo>
                  <a:lnTo>
                    <a:pt x="25536" y="34484"/>
                  </a:lnTo>
                  <a:lnTo>
                    <a:pt x="25064" y="34686"/>
                  </a:lnTo>
                  <a:lnTo>
                    <a:pt x="24615" y="34933"/>
                  </a:lnTo>
                  <a:lnTo>
                    <a:pt x="24188" y="35226"/>
                  </a:lnTo>
                  <a:lnTo>
                    <a:pt x="23783" y="35540"/>
                  </a:lnTo>
                  <a:lnTo>
                    <a:pt x="23401" y="35900"/>
                  </a:lnTo>
                  <a:lnTo>
                    <a:pt x="23041" y="36305"/>
                  </a:lnTo>
                  <a:lnTo>
                    <a:pt x="22704" y="36709"/>
                  </a:lnTo>
                  <a:lnTo>
                    <a:pt x="22389" y="37159"/>
                  </a:lnTo>
                  <a:lnTo>
                    <a:pt x="22075" y="37608"/>
                  </a:lnTo>
                  <a:lnTo>
                    <a:pt x="21782" y="38103"/>
                  </a:lnTo>
                  <a:lnTo>
                    <a:pt x="21513" y="38597"/>
                  </a:lnTo>
                  <a:lnTo>
                    <a:pt x="21265" y="39092"/>
                  </a:lnTo>
                  <a:lnTo>
                    <a:pt x="21018" y="39586"/>
                  </a:lnTo>
                  <a:lnTo>
                    <a:pt x="20748" y="40238"/>
                  </a:lnTo>
                  <a:lnTo>
                    <a:pt x="20479" y="40890"/>
                  </a:lnTo>
                  <a:lnTo>
                    <a:pt x="20231" y="41542"/>
                  </a:lnTo>
                  <a:lnTo>
                    <a:pt x="19984" y="42172"/>
                  </a:lnTo>
                  <a:lnTo>
                    <a:pt x="19535" y="43475"/>
                  </a:lnTo>
                  <a:lnTo>
                    <a:pt x="19107" y="44779"/>
                  </a:lnTo>
                  <a:lnTo>
                    <a:pt x="18658" y="46060"/>
                  </a:lnTo>
                  <a:lnTo>
                    <a:pt x="18411" y="46712"/>
                  </a:lnTo>
                  <a:lnTo>
                    <a:pt x="18163" y="47342"/>
                  </a:lnTo>
                  <a:lnTo>
                    <a:pt x="17894" y="47971"/>
                  </a:lnTo>
                  <a:lnTo>
                    <a:pt x="17624" y="48578"/>
                  </a:lnTo>
                  <a:lnTo>
                    <a:pt x="17309" y="49208"/>
                  </a:lnTo>
                  <a:lnTo>
                    <a:pt x="16972" y="49814"/>
                  </a:lnTo>
                  <a:lnTo>
                    <a:pt x="16792" y="48039"/>
                  </a:lnTo>
                  <a:lnTo>
                    <a:pt x="16612" y="46263"/>
                  </a:lnTo>
                  <a:lnTo>
                    <a:pt x="16455" y="44487"/>
                  </a:lnTo>
                  <a:lnTo>
                    <a:pt x="16320" y="42734"/>
                  </a:lnTo>
                  <a:lnTo>
                    <a:pt x="16230" y="40958"/>
                  </a:lnTo>
                  <a:lnTo>
                    <a:pt x="16163" y="39204"/>
                  </a:lnTo>
                  <a:lnTo>
                    <a:pt x="16140" y="37473"/>
                  </a:lnTo>
                  <a:lnTo>
                    <a:pt x="16140" y="35743"/>
                  </a:lnTo>
                  <a:lnTo>
                    <a:pt x="17062" y="35540"/>
                  </a:lnTo>
                  <a:lnTo>
                    <a:pt x="17961" y="35293"/>
                  </a:lnTo>
                  <a:lnTo>
                    <a:pt x="18860" y="35046"/>
                  </a:lnTo>
                  <a:lnTo>
                    <a:pt x="19759" y="34753"/>
                  </a:lnTo>
                  <a:lnTo>
                    <a:pt x="20659" y="34439"/>
                  </a:lnTo>
                  <a:lnTo>
                    <a:pt x="21535" y="34102"/>
                  </a:lnTo>
                  <a:lnTo>
                    <a:pt x="22389" y="33719"/>
                  </a:lnTo>
                  <a:lnTo>
                    <a:pt x="23244" y="33315"/>
                  </a:lnTo>
                  <a:lnTo>
                    <a:pt x="24075" y="32865"/>
                  </a:lnTo>
                  <a:lnTo>
                    <a:pt x="24907" y="32393"/>
                  </a:lnTo>
                  <a:lnTo>
                    <a:pt x="25694" y="31876"/>
                  </a:lnTo>
                  <a:lnTo>
                    <a:pt x="26458" y="31337"/>
                  </a:lnTo>
                  <a:lnTo>
                    <a:pt x="27200" y="30775"/>
                  </a:lnTo>
                  <a:lnTo>
                    <a:pt x="27919" y="30168"/>
                  </a:lnTo>
                  <a:lnTo>
                    <a:pt x="28594" y="29516"/>
                  </a:lnTo>
                  <a:lnTo>
                    <a:pt x="29246" y="28841"/>
                  </a:lnTo>
                  <a:lnTo>
                    <a:pt x="29875" y="28100"/>
                  </a:lnTo>
                  <a:lnTo>
                    <a:pt x="30212" y="27673"/>
                  </a:lnTo>
                  <a:lnTo>
                    <a:pt x="30572" y="27223"/>
                  </a:lnTo>
                  <a:lnTo>
                    <a:pt x="30909" y="26751"/>
                  </a:lnTo>
                  <a:lnTo>
                    <a:pt x="31224" y="26234"/>
                  </a:lnTo>
                  <a:lnTo>
                    <a:pt x="31538" y="25717"/>
                  </a:lnTo>
                  <a:lnTo>
                    <a:pt x="31808" y="25200"/>
                  </a:lnTo>
                  <a:lnTo>
                    <a:pt x="32033" y="24660"/>
                  </a:lnTo>
                  <a:lnTo>
                    <a:pt x="32123" y="24391"/>
                  </a:lnTo>
                  <a:lnTo>
                    <a:pt x="32190" y="24121"/>
                  </a:lnTo>
                  <a:lnTo>
                    <a:pt x="32258" y="23851"/>
                  </a:lnTo>
                  <a:lnTo>
                    <a:pt x="32303" y="23581"/>
                  </a:lnTo>
                  <a:lnTo>
                    <a:pt x="32325" y="23312"/>
                  </a:lnTo>
                  <a:lnTo>
                    <a:pt x="32348" y="23042"/>
                  </a:lnTo>
                  <a:lnTo>
                    <a:pt x="32325" y="22795"/>
                  </a:lnTo>
                  <a:lnTo>
                    <a:pt x="32303" y="22525"/>
                  </a:lnTo>
                  <a:lnTo>
                    <a:pt x="32258" y="22278"/>
                  </a:lnTo>
                  <a:lnTo>
                    <a:pt x="32168" y="22030"/>
                  </a:lnTo>
                  <a:lnTo>
                    <a:pt x="32078" y="21783"/>
                  </a:lnTo>
                  <a:lnTo>
                    <a:pt x="31943" y="21558"/>
                  </a:lnTo>
                  <a:lnTo>
                    <a:pt x="31786" y="21333"/>
                  </a:lnTo>
                  <a:lnTo>
                    <a:pt x="31606" y="21109"/>
                  </a:lnTo>
                  <a:lnTo>
                    <a:pt x="31381" y="20884"/>
                  </a:lnTo>
                  <a:lnTo>
                    <a:pt x="31156" y="20682"/>
                  </a:lnTo>
                  <a:lnTo>
                    <a:pt x="30931" y="20524"/>
                  </a:lnTo>
                  <a:lnTo>
                    <a:pt x="30684" y="20389"/>
                  </a:lnTo>
                  <a:lnTo>
                    <a:pt x="30437" y="20277"/>
                  </a:lnTo>
                  <a:lnTo>
                    <a:pt x="30190" y="20187"/>
                  </a:lnTo>
                  <a:lnTo>
                    <a:pt x="29942" y="20120"/>
                  </a:lnTo>
                  <a:lnTo>
                    <a:pt x="29695" y="20097"/>
                  </a:lnTo>
                  <a:lnTo>
                    <a:pt x="29425" y="20075"/>
                  </a:lnTo>
                  <a:lnTo>
                    <a:pt x="29178" y="20075"/>
                  </a:lnTo>
                  <a:lnTo>
                    <a:pt x="28908" y="20120"/>
                  </a:lnTo>
                  <a:lnTo>
                    <a:pt x="28661" y="20165"/>
                  </a:lnTo>
                  <a:lnTo>
                    <a:pt x="28391" y="20209"/>
                  </a:lnTo>
                  <a:lnTo>
                    <a:pt x="28122" y="20299"/>
                  </a:lnTo>
                  <a:lnTo>
                    <a:pt x="27874" y="20389"/>
                  </a:lnTo>
                  <a:lnTo>
                    <a:pt x="27605" y="20502"/>
                  </a:lnTo>
                  <a:lnTo>
                    <a:pt x="27088" y="20749"/>
                  </a:lnTo>
                  <a:lnTo>
                    <a:pt x="26593" y="21041"/>
                  </a:lnTo>
                  <a:lnTo>
                    <a:pt x="26121" y="21356"/>
                  </a:lnTo>
                  <a:lnTo>
                    <a:pt x="25649" y="21716"/>
                  </a:lnTo>
                  <a:lnTo>
                    <a:pt x="25222" y="22075"/>
                  </a:lnTo>
                  <a:lnTo>
                    <a:pt x="24817" y="22435"/>
                  </a:lnTo>
                  <a:lnTo>
                    <a:pt x="24435" y="22817"/>
                  </a:lnTo>
                  <a:lnTo>
                    <a:pt x="24098" y="23154"/>
                  </a:lnTo>
                  <a:lnTo>
                    <a:pt x="23828" y="23446"/>
                  </a:lnTo>
                  <a:lnTo>
                    <a:pt x="23581" y="23761"/>
                  </a:lnTo>
                  <a:lnTo>
                    <a:pt x="23334" y="24098"/>
                  </a:lnTo>
                  <a:lnTo>
                    <a:pt x="23086" y="24436"/>
                  </a:lnTo>
                  <a:lnTo>
                    <a:pt x="22614" y="25155"/>
                  </a:lnTo>
                  <a:lnTo>
                    <a:pt x="22165" y="25919"/>
                  </a:lnTo>
                  <a:lnTo>
                    <a:pt x="21738" y="26683"/>
                  </a:lnTo>
                  <a:lnTo>
                    <a:pt x="21310" y="27493"/>
                  </a:lnTo>
                  <a:lnTo>
                    <a:pt x="20479" y="29111"/>
                  </a:lnTo>
                  <a:lnTo>
                    <a:pt x="20029" y="29898"/>
                  </a:lnTo>
                  <a:lnTo>
                    <a:pt x="19580" y="30662"/>
                  </a:lnTo>
                  <a:lnTo>
                    <a:pt x="19107" y="31404"/>
                  </a:lnTo>
                  <a:lnTo>
                    <a:pt x="18860" y="31764"/>
                  </a:lnTo>
                  <a:lnTo>
                    <a:pt x="18613" y="32101"/>
                  </a:lnTo>
                  <a:lnTo>
                    <a:pt x="18343" y="32438"/>
                  </a:lnTo>
                  <a:lnTo>
                    <a:pt x="18073" y="32753"/>
                  </a:lnTo>
                  <a:lnTo>
                    <a:pt x="17781" y="33068"/>
                  </a:lnTo>
                  <a:lnTo>
                    <a:pt x="17489" y="33337"/>
                  </a:lnTo>
                  <a:lnTo>
                    <a:pt x="17197" y="33607"/>
                  </a:lnTo>
                  <a:lnTo>
                    <a:pt x="16882" y="33854"/>
                  </a:lnTo>
                  <a:lnTo>
                    <a:pt x="16545" y="34079"/>
                  </a:lnTo>
                  <a:lnTo>
                    <a:pt x="16208" y="34304"/>
                  </a:lnTo>
                  <a:lnTo>
                    <a:pt x="16208" y="34304"/>
                  </a:lnTo>
                  <a:lnTo>
                    <a:pt x="16275" y="33135"/>
                  </a:lnTo>
                  <a:lnTo>
                    <a:pt x="16365" y="31966"/>
                  </a:lnTo>
                  <a:lnTo>
                    <a:pt x="16500" y="30797"/>
                  </a:lnTo>
                  <a:lnTo>
                    <a:pt x="16635" y="29651"/>
                  </a:lnTo>
                  <a:lnTo>
                    <a:pt x="16837" y="28504"/>
                  </a:lnTo>
                  <a:lnTo>
                    <a:pt x="17039" y="27358"/>
                  </a:lnTo>
                  <a:lnTo>
                    <a:pt x="17309" y="26234"/>
                  </a:lnTo>
                  <a:lnTo>
                    <a:pt x="17579" y="25087"/>
                  </a:lnTo>
                  <a:lnTo>
                    <a:pt x="17916" y="23986"/>
                  </a:lnTo>
                  <a:lnTo>
                    <a:pt x="18276" y="22862"/>
                  </a:lnTo>
                  <a:lnTo>
                    <a:pt x="18680" y="21761"/>
                  </a:lnTo>
                  <a:lnTo>
                    <a:pt x="19130" y="20659"/>
                  </a:lnTo>
                  <a:lnTo>
                    <a:pt x="19624" y="19580"/>
                  </a:lnTo>
                  <a:lnTo>
                    <a:pt x="20164" y="18501"/>
                  </a:lnTo>
                  <a:lnTo>
                    <a:pt x="20748" y="17422"/>
                  </a:lnTo>
                  <a:lnTo>
                    <a:pt x="21378" y="16366"/>
                  </a:lnTo>
                  <a:lnTo>
                    <a:pt x="21917" y="15601"/>
                  </a:lnTo>
                  <a:lnTo>
                    <a:pt x="22187" y="15219"/>
                  </a:lnTo>
                  <a:lnTo>
                    <a:pt x="22479" y="14859"/>
                  </a:lnTo>
                  <a:lnTo>
                    <a:pt x="22794" y="14500"/>
                  </a:lnTo>
                  <a:lnTo>
                    <a:pt x="23109" y="14163"/>
                  </a:lnTo>
                  <a:lnTo>
                    <a:pt x="23446" y="13825"/>
                  </a:lnTo>
                  <a:lnTo>
                    <a:pt x="23806" y="13488"/>
                  </a:lnTo>
                  <a:lnTo>
                    <a:pt x="25154" y="12274"/>
                  </a:lnTo>
                  <a:lnTo>
                    <a:pt x="25829" y="11690"/>
                  </a:lnTo>
                  <a:lnTo>
                    <a:pt x="26481" y="11083"/>
                  </a:lnTo>
                  <a:lnTo>
                    <a:pt x="27110" y="10476"/>
                  </a:lnTo>
                  <a:lnTo>
                    <a:pt x="27739" y="9847"/>
                  </a:lnTo>
                  <a:lnTo>
                    <a:pt x="28324" y="9172"/>
                  </a:lnTo>
                  <a:lnTo>
                    <a:pt x="28616" y="8813"/>
                  </a:lnTo>
                  <a:lnTo>
                    <a:pt x="28886" y="8453"/>
                  </a:lnTo>
                  <a:lnTo>
                    <a:pt x="29178" y="8026"/>
                  </a:lnTo>
                  <a:lnTo>
                    <a:pt x="29493" y="7576"/>
                  </a:lnTo>
                  <a:lnTo>
                    <a:pt x="29807" y="7059"/>
                  </a:lnTo>
                  <a:lnTo>
                    <a:pt x="30100" y="6520"/>
                  </a:lnTo>
                  <a:lnTo>
                    <a:pt x="30392" y="5935"/>
                  </a:lnTo>
                  <a:lnTo>
                    <a:pt x="30639" y="5351"/>
                  </a:lnTo>
                  <a:lnTo>
                    <a:pt x="30864" y="4766"/>
                  </a:lnTo>
                  <a:lnTo>
                    <a:pt x="31021" y="4159"/>
                  </a:lnTo>
                  <a:lnTo>
                    <a:pt x="31089" y="3845"/>
                  </a:lnTo>
                  <a:lnTo>
                    <a:pt x="31134" y="3552"/>
                  </a:lnTo>
                  <a:lnTo>
                    <a:pt x="31156" y="3260"/>
                  </a:lnTo>
                  <a:lnTo>
                    <a:pt x="31179" y="2968"/>
                  </a:lnTo>
                  <a:lnTo>
                    <a:pt x="31156" y="2698"/>
                  </a:lnTo>
                  <a:lnTo>
                    <a:pt x="31134" y="2429"/>
                  </a:lnTo>
                  <a:lnTo>
                    <a:pt x="31066" y="2159"/>
                  </a:lnTo>
                  <a:lnTo>
                    <a:pt x="30999" y="1889"/>
                  </a:lnTo>
                  <a:lnTo>
                    <a:pt x="30886" y="1642"/>
                  </a:lnTo>
                  <a:lnTo>
                    <a:pt x="30752" y="1395"/>
                  </a:lnTo>
                  <a:lnTo>
                    <a:pt x="30594" y="1170"/>
                  </a:lnTo>
                  <a:lnTo>
                    <a:pt x="30414" y="967"/>
                  </a:lnTo>
                  <a:lnTo>
                    <a:pt x="30190" y="765"/>
                  </a:lnTo>
                  <a:lnTo>
                    <a:pt x="29942" y="563"/>
                  </a:lnTo>
                  <a:lnTo>
                    <a:pt x="29650" y="405"/>
                  </a:lnTo>
                  <a:lnTo>
                    <a:pt x="29335" y="248"/>
                  </a:lnTo>
                  <a:lnTo>
                    <a:pt x="29043" y="136"/>
                  </a:lnTo>
                  <a:lnTo>
                    <a:pt x="28751" y="68"/>
                  </a:lnTo>
                  <a:lnTo>
                    <a:pt x="28459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307575" y="3012025"/>
              <a:ext cx="208500" cy="305175"/>
            </a:xfrm>
            <a:custGeom>
              <a:avLst/>
              <a:gdLst/>
              <a:ahLst/>
              <a:cxnLst/>
              <a:rect l="l" t="t" r="r" b="b"/>
              <a:pathLst>
                <a:path w="8340" h="12207" extrusionOk="0">
                  <a:moveTo>
                    <a:pt x="7733" y="1"/>
                  </a:moveTo>
                  <a:lnTo>
                    <a:pt x="7598" y="23"/>
                  </a:lnTo>
                  <a:lnTo>
                    <a:pt x="7486" y="46"/>
                  </a:lnTo>
                  <a:lnTo>
                    <a:pt x="7373" y="91"/>
                  </a:lnTo>
                  <a:lnTo>
                    <a:pt x="7283" y="158"/>
                  </a:lnTo>
                  <a:lnTo>
                    <a:pt x="7194" y="248"/>
                  </a:lnTo>
                  <a:lnTo>
                    <a:pt x="7104" y="383"/>
                  </a:lnTo>
                  <a:lnTo>
                    <a:pt x="6766" y="1102"/>
                  </a:lnTo>
                  <a:lnTo>
                    <a:pt x="6384" y="1799"/>
                  </a:lnTo>
                  <a:lnTo>
                    <a:pt x="6002" y="2518"/>
                  </a:lnTo>
                  <a:lnTo>
                    <a:pt x="5598" y="3215"/>
                  </a:lnTo>
                  <a:lnTo>
                    <a:pt x="4743" y="4586"/>
                  </a:lnTo>
                  <a:lnTo>
                    <a:pt x="3867" y="5958"/>
                  </a:lnTo>
                  <a:lnTo>
                    <a:pt x="2945" y="7306"/>
                  </a:lnTo>
                  <a:lnTo>
                    <a:pt x="2001" y="8633"/>
                  </a:lnTo>
                  <a:lnTo>
                    <a:pt x="113" y="11240"/>
                  </a:lnTo>
                  <a:lnTo>
                    <a:pt x="45" y="11353"/>
                  </a:lnTo>
                  <a:lnTo>
                    <a:pt x="0" y="11465"/>
                  </a:lnTo>
                  <a:lnTo>
                    <a:pt x="0" y="11600"/>
                  </a:lnTo>
                  <a:lnTo>
                    <a:pt x="0" y="11712"/>
                  </a:lnTo>
                  <a:lnTo>
                    <a:pt x="45" y="11802"/>
                  </a:lnTo>
                  <a:lnTo>
                    <a:pt x="113" y="11915"/>
                  </a:lnTo>
                  <a:lnTo>
                    <a:pt x="180" y="12005"/>
                  </a:lnTo>
                  <a:lnTo>
                    <a:pt x="270" y="12072"/>
                  </a:lnTo>
                  <a:lnTo>
                    <a:pt x="360" y="12139"/>
                  </a:lnTo>
                  <a:lnTo>
                    <a:pt x="472" y="12162"/>
                  </a:lnTo>
                  <a:lnTo>
                    <a:pt x="585" y="12184"/>
                  </a:lnTo>
                  <a:lnTo>
                    <a:pt x="697" y="12207"/>
                  </a:lnTo>
                  <a:lnTo>
                    <a:pt x="810" y="12184"/>
                  </a:lnTo>
                  <a:lnTo>
                    <a:pt x="922" y="12117"/>
                  </a:lnTo>
                  <a:lnTo>
                    <a:pt x="1034" y="12050"/>
                  </a:lnTo>
                  <a:lnTo>
                    <a:pt x="1124" y="11937"/>
                  </a:lnTo>
                  <a:lnTo>
                    <a:pt x="3057" y="9285"/>
                  </a:lnTo>
                  <a:lnTo>
                    <a:pt x="4024" y="7913"/>
                  </a:lnTo>
                  <a:lnTo>
                    <a:pt x="4946" y="6542"/>
                  </a:lnTo>
                  <a:lnTo>
                    <a:pt x="5867" y="5148"/>
                  </a:lnTo>
                  <a:lnTo>
                    <a:pt x="6294" y="4429"/>
                  </a:lnTo>
                  <a:lnTo>
                    <a:pt x="6721" y="3710"/>
                  </a:lnTo>
                  <a:lnTo>
                    <a:pt x="7126" y="3013"/>
                  </a:lnTo>
                  <a:lnTo>
                    <a:pt x="7531" y="2271"/>
                  </a:lnTo>
                  <a:lnTo>
                    <a:pt x="7913" y="1552"/>
                  </a:lnTo>
                  <a:lnTo>
                    <a:pt x="8273" y="810"/>
                  </a:lnTo>
                  <a:lnTo>
                    <a:pt x="8318" y="675"/>
                  </a:lnTo>
                  <a:lnTo>
                    <a:pt x="8340" y="563"/>
                  </a:lnTo>
                  <a:lnTo>
                    <a:pt x="8318" y="450"/>
                  </a:lnTo>
                  <a:lnTo>
                    <a:pt x="8295" y="338"/>
                  </a:lnTo>
                  <a:lnTo>
                    <a:pt x="8228" y="248"/>
                  </a:lnTo>
                  <a:lnTo>
                    <a:pt x="8138" y="181"/>
                  </a:lnTo>
                  <a:lnTo>
                    <a:pt x="8048" y="113"/>
                  </a:lnTo>
                  <a:lnTo>
                    <a:pt x="7958" y="68"/>
                  </a:lnTo>
                  <a:lnTo>
                    <a:pt x="7845" y="23"/>
                  </a:lnTo>
                  <a:lnTo>
                    <a:pt x="7733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2948475" y="3085100"/>
              <a:ext cx="220875" cy="238300"/>
            </a:xfrm>
            <a:custGeom>
              <a:avLst/>
              <a:gdLst/>
              <a:ahLst/>
              <a:cxnLst/>
              <a:rect l="l" t="t" r="r" b="b"/>
              <a:pathLst>
                <a:path w="8835" h="953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70" y="112"/>
                  </a:lnTo>
                  <a:lnTo>
                    <a:pt x="180" y="180"/>
                  </a:lnTo>
                  <a:lnTo>
                    <a:pt x="113" y="270"/>
                  </a:lnTo>
                  <a:lnTo>
                    <a:pt x="45" y="360"/>
                  </a:lnTo>
                  <a:lnTo>
                    <a:pt x="23" y="472"/>
                  </a:lnTo>
                  <a:lnTo>
                    <a:pt x="0" y="607"/>
                  </a:lnTo>
                  <a:lnTo>
                    <a:pt x="23" y="719"/>
                  </a:lnTo>
                  <a:lnTo>
                    <a:pt x="68" y="854"/>
                  </a:lnTo>
                  <a:lnTo>
                    <a:pt x="225" y="1146"/>
                  </a:lnTo>
                  <a:lnTo>
                    <a:pt x="382" y="1439"/>
                  </a:lnTo>
                  <a:lnTo>
                    <a:pt x="585" y="1708"/>
                  </a:lnTo>
                  <a:lnTo>
                    <a:pt x="764" y="1978"/>
                  </a:lnTo>
                  <a:lnTo>
                    <a:pt x="1214" y="2495"/>
                  </a:lnTo>
                  <a:lnTo>
                    <a:pt x="1664" y="3012"/>
                  </a:lnTo>
                  <a:lnTo>
                    <a:pt x="2136" y="3484"/>
                  </a:lnTo>
                  <a:lnTo>
                    <a:pt x="2630" y="3956"/>
                  </a:lnTo>
                  <a:lnTo>
                    <a:pt x="3102" y="4428"/>
                  </a:lnTo>
                  <a:lnTo>
                    <a:pt x="3574" y="4923"/>
                  </a:lnTo>
                  <a:lnTo>
                    <a:pt x="4608" y="6069"/>
                  </a:lnTo>
                  <a:lnTo>
                    <a:pt x="5687" y="7193"/>
                  </a:lnTo>
                  <a:lnTo>
                    <a:pt x="6766" y="8295"/>
                  </a:lnTo>
                  <a:lnTo>
                    <a:pt x="7328" y="8834"/>
                  </a:lnTo>
                  <a:lnTo>
                    <a:pt x="7913" y="9374"/>
                  </a:lnTo>
                  <a:lnTo>
                    <a:pt x="8025" y="9464"/>
                  </a:lnTo>
                  <a:lnTo>
                    <a:pt x="8138" y="9509"/>
                  </a:lnTo>
                  <a:lnTo>
                    <a:pt x="8250" y="9531"/>
                  </a:lnTo>
                  <a:lnTo>
                    <a:pt x="8362" y="9509"/>
                  </a:lnTo>
                  <a:lnTo>
                    <a:pt x="8452" y="9486"/>
                  </a:lnTo>
                  <a:lnTo>
                    <a:pt x="8542" y="9419"/>
                  </a:lnTo>
                  <a:lnTo>
                    <a:pt x="8632" y="9351"/>
                  </a:lnTo>
                  <a:lnTo>
                    <a:pt x="8700" y="9261"/>
                  </a:lnTo>
                  <a:lnTo>
                    <a:pt x="8767" y="9172"/>
                  </a:lnTo>
                  <a:lnTo>
                    <a:pt x="8812" y="9059"/>
                  </a:lnTo>
                  <a:lnTo>
                    <a:pt x="8834" y="8947"/>
                  </a:lnTo>
                  <a:lnTo>
                    <a:pt x="8834" y="8812"/>
                  </a:lnTo>
                  <a:lnTo>
                    <a:pt x="8834" y="8699"/>
                  </a:lnTo>
                  <a:lnTo>
                    <a:pt x="8789" y="8587"/>
                  </a:lnTo>
                  <a:lnTo>
                    <a:pt x="8722" y="8475"/>
                  </a:lnTo>
                  <a:lnTo>
                    <a:pt x="8632" y="8362"/>
                  </a:lnTo>
                  <a:lnTo>
                    <a:pt x="8070" y="7868"/>
                  </a:lnTo>
                  <a:lnTo>
                    <a:pt x="7553" y="7351"/>
                  </a:lnTo>
                  <a:lnTo>
                    <a:pt x="6519" y="6294"/>
                  </a:lnTo>
                  <a:lnTo>
                    <a:pt x="5508" y="5215"/>
                  </a:lnTo>
                  <a:lnTo>
                    <a:pt x="4518" y="4136"/>
                  </a:lnTo>
                  <a:lnTo>
                    <a:pt x="4091" y="3687"/>
                  </a:lnTo>
                  <a:lnTo>
                    <a:pt x="3642" y="3237"/>
                  </a:lnTo>
                  <a:lnTo>
                    <a:pt x="2720" y="2338"/>
                  </a:lnTo>
                  <a:lnTo>
                    <a:pt x="2271" y="1866"/>
                  </a:lnTo>
                  <a:lnTo>
                    <a:pt x="1866" y="1371"/>
                  </a:lnTo>
                  <a:lnTo>
                    <a:pt x="1664" y="1124"/>
                  </a:lnTo>
                  <a:lnTo>
                    <a:pt x="1484" y="877"/>
                  </a:lnTo>
                  <a:lnTo>
                    <a:pt x="1326" y="607"/>
                  </a:lnTo>
                  <a:lnTo>
                    <a:pt x="1192" y="337"/>
                  </a:lnTo>
                  <a:lnTo>
                    <a:pt x="1124" y="202"/>
                  </a:lnTo>
                  <a:lnTo>
                    <a:pt x="1034" y="112"/>
                  </a:lnTo>
                  <a:lnTo>
                    <a:pt x="922" y="45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911950" y="2688900"/>
              <a:ext cx="253475" cy="313600"/>
            </a:xfrm>
            <a:custGeom>
              <a:avLst/>
              <a:gdLst/>
              <a:ahLst/>
              <a:cxnLst/>
              <a:rect l="l" t="t" r="r" b="b"/>
              <a:pathLst>
                <a:path w="10139" h="12544" extrusionOk="0">
                  <a:moveTo>
                    <a:pt x="540" y="0"/>
                  </a:moveTo>
                  <a:lnTo>
                    <a:pt x="450" y="23"/>
                  </a:lnTo>
                  <a:lnTo>
                    <a:pt x="337" y="90"/>
                  </a:lnTo>
                  <a:lnTo>
                    <a:pt x="247" y="158"/>
                  </a:lnTo>
                  <a:lnTo>
                    <a:pt x="157" y="225"/>
                  </a:lnTo>
                  <a:lnTo>
                    <a:pt x="90" y="315"/>
                  </a:lnTo>
                  <a:lnTo>
                    <a:pt x="45" y="427"/>
                  </a:lnTo>
                  <a:lnTo>
                    <a:pt x="0" y="540"/>
                  </a:lnTo>
                  <a:lnTo>
                    <a:pt x="0" y="652"/>
                  </a:lnTo>
                  <a:lnTo>
                    <a:pt x="0" y="787"/>
                  </a:lnTo>
                  <a:lnTo>
                    <a:pt x="45" y="899"/>
                  </a:lnTo>
                  <a:lnTo>
                    <a:pt x="112" y="1034"/>
                  </a:lnTo>
                  <a:lnTo>
                    <a:pt x="1214" y="2473"/>
                  </a:lnTo>
                  <a:lnTo>
                    <a:pt x="2315" y="3889"/>
                  </a:lnTo>
                  <a:lnTo>
                    <a:pt x="3439" y="5305"/>
                  </a:lnTo>
                  <a:lnTo>
                    <a:pt x="4563" y="6699"/>
                  </a:lnTo>
                  <a:lnTo>
                    <a:pt x="6834" y="9509"/>
                  </a:lnTo>
                  <a:lnTo>
                    <a:pt x="7958" y="10903"/>
                  </a:lnTo>
                  <a:lnTo>
                    <a:pt x="9059" y="12319"/>
                  </a:lnTo>
                  <a:lnTo>
                    <a:pt x="9149" y="12431"/>
                  </a:lnTo>
                  <a:lnTo>
                    <a:pt x="9261" y="12499"/>
                  </a:lnTo>
                  <a:lnTo>
                    <a:pt x="9374" y="12544"/>
                  </a:lnTo>
                  <a:lnTo>
                    <a:pt x="9599" y="12544"/>
                  </a:lnTo>
                  <a:lnTo>
                    <a:pt x="9711" y="12521"/>
                  </a:lnTo>
                  <a:lnTo>
                    <a:pt x="9801" y="12476"/>
                  </a:lnTo>
                  <a:lnTo>
                    <a:pt x="9891" y="12409"/>
                  </a:lnTo>
                  <a:lnTo>
                    <a:pt x="9981" y="12319"/>
                  </a:lnTo>
                  <a:lnTo>
                    <a:pt x="10048" y="12229"/>
                  </a:lnTo>
                  <a:lnTo>
                    <a:pt x="10116" y="12117"/>
                  </a:lnTo>
                  <a:lnTo>
                    <a:pt x="10138" y="12004"/>
                  </a:lnTo>
                  <a:lnTo>
                    <a:pt x="10138" y="11892"/>
                  </a:lnTo>
                  <a:lnTo>
                    <a:pt x="10138" y="11779"/>
                  </a:lnTo>
                  <a:lnTo>
                    <a:pt x="10093" y="11644"/>
                  </a:lnTo>
                  <a:lnTo>
                    <a:pt x="10003" y="11532"/>
                  </a:lnTo>
                  <a:lnTo>
                    <a:pt x="8902" y="10116"/>
                  </a:lnTo>
                  <a:lnTo>
                    <a:pt x="7778" y="8700"/>
                  </a:lnTo>
                  <a:lnTo>
                    <a:pt x="5507" y="5912"/>
                  </a:lnTo>
                  <a:lnTo>
                    <a:pt x="4383" y="4496"/>
                  </a:lnTo>
                  <a:lnTo>
                    <a:pt x="3260" y="3102"/>
                  </a:lnTo>
                  <a:lnTo>
                    <a:pt x="2158" y="1664"/>
                  </a:lnTo>
                  <a:lnTo>
                    <a:pt x="1079" y="225"/>
                  </a:lnTo>
                  <a:lnTo>
                    <a:pt x="989" y="135"/>
                  </a:lnTo>
                  <a:lnTo>
                    <a:pt x="877" y="45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3241250" y="2668675"/>
              <a:ext cx="186050" cy="289425"/>
            </a:xfrm>
            <a:custGeom>
              <a:avLst/>
              <a:gdLst/>
              <a:ahLst/>
              <a:cxnLst/>
              <a:rect l="l" t="t" r="r" b="b"/>
              <a:pathLst>
                <a:path w="7442" h="11577" extrusionOk="0">
                  <a:moveTo>
                    <a:pt x="6722" y="0"/>
                  </a:moveTo>
                  <a:lnTo>
                    <a:pt x="6632" y="23"/>
                  </a:lnTo>
                  <a:lnTo>
                    <a:pt x="6520" y="90"/>
                  </a:lnTo>
                  <a:lnTo>
                    <a:pt x="6430" y="157"/>
                  </a:lnTo>
                  <a:lnTo>
                    <a:pt x="6362" y="270"/>
                  </a:lnTo>
                  <a:lnTo>
                    <a:pt x="4856" y="2900"/>
                  </a:lnTo>
                  <a:lnTo>
                    <a:pt x="3328" y="5485"/>
                  </a:lnTo>
                  <a:lnTo>
                    <a:pt x="1732" y="8070"/>
                  </a:lnTo>
                  <a:lnTo>
                    <a:pt x="113" y="10610"/>
                  </a:lnTo>
                  <a:lnTo>
                    <a:pt x="46" y="10723"/>
                  </a:lnTo>
                  <a:lnTo>
                    <a:pt x="1" y="10857"/>
                  </a:lnTo>
                  <a:lnTo>
                    <a:pt x="1" y="10970"/>
                  </a:lnTo>
                  <a:lnTo>
                    <a:pt x="23" y="11082"/>
                  </a:lnTo>
                  <a:lnTo>
                    <a:pt x="68" y="11195"/>
                  </a:lnTo>
                  <a:lnTo>
                    <a:pt x="113" y="11307"/>
                  </a:lnTo>
                  <a:lnTo>
                    <a:pt x="203" y="11397"/>
                  </a:lnTo>
                  <a:lnTo>
                    <a:pt x="293" y="11464"/>
                  </a:lnTo>
                  <a:lnTo>
                    <a:pt x="383" y="11532"/>
                  </a:lnTo>
                  <a:lnTo>
                    <a:pt x="495" y="11554"/>
                  </a:lnTo>
                  <a:lnTo>
                    <a:pt x="608" y="11577"/>
                  </a:lnTo>
                  <a:lnTo>
                    <a:pt x="720" y="11577"/>
                  </a:lnTo>
                  <a:lnTo>
                    <a:pt x="832" y="11554"/>
                  </a:lnTo>
                  <a:lnTo>
                    <a:pt x="945" y="11509"/>
                  </a:lnTo>
                  <a:lnTo>
                    <a:pt x="1035" y="11442"/>
                  </a:lnTo>
                  <a:lnTo>
                    <a:pt x="1125" y="11329"/>
                  </a:lnTo>
                  <a:lnTo>
                    <a:pt x="2743" y="8789"/>
                  </a:lnTo>
                  <a:lnTo>
                    <a:pt x="4339" y="6204"/>
                  </a:lnTo>
                  <a:lnTo>
                    <a:pt x="5868" y="3619"/>
                  </a:lnTo>
                  <a:lnTo>
                    <a:pt x="7374" y="989"/>
                  </a:lnTo>
                  <a:lnTo>
                    <a:pt x="7419" y="854"/>
                  </a:lnTo>
                  <a:lnTo>
                    <a:pt x="7441" y="742"/>
                  </a:lnTo>
                  <a:lnTo>
                    <a:pt x="7441" y="607"/>
                  </a:lnTo>
                  <a:lnTo>
                    <a:pt x="7419" y="495"/>
                  </a:lnTo>
                  <a:lnTo>
                    <a:pt x="7374" y="382"/>
                  </a:lnTo>
                  <a:lnTo>
                    <a:pt x="7329" y="292"/>
                  </a:lnTo>
                  <a:lnTo>
                    <a:pt x="7239" y="202"/>
                  </a:lnTo>
                  <a:lnTo>
                    <a:pt x="7149" y="112"/>
                  </a:lnTo>
                  <a:lnTo>
                    <a:pt x="7059" y="67"/>
                  </a:lnTo>
                  <a:lnTo>
                    <a:pt x="6947" y="23"/>
                  </a:lnTo>
                  <a:lnTo>
                    <a:pt x="6834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2997925" y="2153900"/>
              <a:ext cx="142200" cy="370925"/>
            </a:xfrm>
            <a:custGeom>
              <a:avLst/>
              <a:gdLst/>
              <a:ahLst/>
              <a:cxnLst/>
              <a:rect l="l" t="t" r="r" b="b"/>
              <a:pathLst>
                <a:path w="5688" h="14837" extrusionOk="0">
                  <a:moveTo>
                    <a:pt x="630" y="0"/>
                  </a:moveTo>
                  <a:lnTo>
                    <a:pt x="517" y="23"/>
                  </a:lnTo>
                  <a:lnTo>
                    <a:pt x="405" y="45"/>
                  </a:lnTo>
                  <a:lnTo>
                    <a:pt x="293" y="90"/>
                  </a:lnTo>
                  <a:lnTo>
                    <a:pt x="203" y="158"/>
                  </a:lnTo>
                  <a:lnTo>
                    <a:pt x="113" y="247"/>
                  </a:lnTo>
                  <a:lnTo>
                    <a:pt x="68" y="337"/>
                  </a:lnTo>
                  <a:lnTo>
                    <a:pt x="23" y="450"/>
                  </a:lnTo>
                  <a:lnTo>
                    <a:pt x="0" y="562"/>
                  </a:lnTo>
                  <a:lnTo>
                    <a:pt x="23" y="720"/>
                  </a:lnTo>
                  <a:lnTo>
                    <a:pt x="360" y="2450"/>
                  </a:lnTo>
                  <a:lnTo>
                    <a:pt x="765" y="4226"/>
                  </a:lnTo>
                  <a:lnTo>
                    <a:pt x="989" y="5125"/>
                  </a:lnTo>
                  <a:lnTo>
                    <a:pt x="1214" y="6002"/>
                  </a:lnTo>
                  <a:lnTo>
                    <a:pt x="1484" y="6901"/>
                  </a:lnTo>
                  <a:lnTo>
                    <a:pt x="1754" y="7778"/>
                  </a:lnTo>
                  <a:lnTo>
                    <a:pt x="2023" y="8655"/>
                  </a:lnTo>
                  <a:lnTo>
                    <a:pt x="2316" y="9531"/>
                  </a:lnTo>
                  <a:lnTo>
                    <a:pt x="2630" y="10408"/>
                  </a:lnTo>
                  <a:lnTo>
                    <a:pt x="2968" y="11262"/>
                  </a:lnTo>
                  <a:lnTo>
                    <a:pt x="3327" y="12094"/>
                  </a:lnTo>
                  <a:lnTo>
                    <a:pt x="3687" y="12926"/>
                  </a:lnTo>
                  <a:lnTo>
                    <a:pt x="4069" y="13712"/>
                  </a:lnTo>
                  <a:lnTo>
                    <a:pt x="4474" y="14499"/>
                  </a:lnTo>
                  <a:lnTo>
                    <a:pt x="4564" y="14634"/>
                  </a:lnTo>
                  <a:lnTo>
                    <a:pt x="4653" y="14724"/>
                  </a:lnTo>
                  <a:lnTo>
                    <a:pt x="4766" y="14791"/>
                  </a:lnTo>
                  <a:lnTo>
                    <a:pt x="4878" y="14814"/>
                  </a:lnTo>
                  <a:lnTo>
                    <a:pt x="4991" y="14836"/>
                  </a:lnTo>
                  <a:lnTo>
                    <a:pt x="5103" y="14836"/>
                  </a:lnTo>
                  <a:lnTo>
                    <a:pt x="5215" y="14814"/>
                  </a:lnTo>
                  <a:lnTo>
                    <a:pt x="5328" y="14769"/>
                  </a:lnTo>
                  <a:lnTo>
                    <a:pt x="5418" y="14724"/>
                  </a:lnTo>
                  <a:lnTo>
                    <a:pt x="5508" y="14657"/>
                  </a:lnTo>
                  <a:lnTo>
                    <a:pt x="5575" y="14567"/>
                  </a:lnTo>
                  <a:lnTo>
                    <a:pt x="5643" y="14454"/>
                  </a:lnTo>
                  <a:lnTo>
                    <a:pt x="5665" y="14364"/>
                  </a:lnTo>
                  <a:lnTo>
                    <a:pt x="5688" y="14229"/>
                  </a:lnTo>
                  <a:lnTo>
                    <a:pt x="5665" y="14117"/>
                  </a:lnTo>
                  <a:lnTo>
                    <a:pt x="5598" y="13982"/>
                  </a:lnTo>
                  <a:lnTo>
                    <a:pt x="5215" y="13218"/>
                  </a:lnTo>
                  <a:lnTo>
                    <a:pt x="4833" y="12409"/>
                  </a:lnTo>
                  <a:lnTo>
                    <a:pt x="4474" y="11599"/>
                  </a:lnTo>
                  <a:lnTo>
                    <a:pt x="4114" y="10790"/>
                  </a:lnTo>
                  <a:lnTo>
                    <a:pt x="3799" y="9958"/>
                  </a:lnTo>
                  <a:lnTo>
                    <a:pt x="3485" y="9127"/>
                  </a:lnTo>
                  <a:lnTo>
                    <a:pt x="3192" y="8272"/>
                  </a:lnTo>
                  <a:lnTo>
                    <a:pt x="2923" y="7418"/>
                  </a:lnTo>
                  <a:lnTo>
                    <a:pt x="2653" y="6564"/>
                  </a:lnTo>
                  <a:lnTo>
                    <a:pt x="2406" y="5687"/>
                  </a:lnTo>
                  <a:lnTo>
                    <a:pt x="2181" y="4833"/>
                  </a:lnTo>
                  <a:lnTo>
                    <a:pt x="1978" y="3957"/>
                  </a:lnTo>
                  <a:lnTo>
                    <a:pt x="1574" y="2226"/>
                  </a:lnTo>
                  <a:lnTo>
                    <a:pt x="1237" y="495"/>
                  </a:lnTo>
                  <a:lnTo>
                    <a:pt x="1192" y="360"/>
                  </a:lnTo>
                  <a:lnTo>
                    <a:pt x="1124" y="247"/>
                  </a:lnTo>
                  <a:lnTo>
                    <a:pt x="1057" y="158"/>
                  </a:lnTo>
                  <a:lnTo>
                    <a:pt x="967" y="90"/>
                  </a:lnTo>
                  <a:lnTo>
                    <a:pt x="855" y="45"/>
                  </a:lnTo>
                  <a:lnTo>
                    <a:pt x="742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277225" y="2330350"/>
              <a:ext cx="229875" cy="217525"/>
            </a:xfrm>
            <a:custGeom>
              <a:avLst/>
              <a:gdLst/>
              <a:ahLst/>
              <a:cxnLst/>
              <a:rect l="l" t="t" r="r" b="b"/>
              <a:pathLst>
                <a:path w="9195" h="8701" extrusionOk="0">
                  <a:moveTo>
                    <a:pt x="8542" y="1"/>
                  </a:moveTo>
                  <a:lnTo>
                    <a:pt x="8430" y="23"/>
                  </a:lnTo>
                  <a:lnTo>
                    <a:pt x="8318" y="91"/>
                  </a:lnTo>
                  <a:lnTo>
                    <a:pt x="8205" y="180"/>
                  </a:lnTo>
                  <a:lnTo>
                    <a:pt x="7261" y="1170"/>
                  </a:lnTo>
                  <a:lnTo>
                    <a:pt x="6317" y="2136"/>
                  </a:lnTo>
                  <a:lnTo>
                    <a:pt x="5350" y="3103"/>
                  </a:lnTo>
                  <a:lnTo>
                    <a:pt x="4361" y="4024"/>
                  </a:lnTo>
                  <a:lnTo>
                    <a:pt x="3350" y="4946"/>
                  </a:lnTo>
                  <a:lnTo>
                    <a:pt x="2316" y="5868"/>
                  </a:lnTo>
                  <a:lnTo>
                    <a:pt x="1282" y="6744"/>
                  </a:lnTo>
                  <a:lnTo>
                    <a:pt x="225" y="7599"/>
                  </a:lnTo>
                  <a:lnTo>
                    <a:pt x="113" y="7711"/>
                  </a:lnTo>
                  <a:lnTo>
                    <a:pt x="45" y="7801"/>
                  </a:lnTo>
                  <a:lnTo>
                    <a:pt x="0" y="7913"/>
                  </a:lnTo>
                  <a:lnTo>
                    <a:pt x="0" y="8026"/>
                  </a:lnTo>
                  <a:lnTo>
                    <a:pt x="0" y="8138"/>
                  </a:lnTo>
                  <a:lnTo>
                    <a:pt x="23" y="8250"/>
                  </a:lnTo>
                  <a:lnTo>
                    <a:pt x="90" y="8363"/>
                  </a:lnTo>
                  <a:lnTo>
                    <a:pt x="158" y="8453"/>
                  </a:lnTo>
                  <a:lnTo>
                    <a:pt x="225" y="8543"/>
                  </a:lnTo>
                  <a:lnTo>
                    <a:pt x="315" y="8610"/>
                  </a:lnTo>
                  <a:lnTo>
                    <a:pt x="428" y="8655"/>
                  </a:lnTo>
                  <a:lnTo>
                    <a:pt x="540" y="8678"/>
                  </a:lnTo>
                  <a:lnTo>
                    <a:pt x="652" y="8700"/>
                  </a:lnTo>
                  <a:lnTo>
                    <a:pt x="765" y="8678"/>
                  </a:lnTo>
                  <a:lnTo>
                    <a:pt x="900" y="8633"/>
                  </a:lnTo>
                  <a:lnTo>
                    <a:pt x="1012" y="8565"/>
                  </a:lnTo>
                  <a:lnTo>
                    <a:pt x="2068" y="7688"/>
                  </a:lnTo>
                  <a:lnTo>
                    <a:pt x="3125" y="6812"/>
                  </a:lnTo>
                  <a:lnTo>
                    <a:pt x="4137" y="5913"/>
                  </a:lnTo>
                  <a:lnTo>
                    <a:pt x="5148" y="4991"/>
                  </a:lnTo>
                  <a:lnTo>
                    <a:pt x="6137" y="4047"/>
                  </a:lnTo>
                  <a:lnTo>
                    <a:pt x="7104" y="3080"/>
                  </a:lnTo>
                  <a:lnTo>
                    <a:pt x="8070" y="2114"/>
                  </a:lnTo>
                  <a:lnTo>
                    <a:pt x="9014" y="1125"/>
                  </a:lnTo>
                  <a:lnTo>
                    <a:pt x="9104" y="1012"/>
                  </a:lnTo>
                  <a:lnTo>
                    <a:pt x="9149" y="900"/>
                  </a:lnTo>
                  <a:lnTo>
                    <a:pt x="9194" y="765"/>
                  </a:lnTo>
                  <a:lnTo>
                    <a:pt x="9194" y="653"/>
                  </a:lnTo>
                  <a:lnTo>
                    <a:pt x="9172" y="540"/>
                  </a:lnTo>
                  <a:lnTo>
                    <a:pt x="9149" y="405"/>
                  </a:lnTo>
                  <a:lnTo>
                    <a:pt x="9082" y="315"/>
                  </a:lnTo>
                  <a:lnTo>
                    <a:pt x="9014" y="203"/>
                  </a:lnTo>
                  <a:lnTo>
                    <a:pt x="8947" y="135"/>
                  </a:lnTo>
                  <a:lnTo>
                    <a:pt x="8857" y="68"/>
                  </a:lnTo>
                  <a:lnTo>
                    <a:pt x="8745" y="23"/>
                  </a:lnTo>
                  <a:lnTo>
                    <a:pt x="8655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271050" y="1820650"/>
              <a:ext cx="172550" cy="281000"/>
            </a:xfrm>
            <a:custGeom>
              <a:avLst/>
              <a:gdLst/>
              <a:ahLst/>
              <a:cxnLst/>
              <a:rect l="l" t="t" r="r" b="b"/>
              <a:pathLst>
                <a:path w="6902" h="11240" extrusionOk="0">
                  <a:moveTo>
                    <a:pt x="6204" y="0"/>
                  </a:moveTo>
                  <a:lnTo>
                    <a:pt x="6069" y="23"/>
                  </a:lnTo>
                  <a:lnTo>
                    <a:pt x="5957" y="68"/>
                  </a:lnTo>
                  <a:lnTo>
                    <a:pt x="5867" y="135"/>
                  </a:lnTo>
                  <a:lnTo>
                    <a:pt x="5755" y="247"/>
                  </a:lnTo>
                  <a:lnTo>
                    <a:pt x="4833" y="1439"/>
                  </a:lnTo>
                  <a:lnTo>
                    <a:pt x="4406" y="2046"/>
                  </a:lnTo>
                  <a:lnTo>
                    <a:pt x="3956" y="2675"/>
                  </a:lnTo>
                  <a:lnTo>
                    <a:pt x="3552" y="3305"/>
                  </a:lnTo>
                  <a:lnTo>
                    <a:pt x="3147" y="3934"/>
                  </a:lnTo>
                  <a:lnTo>
                    <a:pt x="2743" y="4586"/>
                  </a:lnTo>
                  <a:lnTo>
                    <a:pt x="2383" y="5260"/>
                  </a:lnTo>
                  <a:lnTo>
                    <a:pt x="2068" y="5890"/>
                  </a:lnTo>
                  <a:lnTo>
                    <a:pt x="1776" y="6542"/>
                  </a:lnTo>
                  <a:lnTo>
                    <a:pt x="1214" y="7845"/>
                  </a:lnTo>
                  <a:lnTo>
                    <a:pt x="675" y="9149"/>
                  </a:lnTo>
                  <a:lnTo>
                    <a:pt x="382" y="9801"/>
                  </a:lnTo>
                  <a:lnTo>
                    <a:pt x="68" y="10430"/>
                  </a:lnTo>
                  <a:lnTo>
                    <a:pt x="23" y="10565"/>
                  </a:lnTo>
                  <a:lnTo>
                    <a:pt x="0" y="10700"/>
                  </a:lnTo>
                  <a:lnTo>
                    <a:pt x="23" y="10813"/>
                  </a:lnTo>
                  <a:lnTo>
                    <a:pt x="68" y="10902"/>
                  </a:lnTo>
                  <a:lnTo>
                    <a:pt x="113" y="10992"/>
                  </a:lnTo>
                  <a:lnTo>
                    <a:pt x="202" y="11082"/>
                  </a:lnTo>
                  <a:lnTo>
                    <a:pt x="292" y="11150"/>
                  </a:lnTo>
                  <a:lnTo>
                    <a:pt x="382" y="11195"/>
                  </a:lnTo>
                  <a:lnTo>
                    <a:pt x="495" y="11217"/>
                  </a:lnTo>
                  <a:lnTo>
                    <a:pt x="630" y="11240"/>
                  </a:lnTo>
                  <a:lnTo>
                    <a:pt x="742" y="11240"/>
                  </a:lnTo>
                  <a:lnTo>
                    <a:pt x="854" y="11217"/>
                  </a:lnTo>
                  <a:lnTo>
                    <a:pt x="967" y="11150"/>
                  </a:lnTo>
                  <a:lnTo>
                    <a:pt x="1079" y="11082"/>
                  </a:lnTo>
                  <a:lnTo>
                    <a:pt x="1169" y="10992"/>
                  </a:lnTo>
                  <a:lnTo>
                    <a:pt x="1236" y="10880"/>
                  </a:lnTo>
                  <a:lnTo>
                    <a:pt x="1551" y="10206"/>
                  </a:lnTo>
                  <a:lnTo>
                    <a:pt x="1866" y="9509"/>
                  </a:lnTo>
                  <a:lnTo>
                    <a:pt x="2428" y="8138"/>
                  </a:lnTo>
                  <a:lnTo>
                    <a:pt x="2720" y="7441"/>
                  </a:lnTo>
                  <a:lnTo>
                    <a:pt x="3035" y="6766"/>
                  </a:lnTo>
                  <a:lnTo>
                    <a:pt x="3350" y="6092"/>
                  </a:lnTo>
                  <a:lnTo>
                    <a:pt x="3687" y="5418"/>
                  </a:lnTo>
                  <a:lnTo>
                    <a:pt x="4024" y="4833"/>
                  </a:lnTo>
                  <a:lnTo>
                    <a:pt x="4384" y="4249"/>
                  </a:lnTo>
                  <a:lnTo>
                    <a:pt x="4766" y="3687"/>
                  </a:lnTo>
                  <a:lnTo>
                    <a:pt x="5148" y="3125"/>
                  </a:lnTo>
                  <a:lnTo>
                    <a:pt x="5957" y="2023"/>
                  </a:lnTo>
                  <a:lnTo>
                    <a:pt x="6766" y="944"/>
                  </a:lnTo>
                  <a:lnTo>
                    <a:pt x="6856" y="832"/>
                  </a:lnTo>
                  <a:lnTo>
                    <a:pt x="6879" y="719"/>
                  </a:lnTo>
                  <a:lnTo>
                    <a:pt x="6901" y="607"/>
                  </a:lnTo>
                  <a:lnTo>
                    <a:pt x="6879" y="495"/>
                  </a:lnTo>
                  <a:lnTo>
                    <a:pt x="6856" y="382"/>
                  </a:lnTo>
                  <a:lnTo>
                    <a:pt x="6789" y="292"/>
                  </a:lnTo>
                  <a:lnTo>
                    <a:pt x="6721" y="202"/>
                  </a:lnTo>
                  <a:lnTo>
                    <a:pt x="6631" y="135"/>
                  </a:lnTo>
                  <a:lnTo>
                    <a:pt x="6542" y="68"/>
                  </a:lnTo>
                  <a:lnTo>
                    <a:pt x="6429" y="23"/>
                  </a:lnTo>
                  <a:lnTo>
                    <a:pt x="6317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2112800" y="26596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64" y="0"/>
                  </a:moveTo>
                  <a:lnTo>
                    <a:pt x="1485" y="23"/>
                  </a:lnTo>
                  <a:lnTo>
                    <a:pt x="1305" y="68"/>
                  </a:lnTo>
                  <a:lnTo>
                    <a:pt x="1102" y="113"/>
                  </a:lnTo>
                  <a:lnTo>
                    <a:pt x="967" y="180"/>
                  </a:lnTo>
                  <a:lnTo>
                    <a:pt x="810" y="225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73" y="495"/>
                  </a:lnTo>
                  <a:lnTo>
                    <a:pt x="383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23" y="1596"/>
                  </a:lnTo>
                  <a:lnTo>
                    <a:pt x="1" y="1866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8"/>
                  </a:lnTo>
                  <a:lnTo>
                    <a:pt x="406" y="3619"/>
                  </a:lnTo>
                  <a:lnTo>
                    <a:pt x="608" y="4114"/>
                  </a:lnTo>
                  <a:lnTo>
                    <a:pt x="810" y="4564"/>
                  </a:lnTo>
                  <a:lnTo>
                    <a:pt x="1057" y="5013"/>
                  </a:lnTo>
                  <a:lnTo>
                    <a:pt x="1327" y="5485"/>
                  </a:lnTo>
                  <a:lnTo>
                    <a:pt x="1642" y="5935"/>
                  </a:lnTo>
                  <a:lnTo>
                    <a:pt x="1957" y="6384"/>
                  </a:lnTo>
                  <a:lnTo>
                    <a:pt x="2316" y="6812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72" y="8857"/>
                  </a:lnTo>
                  <a:lnTo>
                    <a:pt x="4677" y="9217"/>
                  </a:lnTo>
                  <a:lnTo>
                    <a:pt x="5081" y="9554"/>
                  </a:lnTo>
                  <a:lnTo>
                    <a:pt x="5508" y="9891"/>
                  </a:lnTo>
                  <a:lnTo>
                    <a:pt x="6295" y="10476"/>
                  </a:lnTo>
                  <a:lnTo>
                    <a:pt x="6340" y="10386"/>
                  </a:lnTo>
                  <a:lnTo>
                    <a:pt x="6407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73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8" y="6452"/>
                  </a:lnTo>
                  <a:lnTo>
                    <a:pt x="6093" y="5710"/>
                  </a:lnTo>
                  <a:lnTo>
                    <a:pt x="5890" y="4901"/>
                  </a:lnTo>
                  <a:lnTo>
                    <a:pt x="5666" y="4024"/>
                  </a:lnTo>
                  <a:lnTo>
                    <a:pt x="5373" y="3058"/>
                  </a:lnTo>
                  <a:lnTo>
                    <a:pt x="5261" y="2765"/>
                  </a:lnTo>
                  <a:lnTo>
                    <a:pt x="5126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65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03"/>
                  </a:lnTo>
                  <a:lnTo>
                    <a:pt x="2519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2284200" y="2534925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6273" y="0"/>
                  </a:moveTo>
                  <a:lnTo>
                    <a:pt x="6070" y="22"/>
                  </a:lnTo>
                  <a:lnTo>
                    <a:pt x="5868" y="67"/>
                  </a:lnTo>
                  <a:lnTo>
                    <a:pt x="5666" y="157"/>
                  </a:lnTo>
                  <a:lnTo>
                    <a:pt x="5441" y="247"/>
                  </a:lnTo>
                  <a:lnTo>
                    <a:pt x="5239" y="360"/>
                  </a:lnTo>
                  <a:lnTo>
                    <a:pt x="5036" y="495"/>
                  </a:lnTo>
                  <a:lnTo>
                    <a:pt x="4812" y="652"/>
                  </a:lnTo>
                  <a:lnTo>
                    <a:pt x="4384" y="1012"/>
                  </a:lnTo>
                  <a:lnTo>
                    <a:pt x="3980" y="1416"/>
                  </a:lnTo>
                  <a:lnTo>
                    <a:pt x="3575" y="1866"/>
                  </a:lnTo>
                  <a:lnTo>
                    <a:pt x="3193" y="2360"/>
                  </a:lnTo>
                  <a:lnTo>
                    <a:pt x="2811" y="2900"/>
                  </a:lnTo>
                  <a:lnTo>
                    <a:pt x="2474" y="3439"/>
                  </a:lnTo>
                  <a:lnTo>
                    <a:pt x="2137" y="3979"/>
                  </a:lnTo>
                  <a:lnTo>
                    <a:pt x="1844" y="4518"/>
                  </a:lnTo>
                  <a:lnTo>
                    <a:pt x="1575" y="5058"/>
                  </a:lnTo>
                  <a:lnTo>
                    <a:pt x="1350" y="5552"/>
                  </a:lnTo>
                  <a:lnTo>
                    <a:pt x="1170" y="5957"/>
                  </a:lnTo>
                  <a:lnTo>
                    <a:pt x="1013" y="6384"/>
                  </a:lnTo>
                  <a:lnTo>
                    <a:pt x="878" y="6789"/>
                  </a:lnTo>
                  <a:lnTo>
                    <a:pt x="743" y="7216"/>
                  </a:lnTo>
                  <a:lnTo>
                    <a:pt x="518" y="8070"/>
                  </a:lnTo>
                  <a:lnTo>
                    <a:pt x="361" y="8924"/>
                  </a:lnTo>
                  <a:lnTo>
                    <a:pt x="226" y="9756"/>
                  </a:lnTo>
                  <a:lnTo>
                    <a:pt x="113" y="10588"/>
                  </a:lnTo>
                  <a:lnTo>
                    <a:pt x="46" y="11374"/>
                  </a:lnTo>
                  <a:lnTo>
                    <a:pt x="23" y="12139"/>
                  </a:lnTo>
                  <a:lnTo>
                    <a:pt x="1" y="12836"/>
                  </a:lnTo>
                  <a:lnTo>
                    <a:pt x="1" y="13465"/>
                  </a:lnTo>
                  <a:lnTo>
                    <a:pt x="23" y="14521"/>
                  </a:lnTo>
                  <a:lnTo>
                    <a:pt x="68" y="15218"/>
                  </a:lnTo>
                  <a:lnTo>
                    <a:pt x="91" y="15466"/>
                  </a:lnTo>
                  <a:lnTo>
                    <a:pt x="675" y="15151"/>
                  </a:lnTo>
                  <a:lnTo>
                    <a:pt x="1215" y="14791"/>
                  </a:lnTo>
                  <a:lnTo>
                    <a:pt x="1754" y="14409"/>
                  </a:lnTo>
                  <a:lnTo>
                    <a:pt x="2271" y="14004"/>
                  </a:lnTo>
                  <a:lnTo>
                    <a:pt x="2766" y="13577"/>
                  </a:lnTo>
                  <a:lnTo>
                    <a:pt x="3260" y="13128"/>
                  </a:lnTo>
                  <a:lnTo>
                    <a:pt x="3710" y="12656"/>
                  </a:lnTo>
                  <a:lnTo>
                    <a:pt x="4160" y="12161"/>
                  </a:lnTo>
                  <a:lnTo>
                    <a:pt x="4564" y="11644"/>
                  </a:lnTo>
                  <a:lnTo>
                    <a:pt x="4969" y="11127"/>
                  </a:lnTo>
                  <a:lnTo>
                    <a:pt x="5351" y="10588"/>
                  </a:lnTo>
                  <a:lnTo>
                    <a:pt x="5711" y="10026"/>
                  </a:lnTo>
                  <a:lnTo>
                    <a:pt x="6048" y="9464"/>
                  </a:lnTo>
                  <a:lnTo>
                    <a:pt x="6363" y="8902"/>
                  </a:lnTo>
                  <a:lnTo>
                    <a:pt x="6677" y="8317"/>
                  </a:lnTo>
                  <a:lnTo>
                    <a:pt x="6947" y="7710"/>
                  </a:lnTo>
                  <a:lnTo>
                    <a:pt x="7239" y="6969"/>
                  </a:lnTo>
                  <a:lnTo>
                    <a:pt x="7576" y="6047"/>
                  </a:lnTo>
                  <a:lnTo>
                    <a:pt x="7734" y="5552"/>
                  </a:lnTo>
                  <a:lnTo>
                    <a:pt x="7891" y="5013"/>
                  </a:lnTo>
                  <a:lnTo>
                    <a:pt x="8026" y="4473"/>
                  </a:lnTo>
                  <a:lnTo>
                    <a:pt x="8138" y="3911"/>
                  </a:lnTo>
                  <a:lnTo>
                    <a:pt x="8206" y="3372"/>
                  </a:lnTo>
                  <a:lnTo>
                    <a:pt x="8251" y="2832"/>
                  </a:lnTo>
                  <a:lnTo>
                    <a:pt x="8228" y="2293"/>
                  </a:lnTo>
                  <a:lnTo>
                    <a:pt x="8206" y="2046"/>
                  </a:lnTo>
                  <a:lnTo>
                    <a:pt x="8161" y="1821"/>
                  </a:lnTo>
                  <a:lnTo>
                    <a:pt x="8116" y="1574"/>
                  </a:lnTo>
                  <a:lnTo>
                    <a:pt x="8048" y="1349"/>
                  </a:lnTo>
                  <a:lnTo>
                    <a:pt x="7959" y="1146"/>
                  </a:lnTo>
                  <a:lnTo>
                    <a:pt x="7869" y="944"/>
                  </a:lnTo>
                  <a:lnTo>
                    <a:pt x="7734" y="764"/>
                  </a:lnTo>
                  <a:lnTo>
                    <a:pt x="7599" y="584"/>
                  </a:lnTo>
                  <a:lnTo>
                    <a:pt x="7442" y="427"/>
                  </a:lnTo>
                  <a:lnTo>
                    <a:pt x="7262" y="292"/>
                  </a:lnTo>
                  <a:lnTo>
                    <a:pt x="7082" y="180"/>
                  </a:lnTo>
                  <a:lnTo>
                    <a:pt x="6880" y="90"/>
                  </a:lnTo>
                  <a:lnTo>
                    <a:pt x="6677" y="22"/>
                  </a:lnTo>
                  <a:lnTo>
                    <a:pt x="6497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574500" y="2647875"/>
              <a:ext cx="161875" cy="261900"/>
            </a:xfrm>
            <a:custGeom>
              <a:avLst/>
              <a:gdLst/>
              <a:ahLst/>
              <a:cxnLst/>
              <a:rect l="l" t="t" r="r" b="b"/>
              <a:pathLst>
                <a:path w="6475" h="10476" extrusionOk="0">
                  <a:moveTo>
                    <a:pt x="1642" y="0"/>
                  </a:moveTo>
                  <a:lnTo>
                    <a:pt x="1462" y="23"/>
                  </a:lnTo>
                  <a:lnTo>
                    <a:pt x="1282" y="68"/>
                  </a:lnTo>
                  <a:lnTo>
                    <a:pt x="1102" y="113"/>
                  </a:lnTo>
                  <a:lnTo>
                    <a:pt x="945" y="180"/>
                  </a:lnTo>
                  <a:lnTo>
                    <a:pt x="810" y="248"/>
                  </a:lnTo>
                  <a:lnTo>
                    <a:pt x="675" y="315"/>
                  </a:lnTo>
                  <a:lnTo>
                    <a:pt x="563" y="405"/>
                  </a:lnTo>
                  <a:lnTo>
                    <a:pt x="450" y="495"/>
                  </a:lnTo>
                  <a:lnTo>
                    <a:pt x="360" y="585"/>
                  </a:lnTo>
                  <a:lnTo>
                    <a:pt x="226" y="810"/>
                  </a:lnTo>
                  <a:lnTo>
                    <a:pt x="113" y="1057"/>
                  </a:lnTo>
                  <a:lnTo>
                    <a:pt x="46" y="1304"/>
                  </a:lnTo>
                  <a:lnTo>
                    <a:pt x="1" y="1596"/>
                  </a:lnTo>
                  <a:lnTo>
                    <a:pt x="1" y="1889"/>
                  </a:lnTo>
                  <a:lnTo>
                    <a:pt x="23" y="2181"/>
                  </a:lnTo>
                  <a:lnTo>
                    <a:pt x="68" y="2473"/>
                  </a:lnTo>
                  <a:lnTo>
                    <a:pt x="136" y="2765"/>
                  </a:lnTo>
                  <a:lnTo>
                    <a:pt x="226" y="3057"/>
                  </a:lnTo>
                  <a:lnTo>
                    <a:pt x="405" y="3619"/>
                  </a:lnTo>
                  <a:lnTo>
                    <a:pt x="585" y="4114"/>
                  </a:lnTo>
                  <a:lnTo>
                    <a:pt x="810" y="4564"/>
                  </a:lnTo>
                  <a:lnTo>
                    <a:pt x="1057" y="5036"/>
                  </a:lnTo>
                  <a:lnTo>
                    <a:pt x="1327" y="5485"/>
                  </a:lnTo>
                  <a:lnTo>
                    <a:pt x="1619" y="5935"/>
                  </a:lnTo>
                  <a:lnTo>
                    <a:pt x="1956" y="6384"/>
                  </a:lnTo>
                  <a:lnTo>
                    <a:pt x="2294" y="6811"/>
                  </a:lnTo>
                  <a:lnTo>
                    <a:pt x="2676" y="7239"/>
                  </a:lnTo>
                  <a:lnTo>
                    <a:pt x="3058" y="7666"/>
                  </a:lnTo>
                  <a:lnTo>
                    <a:pt x="3440" y="8070"/>
                  </a:lnTo>
                  <a:lnTo>
                    <a:pt x="3845" y="8475"/>
                  </a:lnTo>
                  <a:lnTo>
                    <a:pt x="4249" y="8857"/>
                  </a:lnTo>
                  <a:lnTo>
                    <a:pt x="4676" y="9217"/>
                  </a:lnTo>
                  <a:lnTo>
                    <a:pt x="5081" y="9576"/>
                  </a:lnTo>
                  <a:lnTo>
                    <a:pt x="5486" y="9891"/>
                  </a:lnTo>
                  <a:lnTo>
                    <a:pt x="6295" y="10476"/>
                  </a:lnTo>
                  <a:lnTo>
                    <a:pt x="6317" y="10386"/>
                  </a:lnTo>
                  <a:lnTo>
                    <a:pt x="6385" y="10071"/>
                  </a:lnTo>
                  <a:lnTo>
                    <a:pt x="6430" y="9824"/>
                  </a:lnTo>
                  <a:lnTo>
                    <a:pt x="6452" y="9531"/>
                  </a:lnTo>
                  <a:lnTo>
                    <a:pt x="6475" y="9172"/>
                  </a:lnTo>
                  <a:lnTo>
                    <a:pt x="6475" y="8767"/>
                  </a:lnTo>
                  <a:lnTo>
                    <a:pt x="6452" y="8295"/>
                  </a:lnTo>
                  <a:lnTo>
                    <a:pt x="6407" y="7733"/>
                  </a:lnTo>
                  <a:lnTo>
                    <a:pt x="6340" y="7126"/>
                  </a:lnTo>
                  <a:lnTo>
                    <a:pt x="6227" y="6452"/>
                  </a:lnTo>
                  <a:lnTo>
                    <a:pt x="6070" y="5710"/>
                  </a:lnTo>
                  <a:lnTo>
                    <a:pt x="5890" y="4901"/>
                  </a:lnTo>
                  <a:lnTo>
                    <a:pt x="5643" y="4024"/>
                  </a:lnTo>
                  <a:lnTo>
                    <a:pt x="5351" y="3080"/>
                  </a:lnTo>
                  <a:lnTo>
                    <a:pt x="5261" y="2765"/>
                  </a:lnTo>
                  <a:lnTo>
                    <a:pt x="5104" y="2473"/>
                  </a:lnTo>
                  <a:lnTo>
                    <a:pt x="4946" y="2158"/>
                  </a:lnTo>
                  <a:lnTo>
                    <a:pt x="4766" y="1866"/>
                  </a:lnTo>
                  <a:lnTo>
                    <a:pt x="4542" y="1574"/>
                  </a:lnTo>
                  <a:lnTo>
                    <a:pt x="4317" y="1282"/>
                  </a:lnTo>
                  <a:lnTo>
                    <a:pt x="4047" y="1012"/>
                  </a:lnTo>
                  <a:lnTo>
                    <a:pt x="3777" y="787"/>
                  </a:lnTo>
                  <a:lnTo>
                    <a:pt x="3485" y="562"/>
                  </a:lnTo>
                  <a:lnTo>
                    <a:pt x="3170" y="360"/>
                  </a:lnTo>
                  <a:lnTo>
                    <a:pt x="2856" y="225"/>
                  </a:lnTo>
                  <a:lnTo>
                    <a:pt x="2518" y="90"/>
                  </a:lnTo>
                  <a:lnTo>
                    <a:pt x="2181" y="23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745900" y="2523100"/>
              <a:ext cx="205725" cy="386675"/>
            </a:xfrm>
            <a:custGeom>
              <a:avLst/>
              <a:gdLst/>
              <a:ahLst/>
              <a:cxnLst/>
              <a:rect l="l" t="t" r="r" b="b"/>
              <a:pathLst>
                <a:path w="8229" h="15467" extrusionOk="0">
                  <a:moveTo>
                    <a:pt x="6273" y="1"/>
                  </a:moveTo>
                  <a:lnTo>
                    <a:pt x="6070" y="23"/>
                  </a:lnTo>
                  <a:lnTo>
                    <a:pt x="5868" y="91"/>
                  </a:lnTo>
                  <a:lnTo>
                    <a:pt x="5643" y="158"/>
                  </a:lnTo>
                  <a:lnTo>
                    <a:pt x="5441" y="248"/>
                  </a:lnTo>
                  <a:lnTo>
                    <a:pt x="5239" y="361"/>
                  </a:lnTo>
                  <a:lnTo>
                    <a:pt x="5014" y="495"/>
                  </a:lnTo>
                  <a:lnTo>
                    <a:pt x="4811" y="653"/>
                  </a:lnTo>
                  <a:lnTo>
                    <a:pt x="4384" y="1013"/>
                  </a:lnTo>
                  <a:lnTo>
                    <a:pt x="3980" y="1417"/>
                  </a:lnTo>
                  <a:lnTo>
                    <a:pt x="3575" y="1867"/>
                  </a:lnTo>
                  <a:lnTo>
                    <a:pt x="3193" y="2384"/>
                  </a:lnTo>
                  <a:lnTo>
                    <a:pt x="2811" y="2901"/>
                  </a:lnTo>
                  <a:lnTo>
                    <a:pt x="2451" y="3440"/>
                  </a:lnTo>
                  <a:lnTo>
                    <a:pt x="2136" y="3980"/>
                  </a:lnTo>
                  <a:lnTo>
                    <a:pt x="1844" y="4519"/>
                  </a:lnTo>
                  <a:lnTo>
                    <a:pt x="1574" y="5059"/>
                  </a:lnTo>
                  <a:lnTo>
                    <a:pt x="1327" y="5553"/>
                  </a:lnTo>
                  <a:lnTo>
                    <a:pt x="1170" y="5958"/>
                  </a:lnTo>
                  <a:lnTo>
                    <a:pt x="1012" y="6385"/>
                  </a:lnTo>
                  <a:lnTo>
                    <a:pt x="878" y="6790"/>
                  </a:lnTo>
                  <a:lnTo>
                    <a:pt x="743" y="7217"/>
                  </a:lnTo>
                  <a:lnTo>
                    <a:pt x="518" y="8071"/>
                  </a:lnTo>
                  <a:lnTo>
                    <a:pt x="338" y="8925"/>
                  </a:lnTo>
                  <a:lnTo>
                    <a:pt x="226" y="9757"/>
                  </a:lnTo>
                  <a:lnTo>
                    <a:pt x="113" y="10589"/>
                  </a:lnTo>
                  <a:lnTo>
                    <a:pt x="46" y="11375"/>
                  </a:lnTo>
                  <a:lnTo>
                    <a:pt x="1" y="12140"/>
                  </a:lnTo>
                  <a:lnTo>
                    <a:pt x="1" y="12837"/>
                  </a:lnTo>
                  <a:lnTo>
                    <a:pt x="1" y="13466"/>
                  </a:lnTo>
                  <a:lnTo>
                    <a:pt x="23" y="14522"/>
                  </a:lnTo>
                  <a:lnTo>
                    <a:pt x="68" y="15219"/>
                  </a:lnTo>
                  <a:lnTo>
                    <a:pt x="91" y="15467"/>
                  </a:lnTo>
                  <a:lnTo>
                    <a:pt x="675" y="15152"/>
                  </a:lnTo>
                  <a:lnTo>
                    <a:pt x="1215" y="14792"/>
                  </a:lnTo>
                  <a:lnTo>
                    <a:pt x="1754" y="14410"/>
                  </a:lnTo>
                  <a:lnTo>
                    <a:pt x="2271" y="14005"/>
                  </a:lnTo>
                  <a:lnTo>
                    <a:pt x="2766" y="13578"/>
                  </a:lnTo>
                  <a:lnTo>
                    <a:pt x="3238" y="13129"/>
                  </a:lnTo>
                  <a:lnTo>
                    <a:pt x="3710" y="12657"/>
                  </a:lnTo>
                  <a:lnTo>
                    <a:pt x="4137" y="12162"/>
                  </a:lnTo>
                  <a:lnTo>
                    <a:pt x="4564" y="11645"/>
                  </a:lnTo>
                  <a:lnTo>
                    <a:pt x="4969" y="11128"/>
                  </a:lnTo>
                  <a:lnTo>
                    <a:pt x="5351" y="10589"/>
                  </a:lnTo>
                  <a:lnTo>
                    <a:pt x="5711" y="10049"/>
                  </a:lnTo>
                  <a:lnTo>
                    <a:pt x="6048" y="9465"/>
                  </a:lnTo>
                  <a:lnTo>
                    <a:pt x="6362" y="8903"/>
                  </a:lnTo>
                  <a:lnTo>
                    <a:pt x="6655" y="8318"/>
                  </a:lnTo>
                  <a:lnTo>
                    <a:pt x="6947" y="7711"/>
                  </a:lnTo>
                  <a:lnTo>
                    <a:pt x="7239" y="6969"/>
                  </a:lnTo>
                  <a:lnTo>
                    <a:pt x="7576" y="6048"/>
                  </a:lnTo>
                  <a:lnTo>
                    <a:pt x="7734" y="5553"/>
                  </a:lnTo>
                  <a:lnTo>
                    <a:pt x="7891" y="5014"/>
                  </a:lnTo>
                  <a:lnTo>
                    <a:pt x="8026" y="4474"/>
                  </a:lnTo>
                  <a:lnTo>
                    <a:pt x="8116" y="3912"/>
                  </a:lnTo>
                  <a:lnTo>
                    <a:pt x="8206" y="3373"/>
                  </a:lnTo>
                  <a:lnTo>
                    <a:pt x="8228" y="2833"/>
                  </a:lnTo>
                  <a:lnTo>
                    <a:pt x="8228" y="2316"/>
                  </a:lnTo>
                  <a:lnTo>
                    <a:pt x="8206" y="2069"/>
                  </a:lnTo>
                  <a:lnTo>
                    <a:pt x="8161" y="1822"/>
                  </a:lnTo>
                  <a:lnTo>
                    <a:pt x="8116" y="1574"/>
                  </a:lnTo>
                  <a:lnTo>
                    <a:pt x="8048" y="1372"/>
                  </a:lnTo>
                  <a:lnTo>
                    <a:pt x="7958" y="1147"/>
                  </a:lnTo>
                  <a:lnTo>
                    <a:pt x="7846" y="945"/>
                  </a:lnTo>
                  <a:lnTo>
                    <a:pt x="7734" y="765"/>
                  </a:lnTo>
                  <a:lnTo>
                    <a:pt x="7599" y="585"/>
                  </a:lnTo>
                  <a:lnTo>
                    <a:pt x="7441" y="428"/>
                  </a:lnTo>
                  <a:lnTo>
                    <a:pt x="7262" y="293"/>
                  </a:lnTo>
                  <a:lnTo>
                    <a:pt x="7082" y="181"/>
                  </a:lnTo>
                  <a:lnTo>
                    <a:pt x="6879" y="91"/>
                  </a:lnTo>
                  <a:lnTo>
                    <a:pt x="6677" y="23"/>
                  </a:lnTo>
                  <a:lnTo>
                    <a:pt x="6475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5221650" y="2644500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90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0" y="562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50" y="2473"/>
                  </a:lnTo>
                  <a:lnTo>
                    <a:pt x="1215" y="2765"/>
                  </a:lnTo>
                  <a:lnTo>
                    <a:pt x="1102" y="3058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73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54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2"/>
                  </a:lnTo>
                  <a:lnTo>
                    <a:pt x="4519" y="6362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13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58"/>
                  </a:lnTo>
                  <a:lnTo>
                    <a:pt x="6452" y="1866"/>
                  </a:lnTo>
                  <a:lnTo>
                    <a:pt x="6452" y="1574"/>
                  </a:lnTo>
                  <a:lnTo>
                    <a:pt x="6430" y="1304"/>
                  </a:lnTo>
                  <a:lnTo>
                    <a:pt x="6362" y="1034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383"/>
                  </a:lnTo>
                  <a:lnTo>
                    <a:pt x="5800" y="315"/>
                  </a:lnTo>
                  <a:lnTo>
                    <a:pt x="5665" y="225"/>
                  </a:lnTo>
                  <a:lnTo>
                    <a:pt x="5508" y="158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5005850" y="2519750"/>
              <a:ext cx="206275" cy="386650"/>
            </a:xfrm>
            <a:custGeom>
              <a:avLst/>
              <a:gdLst/>
              <a:ahLst/>
              <a:cxnLst/>
              <a:rect l="l" t="t" r="r" b="b"/>
              <a:pathLst>
                <a:path w="8251" h="15466" extrusionOk="0">
                  <a:moveTo>
                    <a:pt x="1754" y="0"/>
                  </a:moveTo>
                  <a:lnTo>
                    <a:pt x="1552" y="23"/>
                  </a:lnTo>
                  <a:lnTo>
                    <a:pt x="1372" y="90"/>
                  </a:lnTo>
                  <a:lnTo>
                    <a:pt x="1170" y="180"/>
                  </a:lnTo>
                  <a:lnTo>
                    <a:pt x="990" y="292"/>
                  </a:lnTo>
                  <a:lnTo>
                    <a:pt x="810" y="427"/>
                  </a:lnTo>
                  <a:lnTo>
                    <a:pt x="653" y="585"/>
                  </a:lnTo>
                  <a:lnTo>
                    <a:pt x="518" y="764"/>
                  </a:lnTo>
                  <a:lnTo>
                    <a:pt x="383" y="944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6" y="1574"/>
                  </a:lnTo>
                  <a:lnTo>
                    <a:pt x="91" y="1821"/>
                  </a:lnTo>
                  <a:lnTo>
                    <a:pt x="46" y="2046"/>
                  </a:lnTo>
                  <a:lnTo>
                    <a:pt x="23" y="2293"/>
                  </a:lnTo>
                  <a:lnTo>
                    <a:pt x="1" y="2832"/>
                  </a:lnTo>
                  <a:lnTo>
                    <a:pt x="46" y="3349"/>
                  </a:lnTo>
                  <a:lnTo>
                    <a:pt x="113" y="3911"/>
                  </a:lnTo>
                  <a:lnTo>
                    <a:pt x="226" y="4451"/>
                  </a:lnTo>
                  <a:lnTo>
                    <a:pt x="361" y="5013"/>
                  </a:lnTo>
                  <a:lnTo>
                    <a:pt x="495" y="5530"/>
                  </a:lnTo>
                  <a:lnTo>
                    <a:pt x="675" y="6047"/>
                  </a:lnTo>
                  <a:lnTo>
                    <a:pt x="1012" y="6969"/>
                  </a:lnTo>
                  <a:lnTo>
                    <a:pt x="1305" y="7710"/>
                  </a:lnTo>
                  <a:lnTo>
                    <a:pt x="1574" y="8295"/>
                  </a:lnTo>
                  <a:lnTo>
                    <a:pt x="1889" y="8902"/>
                  </a:lnTo>
                  <a:lnTo>
                    <a:pt x="2204" y="9464"/>
                  </a:lnTo>
                  <a:lnTo>
                    <a:pt x="2541" y="10026"/>
                  </a:lnTo>
                  <a:lnTo>
                    <a:pt x="2901" y="10588"/>
                  </a:lnTo>
                  <a:lnTo>
                    <a:pt x="3283" y="11127"/>
                  </a:lnTo>
                  <a:lnTo>
                    <a:pt x="3687" y="11644"/>
                  </a:lnTo>
                  <a:lnTo>
                    <a:pt x="4092" y="12161"/>
                  </a:lnTo>
                  <a:lnTo>
                    <a:pt x="4542" y="12656"/>
                  </a:lnTo>
                  <a:lnTo>
                    <a:pt x="4991" y="13105"/>
                  </a:lnTo>
                  <a:lnTo>
                    <a:pt x="5486" y="13555"/>
                  </a:lnTo>
                  <a:lnTo>
                    <a:pt x="5980" y="14005"/>
                  </a:lnTo>
                  <a:lnTo>
                    <a:pt x="6497" y="14409"/>
                  </a:lnTo>
                  <a:lnTo>
                    <a:pt x="7037" y="14791"/>
                  </a:lnTo>
                  <a:lnTo>
                    <a:pt x="7576" y="15128"/>
                  </a:lnTo>
                  <a:lnTo>
                    <a:pt x="8138" y="15466"/>
                  </a:lnTo>
                  <a:lnTo>
                    <a:pt x="8183" y="15218"/>
                  </a:lnTo>
                  <a:lnTo>
                    <a:pt x="8228" y="14522"/>
                  </a:lnTo>
                  <a:lnTo>
                    <a:pt x="8251" y="13465"/>
                  </a:lnTo>
                  <a:lnTo>
                    <a:pt x="8251" y="12836"/>
                  </a:lnTo>
                  <a:lnTo>
                    <a:pt x="8228" y="12116"/>
                  </a:lnTo>
                  <a:lnTo>
                    <a:pt x="8183" y="11374"/>
                  </a:lnTo>
                  <a:lnTo>
                    <a:pt x="8138" y="10588"/>
                  </a:lnTo>
                  <a:lnTo>
                    <a:pt x="8026" y="9756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509" y="7216"/>
                  </a:lnTo>
                  <a:lnTo>
                    <a:pt x="7374" y="6789"/>
                  </a:lnTo>
                  <a:lnTo>
                    <a:pt x="7239" y="6384"/>
                  </a:lnTo>
                  <a:lnTo>
                    <a:pt x="7082" y="5957"/>
                  </a:lnTo>
                  <a:lnTo>
                    <a:pt x="6902" y="5552"/>
                  </a:lnTo>
                  <a:lnTo>
                    <a:pt x="6677" y="5058"/>
                  </a:lnTo>
                  <a:lnTo>
                    <a:pt x="6407" y="4518"/>
                  </a:lnTo>
                  <a:lnTo>
                    <a:pt x="6115" y="3979"/>
                  </a:lnTo>
                  <a:lnTo>
                    <a:pt x="5778" y="3439"/>
                  </a:lnTo>
                  <a:lnTo>
                    <a:pt x="5441" y="2900"/>
                  </a:lnTo>
                  <a:lnTo>
                    <a:pt x="5059" y="2360"/>
                  </a:lnTo>
                  <a:lnTo>
                    <a:pt x="4676" y="1866"/>
                  </a:lnTo>
                  <a:lnTo>
                    <a:pt x="4272" y="1416"/>
                  </a:lnTo>
                  <a:lnTo>
                    <a:pt x="3845" y="989"/>
                  </a:lnTo>
                  <a:lnTo>
                    <a:pt x="3440" y="652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1" y="247"/>
                  </a:lnTo>
                  <a:lnTo>
                    <a:pt x="2586" y="157"/>
                  </a:lnTo>
                  <a:lnTo>
                    <a:pt x="2384" y="68"/>
                  </a:lnTo>
                  <a:lnTo>
                    <a:pt x="2181" y="23"/>
                  </a:lnTo>
                  <a:lnTo>
                    <a:pt x="1957" y="0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5986500" y="2661925"/>
              <a:ext cx="161325" cy="261900"/>
            </a:xfrm>
            <a:custGeom>
              <a:avLst/>
              <a:gdLst/>
              <a:ahLst/>
              <a:cxnLst/>
              <a:rect l="l" t="t" r="r" b="b"/>
              <a:pathLst>
                <a:path w="6453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20" y="225"/>
                  </a:lnTo>
                  <a:lnTo>
                    <a:pt x="3305" y="382"/>
                  </a:lnTo>
                  <a:lnTo>
                    <a:pt x="2990" y="562"/>
                  </a:lnTo>
                  <a:lnTo>
                    <a:pt x="2698" y="787"/>
                  </a:lnTo>
                  <a:lnTo>
                    <a:pt x="2428" y="1012"/>
                  </a:lnTo>
                  <a:lnTo>
                    <a:pt x="2159" y="1282"/>
                  </a:lnTo>
                  <a:lnTo>
                    <a:pt x="1934" y="1574"/>
                  </a:lnTo>
                  <a:lnTo>
                    <a:pt x="1709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5" y="2765"/>
                  </a:lnTo>
                  <a:lnTo>
                    <a:pt x="1102" y="3080"/>
                  </a:lnTo>
                  <a:lnTo>
                    <a:pt x="810" y="4024"/>
                  </a:lnTo>
                  <a:lnTo>
                    <a:pt x="585" y="4901"/>
                  </a:lnTo>
                  <a:lnTo>
                    <a:pt x="383" y="5710"/>
                  </a:lnTo>
                  <a:lnTo>
                    <a:pt x="248" y="6452"/>
                  </a:lnTo>
                  <a:lnTo>
                    <a:pt x="136" y="7126"/>
                  </a:lnTo>
                  <a:lnTo>
                    <a:pt x="68" y="7733"/>
                  </a:lnTo>
                  <a:lnTo>
                    <a:pt x="23" y="8295"/>
                  </a:lnTo>
                  <a:lnTo>
                    <a:pt x="1" y="8767"/>
                  </a:lnTo>
                  <a:lnTo>
                    <a:pt x="1" y="9172"/>
                  </a:lnTo>
                  <a:lnTo>
                    <a:pt x="23" y="9531"/>
                  </a:lnTo>
                  <a:lnTo>
                    <a:pt x="46" y="9846"/>
                  </a:lnTo>
                  <a:lnTo>
                    <a:pt x="68" y="10071"/>
                  </a:lnTo>
                  <a:lnTo>
                    <a:pt x="136" y="10386"/>
                  </a:lnTo>
                  <a:lnTo>
                    <a:pt x="181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9" y="9217"/>
                  </a:lnTo>
                  <a:lnTo>
                    <a:pt x="2204" y="8857"/>
                  </a:lnTo>
                  <a:lnTo>
                    <a:pt x="2631" y="8475"/>
                  </a:lnTo>
                  <a:lnTo>
                    <a:pt x="3013" y="8070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59" y="6811"/>
                  </a:lnTo>
                  <a:lnTo>
                    <a:pt x="4519" y="6384"/>
                  </a:lnTo>
                  <a:lnTo>
                    <a:pt x="4834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8" y="4114"/>
                  </a:lnTo>
                  <a:lnTo>
                    <a:pt x="6070" y="3619"/>
                  </a:lnTo>
                  <a:lnTo>
                    <a:pt x="6250" y="3080"/>
                  </a:lnTo>
                  <a:lnTo>
                    <a:pt x="6340" y="2765"/>
                  </a:lnTo>
                  <a:lnTo>
                    <a:pt x="6385" y="2473"/>
                  </a:lnTo>
                  <a:lnTo>
                    <a:pt x="6430" y="2181"/>
                  </a:lnTo>
                  <a:lnTo>
                    <a:pt x="6452" y="1889"/>
                  </a:lnTo>
                  <a:lnTo>
                    <a:pt x="6452" y="1596"/>
                  </a:lnTo>
                  <a:lnTo>
                    <a:pt x="6430" y="1304"/>
                  </a:lnTo>
                  <a:lnTo>
                    <a:pt x="6362" y="1057"/>
                  </a:lnTo>
                  <a:lnTo>
                    <a:pt x="6250" y="810"/>
                  </a:lnTo>
                  <a:lnTo>
                    <a:pt x="6093" y="585"/>
                  </a:lnTo>
                  <a:lnTo>
                    <a:pt x="6003" y="495"/>
                  </a:lnTo>
                  <a:lnTo>
                    <a:pt x="5913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8" y="180"/>
                  </a:lnTo>
                  <a:lnTo>
                    <a:pt x="5351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5770700" y="2537150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46"/>
                  </a:lnTo>
                  <a:lnTo>
                    <a:pt x="1372" y="91"/>
                  </a:lnTo>
                  <a:lnTo>
                    <a:pt x="1170" y="181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3" y="585"/>
                  </a:lnTo>
                  <a:lnTo>
                    <a:pt x="518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72"/>
                  </a:lnTo>
                  <a:lnTo>
                    <a:pt x="136" y="1574"/>
                  </a:lnTo>
                  <a:lnTo>
                    <a:pt x="91" y="1822"/>
                  </a:lnTo>
                  <a:lnTo>
                    <a:pt x="46" y="2069"/>
                  </a:lnTo>
                  <a:lnTo>
                    <a:pt x="23" y="2316"/>
                  </a:lnTo>
                  <a:lnTo>
                    <a:pt x="1" y="2833"/>
                  </a:lnTo>
                  <a:lnTo>
                    <a:pt x="46" y="3373"/>
                  </a:lnTo>
                  <a:lnTo>
                    <a:pt x="113" y="3912"/>
                  </a:lnTo>
                  <a:lnTo>
                    <a:pt x="226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92"/>
                  </a:lnTo>
                  <a:lnTo>
                    <a:pt x="1305" y="7711"/>
                  </a:lnTo>
                  <a:lnTo>
                    <a:pt x="1574" y="8318"/>
                  </a:lnTo>
                  <a:lnTo>
                    <a:pt x="1889" y="8903"/>
                  </a:lnTo>
                  <a:lnTo>
                    <a:pt x="2204" y="9487"/>
                  </a:lnTo>
                  <a:lnTo>
                    <a:pt x="2541" y="10049"/>
                  </a:lnTo>
                  <a:lnTo>
                    <a:pt x="2901" y="10589"/>
                  </a:lnTo>
                  <a:lnTo>
                    <a:pt x="3283" y="11128"/>
                  </a:lnTo>
                  <a:lnTo>
                    <a:pt x="3687" y="11645"/>
                  </a:lnTo>
                  <a:lnTo>
                    <a:pt x="4092" y="12162"/>
                  </a:lnTo>
                  <a:lnTo>
                    <a:pt x="4542" y="12657"/>
                  </a:lnTo>
                  <a:lnTo>
                    <a:pt x="4991" y="13129"/>
                  </a:lnTo>
                  <a:lnTo>
                    <a:pt x="5486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7" y="14792"/>
                  </a:lnTo>
                  <a:lnTo>
                    <a:pt x="7576" y="15152"/>
                  </a:lnTo>
                  <a:lnTo>
                    <a:pt x="8138" y="15467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1" y="13466"/>
                  </a:lnTo>
                  <a:lnTo>
                    <a:pt x="8251" y="12836"/>
                  </a:lnTo>
                  <a:lnTo>
                    <a:pt x="8228" y="12140"/>
                  </a:lnTo>
                  <a:lnTo>
                    <a:pt x="8183" y="11375"/>
                  </a:lnTo>
                  <a:lnTo>
                    <a:pt x="8138" y="10589"/>
                  </a:lnTo>
                  <a:lnTo>
                    <a:pt x="8026" y="9779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9" y="7217"/>
                  </a:lnTo>
                  <a:lnTo>
                    <a:pt x="7374" y="6812"/>
                  </a:lnTo>
                  <a:lnTo>
                    <a:pt x="7239" y="6385"/>
                  </a:lnTo>
                  <a:lnTo>
                    <a:pt x="7082" y="5958"/>
                  </a:lnTo>
                  <a:lnTo>
                    <a:pt x="6902" y="5553"/>
                  </a:lnTo>
                  <a:lnTo>
                    <a:pt x="6677" y="5059"/>
                  </a:lnTo>
                  <a:lnTo>
                    <a:pt x="6407" y="4519"/>
                  </a:lnTo>
                  <a:lnTo>
                    <a:pt x="6115" y="3980"/>
                  </a:lnTo>
                  <a:lnTo>
                    <a:pt x="5778" y="3440"/>
                  </a:lnTo>
                  <a:lnTo>
                    <a:pt x="5441" y="2901"/>
                  </a:lnTo>
                  <a:lnTo>
                    <a:pt x="5059" y="2384"/>
                  </a:lnTo>
                  <a:lnTo>
                    <a:pt x="4676" y="1889"/>
                  </a:lnTo>
                  <a:lnTo>
                    <a:pt x="4272" y="1417"/>
                  </a:lnTo>
                  <a:lnTo>
                    <a:pt x="3845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1"/>
                  </a:lnTo>
                  <a:lnTo>
                    <a:pt x="2811" y="248"/>
                  </a:lnTo>
                  <a:lnTo>
                    <a:pt x="2586" y="158"/>
                  </a:lnTo>
                  <a:lnTo>
                    <a:pt x="2384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4385450" y="2661925"/>
              <a:ext cx="161300" cy="261900"/>
            </a:xfrm>
            <a:custGeom>
              <a:avLst/>
              <a:gdLst/>
              <a:ahLst/>
              <a:cxnLst/>
              <a:rect l="l" t="t" r="r" b="b"/>
              <a:pathLst>
                <a:path w="6452" h="10476" extrusionOk="0">
                  <a:moveTo>
                    <a:pt x="4631" y="0"/>
                  </a:moveTo>
                  <a:lnTo>
                    <a:pt x="4294" y="23"/>
                  </a:lnTo>
                  <a:lnTo>
                    <a:pt x="3956" y="113"/>
                  </a:lnTo>
                  <a:lnTo>
                    <a:pt x="3619" y="225"/>
                  </a:lnTo>
                  <a:lnTo>
                    <a:pt x="3304" y="382"/>
                  </a:lnTo>
                  <a:lnTo>
                    <a:pt x="2990" y="562"/>
                  </a:lnTo>
                  <a:lnTo>
                    <a:pt x="2697" y="787"/>
                  </a:lnTo>
                  <a:lnTo>
                    <a:pt x="2428" y="1012"/>
                  </a:lnTo>
                  <a:lnTo>
                    <a:pt x="2158" y="1282"/>
                  </a:lnTo>
                  <a:lnTo>
                    <a:pt x="1933" y="1574"/>
                  </a:lnTo>
                  <a:lnTo>
                    <a:pt x="1708" y="1866"/>
                  </a:lnTo>
                  <a:lnTo>
                    <a:pt x="1529" y="2158"/>
                  </a:lnTo>
                  <a:lnTo>
                    <a:pt x="1349" y="2473"/>
                  </a:lnTo>
                  <a:lnTo>
                    <a:pt x="1214" y="2765"/>
                  </a:lnTo>
                  <a:lnTo>
                    <a:pt x="1101" y="3080"/>
                  </a:lnTo>
                  <a:lnTo>
                    <a:pt x="809" y="4024"/>
                  </a:lnTo>
                  <a:lnTo>
                    <a:pt x="584" y="4901"/>
                  </a:lnTo>
                  <a:lnTo>
                    <a:pt x="382" y="5710"/>
                  </a:lnTo>
                  <a:lnTo>
                    <a:pt x="247" y="6452"/>
                  </a:lnTo>
                  <a:lnTo>
                    <a:pt x="135" y="7126"/>
                  </a:lnTo>
                  <a:lnTo>
                    <a:pt x="67" y="7733"/>
                  </a:lnTo>
                  <a:lnTo>
                    <a:pt x="22" y="8295"/>
                  </a:lnTo>
                  <a:lnTo>
                    <a:pt x="0" y="8767"/>
                  </a:lnTo>
                  <a:lnTo>
                    <a:pt x="0" y="9172"/>
                  </a:lnTo>
                  <a:lnTo>
                    <a:pt x="22" y="9531"/>
                  </a:lnTo>
                  <a:lnTo>
                    <a:pt x="45" y="9846"/>
                  </a:lnTo>
                  <a:lnTo>
                    <a:pt x="67" y="10071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1"/>
                  </a:lnTo>
                  <a:lnTo>
                    <a:pt x="1394" y="9576"/>
                  </a:lnTo>
                  <a:lnTo>
                    <a:pt x="1798" y="9217"/>
                  </a:lnTo>
                  <a:lnTo>
                    <a:pt x="2203" y="8857"/>
                  </a:lnTo>
                  <a:lnTo>
                    <a:pt x="2630" y="8475"/>
                  </a:lnTo>
                  <a:lnTo>
                    <a:pt x="3012" y="8070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1"/>
                  </a:lnTo>
                  <a:lnTo>
                    <a:pt x="4518" y="6384"/>
                  </a:lnTo>
                  <a:lnTo>
                    <a:pt x="4833" y="5935"/>
                  </a:lnTo>
                  <a:lnTo>
                    <a:pt x="5148" y="5485"/>
                  </a:lnTo>
                  <a:lnTo>
                    <a:pt x="5417" y="5036"/>
                  </a:lnTo>
                  <a:lnTo>
                    <a:pt x="5665" y="4564"/>
                  </a:lnTo>
                  <a:lnTo>
                    <a:pt x="5867" y="4114"/>
                  </a:lnTo>
                  <a:lnTo>
                    <a:pt x="6069" y="3619"/>
                  </a:lnTo>
                  <a:lnTo>
                    <a:pt x="6249" y="3080"/>
                  </a:lnTo>
                  <a:lnTo>
                    <a:pt x="6339" y="2765"/>
                  </a:lnTo>
                  <a:lnTo>
                    <a:pt x="6384" y="2473"/>
                  </a:lnTo>
                  <a:lnTo>
                    <a:pt x="6429" y="2181"/>
                  </a:lnTo>
                  <a:lnTo>
                    <a:pt x="6451" y="1889"/>
                  </a:lnTo>
                  <a:lnTo>
                    <a:pt x="6451" y="1596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092" y="585"/>
                  </a:lnTo>
                  <a:lnTo>
                    <a:pt x="6002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07" y="180"/>
                  </a:lnTo>
                  <a:lnTo>
                    <a:pt x="5350" y="113"/>
                  </a:lnTo>
                  <a:lnTo>
                    <a:pt x="5170" y="68"/>
                  </a:lnTo>
                  <a:lnTo>
                    <a:pt x="4990" y="23"/>
                  </a:lnTo>
                  <a:lnTo>
                    <a:pt x="4811" y="23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4169650" y="2537150"/>
              <a:ext cx="206250" cy="386675"/>
            </a:xfrm>
            <a:custGeom>
              <a:avLst/>
              <a:gdLst/>
              <a:ahLst/>
              <a:cxnLst/>
              <a:rect l="l" t="t" r="r" b="b"/>
              <a:pathLst>
                <a:path w="8250" h="15467" extrusionOk="0">
                  <a:moveTo>
                    <a:pt x="1753" y="1"/>
                  </a:moveTo>
                  <a:lnTo>
                    <a:pt x="1551" y="46"/>
                  </a:lnTo>
                  <a:lnTo>
                    <a:pt x="1371" y="91"/>
                  </a:lnTo>
                  <a:lnTo>
                    <a:pt x="1169" y="181"/>
                  </a:lnTo>
                  <a:lnTo>
                    <a:pt x="989" y="293"/>
                  </a:lnTo>
                  <a:lnTo>
                    <a:pt x="809" y="428"/>
                  </a:lnTo>
                  <a:lnTo>
                    <a:pt x="652" y="585"/>
                  </a:lnTo>
                  <a:lnTo>
                    <a:pt x="517" y="765"/>
                  </a:lnTo>
                  <a:lnTo>
                    <a:pt x="382" y="945"/>
                  </a:lnTo>
                  <a:lnTo>
                    <a:pt x="292" y="1147"/>
                  </a:lnTo>
                  <a:lnTo>
                    <a:pt x="202" y="1372"/>
                  </a:lnTo>
                  <a:lnTo>
                    <a:pt x="135" y="1574"/>
                  </a:lnTo>
                  <a:lnTo>
                    <a:pt x="90" y="1822"/>
                  </a:lnTo>
                  <a:lnTo>
                    <a:pt x="45" y="2069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3"/>
                  </a:lnTo>
                  <a:lnTo>
                    <a:pt x="112" y="3912"/>
                  </a:lnTo>
                  <a:lnTo>
                    <a:pt x="225" y="4474"/>
                  </a:lnTo>
                  <a:lnTo>
                    <a:pt x="360" y="5014"/>
                  </a:lnTo>
                  <a:lnTo>
                    <a:pt x="495" y="5553"/>
                  </a:lnTo>
                  <a:lnTo>
                    <a:pt x="674" y="6048"/>
                  </a:lnTo>
                  <a:lnTo>
                    <a:pt x="1012" y="6992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3"/>
                  </a:lnTo>
                  <a:lnTo>
                    <a:pt x="2203" y="9487"/>
                  </a:lnTo>
                  <a:lnTo>
                    <a:pt x="2540" y="10049"/>
                  </a:lnTo>
                  <a:lnTo>
                    <a:pt x="2900" y="10589"/>
                  </a:lnTo>
                  <a:lnTo>
                    <a:pt x="3282" y="11128"/>
                  </a:lnTo>
                  <a:lnTo>
                    <a:pt x="3687" y="11645"/>
                  </a:lnTo>
                  <a:lnTo>
                    <a:pt x="4091" y="12162"/>
                  </a:lnTo>
                  <a:lnTo>
                    <a:pt x="4541" y="12657"/>
                  </a:lnTo>
                  <a:lnTo>
                    <a:pt x="4990" y="13129"/>
                  </a:lnTo>
                  <a:lnTo>
                    <a:pt x="5485" y="13578"/>
                  </a:lnTo>
                  <a:lnTo>
                    <a:pt x="5979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5" y="15152"/>
                  </a:lnTo>
                  <a:lnTo>
                    <a:pt x="8137" y="15467"/>
                  </a:lnTo>
                  <a:lnTo>
                    <a:pt x="8182" y="15219"/>
                  </a:lnTo>
                  <a:lnTo>
                    <a:pt x="8227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7" y="12140"/>
                  </a:lnTo>
                  <a:lnTo>
                    <a:pt x="8182" y="11375"/>
                  </a:lnTo>
                  <a:lnTo>
                    <a:pt x="8137" y="10589"/>
                  </a:lnTo>
                  <a:lnTo>
                    <a:pt x="8025" y="9779"/>
                  </a:lnTo>
                  <a:lnTo>
                    <a:pt x="7890" y="8925"/>
                  </a:lnTo>
                  <a:lnTo>
                    <a:pt x="7710" y="8071"/>
                  </a:lnTo>
                  <a:lnTo>
                    <a:pt x="7508" y="7217"/>
                  </a:lnTo>
                  <a:lnTo>
                    <a:pt x="7373" y="6812"/>
                  </a:lnTo>
                  <a:lnTo>
                    <a:pt x="7238" y="6385"/>
                  </a:lnTo>
                  <a:lnTo>
                    <a:pt x="7081" y="5958"/>
                  </a:lnTo>
                  <a:lnTo>
                    <a:pt x="6901" y="5553"/>
                  </a:lnTo>
                  <a:lnTo>
                    <a:pt x="6676" y="5059"/>
                  </a:lnTo>
                  <a:lnTo>
                    <a:pt x="6407" y="4519"/>
                  </a:lnTo>
                  <a:lnTo>
                    <a:pt x="6114" y="3980"/>
                  </a:lnTo>
                  <a:lnTo>
                    <a:pt x="5777" y="3440"/>
                  </a:lnTo>
                  <a:lnTo>
                    <a:pt x="5440" y="2901"/>
                  </a:lnTo>
                  <a:lnTo>
                    <a:pt x="5058" y="2384"/>
                  </a:lnTo>
                  <a:lnTo>
                    <a:pt x="4676" y="1889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39" y="653"/>
                  </a:lnTo>
                  <a:lnTo>
                    <a:pt x="3215" y="495"/>
                  </a:lnTo>
                  <a:lnTo>
                    <a:pt x="3012" y="361"/>
                  </a:lnTo>
                  <a:lnTo>
                    <a:pt x="2810" y="248"/>
                  </a:lnTo>
                  <a:lnTo>
                    <a:pt x="2585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329475" y="2674275"/>
              <a:ext cx="161875" cy="261925"/>
            </a:xfrm>
            <a:custGeom>
              <a:avLst/>
              <a:gdLst/>
              <a:ahLst/>
              <a:cxnLst/>
              <a:rect l="l" t="t" r="r" b="b"/>
              <a:pathLst>
                <a:path w="6475" h="10477" extrusionOk="0">
                  <a:moveTo>
                    <a:pt x="4654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03"/>
                  </a:lnTo>
                  <a:lnTo>
                    <a:pt x="3305" y="360"/>
                  </a:lnTo>
                  <a:lnTo>
                    <a:pt x="2991" y="540"/>
                  </a:lnTo>
                  <a:lnTo>
                    <a:pt x="2698" y="765"/>
                  </a:lnTo>
                  <a:lnTo>
                    <a:pt x="2429" y="1012"/>
                  </a:lnTo>
                  <a:lnTo>
                    <a:pt x="2181" y="1282"/>
                  </a:lnTo>
                  <a:lnTo>
                    <a:pt x="1934" y="1552"/>
                  </a:lnTo>
                  <a:lnTo>
                    <a:pt x="1732" y="1844"/>
                  </a:lnTo>
                  <a:lnTo>
                    <a:pt x="1530" y="2159"/>
                  </a:lnTo>
                  <a:lnTo>
                    <a:pt x="1372" y="2451"/>
                  </a:lnTo>
                  <a:lnTo>
                    <a:pt x="1237" y="2766"/>
                  </a:lnTo>
                  <a:lnTo>
                    <a:pt x="1125" y="3058"/>
                  </a:lnTo>
                  <a:lnTo>
                    <a:pt x="833" y="4002"/>
                  </a:lnTo>
                  <a:lnTo>
                    <a:pt x="585" y="4901"/>
                  </a:lnTo>
                  <a:lnTo>
                    <a:pt x="406" y="5711"/>
                  </a:lnTo>
                  <a:lnTo>
                    <a:pt x="248" y="6452"/>
                  </a:lnTo>
                  <a:lnTo>
                    <a:pt x="136" y="7127"/>
                  </a:lnTo>
                  <a:lnTo>
                    <a:pt x="68" y="7734"/>
                  </a:lnTo>
                  <a:lnTo>
                    <a:pt x="23" y="8273"/>
                  </a:lnTo>
                  <a:lnTo>
                    <a:pt x="1" y="8745"/>
                  </a:lnTo>
                  <a:lnTo>
                    <a:pt x="1" y="9172"/>
                  </a:lnTo>
                  <a:lnTo>
                    <a:pt x="23" y="9532"/>
                  </a:lnTo>
                  <a:lnTo>
                    <a:pt x="46" y="9824"/>
                  </a:lnTo>
                  <a:lnTo>
                    <a:pt x="91" y="10071"/>
                  </a:lnTo>
                  <a:lnTo>
                    <a:pt x="158" y="10364"/>
                  </a:lnTo>
                  <a:lnTo>
                    <a:pt x="181" y="10476"/>
                  </a:lnTo>
                  <a:lnTo>
                    <a:pt x="990" y="9892"/>
                  </a:lnTo>
                  <a:lnTo>
                    <a:pt x="1395" y="9554"/>
                  </a:lnTo>
                  <a:lnTo>
                    <a:pt x="1799" y="9217"/>
                  </a:lnTo>
                  <a:lnTo>
                    <a:pt x="2226" y="8835"/>
                  </a:lnTo>
                  <a:lnTo>
                    <a:pt x="2631" y="8453"/>
                  </a:lnTo>
                  <a:lnTo>
                    <a:pt x="3036" y="8071"/>
                  </a:lnTo>
                  <a:lnTo>
                    <a:pt x="3418" y="7666"/>
                  </a:lnTo>
                  <a:lnTo>
                    <a:pt x="3800" y="7239"/>
                  </a:lnTo>
                  <a:lnTo>
                    <a:pt x="4182" y="6812"/>
                  </a:lnTo>
                  <a:lnTo>
                    <a:pt x="4519" y="6362"/>
                  </a:lnTo>
                  <a:lnTo>
                    <a:pt x="4856" y="5913"/>
                  </a:lnTo>
                  <a:lnTo>
                    <a:pt x="5149" y="5463"/>
                  </a:lnTo>
                  <a:lnTo>
                    <a:pt x="5418" y="5014"/>
                  </a:lnTo>
                  <a:lnTo>
                    <a:pt x="5666" y="4564"/>
                  </a:lnTo>
                  <a:lnTo>
                    <a:pt x="5890" y="4092"/>
                  </a:lnTo>
                  <a:lnTo>
                    <a:pt x="6070" y="3620"/>
                  </a:lnTo>
                  <a:lnTo>
                    <a:pt x="6273" y="3058"/>
                  </a:lnTo>
                  <a:lnTo>
                    <a:pt x="6340" y="2766"/>
                  </a:lnTo>
                  <a:lnTo>
                    <a:pt x="6407" y="2451"/>
                  </a:lnTo>
                  <a:lnTo>
                    <a:pt x="6452" y="2159"/>
                  </a:lnTo>
                  <a:lnTo>
                    <a:pt x="6475" y="1867"/>
                  </a:lnTo>
                  <a:lnTo>
                    <a:pt x="6475" y="1574"/>
                  </a:lnTo>
                  <a:lnTo>
                    <a:pt x="6430" y="1305"/>
                  </a:lnTo>
                  <a:lnTo>
                    <a:pt x="6363" y="1035"/>
                  </a:lnTo>
                  <a:lnTo>
                    <a:pt x="6250" y="788"/>
                  </a:lnTo>
                  <a:lnTo>
                    <a:pt x="6115" y="585"/>
                  </a:lnTo>
                  <a:lnTo>
                    <a:pt x="6025" y="473"/>
                  </a:lnTo>
                  <a:lnTo>
                    <a:pt x="5913" y="383"/>
                  </a:lnTo>
                  <a:lnTo>
                    <a:pt x="5801" y="293"/>
                  </a:lnTo>
                  <a:lnTo>
                    <a:pt x="5666" y="226"/>
                  </a:lnTo>
                  <a:lnTo>
                    <a:pt x="5531" y="158"/>
                  </a:lnTo>
                  <a:lnTo>
                    <a:pt x="5373" y="113"/>
                  </a:lnTo>
                  <a:lnTo>
                    <a:pt x="5194" y="46"/>
                  </a:lnTo>
                  <a:lnTo>
                    <a:pt x="5014" y="23"/>
                  </a:lnTo>
                  <a:lnTo>
                    <a:pt x="4834" y="1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114250" y="25495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0"/>
                  </a:moveTo>
                  <a:lnTo>
                    <a:pt x="1552" y="23"/>
                  </a:lnTo>
                  <a:lnTo>
                    <a:pt x="1349" y="68"/>
                  </a:lnTo>
                  <a:lnTo>
                    <a:pt x="1169" y="158"/>
                  </a:lnTo>
                  <a:lnTo>
                    <a:pt x="967" y="270"/>
                  </a:lnTo>
                  <a:lnTo>
                    <a:pt x="787" y="428"/>
                  </a:lnTo>
                  <a:lnTo>
                    <a:pt x="630" y="585"/>
                  </a:lnTo>
                  <a:lnTo>
                    <a:pt x="495" y="742"/>
                  </a:lnTo>
                  <a:lnTo>
                    <a:pt x="383" y="945"/>
                  </a:lnTo>
                  <a:lnTo>
                    <a:pt x="270" y="1124"/>
                  </a:lnTo>
                  <a:lnTo>
                    <a:pt x="180" y="1349"/>
                  </a:lnTo>
                  <a:lnTo>
                    <a:pt x="113" y="1574"/>
                  </a:lnTo>
                  <a:lnTo>
                    <a:pt x="68" y="1799"/>
                  </a:lnTo>
                  <a:lnTo>
                    <a:pt x="23" y="2046"/>
                  </a:lnTo>
                  <a:lnTo>
                    <a:pt x="0" y="2293"/>
                  </a:lnTo>
                  <a:lnTo>
                    <a:pt x="0" y="2810"/>
                  </a:lnTo>
                  <a:lnTo>
                    <a:pt x="23" y="3350"/>
                  </a:lnTo>
                  <a:lnTo>
                    <a:pt x="113" y="3889"/>
                  </a:lnTo>
                  <a:lnTo>
                    <a:pt x="203" y="4451"/>
                  </a:lnTo>
                  <a:lnTo>
                    <a:pt x="338" y="4991"/>
                  </a:lnTo>
                  <a:lnTo>
                    <a:pt x="495" y="5530"/>
                  </a:lnTo>
                  <a:lnTo>
                    <a:pt x="652" y="6047"/>
                  </a:lnTo>
                  <a:lnTo>
                    <a:pt x="990" y="6969"/>
                  </a:lnTo>
                  <a:lnTo>
                    <a:pt x="1304" y="7711"/>
                  </a:lnTo>
                  <a:lnTo>
                    <a:pt x="1574" y="8295"/>
                  </a:lnTo>
                  <a:lnTo>
                    <a:pt x="1866" y="8880"/>
                  </a:lnTo>
                  <a:lnTo>
                    <a:pt x="2181" y="9464"/>
                  </a:lnTo>
                  <a:lnTo>
                    <a:pt x="2518" y="10026"/>
                  </a:lnTo>
                  <a:lnTo>
                    <a:pt x="2878" y="10588"/>
                  </a:lnTo>
                  <a:lnTo>
                    <a:pt x="3260" y="11128"/>
                  </a:lnTo>
                  <a:lnTo>
                    <a:pt x="3665" y="11645"/>
                  </a:lnTo>
                  <a:lnTo>
                    <a:pt x="4092" y="12139"/>
                  </a:lnTo>
                  <a:lnTo>
                    <a:pt x="4519" y="12634"/>
                  </a:lnTo>
                  <a:lnTo>
                    <a:pt x="4991" y="13106"/>
                  </a:lnTo>
                  <a:lnTo>
                    <a:pt x="5463" y="13555"/>
                  </a:lnTo>
                  <a:lnTo>
                    <a:pt x="5957" y="13982"/>
                  </a:lnTo>
                  <a:lnTo>
                    <a:pt x="6474" y="14387"/>
                  </a:lnTo>
                  <a:lnTo>
                    <a:pt x="7014" y="14769"/>
                  </a:lnTo>
                  <a:lnTo>
                    <a:pt x="7576" y="15129"/>
                  </a:lnTo>
                  <a:lnTo>
                    <a:pt x="8138" y="15466"/>
                  </a:lnTo>
                  <a:lnTo>
                    <a:pt x="8160" y="15219"/>
                  </a:lnTo>
                  <a:lnTo>
                    <a:pt x="8205" y="14522"/>
                  </a:lnTo>
                  <a:lnTo>
                    <a:pt x="8250" y="13465"/>
                  </a:lnTo>
                  <a:lnTo>
                    <a:pt x="8250" y="12814"/>
                  </a:lnTo>
                  <a:lnTo>
                    <a:pt x="8228" y="12117"/>
                  </a:lnTo>
                  <a:lnTo>
                    <a:pt x="8183" y="11375"/>
                  </a:lnTo>
                  <a:lnTo>
                    <a:pt x="8115" y="10566"/>
                  </a:lnTo>
                  <a:lnTo>
                    <a:pt x="8026" y="9756"/>
                  </a:lnTo>
                  <a:lnTo>
                    <a:pt x="7891" y="8902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789"/>
                  </a:lnTo>
                  <a:lnTo>
                    <a:pt x="7216" y="6362"/>
                  </a:lnTo>
                  <a:lnTo>
                    <a:pt x="7059" y="5957"/>
                  </a:lnTo>
                  <a:lnTo>
                    <a:pt x="6902" y="5553"/>
                  </a:lnTo>
                  <a:lnTo>
                    <a:pt x="6677" y="5036"/>
                  </a:lnTo>
                  <a:lnTo>
                    <a:pt x="6407" y="4519"/>
                  </a:lnTo>
                  <a:lnTo>
                    <a:pt x="6092" y="3979"/>
                  </a:lnTo>
                  <a:lnTo>
                    <a:pt x="5778" y="3417"/>
                  </a:lnTo>
                  <a:lnTo>
                    <a:pt x="5418" y="2878"/>
                  </a:lnTo>
                  <a:lnTo>
                    <a:pt x="5058" y="2361"/>
                  </a:lnTo>
                  <a:lnTo>
                    <a:pt x="4654" y="1866"/>
                  </a:lnTo>
                  <a:lnTo>
                    <a:pt x="4249" y="1394"/>
                  </a:lnTo>
                  <a:lnTo>
                    <a:pt x="3844" y="990"/>
                  </a:lnTo>
                  <a:lnTo>
                    <a:pt x="3417" y="630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25"/>
                  </a:lnTo>
                  <a:lnTo>
                    <a:pt x="2586" y="135"/>
                  </a:lnTo>
                  <a:lnTo>
                    <a:pt x="2361" y="68"/>
                  </a:lnTo>
                  <a:lnTo>
                    <a:pt x="2158" y="23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09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2867550" y="2614150"/>
              <a:ext cx="161875" cy="262475"/>
            </a:xfrm>
            <a:custGeom>
              <a:avLst/>
              <a:gdLst/>
              <a:ahLst/>
              <a:cxnLst/>
              <a:rect l="l" t="t" r="r" b="b"/>
              <a:pathLst>
                <a:path w="6475" h="10499" extrusionOk="0">
                  <a:moveTo>
                    <a:pt x="4653" y="1"/>
                  </a:moveTo>
                  <a:lnTo>
                    <a:pt x="4294" y="23"/>
                  </a:lnTo>
                  <a:lnTo>
                    <a:pt x="3957" y="113"/>
                  </a:lnTo>
                  <a:lnTo>
                    <a:pt x="3619" y="225"/>
                  </a:lnTo>
                  <a:lnTo>
                    <a:pt x="3305" y="383"/>
                  </a:lnTo>
                  <a:lnTo>
                    <a:pt x="2990" y="563"/>
                  </a:lnTo>
                  <a:lnTo>
                    <a:pt x="2698" y="787"/>
                  </a:lnTo>
                  <a:lnTo>
                    <a:pt x="2428" y="1035"/>
                  </a:lnTo>
                  <a:lnTo>
                    <a:pt x="2181" y="1282"/>
                  </a:lnTo>
                  <a:lnTo>
                    <a:pt x="1933" y="1574"/>
                  </a:lnTo>
                  <a:lnTo>
                    <a:pt x="1731" y="1866"/>
                  </a:lnTo>
                  <a:lnTo>
                    <a:pt x="1529" y="2159"/>
                  </a:lnTo>
                  <a:lnTo>
                    <a:pt x="1371" y="2473"/>
                  </a:lnTo>
                  <a:lnTo>
                    <a:pt x="1237" y="2765"/>
                  </a:lnTo>
                  <a:lnTo>
                    <a:pt x="1124" y="3080"/>
                  </a:lnTo>
                  <a:lnTo>
                    <a:pt x="832" y="4024"/>
                  </a:lnTo>
                  <a:lnTo>
                    <a:pt x="585" y="4901"/>
                  </a:lnTo>
                  <a:lnTo>
                    <a:pt x="405" y="5733"/>
                  </a:lnTo>
                  <a:lnTo>
                    <a:pt x="247" y="6475"/>
                  </a:lnTo>
                  <a:lnTo>
                    <a:pt x="135" y="7149"/>
                  </a:lnTo>
                  <a:lnTo>
                    <a:pt x="68" y="7756"/>
                  </a:lnTo>
                  <a:lnTo>
                    <a:pt x="23" y="8295"/>
                  </a:lnTo>
                  <a:lnTo>
                    <a:pt x="0" y="8767"/>
                  </a:lnTo>
                  <a:lnTo>
                    <a:pt x="0" y="9195"/>
                  </a:lnTo>
                  <a:lnTo>
                    <a:pt x="23" y="9532"/>
                  </a:lnTo>
                  <a:lnTo>
                    <a:pt x="45" y="9846"/>
                  </a:lnTo>
                  <a:lnTo>
                    <a:pt x="90" y="10071"/>
                  </a:lnTo>
                  <a:lnTo>
                    <a:pt x="158" y="10386"/>
                  </a:lnTo>
                  <a:lnTo>
                    <a:pt x="180" y="10498"/>
                  </a:lnTo>
                  <a:lnTo>
                    <a:pt x="989" y="9891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26" y="8857"/>
                  </a:lnTo>
                  <a:lnTo>
                    <a:pt x="2630" y="8475"/>
                  </a:lnTo>
                  <a:lnTo>
                    <a:pt x="3035" y="8093"/>
                  </a:lnTo>
                  <a:lnTo>
                    <a:pt x="3417" y="7666"/>
                  </a:lnTo>
                  <a:lnTo>
                    <a:pt x="3799" y="7261"/>
                  </a:lnTo>
                  <a:lnTo>
                    <a:pt x="4181" y="6812"/>
                  </a:lnTo>
                  <a:lnTo>
                    <a:pt x="4518" y="6385"/>
                  </a:lnTo>
                  <a:lnTo>
                    <a:pt x="4856" y="5935"/>
                  </a:lnTo>
                  <a:lnTo>
                    <a:pt x="5148" y="5485"/>
                  </a:lnTo>
                  <a:lnTo>
                    <a:pt x="5418" y="5036"/>
                  </a:lnTo>
                  <a:lnTo>
                    <a:pt x="5665" y="4586"/>
                  </a:lnTo>
                  <a:lnTo>
                    <a:pt x="5890" y="4114"/>
                  </a:lnTo>
                  <a:lnTo>
                    <a:pt x="6070" y="3620"/>
                  </a:lnTo>
                  <a:lnTo>
                    <a:pt x="6272" y="3080"/>
                  </a:lnTo>
                  <a:lnTo>
                    <a:pt x="6339" y="2788"/>
                  </a:lnTo>
                  <a:lnTo>
                    <a:pt x="6407" y="2473"/>
                  </a:lnTo>
                  <a:lnTo>
                    <a:pt x="6452" y="2181"/>
                  </a:lnTo>
                  <a:lnTo>
                    <a:pt x="6474" y="1889"/>
                  </a:lnTo>
                  <a:lnTo>
                    <a:pt x="6474" y="1597"/>
                  </a:lnTo>
                  <a:lnTo>
                    <a:pt x="6429" y="1304"/>
                  </a:lnTo>
                  <a:lnTo>
                    <a:pt x="6362" y="1057"/>
                  </a:lnTo>
                  <a:lnTo>
                    <a:pt x="6249" y="810"/>
                  </a:lnTo>
                  <a:lnTo>
                    <a:pt x="6114" y="585"/>
                  </a:lnTo>
                  <a:lnTo>
                    <a:pt x="6025" y="495"/>
                  </a:lnTo>
                  <a:lnTo>
                    <a:pt x="5912" y="405"/>
                  </a:lnTo>
                  <a:lnTo>
                    <a:pt x="5800" y="315"/>
                  </a:lnTo>
                  <a:lnTo>
                    <a:pt x="5665" y="248"/>
                  </a:lnTo>
                  <a:lnTo>
                    <a:pt x="5530" y="180"/>
                  </a:lnTo>
                  <a:lnTo>
                    <a:pt x="5373" y="113"/>
                  </a:lnTo>
                  <a:lnTo>
                    <a:pt x="5193" y="68"/>
                  </a:lnTo>
                  <a:lnTo>
                    <a:pt x="5013" y="46"/>
                  </a:lnTo>
                  <a:lnTo>
                    <a:pt x="4833" y="23"/>
                  </a:lnTo>
                  <a:lnTo>
                    <a:pt x="4653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2652300" y="2489400"/>
              <a:ext cx="205725" cy="387225"/>
            </a:xfrm>
            <a:custGeom>
              <a:avLst/>
              <a:gdLst/>
              <a:ahLst/>
              <a:cxnLst/>
              <a:rect l="l" t="t" r="r" b="b"/>
              <a:pathLst>
                <a:path w="8229" h="15489" extrusionOk="0">
                  <a:moveTo>
                    <a:pt x="1754" y="0"/>
                  </a:moveTo>
                  <a:lnTo>
                    <a:pt x="1552" y="45"/>
                  </a:lnTo>
                  <a:lnTo>
                    <a:pt x="1349" y="90"/>
                  </a:lnTo>
                  <a:lnTo>
                    <a:pt x="1147" y="180"/>
                  </a:lnTo>
                  <a:lnTo>
                    <a:pt x="967" y="292"/>
                  </a:lnTo>
                  <a:lnTo>
                    <a:pt x="788" y="427"/>
                  </a:lnTo>
                  <a:lnTo>
                    <a:pt x="630" y="585"/>
                  </a:lnTo>
                  <a:lnTo>
                    <a:pt x="495" y="764"/>
                  </a:lnTo>
                  <a:lnTo>
                    <a:pt x="383" y="944"/>
                  </a:lnTo>
                  <a:lnTo>
                    <a:pt x="270" y="1147"/>
                  </a:lnTo>
                  <a:lnTo>
                    <a:pt x="181" y="1371"/>
                  </a:lnTo>
                  <a:lnTo>
                    <a:pt x="113" y="1596"/>
                  </a:lnTo>
                  <a:lnTo>
                    <a:pt x="68" y="1821"/>
                  </a:lnTo>
                  <a:lnTo>
                    <a:pt x="23" y="2068"/>
                  </a:lnTo>
                  <a:lnTo>
                    <a:pt x="1" y="2316"/>
                  </a:lnTo>
                  <a:lnTo>
                    <a:pt x="1" y="2833"/>
                  </a:lnTo>
                  <a:lnTo>
                    <a:pt x="23" y="3372"/>
                  </a:lnTo>
                  <a:lnTo>
                    <a:pt x="113" y="3912"/>
                  </a:lnTo>
                  <a:lnTo>
                    <a:pt x="203" y="4474"/>
                  </a:lnTo>
                  <a:lnTo>
                    <a:pt x="338" y="5013"/>
                  </a:lnTo>
                  <a:lnTo>
                    <a:pt x="495" y="5553"/>
                  </a:lnTo>
                  <a:lnTo>
                    <a:pt x="653" y="6070"/>
                  </a:lnTo>
                  <a:lnTo>
                    <a:pt x="990" y="6991"/>
                  </a:lnTo>
                  <a:lnTo>
                    <a:pt x="1305" y="7711"/>
                  </a:lnTo>
                  <a:lnTo>
                    <a:pt x="1574" y="8317"/>
                  </a:lnTo>
                  <a:lnTo>
                    <a:pt x="1867" y="8902"/>
                  </a:lnTo>
                  <a:lnTo>
                    <a:pt x="2181" y="9486"/>
                  </a:lnTo>
                  <a:lnTo>
                    <a:pt x="2518" y="10048"/>
                  </a:lnTo>
                  <a:lnTo>
                    <a:pt x="2878" y="10588"/>
                  </a:lnTo>
                  <a:lnTo>
                    <a:pt x="3260" y="11127"/>
                  </a:lnTo>
                  <a:lnTo>
                    <a:pt x="3665" y="11667"/>
                  </a:lnTo>
                  <a:lnTo>
                    <a:pt x="4092" y="12161"/>
                  </a:lnTo>
                  <a:lnTo>
                    <a:pt x="4519" y="12656"/>
                  </a:lnTo>
                  <a:lnTo>
                    <a:pt x="4991" y="13128"/>
                  </a:lnTo>
                  <a:lnTo>
                    <a:pt x="5463" y="13578"/>
                  </a:lnTo>
                  <a:lnTo>
                    <a:pt x="5958" y="14005"/>
                  </a:lnTo>
                  <a:lnTo>
                    <a:pt x="6475" y="14409"/>
                  </a:lnTo>
                  <a:lnTo>
                    <a:pt x="7014" y="14791"/>
                  </a:lnTo>
                  <a:lnTo>
                    <a:pt x="7576" y="15151"/>
                  </a:lnTo>
                  <a:lnTo>
                    <a:pt x="8138" y="15488"/>
                  </a:lnTo>
                  <a:lnTo>
                    <a:pt x="8161" y="15219"/>
                  </a:lnTo>
                  <a:lnTo>
                    <a:pt x="8206" y="14544"/>
                  </a:lnTo>
                  <a:lnTo>
                    <a:pt x="8228" y="13465"/>
                  </a:lnTo>
                  <a:lnTo>
                    <a:pt x="8228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6" y="10588"/>
                  </a:lnTo>
                  <a:lnTo>
                    <a:pt x="8026" y="9779"/>
                  </a:lnTo>
                  <a:lnTo>
                    <a:pt x="7891" y="8924"/>
                  </a:lnTo>
                  <a:lnTo>
                    <a:pt x="7711" y="8070"/>
                  </a:lnTo>
                  <a:lnTo>
                    <a:pt x="7486" y="7216"/>
                  </a:lnTo>
                  <a:lnTo>
                    <a:pt x="7351" y="6811"/>
                  </a:lnTo>
                  <a:lnTo>
                    <a:pt x="7217" y="6384"/>
                  </a:lnTo>
                  <a:lnTo>
                    <a:pt x="7059" y="5980"/>
                  </a:lnTo>
                  <a:lnTo>
                    <a:pt x="6902" y="5553"/>
                  </a:lnTo>
                  <a:lnTo>
                    <a:pt x="6655" y="5058"/>
                  </a:lnTo>
                  <a:lnTo>
                    <a:pt x="6407" y="4519"/>
                  </a:lnTo>
                  <a:lnTo>
                    <a:pt x="6093" y="3979"/>
                  </a:lnTo>
                  <a:lnTo>
                    <a:pt x="5778" y="3440"/>
                  </a:lnTo>
                  <a:lnTo>
                    <a:pt x="5418" y="2900"/>
                  </a:lnTo>
                  <a:lnTo>
                    <a:pt x="5059" y="2383"/>
                  </a:lnTo>
                  <a:lnTo>
                    <a:pt x="4654" y="1888"/>
                  </a:lnTo>
                  <a:lnTo>
                    <a:pt x="4249" y="1416"/>
                  </a:lnTo>
                  <a:lnTo>
                    <a:pt x="3845" y="1012"/>
                  </a:lnTo>
                  <a:lnTo>
                    <a:pt x="3418" y="652"/>
                  </a:lnTo>
                  <a:lnTo>
                    <a:pt x="3215" y="495"/>
                  </a:lnTo>
                  <a:lnTo>
                    <a:pt x="2990" y="360"/>
                  </a:lnTo>
                  <a:lnTo>
                    <a:pt x="2788" y="247"/>
                  </a:lnTo>
                  <a:lnTo>
                    <a:pt x="2586" y="158"/>
                  </a:lnTo>
                  <a:lnTo>
                    <a:pt x="2361" y="90"/>
                  </a:lnTo>
                  <a:lnTo>
                    <a:pt x="2159" y="45"/>
                  </a:lnTo>
                  <a:lnTo>
                    <a:pt x="1956" y="0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1844750" y="2669775"/>
              <a:ext cx="161300" cy="261925"/>
            </a:xfrm>
            <a:custGeom>
              <a:avLst/>
              <a:gdLst/>
              <a:ahLst/>
              <a:cxnLst/>
              <a:rect l="l" t="t" r="r" b="b"/>
              <a:pathLst>
                <a:path w="6452" h="10477" extrusionOk="0">
                  <a:moveTo>
                    <a:pt x="4631" y="1"/>
                  </a:moveTo>
                  <a:lnTo>
                    <a:pt x="4294" y="23"/>
                  </a:lnTo>
                  <a:lnTo>
                    <a:pt x="3957" y="91"/>
                  </a:lnTo>
                  <a:lnTo>
                    <a:pt x="3620" y="226"/>
                  </a:lnTo>
                  <a:lnTo>
                    <a:pt x="3282" y="361"/>
                  </a:lnTo>
                  <a:lnTo>
                    <a:pt x="2990" y="563"/>
                  </a:lnTo>
                  <a:lnTo>
                    <a:pt x="2698" y="788"/>
                  </a:lnTo>
                  <a:lnTo>
                    <a:pt x="2428" y="1013"/>
                  </a:lnTo>
                  <a:lnTo>
                    <a:pt x="2158" y="1282"/>
                  </a:lnTo>
                  <a:lnTo>
                    <a:pt x="1934" y="1575"/>
                  </a:lnTo>
                  <a:lnTo>
                    <a:pt x="1709" y="1867"/>
                  </a:lnTo>
                  <a:lnTo>
                    <a:pt x="1529" y="2159"/>
                  </a:lnTo>
                  <a:lnTo>
                    <a:pt x="1349" y="2474"/>
                  </a:lnTo>
                  <a:lnTo>
                    <a:pt x="1214" y="2766"/>
                  </a:lnTo>
                  <a:lnTo>
                    <a:pt x="1102" y="3081"/>
                  </a:lnTo>
                  <a:lnTo>
                    <a:pt x="810" y="4025"/>
                  </a:lnTo>
                  <a:lnTo>
                    <a:pt x="585" y="4901"/>
                  </a:lnTo>
                  <a:lnTo>
                    <a:pt x="383" y="5711"/>
                  </a:lnTo>
                  <a:lnTo>
                    <a:pt x="248" y="6452"/>
                  </a:lnTo>
                  <a:lnTo>
                    <a:pt x="135" y="7127"/>
                  </a:lnTo>
                  <a:lnTo>
                    <a:pt x="68" y="7734"/>
                  </a:lnTo>
                  <a:lnTo>
                    <a:pt x="23" y="8296"/>
                  </a:lnTo>
                  <a:lnTo>
                    <a:pt x="0" y="8768"/>
                  </a:lnTo>
                  <a:lnTo>
                    <a:pt x="0" y="9172"/>
                  </a:lnTo>
                  <a:lnTo>
                    <a:pt x="23" y="9532"/>
                  </a:lnTo>
                  <a:lnTo>
                    <a:pt x="45" y="9824"/>
                  </a:lnTo>
                  <a:lnTo>
                    <a:pt x="68" y="10072"/>
                  </a:lnTo>
                  <a:lnTo>
                    <a:pt x="135" y="10386"/>
                  </a:lnTo>
                  <a:lnTo>
                    <a:pt x="180" y="10476"/>
                  </a:lnTo>
                  <a:lnTo>
                    <a:pt x="967" y="9892"/>
                  </a:lnTo>
                  <a:lnTo>
                    <a:pt x="1394" y="9577"/>
                  </a:lnTo>
                  <a:lnTo>
                    <a:pt x="1799" y="9217"/>
                  </a:lnTo>
                  <a:lnTo>
                    <a:pt x="2203" y="8858"/>
                  </a:lnTo>
                  <a:lnTo>
                    <a:pt x="2608" y="8476"/>
                  </a:lnTo>
                  <a:lnTo>
                    <a:pt x="3013" y="8071"/>
                  </a:lnTo>
                  <a:lnTo>
                    <a:pt x="3417" y="7666"/>
                  </a:lnTo>
                  <a:lnTo>
                    <a:pt x="3799" y="7239"/>
                  </a:lnTo>
                  <a:lnTo>
                    <a:pt x="4159" y="6812"/>
                  </a:lnTo>
                  <a:lnTo>
                    <a:pt x="4519" y="6385"/>
                  </a:lnTo>
                  <a:lnTo>
                    <a:pt x="4833" y="5935"/>
                  </a:lnTo>
                  <a:lnTo>
                    <a:pt x="5148" y="5486"/>
                  </a:lnTo>
                  <a:lnTo>
                    <a:pt x="5418" y="5036"/>
                  </a:lnTo>
                  <a:lnTo>
                    <a:pt x="5665" y="4564"/>
                  </a:lnTo>
                  <a:lnTo>
                    <a:pt x="5867" y="4115"/>
                  </a:lnTo>
                  <a:lnTo>
                    <a:pt x="6070" y="3620"/>
                  </a:lnTo>
                  <a:lnTo>
                    <a:pt x="6250" y="3058"/>
                  </a:lnTo>
                  <a:lnTo>
                    <a:pt x="6339" y="2766"/>
                  </a:lnTo>
                  <a:lnTo>
                    <a:pt x="6384" y="2474"/>
                  </a:lnTo>
                  <a:lnTo>
                    <a:pt x="6429" y="2181"/>
                  </a:lnTo>
                  <a:lnTo>
                    <a:pt x="6452" y="1867"/>
                  </a:lnTo>
                  <a:lnTo>
                    <a:pt x="6452" y="1597"/>
                  </a:lnTo>
                  <a:lnTo>
                    <a:pt x="6429" y="1305"/>
                  </a:lnTo>
                  <a:lnTo>
                    <a:pt x="6362" y="1058"/>
                  </a:lnTo>
                  <a:lnTo>
                    <a:pt x="6250" y="810"/>
                  </a:lnTo>
                  <a:lnTo>
                    <a:pt x="6092" y="585"/>
                  </a:lnTo>
                  <a:lnTo>
                    <a:pt x="6002" y="496"/>
                  </a:lnTo>
                  <a:lnTo>
                    <a:pt x="5912" y="406"/>
                  </a:lnTo>
                  <a:lnTo>
                    <a:pt x="5778" y="316"/>
                  </a:lnTo>
                  <a:lnTo>
                    <a:pt x="5665" y="248"/>
                  </a:lnTo>
                  <a:lnTo>
                    <a:pt x="5508" y="181"/>
                  </a:lnTo>
                  <a:lnTo>
                    <a:pt x="5350" y="113"/>
                  </a:lnTo>
                  <a:lnTo>
                    <a:pt x="5171" y="68"/>
                  </a:lnTo>
                  <a:lnTo>
                    <a:pt x="4991" y="23"/>
                  </a:lnTo>
                  <a:lnTo>
                    <a:pt x="4811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628950" y="2545025"/>
              <a:ext cx="206275" cy="386675"/>
            </a:xfrm>
            <a:custGeom>
              <a:avLst/>
              <a:gdLst/>
              <a:ahLst/>
              <a:cxnLst/>
              <a:rect l="l" t="t" r="r" b="b"/>
              <a:pathLst>
                <a:path w="8251" h="15467" extrusionOk="0">
                  <a:moveTo>
                    <a:pt x="1754" y="1"/>
                  </a:moveTo>
                  <a:lnTo>
                    <a:pt x="1552" y="23"/>
                  </a:lnTo>
                  <a:lnTo>
                    <a:pt x="1372" y="91"/>
                  </a:lnTo>
                  <a:lnTo>
                    <a:pt x="1169" y="180"/>
                  </a:lnTo>
                  <a:lnTo>
                    <a:pt x="990" y="293"/>
                  </a:lnTo>
                  <a:lnTo>
                    <a:pt x="810" y="428"/>
                  </a:lnTo>
                  <a:lnTo>
                    <a:pt x="652" y="585"/>
                  </a:lnTo>
                  <a:lnTo>
                    <a:pt x="495" y="765"/>
                  </a:lnTo>
                  <a:lnTo>
                    <a:pt x="383" y="945"/>
                  </a:lnTo>
                  <a:lnTo>
                    <a:pt x="293" y="1147"/>
                  </a:lnTo>
                  <a:lnTo>
                    <a:pt x="203" y="1349"/>
                  </a:lnTo>
                  <a:lnTo>
                    <a:pt x="135" y="1574"/>
                  </a:lnTo>
                  <a:lnTo>
                    <a:pt x="90" y="1821"/>
                  </a:lnTo>
                  <a:lnTo>
                    <a:pt x="45" y="2046"/>
                  </a:lnTo>
                  <a:lnTo>
                    <a:pt x="23" y="2316"/>
                  </a:lnTo>
                  <a:lnTo>
                    <a:pt x="0" y="2833"/>
                  </a:lnTo>
                  <a:lnTo>
                    <a:pt x="45" y="3372"/>
                  </a:lnTo>
                  <a:lnTo>
                    <a:pt x="113" y="3912"/>
                  </a:lnTo>
                  <a:lnTo>
                    <a:pt x="225" y="4474"/>
                  </a:lnTo>
                  <a:lnTo>
                    <a:pt x="360" y="5013"/>
                  </a:lnTo>
                  <a:lnTo>
                    <a:pt x="495" y="5553"/>
                  </a:lnTo>
                  <a:lnTo>
                    <a:pt x="675" y="6048"/>
                  </a:lnTo>
                  <a:lnTo>
                    <a:pt x="1012" y="6969"/>
                  </a:lnTo>
                  <a:lnTo>
                    <a:pt x="1304" y="7711"/>
                  </a:lnTo>
                  <a:lnTo>
                    <a:pt x="1574" y="8318"/>
                  </a:lnTo>
                  <a:lnTo>
                    <a:pt x="1866" y="8902"/>
                  </a:lnTo>
                  <a:lnTo>
                    <a:pt x="2203" y="9464"/>
                  </a:lnTo>
                  <a:lnTo>
                    <a:pt x="2541" y="10049"/>
                  </a:lnTo>
                  <a:lnTo>
                    <a:pt x="2900" y="10588"/>
                  </a:lnTo>
                  <a:lnTo>
                    <a:pt x="3282" y="11128"/>
                  </a:lnTo>
                  <a:lnTo>
                    <a:pt x="3665" y="11645"/>
                  </a:lnTo>
                  <a:lnTo>
                    <a:pt x="4092" y="12162"/>
                  </a:lnTo>
                  <a:lnTo>
                    <a:pt x="4541" y="12656"/>
                  </a:lnTo>
                  <a:lnTo>
                    <a:pt x="4991" y="13128"/>
                  </a:lnTo>
                  <a:lnTo>
                    <a:pt x="5485" y="13578"/>
                  </a:lnTo>
                  <a:lnTo>
                    <a:pt x="5980" y="14005"/>
                  </a:lnTo>
                  <a:lnTo>
                    <a:pt x="6497" y="14410"/>
                  </a:lnTo>
                  <a:lnTo>
                    <a:pt x="7036" y="14792"/>
                  </a:lnTo>
                  <a:lnTo>
                    <a:pt x="7576" y="15152"/>
                  </a:lnTo>
                  <a:lnTo>
                    <a:pt x="8138" y="15466"/>
                  </a:lnTo>
                  <a:lnTo>
                    <a:pt x="8183" y="15219"/>
                  </a:lnTo>
                  <a:lnTo>
                    <a:pt x="8228" y="14522"/>
                  </a:lnTo>
                  <a:lnTo>
                    <a:pt x="8250" y="13466"/>
                  </a:lnTo>
                  <a:lnTo>
                    <a:pt x="8250" y="12836"/>
                  </a:lnTo>
                  <a:lnTo>
                    <a:pt x="8228" y="12139"/>
                  </a:lnTo>
                  <a:lnTo>
                    <a:pt x="8183" y="11375"/>
                  </a:lnTo>
                  <a:lnTo>
                    <a:pt x="8115" y="10588"/>
                  </a:lnTo>
                  <a:lnTo>
                    <a:pt x="8025" y="9757"/>
                  </a:lnTo>
                  <a:lnTo>
                    <a:pt x="7891" y="8925"/>
                  </a:lnTo>
                  <a:lnTo>
                    <a:pt x="7711" y="8071"/>
                  </a:lnTo>
                  <a:lnTo>
                    <a:pt x="7508" y="7216"/>
                  </a:lnTo>
                  <a:lnTo>
                    <a:pt x="7374" y="6789"/>
                  </a:lnTo>
                  <a:lnTo>
                    <a:pt x="7239" y="6385"/>
                  </a:lnTo>
                  <a:lnTo>
                    <a:pt x="7081" y="5958"/>
                  </a:lnTo>
                  <a:lnTo>
                    <a:pt x="6902" y="5553"/>
                  </a:lnTo>
                  <a:lnTo>
                    <a:pt x="6677" y="5058"/>
                  </a:lnTo>
                  <a:lnTo>
                    <a:pt x="6407" y="4519"/>
                  </a:lnTo>
                  <a:lnTo>
                    <a:pt x="6115" y="3979"/>
                  </a:lnTo>
                  <a:lnTo>
                    <a:pt x="5778" y="3440"/>
                  </a:lnTo>
                  <a:lnTo>
                    <a:pt x="5440" y="2900"/>
                  </a:lnTo>
                  <a:lnTo>
                    <a:pt x="5058" y="2383"/>
                  </a:lnTo>
                  <a:lnTo>
                    <a:pt x="4676" y="1866"/>
                  </a:lnTo>
                  <a:lnTo>
                    <a:pt x="4271" y="1417"/>
                  </a:lnTo>
                  <a:lnTo>
                    <a:pt x="3844" y="1012"/>
                  </a:lnTo>
                  <a:lnTo>
                    <a:pt x="3440" y="653"/>
                  </a:lnTo>
                  <a:lnTo>
                    <a:pt x="3215" y="495"/>
                  </a:lnTo>
                  <a:lnTo>
                    <a:pt x="3013" y="360"/>
                  </a:lnTo>
                  <a:lnTo>
                    <a:pt x="2810" y="248"/>
                  </a:lnTo>
                  <a:lnTo>
                    <a:pt x="2586" y="158"/>
                  </a:lnTo>
                  <a:lnTo>
                    <a:pt x="2383" y="91"/>
                  </a:lnTo>
                  <a:lnTo>
                    <a:pt x="2181" y="23"/>
                  </a:lnTo>
                  <a:lnTo>
                    <a:pt x="1956" y="1"/>
                  </a:lnTo>
                  <a:close/>
                </a:path>
              </a:pathLst>
            </a:custGeom>
            <a:solidFill>
              <a:srgbClr val="A6C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2014475" y="1441875"/>
              <a:ext cx="100600" cy="538950"/>
            </a:xfrm>
            <a:custGeom>
              <a:avLst/>
              <a:gdLst/>
              <a:ahLst/>
              <a:cxnLst/>
              <a:rect l="l" t="t" r="r" b="b"/>
              <a:pathLst>
                <a:path w="4024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24"/>
                  </a:lnTo>
                  <a:lnTo>
                    <a:pt x="1371" y="1933"/>
                  </a:lnTo>
                  <a:lnTo>
                    <a:pt x="1102" y="2945"/>
                  </a:lnTo>
                  <a:lnTo>
                    <a:pt x="809" y="4114"/>
                  </a:lnTo>
                  <a:lnTo>
                    <a:pt x="674" y="4766"/>
                  </a:lnTo>
                  <a:lnTo>
                    <a:pt x="540" y="5463"/>
                  </a:lnTo>
                  <a:lnTo>
                    <a:pt x="427" y="6182"/>
                  </a:lnTo>
                  <a:lnTo>
                    <a:pt x="315" y="6946"/>
                  </a:lnTo>
                  <a:lnTo>
                    <a:pt x="202" y="7733"/>
                  </a:lnTo>
                  <a:lnTo>
                    <a:pt x="135" y="8542"/>
                  </a:lnTo>
                  <a:lnTo>
                    <a:pt x="68" y="9374"/>
                  </a:lnTo>
                  <a:lnTo>
                    <a:pt x="23" y="10228"/>
                  </a:lnTo>
                  <a:lnTo>
                    <a:pt x="0" y="11127"/>
                  </a:lnTo>
                  <a:lnTo>
                    <a:pt x="0" y="12027"/>
                  </a:lnTo>
                  <a:lnTo>
                    <a:pt x="45" y="12926"/>
                  </a:lnTo>
                  <a:lnTo>
                    <a:pt x="90" y="13870"/>
                  </a:lnTo>
                  <a:lnTo>
                    <a:pt x="202" y="14814"/>
                  </a:lnTo>
                  <a:lnTo>
                    <a:pt x="337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67" y="18658"/>
                  </a:lnTo>
                  <a:lnTo>
                    <a:pt x="1259" y="19624"/>
                  </a:lnTo>
                  <a:lnTo>
                    <a:pt x="1619" y="20591"/>
                  </a:lnTo>
                  <a:lnTo>
                    <a:pt x="2001" y="21558"/>
                  </a:lnTo>
                  <a:lnTo>
                    <a:pt x="2405" y="20591"/>
                  </a:lnTo>
                  <a:lnTo>
                    <a:pt x="2743" y="19624"/>
                  </a:lnTo>
                  <a:lnTo>
                    <a:pt x="3057" y="18658"/>
                  </a:lnTo>
                  <a:lnTo>
                    <a:pt x="3304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22" y="14814"/>
                  </a:lnTo>
                  <a:lnTo>
                    <a:pt x="3911" y="13870"/>
                  </a:lnTo>
                  <a:lnTo>
                    <a:pt x="3979" y="12926"/>
                  </a:lnTo>
                  <a:lnTo>
                    <a:pt x="4001" y="12027"/>
                  </a:lnTo>
                  <a:lnTo>
                    <a:pt x="4024" y="11127"/>
                  </a:lnTo>
                  <a:lnTo>
                    <a:pt x="4001" y="10228"/>
                  </a:lnTo>
                  <a:lnTo>
                    <a:pt x="3956" y="9374"/>
                  </a:lnTo>
                  <a:lnTo>
                    <a:pt x="3889" y="8542"/>
                  </a:lnTo>
                  <a:lnTo>
                    <a:pt x="3799" y="7733"/>
                  </a:lnTo>
                  <a:lnTo>
                    <a:pt x="3709" y="6946"/>
                  </a:lnTo>
                  <a:lnTo>
                    <a:pt x="3597" y="6182"/>
                  </a:lnTo>
                  <a:lnTo>
                    <a:pt x="3462" y="5463"/>
                  </a:lnTo>
                  <a:lnTo>
                    <a:pt x="3327" y="4766"/>
                  </a:lnTo>
                  <a:lnTo>
                    <a:pt x="3192" y="4114"/>
                  </a:lnTo>
                  <a:lnTo>
                    <a:pt x="2922" y="2945"/>
                  </a:lnTo>
                  <a:lnTo>
                    <a:pt x="2653" y="1933"/>
                  </a:lnTo>
                  <a:lnTo>
                    <a:pt x="2383" y="1124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1603650" y="1980800"/>
              <a:ext cx="460850" cy="278775"/>
            </a:xfrm>
            <a:custGeom>
              <a:avLst/>
              <a:gdLst/>
              <a:ahLst/>
              <a:cxnLst/>
              <a:rect l="l" t="t" r="r" b="b"/>
              <a:pathLst>
                <a:path w="18434" h="11151" extrusionOk="0">
                  <a:moveTo>
                    <a:pt x="18434" y="1"/>
                  </a:moveTo>
                  <a:lnTo>
                    <a:pt x="17400" y="158"/>
                  </a:lnTo>
                  <a:lnTo>
                    <a:pt x="16411" y="360"/>
                  </a:lnTo>
                  <a:lnTo>
                    <a:pt x="15422" y="608"/>
                  </a:lnTo>
                  <a:lnTo>
                    <a:pt x="14455" y="900"/>
                  </a:lnTo>
                  <a:lnTo>
                    <a:pt x="13511" y="1215"/>
                  </a:lnTo>
                  <a:lnTo>
                    <a:pt x="12612" y="1552"/>
                  </a:lnTo>
                  <a:lnTo>
                    <a:pt x="11735" y="1934"/>
                  </a:lnTo>
                  <a:lnTo>
                    <a:pt x="10858" y="2338"/>
                  </a:lnTo>
                  <a:lnTo>
                    <a:pt x="10049" y="2766"/>
                  </a:lnTo>
                  <a:lnTo>
                    <a:pt x="9240" y="3215"/>
                  </a:lnTo>
                  <a:lnTo>
                    <a:pt x="8453" y="3687"/>
                  </a:lnTo>
                  <a:lnTo>
                    <a:pt x="7711" y="4159"/>
                  </a:lnTo>
                  <a:lnTo>
                    <a:pt x="7014" y="4631"/>
                  </a:lnTo>
                  <a:lnTo>
                    <a:pt x="6318" y="5126"/>
                  </a:lnTo>
                  <a:lnTo>
                    <a:pt x="5666" y="5620"/>
                  </a:lnTo>
                  <a:lnTo>
                    <a:pt x="5059" y="6115"/>
                  </a:lnTo>
                  <a:lnTo>
                    <a:pt x="4452" y="6587"/>
                  </a:lnTo>
                  <a:lnTo>
                    <a:pt x="3912" y="7082"/>
                  </a:lnTo>
                  <a:lnTo>
                    <a:pt x="3395" y="7554"/>
                  </a:lnTo>
                  <a:lnTo>
                    <a:pt x="2901" y="8003"/>
                  </a:lnTo>
                  <a:lnTo>
                    <a:pt x="2024" y="8857"/>
                  </a:lnTo>
                  <a:lnTo>
                    <a:pt x="1305" y="9599"/>
                  </a:lnTo>
                  <a:lnTo>
                    <a:pt x="743" y="10251"/>
                  </a:lnTo>
                  <a:lnTo>
                    <a:pt x="338" y="10723"/>
                  </a:lnTo>
                  <a:lnTo>
                    <a:pt x="1" y="11150"/>
                  </a:lnTo>
                  <a:lnTo>
                    <a:pt x="518" y="11038"/>
                  </a:lnTo>
                  <a:lnTo>
                    <a:pt x="1147" y="10903"/>
                  </a:lnTo>
                  <a:lnTo>
                    <a:pt x="1979" y="10701"/>
                  </a:lnTo>
                  <a:lnTo>
                    <a:pt x="2968" y="10408"/>
                  </a:lnTo>
                  <a:lnTo>
                    <a:pt x="4137" y="10049"/>
                  </a:lnTo>
                  <a:lnTo>
                    <a:pt x="4766" y="9824"/>
                  </a:lnTo>
                  <a:lnTo>
                    <a:pt x="5418" y="9577"/>
                  </a:lnTo>
                  <a:lnTo>
                    <a:pt x="6093" y="9307"/>
                  </a:lnTo>
                  <a:lnTo>
                    <a:pt x="6812" y="9015"/>
                  </a:lnTo>
                  <a:lnTo>
                    <a:pt x="7531" y="8700"/>
                  </a:lnTo>
                  <a:lnTo>
                    <a:pt x="8273" y="8340"/>
                  </a:lnTo>
                  <a:lnTo>
                    <a:pt x="9015" y="7958"/>
                  </a:lnTo>
                  <a:lnTo>
                    <a:pt x="9779" y="7554"/>
                  </a:lnTo>
                  <a:lnTo>
                    <a:pt x="10544" y="7127"/>
                  </a:lnTo>
                  <a:lnTo>
                    <a:pt x="11308" y="6654"/>
                  </a:lnTo>
                  <a:lnTo>
                    <a:pt x="12072" y="6137"/>
                  </a:lnTo>
                  <a:lnTo>
                    <a:pt x="12836" y="5620"/>
                  </a:lnTo>
                  <a:lnTo>
                    <a:pt x="13601" y="5036"/>
                  </a:lnTo>
                  <a:lnTo>
                    <a:pt x="14343" y="4429"/>
                  </a:lnTo>
                  <a:lnTo>
                    <a:pt x="15084" y="3800"/>
                  </a:lnTo>
                  <a:lnTo>
                    <a:pt x="15804" y="3103"/>
                  </a:lnTo>
                  <a:lnTo>
                    <a:pt x="16501" y="2406"/>
                  </a:lnTo>
                  <a:lnTo>
                    <a:pt x="17175" y="1642"/>
                  </a:lnTo>
                  <a:lnTo>
                    <a:pt x="17827" y="832"/>
                  </a:lnTo>
                  <a:lnTo>
                    <a:pt x="18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2064475" y="1980800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" y="1"/>
                  </a:moveTo>
                  <a:lnTo>
                    <a:pt x="630" y="832"/>
                  </a:lnTo>
                  <a:lnTo>
                    <a:pt x="1282" y="1642"/>
                  </a:lnTo>
                  <a:lnTo>
                    <a:pt x="1956" y="2406"/>
                  </a:lnTo>
                  <a:lnTo>
                    <a:pt x="2653" y="3103"/>
                  </a:lnTo>
                  <a:lnTo>
                    <a:pt x="3373" y="3800"/>
                  </a:lnTo>
                  <a:lnTo>
                    <a:pt x="4092" y="4429"/>
                  </a:lnTo>
                  <a:lnTo>
                    <a:pt x="4856" y="5036"/>
                  </a:lnTo>
                  <a:lnTo>
                    <a:pt x="5598" y="5620"/>
                  </a:lnTo>
                  <a:lnTo>
                    <a:pt x="6362" y="6137"/>
                  </a:lnTo>
                  <a:lnTo>
                    <a:pt x="7127" y="6654"/>
                  </a:lnTo>
                  <a:lnTo>
                    <a:pt x="7913" y="7127"/>
                  </a:lnTo>
                  <a:lnTo>
                    <a:pt x="8678" y="7554"/>
                  </a:lnTo>
                  <a:lnTo>
                    <a:pt x="9419" y="7958"/>
                  </a:lnTo>
                  <a:lnTo>
                    <a:pt x="10184" y="8340"/>
                  </a:lnTo>
                  <a:lnTo>
                    <a:pt x="10926" y="8700"/>
                  </a:lnTo>
                  <a:lnTo>
                    <a:pt x="11645" y="9015"/>
                  </a:lnTo>
                  <a:lnTo>
                    <a:pt x="12342" y="9307"/>
                  </a:lnTo>
                  <a:lnTo>
                    <a:pt x="13039" y="9577"/>
                  </a:lnTo>
                  <a:lnTo>
                    <a:pt x="13690" y="9824"/>
                  </a:lnTo>
                  <a:lnTo>
                    <a:pt x="14320" y="10049"/>
                  </a:lnTo>
                  <a:lnTo>
                    <a:pt x="15466" y="10408"/>
                  </a:lnTo>
                  <a:lnTo>
                    <a:pt x="16478" y="10701"/>
                  </a:lnTo>
                  <a:lnTo>
                    <a:pt x="17310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9" y="10723"/>
                  </a:lnTo>
                  <a:lnTo>
                    <a:pt x="17714" y="10251"/>
                  </a:lnTo>
                  <a:lnTo>
                    <a:pt x="17130" y="9599"/>
                  </a:lnTo>
                  <a:lnTo>
                    <a:pt x="16410" y="8857"/>
                  </a:lnTo>
                  <a:lnTo>
                    <a:pt x="15556" y="8003"/>
                  </a:lnTo>
                  <a:lnTo>
                    <a:pt x="15062" y="7554"/>
                  </a:lnTo>
                  <a:lnTo>
                    <a:pt x="14545" y="7082"/>
                  </a:lnTo>
                  <a:lnTo>
                    <a:pt x="13983" y="6587"/>
                  </a:lnTo>
                  <a:lnTo>
                    <a:pt x="13398" y="6115"/>
                  </a:lnTo>
                  <a:lnTo>
                    <a:pt x="12769" y="5620"/>
                  </a:lnTo>
                  <a:lnTo>
                    <a:pt x="12117" y="5126"/>
                  </a:lnTo>
                  <a:lnTo>
                    <a:pt x="11443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217" y="3215"/>
                  </a:lnTo>
                  <a:lnTo>
                    <a:pt x="8408" y="2766"/>
                  </a:lnTo>
                  <a:lnTo>
                    <a:pt x="7576" y="2338"/>
                  </a:lnTo>
                  <a:lnTo>
                    <a:pt x="6722" y="1934"/>
                  </a:lnTo>
                  <a:lnTo>
                    <a:pt x="5845" y="1552"/>
                  </a:lnTo>
                  <a:lnTo>
                    <a:pt x="4924" y="1215"/>
                  </a:lnTo>
                  <a:lnTo>
                    <a:pt x="3979" y="900"/>
                  </a:lnTo>
                  <a:lnTo>
                    <a:pt x="3035" y="608"/>
                  </a:lnTo>
                  <a:lnTo>
                    <a:pt x="2046" y="360"/>
                  </a:lnTo>
                  <a:lnTo>
                    <a:pt x="103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1998175" y="1914500"/>
              <a:ext cx="133200" cy="133200"/>
            </a:xfrm>
            <a:custGeom>
              <a:avLst/>
              <a:gdLst/>
              <a:ahLst/>
              <a:cxnLst/>
              <a:rect l="l" t="t" r="r" b="b"/>
              <a:pathLst>
                <a:path w="5328" h="5328" extrusionOk="0">
                  <a:moveTo>
                    <a:pt x="2383" y="0"/>
                  </a:moveTo>
                  <a:lnTo>
                    <a:pt x="2113" y="45"/>
                  </a:lnTo>
                  <a:lnTo>
                    <a:pt x="1866" y="113"/>
                  </a:lnTo>
                  <a:lnTo>
                    <a:pt x="1619" y="202"/>
                  </a:lnTo>
                  <a:lnTo>
                    <a:pt x="1394" y="315"/>
                  </a:lnTo>
                  <a:lnTo>
                    <a:pt x="1169" y="450"/>
                  </a:lnTo>
                  <a:lnTo>
                    <a:pt x="967" y="607"/>
                  </a:lnTo>
                  <a:lnTo>
                    <a:pt x="764" y="764"/>
                  </a:lnTo>
                  <a:lnTo>
                    <a:pt x="607" y="967"/>
                  </a:lnTo>
                  <a:lnTo>
                    <a:pt x="450" y="1169"/>
                  </a:lnTo>
                  <a:lnTo>
                    <a:pt x="315" y="1394"/>
                  </a:lnTo>
                  <a:lnTo>
                    <a:pt x="202" y="1619"/>
                  </a:lnTo>
                  <a:lnTo>
                    <a:pt x="113" y="1866"/>
                  </a:lnTo>
                  <a:lnTo>
                    <a:pt x="45" y="2113"/>
                  </a:lnTo>
                  <a:lnTo>
                    <a:pt x="0" y="2383"/>
                  </a:lnTo>
                  <a:lnTo>
                    <a:pt x="0" y="2653"/>
                  </a:lnTo>
                  <a:lnTo>
                    <a:pt x="0" y="2922"/>
                  </a:lnTo>
                  <a:lnTo>
                    <a:pt x="45" y="3192"/>
                  </a:lnTo>
                  <a:lnTo>
                    <a:pt x="113" y="3439"/>
                  </a:lnTo>
                  <a:lnTo>
                    <a:pt x="202" y="3687"/>
                  </a:lnTo>
                  <a:lnTo>
                    <a:pt x="315" y="3934"/>
                  </a:lnTo>
                  <a:lnTo>
                    <a:pt x="450" y="4136"/>
                  </a:lnTo>
                  <a:lnTo>
                    <a:pt x="607" y="4339"/>
                  </a:lnTo>
                  <a:lnTo>
                    <a:pt x="764" y="4541"/>
                  </a:lnTo>
                  <a:lnTo>
                    <a:pt x="967" y="4698"/>
                  </a:lnTo>
                  <a:lnTo>
                    <a:pt x="1169" y="4856"/>
                  </a:lnTo>
                  <a:lnTo>
                    <a:pt x="1394" y="4990"/>
                  </a:lnTo>
                  <a:lnTo>
                    <a:pt x="1619" y="5103"/>
                  </a:lnTo>
                  <a:lnTo>
                    <a:pt x="1866" y="5193"/>
                  </a:lnTo>
                  <a:lnTo>
                    <a:pt x="2113" y="5260"/>
                  </a:lnTo>
                  <a:lnTo>
                    <a:pt x="2383" y="5305"/>
                  </a:lnTo>
                  <a:lnTo>
                    <a:pt x="2653" y="5328"/>
                  </a:lnTo>
                  <a:lnTo>
                    <a:pt x="2922" y="5305"/>
                  </a:lnTo>
                  <a:lnTo>
                    <a:pt x="3192" y="5260"/>
                  </a:lnTo>
                  <a:lnTo>
                    <a:pt x="3439" y="5193"/>
                  </a:lnTo>
                  <a:lnTo>
                    <a:pt x="3687" y="5103"/>
                  </a:lnTo>
                  <a:lnTo>
                    <a:pt x="3934" y="4990"/>
                  </a:lnTo>
                  <a:lnTo>
                    <a:pt x="4136" y="4856"/>
                  </a:lnTo>
                  <a:lnTo>
                    <a:pt x="4361" y="4698"/>
                  </a:lnTo>
                  <a:lnTo>
                    <a:pt x="4541" y="4541"/>
                  </a:lnTo>
                  <a:lnTo>
                    <a:pt x="4721" y="4339"/>
                  </a:lnTo>
                  <a:lnTo>
                    <a:pt x="4856" y="4136"/>
                  </a:lnTo>
                  <a:lnTo>
                    <a:pt x="4991" y="3934"/>
                  </a:lnTo>
                  <a:lnTo>
                    <a:pt x="5103" y="3687"/>
                  </a:lnTo>
                  <a:lnTo>
                    <a:pt x="5193" y="3439"/>
                  </a:lnTo>
                  <a:lnTo>
                    <a:pt x="5260" y="3192"/>
                  </a:lnTo>
                  <a:lnTo>
                    <a:pt x="5305" y="2922"/>
                  </a:lnTo>
                  <a:lnTo>
                    <a:pt x="5328" y="2653"/>
                  </a:lnTo>
                  <a:lnTo>
                    <a:pt x="5305" y="2383"/>
                  </a:lnTo>
                  <a:lnTo>
                    <a:pt x="5260" y="2113"/>
                  </a:lnTo>
                  <a:lnTo>
                    <a:pt x="5193" y="1866"/>
                  </a:lnTo>
                  <a:lnTo>
                    <a:pt x="5103" y="1619"/>
                  </a:lnTo>
                  <a:lnTo>
                    <a:pt x="4991" y="1394"/>
                  </a:lnTo>
                  <a:lnTo>
                    <a:pt x="4856" y="1169"/>
                  </a:lnTo>
                  <a:lnTo>
                    <a:pt x="4721" y="967"/>
                  </a:lnTo>
                  <a:lnTo>
                    <a:pt x="4541" y="764"/>
                  </a:lnTo>
                  <a:lnTo>
                    <a:pt x="4361" y="607"/>
                  </a:lnTo>
                  <a:lnTo>
                    <a:pt x="4136" y="450"/>
                  </a:lnTo>
                  <a:lnTo>
                    <a:pt x="3934" y="315"/>
                  </a:lnTo>
                  <a:lnTo>
                    <a:pt x="3687" y="202"/>
                  </a:lnTo>
                  <a:lnTo>
                    <a:pt x="3439" y="113"/>
                  </a:lnTo>
                  <a:lnTo>
                    <a:pt x="3192" y="45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1992550" y="2033625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821" y="1"/>
                  </a:moveTo>
                  <a:lnTo>
                    <a:pt x="0" y="33315"/>
                  </a:lnTo>
                  <a:lnTo>
                    <a:pt x="5755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4341600" y="1431200"/>
              <a:ext cx="100050" cy="538950"/>
            </a:xfrm>
            <a:custGeom>
              <a:avLst/>
              <a:gdLst/>
              <a:ahLst/>
              <a:cxnLst/>
              <a:rect l="l" t="t" r="r" b="b"/>
              <a:pathLst>
                <a:path w="4002" h="21558" extrusionOk="0">
                  <a:moveTo>
                    <a:pt x="2001" y="0"/>
                  </a:moveTo>
                  <a:lnTo>
                    <a:pt x="1821" y="517"/>
                  </a:lnTo>
                  <a:lnTo>
                    <a:pt x="1619" y="1102"/>
                  </a:lnTo>
                  <a:lnTo>
                    <a:pt x="1372" y="1933"/>
                  </a:lnTo>
                  <a:lnTo>
                    <a:pt x="1080" y="2945"/>
                  </a:lnTo>
                  <a:lnTo>
                    <a:pt x="810" y="4114"/>
                  </a:lnTo>
                  <a:lnTo>
                    <a:pt x="675" y="4766"/>
                  </a:lnTo>
                  <a:lnTo>
                    <a:pt x="540" y="5463"/>
                  </a:lnTo>
                  <a:lnTo>
                    <a:pt x="405" y="6182"/>
                  </a:lnTo>
                  <a:lnTo>
                    <a:pt x="293" y="6946"/>
                  </a:lnTo>
                  <a:lnTo>
                    <a:pt x="203" y="7710"/>
                  </a:lnTo>
                  <a:lnTo>
                    <a:pt x="113" y="8542"/>
                  </a:lnTo>
                  <a:lnTo>
                    <a:pt x="46" y="9374"/>
                  </a:lnTo>
                  <a:lnTo>
                    <a:pt x="1" y="10228"/>
                  </a:lnTo>
                  <a:lnTo>
                    <a:pt x="1" y="11105"/>
                  </a:lnTo>
                  <a:lnTo>
                    <a:pt x="1" y="12004"/>
                  </a:lnTo>
                  <a:lnTo>
                    <a:pt x="23" y="12926"/>
                  </a:lnTo>
                  <a:lnTo>
                    <a:pt x="91" y="13870"/>
                  </a:lnTo>
                  <a:lnTo>
                    <a:pt x="180" y="14814"/>
                  </a:lnTo>
                  <a:lnTo>
                    <a:pt x="315" y="15758"/>
                  </a:lnTo>
                  <a:lnTo>
                    <a:pt x="495" y="16725"/>
                  </a:lnTo>
                  <a:lnTo>
                    <a:pt x="697" y="17691"/>
                  </a:lnTo>
                  <a:lnTo>
                    <a:pt x="945" y="18658"/>
                  </a:lnTo>
                  <a:lnTo>
                    <a:pt x="1259" y="19624"/>
                  </a:lnTo>
                  <a:lnTo>
                    <a:pt x="1597" y="20591"/>
                  </a:lnTo>
                  <a:lnTo>
                    <a:pt x="2001" y="21558"/>
                  </a:lnTo>
                  <a:lnTo>
                    <a:pt x="2406" y="20591"/>
                  </a:lnTo>
                  <a:lnTo>
                    <a:pt x="2743" y="19624"/>
                  </a:lnTo>
                  <a:lnTo>
                    <a:pt x="3035" y="18658"/>
                  </a:lnTo>
                  <a:lnTo>
                    <a:pt x="3305" y="17691"/>
                  </a:lnTo>
                  <a:lnTo>
                    <a:pt x="3507" y="16725"/>
                  </a:lnTo>
                  <a:lnTo>
                    <a:pt x="3687" y="15758"/>
                  </a:lnTo>
                  <a:lnTo>
                    <a:pt x="3800" y="14814"/>
                  </a:lnTo>
                  <a:lnTo>
                    <a:pt x="3912" y="13870"/>
                  </a:lnTo>
                  <a:lnTo>
                    <a:pt x="3979" y="12926"/>
                  </a:lnTo>
                  <a:lnTo>
                    <a:pt x="4002" y="12004"/>
                  </a:lnTo>
                  <a:lnTo>
                    <a:pt x="4002" y="11105"/>
                  </a:lnTo>
                  <a:lnTo>
                    <a:pt x="3979" y="10228"/>
                  </a:lnTo>
                  <a:lnTo>
                    <a:pt x="3934" y="9374"/>
                  </a:lnTo>
                  <a:lnTo>
                    <a:pt x="3867" y="8542"/>
                  </a:lnTo>
                  <a:lnTo>
                    <a:pt x="3800" y="7710"/>
                  </a:lnTo>
                  <a:lnTo>
                    <a:pt x="3687" y="6946"/>
                  </a:lnTo>
                  <a:lnTo>
                    <a:pt x="3575" y="6182"/>
                  </a:lnTo>
                  <a:lnTo>
                    <a:pt x="3462" y="5463"/>
                  </a:lnTo>
                  <a:lnTo>
                    <a:pt x="3328" y="4766"/>
                  </a:lnTo>
                  <a:lnTo>
                    <a:pt x="3193" y="4114"/>
                  </a:lnTo>
                  <a:lnTo>
                    <a:pt x="2900" y="2945"/>
                  </a:lnTo>
                  <a:lnTo>
                    <a:pt x="2631" y="1933"/>
                  </a:lnTo>
                  <a:lnTo>
                    <a:pt x="2383" y="1102"/>
                  </a:lnTo>
                  <a:lnTo>
                    <a:pt x="2181" y="517"/>
                  </a:lnTo>
                  <a:lnTo>
                    <a:pt x="20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930250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18455" y="1"/>
                  </a:moveTo>
                  <a:lnTo>
                    <a:pt x="17421" y="158"/>
                  </a:lnTo>
                  <a:lnTo>
                    <a:pt x="16410" y="360"/>
                  </a:lnTo>
                  <a:lnTo>
                    <a:pt x="15421" y="607"/>
                  </a:lnTo>
                  <a:lnTo>
                    <a:pt x="14476" y="877"/>
                  </a:lnTo>
                  <a:lnTo>
                    <a:pt x="13532" y="1214"/>
                  </a:lnTo>
                  <a:lnTo>
                    <a:pt x="12633" y="1552"/>
                  </a:lnTo>
                  <a:lnTo>
                    <a:pt x="11734" y="1934"/>
                  </a:lnTo>
                  <a:lnTo>
                    <a:pt x="10880" y="2338"/>
                  </a:lnTo>
                  <a:lnTo>
                    <a:pt x="10048" y="2765"/>
                  </a:lnTo>
                  <a:lnTo>
                    <a:pt x="9261" y="3215"/>
                  </a:lnTo>
                  <a:lnTo>
                    <a:pt x="8475" y="3687"/>
                  </a:lnTo>
                  <a:lnTo>
                    <a:pt x="7733" y="4159"/>
                  </a:lnTo>
                  <a:lnTo>
                    <a:pt x="7013" y="4631"/>
                  </a:lnTo>
                  <a:lnTo>
                    <a:pt x="6339" y="5126"/>
                  </a:lnTo>
                  <a:lnTo>
                    <a:pt x="5687" y="5620"/>
                  </a:lnTo>
                  <a:lnTo>
                    <a:pt x="5058" y="6115"/>
                  </a:lnTo>
                  <a:lnTo>
                    <a:pt x="4473" y="6587"/>
                  </a:lnTo>
                  <a:lnTo>
                    <a:pt x="3911" y="7081"/>
                  </a:lnTo>
                  <a:lnTo>
                    <a:pt x="3394" y="7531"/>
                  </a:lnTo>
                  <a:lnTo>
                    <a:pt x="2922" y="8003"/>
                  </a:lnTo>
                  <a:lnTo>
                    <a:pt x="2046" y="8857"/>
                  </a:lnTo>
                  <a:lnTo>
                    <a:pt x="1326" y="9599"/>
                  </a:lnTo>
                  <a:lnTo>
                    <a:pt x="764" y="10229"/>
                  </a:lnTo>
                  <a:lnTo>
                    <a:pt x="337" y="10723"/>
                  </a:lnTo>
                  <a:lnTo>
                    <a:pt x="0" y="11150"/>
                  </a:lnTo>
                  <a:lnTo>
                    <a:pt x="540" y="11038"/>
                  </a:lnTo>
                  <a:lnTo>
                    <a:pt x="1146" y="10903"/>
                  </a:lnTo>
                  <a:lnTo>
                    <a:pt x="1978" y="10701"/>
                  </a:lnTo>
                  <a:lnTo>
                    <a:pt x="2990" y="10408"/>
                  </a:lnTo>
                  <a:lnTo>
                    <a:pt x="4136" y="10026"/>
                  </a:lnTo>
                  <a:lnTo>
                    <a:pt x="4766" y="9824"/>
                  </a:lnTo>
                  <a:lnTo>
                    <a:pt x="5440" y="9577"/>
                  </a:lnTo>
                  <a:lnTo>
                    <a:pt x="6114" y="9307"/>
                  </a:lnTo>
                  <a:lnTo>
                    <a:pt x="6811" y="9015"/>
                  </a:lnTo>
                  <a:lnTo>
                    <a:pt x="7530" y="8677"/>
                  </a:lnTo>
                  <a:lnTo>
                    <a:pt x="8272" y="8340"/>
                  </a:lnTo>
                  <a:lnTo>
                    <a:pt x="9037" y="7958"/>
                  </a:lnTo>
                  <a:lnTo>
                    <a:pt x="9778" y="7554"/>
                  </a:lnTo>
                  <a:lnTo>
                    <a:pt x="10543" y="7126"/>
                  </a:lnTo>
                  <a:lnTo>
                    <a:pt x="11329" y="6654"/>
                  </a:lnTo>
                  <a:lnTo>
                    <a:pt x="12094" y="6137"/>
                  </a:lnTo>
                  <a:lnTo>
                    <a:pt x="12858" y="5598"/>
                  </a:lnTo>
                  <a:lnTo>
                    <a:pt x="13622" y="5036"/>
                  </a:lnTo>
                  <a:lnTo>
                    <a:pt x="14364" y="4429"/>
                  </a:lnTo>
                  <a:lnTo>
                    <a:pt x="15083" y="3799"/>
                  </a:lnTo>
                  <a:lnTo>
                    <a:pt x="15803" y="3103"/>
                  </a:lnTo>
                  <a:lnTo>
                    <a:pt x="16500" y="2383"/>
                  </a:lnTo>
                  <a:lnTo>
                    <a:pt x="17174" y="1642"/>
                  </a:lnTo>
                  <a:lnTo>
                    <a:pt x="17826" y="832"/>
                  </a:lnTo>
                  <a:lnTo>
                    <a:pt x="184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4391625" y="1970125"/>
              <a:ext cx="461400" cy="278775"/>
            </a:xfrm>
            <a:custGeom>
              <a:avLst/>
              <a:gdLst/>
              <a:ahLst/>
              <a:cxnLst/>
              <a:rect l="l" t="t" r="r" b="b"/>
              <a:pathLst>
                <a:path w="18456" h="11151" extrusionOk="0">
                  <a:moveTo>
                    <a:pt x="0" y="1"/>
                  </a:moveTo>
                  <a:lnTo>
                    <a:pt x="607" y="832"/>
                  </a:lnTo>
                  <a:lnTo>
                    <a:pt x="1259" y="1642"/>
                  </a:lnTo>
                  <a:lnTo>
                    <a:pt x="1933" y="2383"/>
                  </a:lnTo>
                  <a:lnTo>
                    <a:pt x="2630" y="3103"/>
                  </a:lnTo>
                  <a:lnTo>
                    <a:pt x="3350" y="3799"/>
                  </a:lnTo>
                  <a:lnTo>
                    <a:pt x="4091" y="4429"/>
                  </a:lnTo>
                  <a:lnTo>
                    <a:pt x="4833" y="5036"/>
                  </a:lnTo>
                  <a:lnTo>
                    <a:pt x="5598" y="5598"/>
                  </a:lnTo>
                  <a:lnTo>
                    <a:pt x="6362" y="6137"/>
                  </a:lnTo>
                  <a:lnTo>
                    <a:pt x="7126" y="6654"/>
                  </a:lnTo>
                  <a:lnTo>
                    <a:pt x="7890" y="7126"/>
                  </a:lnTo>
                  <a:lnTo>
                    <a:pt x="8655" y="7554"/>
                  </a:lnTo>
                  <a:lnTo>
                    <a:pt x="9419" y="7958"/>
                  </a:lnTo>
                  <a:lnTo>
                    <a:pt x="10183" y="8340"/>
                  </a:lnTo>
                  <a:lnTo>
                    <a:pt x="10903" y="8677"/>
                  </a:lnTo>
                  <a:lnTo>
                    <a:pt x="11644" y="9015"/>
                  </a:lnTo>
                  <a:lnTo>
                    <a:pt x="12341" y="9307"/>
                  </a:lnTo>
                  <a:lnTo>
                    <a:pt x="13016" y="9577"/>
                  </a:lnTo>
                  <a:lnTo>
                    <a:pt x="13668" y="9824"/>
                  </a:lnTo>
                  <a:lnTo>
                    <a:pt x="14297" y="10026"/>
                  </a:lnTo>
                  <a:lnTo>
                    <a:pt x="15466" y="10408"/>
                  </a:lnTo>
                  <a:lnTo>
                    <a:pt x="16477" y="10701"/>
                  </a:lnTo>
                  <a:lnTo>
                    <a:pt x="17287" y="10903"/>
                  </a:lnTo>
                  <a:lnTo>
                    <a:pt x="17916" y="11038"/>
                  </a:lnTo>
                  <a:lnTo>
                    <a:pt x="18456" y="11150"/>
                  </a:lnTo>
                  <a:lnTo>
                    <a:pt x="18118" y="10723"/>
                  </a:lnTo>
                  <a:lnTo>
                    <a:pt x="17691" y="10229"/>
                  </a:lnTo>
                  <a:lnTo>
                    <a:pt x="17129" y="9599"/>
                  </a:lnTo>
                  <a:lnTo>
                    <a:pt x="16410" y="8857"/>
                  </a:lnTo>
                  <a:lnTo>
                    <a:pt x="15533" y="8003"/>
                  </a:lnTo>
                  <a:lnTo>
                    <a:pt x="15061" y="7531"/>
                  </a:lnTo>
                  <a:lnTo>
                    <a:pt x="14522" y="7081"/>
                  </a:lnTo>
                  <a:lnTo>
                    <a:pt x="13982" y="6587"/>
                  </a:lnTo>
                  <a:lnTo>
                    <a:pt x="13398" y="6115"/>
                  </a:lnTo>
                  <a:lnTo>
                    <a:pt x="12768" y="5620"/>
                  </a:lnTo>
                  <a:lnTo>
                    <a:pt x="12116" y="5126"/>
                  </a:lnTo>
                  <a:lnTo>
                    <a:pt x="11420" y="4631"/>
                  </a:lnTo>
                  <a:lnTo>
                    <a:pt x="10723" y="4159"/>
                  </a:lnTo>
                  <a:lnTo>
                    <a:pt x="9981" y="3687"/>
                  </a:lnTo>
                  <a:lnTo>
                    <a:pt x="9194" y="3215"/>
                  </a:lnTo>
                  <a:lnTo>
                    <a:pt x="8407" y="2765"/>
                  </a:lnTo>
                  <a:lnTo>
                    <a:pt x="7576" y="2338"/>
                  </a:lnTo>
                  <a:lnTo>
                    <a:pt x="6699" y="1934"/>
                  </a:lnTo>
                  <a:lnTo>
                    <a:pt x="5822" y="1552"/>
                  </a:lnTo>
                  <a:lnTo>
                    <a:pt x="4923" y="1214"/>
                  </a:lnTo>
                  <a:lnTo>
                    <a:pt x="3979" y="877"/>
                  </a:lnTo>
                  <a:lnTo>
                    <a:pt x="3012" y="607"/>
                  </a:lnTo>
                  <a:lnTo>
                    <a:pt x="2046" y="360"/>
                  </a:lnTo>
                  <a:lnTo>
                    <a:pt x="1034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4324750" y="1903250"/>
              <a:ext cx="133200" cy="133225"/>
            </a:xfrm>
            <a:custGeom>
              <a:avLst/>
              <a:gdLst/>
              <a:ahLst/>
              <a:cxnLst/>
              <a:rect l="l" t="t" r="r" b="b"/>
              <a:pathLst>
                <a:path w="5328" h="5329" extrusionOk="0">
                  <a:moveTo>
                    <a:pt x="2675" y="1"/>
                  </a:moveTo>
                  <a:lnTo>
                    <a:pt x="2406" y="23"/>
                  </a:lnTo>
                  <a:lnTo>
                    <a:pt x="2136" y="68"/>
                  </a:lnTo>
                  <a:lnTo>
                    <a:pt x="1889" y="135"/>
                  </a:lnTo>
                  <a:lnTo>
                    <a:pt x="1641" y="225"/>
                  </a:lnTo>
                  <a:lnTo>
                    <a:pt x="1394" y="338"/>
                  </a:lnTo>
                  <a:lnTo>
                    <a:pt x="1192" y="473"/>
                  </a:lnTo>
                  <a:lnTo>
                    <a:pt x="989" y="607"/>
                  </a:lnTo>
                  <a:lnTo>
                    <a:pt x="787" y="787"/>
                  </a:lnTo>
                  <a:lnTo>
                    <a:pt x="607" y="990"/>
                  </a:lnTo>
                  <a:lnTo>
                    <a:pt x="472" y="1192"/>
                  </a:lnTo>
                  <a:lnTo>
                    <a:pt x="337" y="1394"/>
                  </a:lnTo>
                  <a:lnTo>
                    <a:pt x="225" y="1641"/>
                  </a:lnTo>
                  <a:lnTo>
                    <a:pt x="135" y="1889"/>
                  </a:lnTo>
                  <a:lnTo>
                    <a:pt x="68" y="2136"/>
                  </a:lnTo>
                  <a:lnTo>
                    <a:pt x="23" y="2406"/>
                  </a:lnTo>
                  <a:lnTo>
                    <a:pt x="0" y="2676"/>
                  </a:lnTo>
                  <a:lnTo>
                    <a:pt x="23" y="2945"/>
                  </a:lnTo>
                  <a:lnTo>
                    <a:pt x="68" y="3215"/>
                  </a:lnTo>
                  <a:lnTo>
                    <a:pt x="135" y="3462"/>
                  </a:lnTo>
                  <a:lnTo>
                    <a:pt x="225" y="3710"/>
                  </a:lnTo>
                  <a:lnTo>
                    <a:pt x="337" y="3934"/>
                  </a:lnTo>
                  <a:lnTo>
                    <a:pt x="472" y="4159"/>
                  </a:lnTo>
                  <a:lnTo>
                    <a:pt x="607" y="4361"/>
                  </a:lnTo>
                  <a:lnTo>
                    <a:pt x="787" y="4564"/>
                  </a:lnTo>
                  <a:lnTo>
                    <a:pt x="989" y="4721"/>
                  </a:lnTo>
                  <a:lnTo>
                    <a:pt x="1192" y="4878"/>
                  </a:lnTo>
                  <a:lnTo>
                    <a:pt x="1394" y="5013"/>
                  </a:lnTo>
                  <a:lnTo>
                    <a:pt x="1641" y="5126"/>
                  </a:lnTo>
                  <a:lnTo>
                    <a:pt x="1889" y="5216"/>
                  </a:lnTo>
                  <a:lnTo>
                    <a:pt x="2136" y="5283"/>
                  </a:lnTo>
                  <a:lnTo>
                    <a:pt x="2406" y="5328"/>
                  </a:lnTo>
                  <a:lnTo>
                    <a:pt x="2945" y="5328"/>
                  </a:lnTo>
                  <a:lnTo>
                    <a:pt x="3215" y="5283"/>
                  </a:lnTo>
                  <a:lnTo>
                    <a:pt x="3462" y="5216"/>
                  </a:lnTo>
                  <a:lnTo>
                    <a:pt x="3709" y="5126"/>
                  </a:lnTo>
                  <a:lnTo>
                    <a:pt x="3934" y="5013"/>
                  </a:lnTo>
                  <a:lnTo>
                    <a:pt x="4159" y="4878"/>
                  </a:lnTo>
                  <a:lnTo>
                    <a:pt x="4361" y="4721"/>
                  </a:lnTo>
                  <a:lnTo>
                    <a:pt x="4564" y="4564"/>
                  </a:lnTo>
                  <a:lnTo>
                    <a:pt x="4721" y="4361"/>
                  </a:lnTo>
                  <a:lnTo>
                    <a:pt x="4878" y="4159"/>
                  </a:lnTo>
                  <a:lnTo>
                    <a:pt x="5013" y="3934"/>
                  </a:lnTo>
                  <a:lnTo>
                    <a:pt x="5125" y="3710"/>
                  </a:lnTo>
                  <a:lnTo>
                    <a:pt x="5215" y="3462"/>
                  </a:lnTo>
                  <a:lnTo>
                    <a:pt x="5283" y="3215"/>
                  </a:lnTo>
                  <a:lnTo>
                    <a:pt x="5328" y="2945"/>
                  </a:lnTo>
                  <a:lnTo>
                    <a:pt x="5328" y="2676"/>
                  </a:lnTo>
                  <a:lnTo>
                    <a:pt x="5328" y="2406"/>
                  </a:lnTo>
                  <a:lnTo>
                    <a:pt x="5283" y="2136"/>
                  </a:lnTo>
                  <a:lnTo>
                    <a:pt x="5215" y="1889"/>
                  </a:lnTo>
                  <a:lnTo>
                    <a:pt x="5125" y="1641"/>
                  </a:lnTo>
                  <a:lnTo>
                    <a:pt x="5013" y="1394"/>
                  </a:lnTo>
                  <a:lnTo>
                    <a:pt x="4878" y="1192"/>
                  </a:lnTo>
                  <a:lnTo>
                    <a:pt x="4721" y="990"/>
                  </a:lnTo>
                  <a:lnTo>
                    <a:pt x="4564" y="787"/>
                  </a:lnTo>
                  <a:lnTo>
                    <a:pt x="4361" y="607"/>
                  </a:lnTo>
                  <a:lnTo>
                    <a:pt x="4159" y="473"/>
                  </a:lnTo>
                  <a:lnTo>
                    <a:pt x="3934" y="338"/>
                  </a:lnTo>
                  <a:lnTo>
                    <a:pt x="3709" y="225"/>
                  </a:lnTo>
                  <a:lnTo>
                    <a:pt x="3462" y="135"/>
                  </a:lnTo>
                  <a:lnTo>
                    <a:pt x="3215" y="68"/>
                  </a:lnTo>
                  <a:lnTo>
                    <a:pt x="2945" y="23"/>
                  </a:lnTo>
                  <a:lnTo>
                    <a:pt x="2675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4319675" y="2022950"/>
              <a:ext cx="143900" cy="832875"/>
            </a:xfrm>
            <a:custGeom>
              <a:avLst/>
              <a:gdLst/>
              <a:ahLst/>
              <a:cxnLst/>
              <a:rect l="l" t="t" r="r" b="b"/>
              <a:pathLst>
                <a:path w="5756" h="33315" extrusionOk="0">
                  <a:moveTo>
                    <a:pt x="1799" y="1"/>
                  </a:moveTo>
                  <a:lnTo>
                    <a:pt x="1" y="33315"/>
                  </a:lnTo>
                  <a:lnTo>
                    <a:pt x="5756" y="33315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5262125" y="2486025"/>
              <a:ext cx="201775" cy="369800"/>
            </a:xfrm>
            <a:custGeom>
              <a:avLst/>
              <a:gdLst/>
              <a:ahLst/>
              <a:cxnLst/>
              <a:rect l="l" t="t" r="r" b="b"/>
              <a:pathLst>
                <a:path w="8071" h="14792" extrusionOk="0">
                  <a:moveTo>
                    <a:pt x="922" y="0"/>
                  </a:moveTo>
                  <a:lnTo>
                    <a:pt x="0" y="14792"/>
                  </a:lnTo>
                  <a:lnTo>
                    <a:pt x="8070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4910875" y="2003275"/>
              <a:ext cx="903700" cy="577750"/>
            </a:xfrm>
            <a:custGeom>
              <a:avLst/>
              <a:gdLst/>
              <a:ahLst/>
              <a:cxnLst/>
              <a:rect l="l" t="t" r="r" b="b"/>
              <a:pathLst>
                <a:path w="36148" h="23110" extrusionOk="0">
                  <a:moveTo>
                    <a:pt x="7441" y="1"/>
                  </a:moveTo>
                  <a:lnTo>
                    <a:pt x="6902" y="23"/>
                  </a:lnTo>
                  <a:lnTo>
                    <a:pt x="6362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56" y="518"/>
                  </a:lnTo>
                  <a:lnTo>
                    <a:pt x="4384" y="743"/>
                  </a:lnTo>
                  <a:lnTo>
                    <a:pt x="3957" y="990"/>
                  </a:lnTo>
                  <a:lnTo>
                    <a:pt x="3553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41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7" y="3530"/>
                  </a:lnTo>
                  <a:lnTo>
                    <a:pt x="1732" y="4002"/>
                  </a:lnTo>
                  <a:lnTo>
                    <a:pt x="1664" y="4452"/>
                  </a:lnTo>
                  <a:lnTo>
                    <a:pt x="46" y="17602"/>
                  </a:lnTo>
                  <a:lnTo>
                    <a:pt x="23" y="17872"/>
                  </a:lnTo>
                  <a:lnTo>
                    <a:pt x="1" y="18141"/>
                  </a:lnTo>
                  <a:lnTo>
                    <a:pt x="23" y="18389"/>
                  </a:lnTo>
                  <a:lnTo>
                    <a:pt x="46" y="18658"/>
                  </a:lnTo>
                  <a:lnTo>
                    <a:pt x="68" y="18906"/>
                  </a:lnTo>
                  <a:lnTo>
                    <a:pt x="136" y="19175"/>
                  </a:lnTo>
                  <a:lnTo>
                    <a:pt x="203" y="19423"/>
                  </a:lnTo>
                  <a:lnTo>
                    <a:pt x="293" y="19670"/>
                  </a:lnTo>
                  <a:lnTo>
                    <a:pt x="383" y="19917"/>
                  </a:lnTo>
                  <a:lnTo>
                    <a:pt x="518" y="20165"/>
                  </a:lnTo>
                  <a:lnTo>
                    <a:pt x="630" y="20389"/>
                  </a:lnTo>
                  <a:lnTo>
                    <a:pt x="788" y="20614"/>
                  </a:lnTo>
                  <a:lnTo>
                    <a:pt x="945" y="20839"/>
                  </a:lnTo>
                  <a:lnTo>
                    <a:pt x="1125" y="21064"/>
                  </a:lnTo>
                  <a:lnTo>
                    <a:pt x="1305" y="21266"/>
                  </a:lnTo>
                  <a:lnTo>
                    <a:pt x="1507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9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23" y="22457"/>
                  </a:lnTo>
                  <a:lnTo>
                    <a:pt x="3193" y="22570"/>
                  </a:lnTo>
                  <a:lnTo>
                    <a:pt x="3463" y="22682"/>
                  </a:lnTo>
                  <a:lnTo>
                    <a:pt x="3732" y="22795"/>
                  </a:lnTo>
                  <a:lnTo>
                    <a:pt x="4025" y="22862"/>
                  </a:lnTo>
                  <a:lnTo>
                    <a:pt x="4317" y="22952"/>
                  </a:lnTo>
                  <a:lnTo>
                    <a:pt x="4609" y="22997"/>
                  </a:lnTo>
                  <a:lnTo>
                    <a:pt x="4924" y="23064"/>
                  </a:lnTo>
                  <a:lnTo>
                    <a:pt x="5216" y="23087"/>
                  </a:lnTo>
                  <a:lnTo>
                    <a:pt x="5531" y="23109"/>
                  </a:lnTo>
                  <a:lnTo>
                    <a:pt x="30640" y="23109"/>
                  </a:lnTo>
                  <a:lnTo>
                    <a:pt x="30932" y="23087"/>
                  </a:lnTo>
                  <a:lnTo>
                    <a:pt x="31247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6" y="22795"/>
                  </a:lnTo>
                  <a:lnTo>
                    <a:pt x="32708" y="22682"/>
                  </a:lnTo>
                  <a:lnTo>
                    <a:pt x="32978" y="22570"/>
                  </a:lnTo>
                  <a:lnTo>
                    <a:pt x="33247" y="22457"/>
                  </a:lnTo>
                  <a:lnTo>
                    <a:pt x="33495" y="22323"/>
                  </a:lnTo>
                  <a:lnTo>
                    <a:pt x="33742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9" y="21648"/>
                  </a:lnTo>
                  <a:lnTo>
                    <a:pt x="34664" y="21468"/>
                  </a:lnTo>
                  <a:lnTo>
                    <a:pt x="34866" y="21266"/>
                  </a:lnTo>
                  <a:lnTo>
                    <a:pt x="35046" y="21064"/>
                  </a:lnTo>
                  <a:lnTo>
                    <a:pt x="35225" y="20839"/>
                  </a:lnTo>
                  <a:lnTo>
                    <a:pt x="35383" y="20614"/>
                  </a:lnTo>
                  <a:lnTo>
                    <a:pt x="35518" y="20389"/>
                  </a:lnTo>
                  <a:lnTo>
                    <a:pt x="35653" y="20165"/>
                  </a:lnTo>
                  <a:lnTo>
                    <a:pt x="35765" y="19917"/>
                  </a:lnTo>
                  <a:lnTo>
                    <a:pt x="35877" y="19670"/>
                  </a:lnTo>
                  <a:lnTo>
                    <a:pt x="35945" y="19423"/>
                  </a:lnTo>
                  <a:lnTo>
                    <a:pt x="36035" y="19175"/>
                  </a:lnTo>
                  <a:lnTo>
                    <a:pt x="36080" y="18906"/>
                  </a:lnTo>
                  <a:lnTo>
                    <a:pt x="36125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25" y="17602"/>
                  </a:lnTo>
                  <a:lnTo>
                    <a:pt x="34506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2" y="3103"/>
                  </a:lnTo>
                  <a:lnTo>
                    <a:pt x="33877" y="2698"/>
                  </a:lnTo>
                  <a:lnTo>
                    <a:pt x="33629" y="2294"/>
                  </a:lnTo>
                  <a:lnTo>
                    <a:pt x="33315" y="1934"/>
                  </a:lnTo>
                  <a:lnTo>
                    <a:pt x="32978" y="1597"/>
                  </a:lnTo>
                  <a:lnTo>
                    <a:pt x="32618" y="1282"/>
                  </a:lnTo>
                  <a:lnTo>
                    <a:pt x="32213" y="990"/>
                  </a:lnTo>
                  <a:lnTo>
                    <a:pt x="31764" y="743"/>
                  </a:lnTo>
                  <a:lnTo>
                    <a:pt x="31314" y="518"/>
                  </a:lnTo>
                  <a:lnTo>
                    <a:pt x="30820" y="338"/>
                  </a:lnTo>
                  <a:lnTo>
                    <a:pt x="30325" y="203"/>
                  </a:lnTo>
                  <a:lnTo>
                    <a:pt x="29808" y="91"/>
                  </a:lnTo>
                  <a:lnTo>
                    <a:pt x="29269" y="23"/>
                  </a:lnTo>
                  <a:lnTo>
                    <a:pt x="2870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4964275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68" y="23"/>
                  </a:lnTo>
                  <a:lnTo>
                    <a:pt x="4631" y="68"/>
                  </a:lnTo>
                  <a:lnTo>
                    <a:pt x="4294" y="135"/>
                  </a:lnTo>
                  <a:lnTo>
                    <a:pt x="3979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102" y="630"/>
                  </a:lnTo>
                  <a:lnTo>
                    <a:pt x="2855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4" y="1709"/>
                  </a:lnTo>
                  <a:lnTo>
                    <a:pt x="1889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3" y="15983"/>
                  </a:lnTo>
                  <a:lnTo>
                    <a:pt x="0" y="16320"/>
                  </a:lnTo>
                  <a:lnTo>
                    <a:pt x="23" y="16658"/>
                  </a:lnTo>
                  <a:lnTo>
                    <a:pt x="90" y="16995"/>
                  </a:lnTo>
                  <a:lnTo>
                    <a:pt x="180" y="17309"/>
                  </a:lnTo>
                  <a:lnTo>
                    <a:pt x="338" y="17624"/>
                  </a:lnTo>
                  <a:lnTo>
                    <a:pt x="495" y="17894"/>
                  </a:lnTo>
                  <a:lnTo>
                    <a:pt x="720" y="18164"/>
                  </a:lnTo>
                  <a:lnTo>
                    <a:pt x="945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900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4" y="19445"/>
                  </a:lnTo>
                  <a:lnTo>
                    <a:pt x="28998" y="19400"/>
                  </a:lnTo>
                  <a:lnTo>
                    <a:pt x="29358" y="19310"/>
                  </a:lnTo>
                  <a:lnTo>
                    <a:pt x="29718" y="19198"/>
                  </a:lnTo>
                  <a:lnTo>
                    <a:pt x="30055" y="19040"/>
                  </a:lnTo>
                  <a:lnTo>
                    <a:pt x="30370" y="18861"/>
                  </a:lnTo>
                  <a:lnTo>
                    <a:pt x="30662" y="18658"/>
                  </a:lnTo>
                  <a:lnTo>
                    <a:pt x="30932" y="18433"/>
                  </a:lnTo>
                  <a:lnTo>
                    <a:pt x="31179" y="18164"/>
                  </a:lnTo>
                  <a:lnTo>
                    <a:pt x="31381" y="17894"/>
                  </a:lnTo>
                  <a:lnTo>
                    <a:pt x="31561" y="17624"/>
                  </a:lnTo>
                  <a:lnTo>
                    <a:pt x="31696" y="17309"/>
                  </a:lnTo>
                  <a:lnTo>
                    <a:pt x="31808" y="16995"/>
                  </a:lnTo>
                  <a:lnTo>
                    <a:pt x="31853" y="16658"/>
                  </a:lnTo>
                  <a:lnTo>
                    <a:pt x="31876" y="16320"/>
                  </a:lnTo>
                  <a:lnTo>
                    <a:pt x="31876" y="15983"/>
                  </a:lnTo>
                  <a:lnTo>
                    <a:pt x="30235" y="2833"/>
                  </a:lnTo>
                  <a:lnTo>
                    <a:pt x="30190" y="2541"/>
                  </a:lnTo>
                  <a:lnTo>
                    <a:pt x="30100" y="2249"/>
                  </a:lnTo>
                  <a:lnTo>
                    <a:pt x="29987" y="1979"/>
                  </a:lnTo>
                  <a:lnTo>
                    <a:pt x="29853" y="1709"/>
                  </a:lnTo>
                  <a:lnTo>
                    <a:pt x="29695" y="1462"/>
                  </a:lnTo>
                  <a:lnTo>
                    <a:pt x="29493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96" y="630"/>
                  </a:lnTo>
                  <a:lnTo>
                    <a:pt x="28504" y="473"/>
                  </a:lnTo>
                  <a:lnTo>
                    <a:pt x="28212" y="338"/>
                  </a:lnTo>
                  <a:lnTo>
                    <a:pt x="27919" y="225"/>
                  </a:lnTo>
                  <a:lnTo>
                    <a:pt x="27605" y="135"/>
                  </a:lnTo>
                  <a:lnTo>
                    <a:pt x="27267" y="68"/>
                  </a:lnTo>
                  <a:lnTo>
                    <a:pt x="26930" y="23"/>
                  </a:lnTo>
                  <a:lnTo>
                    <a:pt x="26571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499630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497045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548972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5177250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60" y="19467"/>
                  </a:lnTo>
                  <a:lnTo>
                    <a:pt x="1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144025" y="2486025"/>
              <a:ext cx="201225" cy="369800"/>
            </a:xfrm>
            <a:custGeom>
              <a:avLst/>
              <a:gdLst/>
              <a:ahLst/>
              <a:cxnLst/>
              <a:rect l="l" t="t" r="r" b="b"/>
              <a:pathLst>
                <a:path w="8049" h="14792" extrusionOk="0">
                  <a:moveTo>
                    <a:pt x="900" y="0"/>
                  </a:moveTo>
                  <a:lnTo>
                    <a:pt x="1" y="14792"/>
                  </a:lnTo>
                  <a:lnTo>
                    <a:pt x="8048" y="14792"/>
                  </a:lnTo>
                  <a:lnTo>
                    <a:pt x="714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2792800" y="2003275"/>
              <a:ext cx="903675" cy="577750"/>
            </a:xfrm>
            <a:custGeom>
              <a:avLst/>
              <a:gdLst/>
              <a:ahLst/>
              <a:cxnLst/>
              <a:rect l="l" t="t" r="r" b="b"/>
              <a:pathLst>
                <a:path w="36147" h="23110" extrusionOk="0">
                  <a:moveTo>
                    <a:pt x="7441" y="1"/>
                  </a:moveTo>
                  <a:lnTo>
                    <a:pt x="6879" y="23"/>
                  </a:lnTo>
                  <a:lnTo>
                    <a:pt x="6340" y="91"/>
                  </a:lnTo>
                  <a:lnTo>
                    <a:pt x="5823" y="203"/>
                  </a:lnTo>
                  <a:lnTo>
                    <a:pt x="5328" y="338"/>
                  </a:lnTo>
                  <a:lnTo>
                    <a:pt x="4833" y="518"/>
                  </a:lnTo>
                  <a:lnTo>
                    <a:pt x="4384" y="743"/>
                  </a:lnTo>
                  <a:lnTo>
                    <a:pt x="3934" y="990"/>
                  </a:lnTo>
                  <a:lnTo>
                    <a:pt x="3552" y="1282"/>
                  </a:lnTo>
                  <a:lnTo>
                    <a:pt x="3170" y="1597"/>
                  </a:lnTo>
                  <a:lnTo>
                    <a:pt x="2833" y="1934"/>
                  </a:lnTo>
                  <a:lnTo>
                    <a:pt x="2518" y="2294"/>
                  </a:lnTo>
                  <a:lnTo>
                    <a:pt x="2271" y="2698"/>
                  </a:lnTo>
                  <a:lnTo>
                    <a:pt x="2046" y="3103"/>
                  </a:lnTo>
                  <a:lnTo>
                    <a:pt x="1866" y="3530"/>
                  </a:lnTo>
                  <a:lnTo>
                    <a:pt x="1731" y="4002"/>
                  </a:lnTo>
                  <a:lnTo>
                    <a:pt x="1641" y="4452"/>
                  </a:lnTo>
                  <a:lnTo>
                    <a:pt x="23" y="17602"/>
                  </a:lnTo>
                  <a:lnTo>
                    <a:pt x="0" y="17872"/>
                  </a:lnTo>
                  <a:lnTo>
                    <a:pt x="0" y="18141"/>
                  </a:lnTo>
                  <a:lnTo>
                    <a:pt x="0" y="18389"/>
                  </a:lnTo>
                  <a:lnTo>
                    <a:pt x="23" y="18658"/>
                  </a:lnTo>
                  <a:lnTo>
                    <a:pt x="68" y="18906"/>
                  </a:lnTo>
                  <a:lnTo>
                    <a:pt x="113" y="19175"/>
                  </a:lnTo>
                  <a:lnTo>
                    <a:pt x="203" y="19423"/>
                  </a:lnTo>
                  <a:lnTo>
                    <a:pt x="270" y="19670"/>
                  </a:lnTo>
                  <a:lnTo>
                    <a:pt x="383" y="19917"/>
                  </a:lnTo>
                  <a:lnTo>
                    <a:pt x="495" y="20165"/>
                  </a:lnTo>
                  <a:lnTo>
                    <a:pt x="630" y="20389"/>
                  </a:lnTo>
                  <a:lnTo>
                    <a:pt x="765" y="20614"/>
                  </a:lnTo>
                  <a:lnTo>
                    <a:pt x="922" y="20839"/>
                  </a:lnTo>
                  <a:lnTo>
                    <a:pt x="1102" y="21064"/>
                  </a:lnTo>
                  <a:lnTo>
                    <a:pt x="1282" y="21266"/>
                  </a:lnTo>
                  <a:lnTo>
                    <a:pt x="1484" y="21468"/>
                  </a:lnTo>
                  <a:lnTo>
                    <a:pt x="1709" y="21648"/>
                  </a:lnTo>
                  <a:lnTo>
                    <a:pt x="1934" y="21828"/>
                  </a:lnTo>
                  <a:lnTo>
                    <a:pt x="2158" y="22008"/>
                  </a:lnTo>
                  <a:lnTo>
                    <a:pt x="2406" y="22165"/>
                  </a:lnTo>
                  <a:lnTo>
                    <a:pt x="2653" y="22323"/>
                  </a:lnTo>
                  <a:lnTo>
                    <a:pt x="2900" y="22457"/>
                  </a:lnTo>
                  <a:lnTo>
                    <a:pt x="3170" y="22570"/>
                  </a:lnTo>
                  <a:lnTo>
                    <a:pt x="3440" y="22682"/>
                  </a:lnTo>
                  <a:lnTo>
                    <a:pt x="3732" y="22795"/>
                  </a:lnTo>
                  <a:lnTo>
                    <a:pt x="4024" y="22862"/>
                  </a:lnTo>
                  <a:lnTo>
                    <a:pt x="4316" y="22952"/>
                  </a:lnTo>
                  <a:lnTo>
                    <a:pt x="4609" y="22997"/>
                  </a:lnTo>
                  <a:lnTo>
                    <a:pt x="4901" y="23064"/>
                  </a:lnTo>
                  <a:lnTo>
                    <a:pt x="5216" y="23087"/>
                  </a:lnTo>
                  <a:lnTo>
                    <a:pt x="5508" y="23109"/>
                  </a:lnTo>
                  <a:lnTo>
                    <a:pt x="30617" y="23109"/>
                  </a:lnTo>
                  <a:lnTo>
                    <a:pt x="30932" y="23087"/>
                  </a:lnTo>
                  <a:lnTo>
                    <a:pt x="31246" y="23064"/>
                  </a:lnTo>
                  <a:lnTo>
                    <a:pt x="31539" y="22997"/>
                  </a:lnTo>
                  <a:lnTo>
                    <a:pt x="31831" y="22952"/>
                  </a:lnTo>
                  <a:lnTo>
                    <a:pt x="32123" y="22862"/>
                  </a:lnTo>
                  <a:lnTo>
                    <a:pt x="32415" y="22795"/>
                  </a:lnTo>
                  <a:lnTo>
                    <a:pt x="32685" y="22682"/>
                  </a:lnTo>
                  <a:lnTo>
                    <a:pt x="32955" y="22570"/>
                  </a:lnTo>
                  <a:lnTo>
                    <a:pt x="33224" y="22457"/>
                  </a:lnTo>
                  <a:lnTo>
                    <a:pt x="33494" y="22323"/>
                  </a:lnTo>
                  <a:lnTo>
                    <a:pt x="33741" y="22165"/>
                  </a:lnTo>
                  <a:lnTo>
                    <a:pt x="33989" y="22008"/>
                  </a:lnTo>
                  <a:lnTo>
                    <a:pt x="34214" y="21828"/>
                  </a:lnTo>
                  <a:lnTo>
                    <a:pt x="34438" y="21648"/>
                  </a:lnTo>
                  <a:lnTo>
                    <a:pt x="34641" y="21468"/>
                  </a:lnTo>
                  <a:lnTo>
                    <a:pt x="34843" y="21266"/>
                  </a:lnTo>
                  <a:lnTo>
                    <a:pt x="35045" y="21064"/>
                  </a:lnTo>
                  <a:lnTo>
                    <a:pt x="35203" y="20839"/>
                  </a:lnTo>
                  <a:lnTo>
                    <a:pt x="35360" y="20614"/>
                  </a:lnTo>
                  <a:lnTo>
                    <a:pt x="35517" y="20389"/>
                  </a:lnTo>
                  <a:lnTo>
                    <a:pt x="35652" y="20165"/>
                  </a:lnTo>
                  <a:lnTo>
                    <a:pt x="35765" y="19917"/>
                  </a:lnTo>
                  <a:lnTo>
                    <a:pt x="35855" y="19670"/>
                  </a:lnTo>
                  <a:lnTo>
                    <a:pt x="35944" y="19423"/>
                  </a:lnTo>
                  <a:lnTo>
                    <a:pt x="36012" y="19175"/>
                  </a:lnTo>
                  <a:lnTo>
                    <a:pt x="36079" y="18906"/>
                  </a:lnTo>
                  <a:lnTo>
                    <a:pt x="36102" y="18658"/>
                  </a:lnTo>
                  <a:lnTo>
                    <a:pt x="36147" y="18389"/>
                  </a:lnTo>
                  <a:lnTo>
                    <a:pt x="36147" y="18141"/>
                  </a:lnTo>
                  <a:lnTo>
                    <a:pt x="36147" y="17872"/>
                  </a:lnTo>
                  <a:lnTo>
                    <a:pt x="36102" y="17602"/>
                  </a:lnTo>
                  <a:lnTo>
                    <a:pt x="34483" y="4452"/>
                  </a:lnTo>
                  <a:lnTo>
                    <a:pt x="34416" y="4002"/>
                  </a:lnTo>
                  <a:lnTo>
                    <a:pt x="34281" y="3530"/>
                  </a:lnTo>
                  <a:lnTo>
                    <a:pt x="34101" y="3103"/>
                  </a:lnTo>
                  <a:lnTo>
                    <a:pt x="33876" y="2698"/>
                  </a:lnTo>
                  <a:lnTo>
                    <a:pt x="33607" y="2294"/>
                  </a:lnTo>
                  <a:lnTo>
                    <a:pt x="33314" y="1934"/>
                  </a:lnTo>
                  <a:lnTo>
                    <a:pt x="32977" y="1597"/>
                  </a:lnTo>
                  <a:lnTo>
                    <a:pt x="32595" y="1282"/>
                  </a:lnTo>
                  <a:lnTo>
                    <a:pt x="32190" y="990"/>
                  </a:lnTo>
                  <a:lnTo>
                    <a:pt x="31763" y="743"/>
                  </a:lnTo>
                  <a:lnTo>
                    <a:pt x="31314" y="518"/>
                  </a:lnTo>
                  <a:lnTo>
                    <a:pt x="30819" y="338"/>
                  </a:lnTo>
                  <a:lnTo>
                    <a:pt x="30325" y="203"/>
                  </a:lnTo>
                  <a:lnTo>
                    <a:pt x="29785" y="91"/>
                  </a:lnTo>
                  <a:lnTo>
                    <a:pt x="29246" y="23"/>
                  </a:lnTo>
                  <a:lnTo>
                    <a:pt x="28706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2846200" y="2048800"/>
              <a:ext cx="796900" cy="486700"/>
            </a:xfrm>
            <a:custGeom>
              <a:avLst/>
              <a:gdLst/>
              <a:ahLst/>
              <a:cxnLst/>
              <a:rect l="l" t="t" r="r" b="b"/>
              <a:pathLst>
                <a:path w="31876" h="19468" extrusionOk="0">
                  <a:moveTo>
                    <a:pt x="5305" y="1"/>
                  </a:moveTo>
                  <a:lnTo>
                    <a:pt x="4945" y="23"/>
                  </a:lnTo>
                  <a:lnTo>
                    <a:pt x="4608" y="68"/>
                  </a:lnTo>
                  <a:lnTo>
                    <a:pt x="4271" y="135"/>
                  </a:lnTo>
                  <a:lnTo>
                    <a:pt x="3956" y="225"/>
                  </a:lnTo>
                  <a:lnTo>
                    <a:pt x="3664" y="338"/>
                  </a:lnTo>
                  <a:lnTo>
                    <a:pt x="3372" y="473"/>
                  </a:lnTo>
                  <a:lnTo>
                    <a:pt x="3080" y="630"/>
                  </a:lnTo>
                  <a:lnTo>
                    <a:pt x="2832" y="810"/>
                  </a:lnTo>
                  <a:lnTo>
                    <a:pt x="2608" y="1012"/>
                  </a:lnTo>
                  <a:lnTo>
                    <a:pt x="2383" y="1237"/>
                  </a:lnTo>
                  <a:lnTo>
                    <a:pt x="2203" y="1462"/>
                  </a:lnTo>
                  <a:lnTo>
                    <a:pt x="2023" y="1709"/>
                  </a:lnTo>
                  <a:lnTo>
                    <a:pt x="1888" y="1979"/>
                  </a:lnTo>
                  <a:lnTo>
                    <a:pt x="1776" y="2249"/>
                  </a:lnTo>
                  <a:lnTo>
                    <a:pt x="1686" y="2541"/>
                  </a:lnTo>
                  <a:lnTo>
                    <a:pt x="1641" y="2833"/>
                  </a:lnTo>
                  <a:lnTo>
                    <a:pt x="22" y="15983"/>
                  </a:lnTo>
                  <a:lnTo>
                    <a:pt x="0" y="16320"/>
                  </a:lnTo>
                  <a:lnTo>
                    <a:pt x="22" y="16658"/>
                  </a:lnTo>
                  <a:lnTo>
                    <a:pt x="67" y="16995"/>
                  </a:lnTo>
                  <a:lnTo>
                    <a:pt x="180" y="17309"/>
                  </a:lnTo>
                  <a:lnTo>
                    <a:pt x="315" y="17624"/>
                  </a:lnTo>
                  <a:lnTo>
                    <a:pt x="495" y="17894"/>
                  </a:lnTo>
                  <a:lnTo>
                    <a:pt x="697" y="18164"/>
                  </a:lnTo>
                  <a:lnTo>
                    <a:pt x="944" y="18433"/>
                  </a:lnTo>
                  <a:lnTo>
                    <a:pt x="1214" y="18658"/>
                  </a:lnTo>
                  <a:lnTo>
                    <a:pt x="1506" y="18861"/>
                  </a:lnTo>
                  <a:lnTo>
                    <a:pt x="1821" y="19040"/>
                  </a:lnTo>
                  <a:lnTo>
                    <a:pt x="2158" y="19198"/>
                  </a:lnTo>
                  <a:lnTo>
                    <a:pt x="2518" y="19310"/>
                  </a:lnTo>
                  <a:lnTo>
                    <a:pt x="2877" y="19400"/>
                  </a:lnTo>
                  <a:lnTo>
                    <a:pt x="3282" y="19445"/>
                  </a:lnTo>
                  <a:lnTo>
                    <a:pt x="3687" y="19467"/>
                  </a:lnTo>
                  <a:lnTo>
                    <a:pt x="28189" y="19467"/>
                  </a:lnTo>
                  <a:lnTo>
                    <a:pt x="28593" y="19445"/>
                  </a:lnTo>
                  <a:lnTo>
                    <a:pt x="28975" y="19400"/>
                  </a:lnTo>
                  <a:lnTo>
                    <a:pt x="29358" y="19310"/>
                  </a:lnTo>
                  <a:lnTo>
                    <a:pt x="29717" y="19198"/>
                  </a:lnTo>
                  <a:lnTo>
                    <a:pt x="30054" y="19040"/>
                  </a:lnTo>
                  <a:lnTo>
                    <a:pt x="30369" y="18861"/>
                  </a:lnTo>
                  <a:lnTo>
                    <a:pt x="30661" y="18658"/>
                  </a:lnTo>
                  <a:lnTo>
                    <a:pt x="30931" y="18433"/>
                  </a:lnTo>
                  <a:lnTo>
                    <a:pt x="31156" y="18164"/>
                  </a:lnTo>
                  <a:lnTo>
                    <a:pt x="31381" y="17894"/>
                  </a:lnTo>
                  <a:lnTo>
                    <a:pt x="31538" y="17624"/>
                  </a:lnTo>
                  <a:lnTo>
                    <a:pt x="31695" y="17309"/>
                  </a:lnTo>
                  <a:lnTo>
                    <a:pt x="31785" y="16995"/>
                  </a:lnTo>
                  <a:lnTo>
                    <a:pt x="31853" y="16658"/>
                  </a:lnTo>
                  <a:lnTo>
                    <a:pt x="31875" y="16320"/>
                  </a:lnTo>
                  <a:lnTo>
                    <a:pt x="31853" y="15983"/>
                  </a:lnTo>
                  <a:lnTo>
                    <a:pt x="30234" y="2833"/>
                  </a:lnTo>
                  <a:lnTo>
                    <a:pt x="30189" y="2541"/>
                  </a:lnTo>
                  <a:lnTo>
                    <a:pt x="30099" y="2249"/>
                  </a:lnTo>
                  <a:lnTo>
                    <a:pt x="29987" y="1979"/>
                  </a:lnTo>
                  <a:lnTo>
                    <a:pt x="29852" y="1709"/>
                  </a:lnTo>
                  <a:lnTo>
                    <a:pt x="29672" y="1462"/>
                  </a:lnTo>
                  <a:lnTo>
                    <a:pt x="29492" y="1237"/>
                  </a:lnTo>
                  <a:lnTo>
                    <a:pt x="29268" y="1012"/>
                  </a:lnTo>
                  <a:lnTo>
                    <a:pt x="29043" y="810"/>
                  </a:lnTo>
                  <a:lnTo>
                    <a:pt x="28773" y="630"/>
                  </a:lnTo>
                  <a:lnTo>
                    <a:pt x="28503" y="473"/>
                  </a:lnTo>
                  <a:lnTo>
                    <a:pt x="28211" y="338"/>
                  </a:lnTo>
                  <a:lnTo>
                    <a:pt x="27896" y="225"/>
                  </a:lnTo>
                  <a:lnTo>
                    <a:pt x="27582" y="135"/>
                  </a:lnTo>
                  <a:lnTo>
                    <a:pt x="27245" y="68"/>
                  </a:lnTo>
                  <a:lnTo>
                    <a:pt x="26907" y="23"/>
                  </a:lnTo>
                  <a:lnTo>
                    <a:pt x="26570" y="1"/>
                  </a:lnTo>
                  <a:close/>
                </a:path>
              </a:pathLst>
            </a:custGeom>
            <a:solidFill>
              <a:srgbClr val="EA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2877650" y="2167375"/>
              <a:ext cx="733400" cy="26450"/>
            </a:xfrm>
            <a:custGeom>
              <a:avLst/>
              <a:gdLst/>
              <a:ahLst/>
              <a:cxnLst/>
              <a:rect l="l" t="t" r="r" b="b"/>
              <a:pathLst>
                <a:path w="29336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29336" y="1057"/>
                  </a:lnTo>
                  <a:lnTo>
                    <a:pt x="292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2851800" y="2376425"/>
              <a:ext cx="785100" cy="26450"/>
            </a:xfrm>
            <a:custGeom>
              <a:avLst/>
              <a:gdLst/>
              <a:ahLst/>
              <a:cxnLst/>
              <a:rect l="l" t="t" r="r" b="b"/>
              <a:pathLst>
                <a:path w="31404" h="1058" extrusionOk="0">
                  <a:moveTo>
                    <a:pt x="136" y="1"/>
                  </a:moveTo>
                  <a:lnTo>
                    <a:pt x="1" y="1057"/>
                  </a:lnTo>
                  <a:lnTo>
                    <a:pt x="31404" y="1057"/>
                  </a:lnTo>
                  <a:lnTo>
                    <a:pt x="31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371075" y="2048800"/>
              <a:ext cx="31500" cy="486700"/>
            </a:xfrm>
            <a:custGeom>
              <a:avLst/>
              <a:gdLst/>
              <a:ahLst/>
              <a:cxnLst/>
              <a:rect l="l" t="t" r="r" b="b"/>
              <a:pathLst>
                <a:path w="1260" h="19468" extrusionOk="0">
                  <a:moveTo>
                    <a:pt x="0" y="1"/>
                  </a:moveTo>
                  <a:lnTo>
                    <a:pt x="0" y="19467"/>
                  </a:lnTo>
                  <a:lnTo>
                    <a:pt x="1259" y="19467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059175" y="2048800"/>
              <a:ext cx="30925" cy="486700"/>
            </a:xfrm>
            <a:custGeom>
              <a:avLst/>
              <a:gdLst/>
              <a:ahLst/>
              <a:cxnLst/>
              <a:rect l="l" t="t" r="r" b="b"/>
              <a:pathLst>
                <a:path w="1237" h="19468" extrusionOk="0">
                  <a:moveTo>
                    <a:pt x="1" y="1"/>
                  </a:moveTo>
                  <a:lnTo>
                    <a:pt x="1" y="19467"/>
                  </a:lnTo>
                  <a:lnTo>
                    <a:pt x="1237" y="19467"/>
                  </a:lnTo>
                  <a:lnTo>
                    <a:pt x="1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993750" y="264525"/>
              <a:ext cx="739575" cy="739025"/>
            </a:xfrm>
            <a:custGeom>
              <a:avLst/>
              <a:gdLst/>
              <a:ahLst/>
              <a:cxnLst/>
              <a:rect l="l" t="t" r="r" b="b"/>
              <a:pathLst>
                <a:path w="29583" h="29561" extrusionOk="0">
                  <a:moveTo>
                    <a:pt x="14027" y="1"/>
                  </a:moveTo>
                  <a:lnTo>
                    <a:pt x="13285" y="68"/>
                  </a:lnTo>
                  <a:lnTo>
                    <a:pt x="12543" y="158"/>
                  </a:lnTo>
                  <a:lnTo>
                    <a:pt x="11802" y="293"/>
                  </a:lnTo>
                  <a:lnTo>
                    <a:pt x="11082" y="450"/>
                  </a:lnTo>
                  <a:lnTo>
                    <a:pt x="10385" y="652"/>
                  </a:lnTo>
                  <a:lnTo>
                    <a:pt x="9711" y="877"/>
                  </a:lnTo>
                  <a:lnTo>
                    <a:pt x="9037" y="1147"/>
                  </a:lnTo>
                  <a:lnTo>
                    <a:pt x="8385" y="1439"/>
                  </a:lnTo>
                  <a:lnTo>
                    <a:pt x="7733" y="1776"/>
                  </a:lnTo>
                  <a:lnTo>
                    <a:pt x="7126" y="2136"/>
                  </a:lnTo>
                  <a:lnTo>
                    <a:pt x="6519" y="2518"/>
                  </a:lnTo>
                  <a:lnTo>
                    <a:pt x="5935" y="2923"/>
                  </a:lnTo>
                  <a:lnTo>
                    <a:pt x="5373" y="3372"/>
                  </a:lnTo>
                  <a:lnTo>
                    <a:pt x="4833" y="3822"/>
                  </a:lnTo>
                  <a:lnTo>
                    <a:pt x="4339" y="4317"/>
                  </a:lnTo>
                  <a:lnTo>
                    <a:pt x="3844" y="4834"/>
                  </a:lnTo>
                  <a:lnTo>
                    <a:pt x="3372" y="5373"/>
                  </a:lnTo>
                  <a:lnTo>
                    <a:pt x="2945" y="5935"/>
                  </a:lnTo>
                  <a:lnTo>
                    <a:pt x="2518" y="6519"/>
                  </a:lnTo>
                  <a:lnTo>
                    <a:pt x="2136" y="7104"/>
                  </a:lnTo>
                  <a:lnTo>
                    <a:pt x="1776" y="7733"/>
                  </a:lnTo>
                  <a:lnTo>
                    <a:pt x="1461" y="8363"/>
                  </a:lnTo>
                  <a:lnTo>
                    <a:pt x="1169" y="9015"/>
                  </a:lnTo>
                  <a:lnTo>
                    <a:pt x="899" y="9689"/>
                  </a:lnTo>
                  <a:lnTo>
                    <a:pt x="675" y="10386"/>
                  </a:lnTo>
                  <a:lnTo>
                    <a:pt x="472" y="11083"/>
                  </a:lnTo>
                  <a:lnTo>
                    <a:pt x="292" y="11802"/>
                  </a:lnTo>
                  <a:lnTo>
                    <a:pt x="180" y="12521"/>
                  </a:lnTo>
                  <a:lnTo>
                    <a:pt x="68" y="13263"/>
                  </a:lnTo>
                  <a:lnTo>
                    <a:pt x="23" y="14027"/>
                  </a:lnTo>
                  <a:lnTo>
                    <a:pt x="0" y="14769"/>
                  </a:lnTo>
                  <a:lnTo>
                    <a:pt x="23" y="15534"/>
                  </a:lnTo>
                  <a:lnTo>
                    <a:pt x="68" y="16298"/>
                  </a:lnTo>
                  <a:lnTo>
                    <a:pt x="180" y="17040"/>
                  </a:lnTo>
                  <a:lnTo>
                    <a:pt x="292" y="17759"/>
                  </a:lnTo>
                  <a:lnTo>
                    <a:pt x="472" y="18478"/>
                  </a:lnTo>
                  <a:lnTo>
                    <a:pt x="675" y="19175"/>
                  </a:lnTo>
                  <a:lnTo>
                    <a:pt x="899" y="19872"/>
                  </a:lnTo>
                  <a:lnTo>
                    <a:pt x="1169" y="20524"/>
                  </a:lnTo>
                  <a:lnTo>
                    <a:pt x="1461" y="21198"/>
                  </a:lnTo>
                  <a:lnTo>
                    <a:pt x="1776" y="21828"/>
                  </a:lnTo>
                  <a:lnTo>
                    <a:pt x="2136" y="22435"/>
                  </a:lnTo>
                  <a:lnTo>
                    <a:pt x="2518" y="23042"/>
                  </a:lnTo>
                  <a:lnTo>
                    <a:pt x="2945" y="23626"/>
                  </a:lnTo>
                  <a:lnTo>
                    <a:pt x="3372" y="24188"/>
                  </a:lnTo>
                  <a:lnTo>
                    <a:pt x="3844" y="24728"/>
                  </a:lnTo>
                  <a:lnTo>
                    <a:pt x="4339" y="25245"/>
                  </a:lnTo>
                  <a:lnTo>
                    <a:pt x="4833" y="25717"/>
                  </a:lnTo>
                  <a:lnTo>
                    <a:pt x="5373" y="26189"/>
                  </a:lnTo>
                  <a:lnTo>
                    <a:pt x="5935" y="26638"/>
                  </a:lnTo>
                  <a:lnTo>
                    <a:pt x="6519" y="27043"/>
                  </a:lnTo>
                  <a:lnTo>
                    <a:pt x="7126" y="27425"/>
                  </a:lnTo>
                  <a:lnTo>
                    <a:pt x="7733" y="27785"/>
                  </a:lnTo>
                  <a:lnTo>
                    <a:pt x="8385" y="28099"/>
                  </a:lnTo>
                  <a:lnTo>
                    <a:pt x="9037" y="28414"/>
                  </a:lnTo>
                  <a:lnTo>
                    <a:pt x="9711" y="28661"/>
                  </a:lnTo>
                  <a:lnTo>
                    <a:pt x="10385" y="28909"/>
                  </a:lnTo>
                  <a:lnTo>
                    <a:pt x="11082" y="29088"/>
                  </a:lnTo>
                  <a:lnTo>
                    <a:pt x="11802" y="29268"/>
                  </a:lnTo>
                  <a:lnTo>
                    <a:pt x="12543" y="29403"/>
                  </a:lnTo>
                  <a:lnTo>
                    <a:pt x="13285" y="29493"/>
                  </a:lnTo>
                  <a:lnTo>
                    <a:pt x="14027" y="29538"/>
                  </a:lnTo>
                  <a:lnTo>
                    <a:pt x="14791" y="29561"/>
                  </a:lnTo>
                  <a:lnTo>
                    <a:pt x="15556" y="29538"/>
                  </a:lnTo>
                  <a:lnTo>
                    <a:pt x="16297" y="29493"/>
                  </a:lnTo>
                  <a:lnTo>
                    <a:pt x="17039" y="29403"/>
                  </a:lnTo>
                  <a:lnTo>
                    <a:pt x="17759" y="29268"/>
                  </a:lnTo>
                  <a:lnTo>
                    <a:pt x="18478" y="29088"/>
                  </a:lnTo>
                  <a:lnTo>
                    <a:pt x="19175" y="28909"/>
                  </a:lnTo>
                  <a:lnTo>
                    <a:pt x="19872" y="28661"/>
                  </a:lnTo>
                  <a:lnTo>
                    <a:pt x="20546" y="28414"/>
                  </a:lnTo>
                  <a:lnTo>
                    <a:pt x="21198" y="28099"/>
                  </a:lnTo>
                  <a:lnTo>
                    <a:pt x="21827" y="27785"/>
                  </a:lnTo>
                  <a:lnTo>
                    <a:pt x="22457" y="27425"/>
                  </a:lnTo>
                  <a:lnTo>
                    <a:pt x="23064" y="27043"/>
                  </a:lnTo>
                  <a:lnTo>
                    <a:pt x="23626" y="26638"/>
                  </a:lnTo>
                  <a:lnTo>
                    <a:pt x="24188" y="26189"/>
                  </a:lnTo>
                  <a:lnTo>
                    <a:pt x="24727" y="25717"/>
                  </a:lnTo>
                  <a:lnTo>
                    <a:pt x="25244" y="25245"/>
                  </a:lnTo>
                  <a:lnTo>
                    <a:pt x="25739" y="24728"/>
                  </a:lnTo>
                  <a:lnTo>
                    <a:pt x="26188" y="24188"/>
                  </a:lnTo>
                  <a:lnTo>
                    <a:pt x="26638" y="23626"/>
                  </a:lnTo>
                  <a:lnTo>
                    <a:pt x="27042" y="23042"/>
                  </a:lnTo>
                  <a:lnTo>
                    <a:pt x="27425" y="22435"/>
                  </a:lnTo>
                  <a:lnTo>
                    <a:pt x="27784" y="21828"/>
                  </a:lnTo>
                  <a:lnTo>
                    <a:pt x="28121" y="21198"/>
                  </a:lnTo>
                  <a:lnTo>
                    <a:pt x="28414" y="20524"/>
                  </a:lnTo>
                  <a:lnTo>
                    <a:pt x="28683" y="19872"/>
                  </a:lnTo>
                  <a:lnTo>
                    <a:pt x="28908" y="19175"/>
                  </a:lnTo>
                  <a:lnTo>
                    <a:pt x="29110" y="18478"/>
                  </a:lnTo>
                  <a:lnTo>
                    <a:pt x="29268" y="17759"/>
                  </a:lnTo>
                  <a:lnTo>
                    <a:pt x="29403" y="17040"/>
                  </a:lnTo>
                  <a:lnTo>
                    <a:pt x="29493" y="16298"/>
                  </a:lnTo>
                  <a:lnTo>
                    <a:pt x="29560" y="15534"/>
                  </a:lnTo>
                  <a:lnTo>
                    <a:pt x="29583" y="14769"/>
                  </a:lnTo>
                  <a:lnTo>
                    <a:pt x="29560" y="14027"/>
                  </a:lnTo>
                  <a:lnTo>
                    <a:pt x="29493" y="13263"/>
                  </a:lnTo>
                  <a:lnTo>
                    <a:pt x="29403" y="12521"/>
                  </a:lnTo>
                  <a:lnTo>
                    <a:pt x="29268" y="11802"/>
                  </a:lnTo>
                  <a:lnTo>
                    <a:pt x="29110" y="11083"/>
                  </a:lnTo>
                  <a:lnTo>
                    <a:pt x="28908" y="10386"/>
                  </a:lnTo>
                  <a:lnTo>
                    <a:pt x="28683" y="9689"/>
                  </a:lnTo>
                  <a:lnTo>
                    <a:pt x="28414" y="9015"/>
                  </a:lnTo>
                  <a:lnTo>
                    <a:pt x="28121" y="8363"/>
                  </a:lnTo>
                  <a:lnTo>
                    <a:pt x="27784" y="7733"/>
                  </a:lnTo>
                  <a:lnTo>
                    <a:pt x="27425" y="7104"/>
                  </a:lnTo>
                  <a:lnTo>
                    <a:pt x="27042" y="6519"/>
                  </a:lnTo>
                  <a:lnTo>
                    <a:pt x="26638" y="5935"/>
                  </a:lnTo>
                  <a:lnTo>
                    <a:pt x="26188" y="5373"/>
                  </a:lnTo>
                  <a:lnTo>
                    <a:pt x="25739" y="4834"/>
                  </a:lnTo>
                  <a:lnTo>
                    <a:pt x="25244" y="4317"/>
                  </a:lnTo>
                  <a:lnTo>
                    <a:pt x="24727" y="3822"/>
                  </a:lnTo>
                  <a:lnTo>
                    <a:pt x="24188" y="3372"/>
                  </a:lnTo>
                  <a:lnTo>
                    <a:pt x="23626" y="2923"/>
                  </a:lnTo>
                  <a:lnTo>
                    <a:pt x="23064" y="2518"/>
                  </a:lnTo>
                  <a:lnTo>
                    <a:pt x="22457" y="2136"/>
                  </a:lnTo>
                  <a:lnTo>
                    <a:pt x="21827" y="1776"/>
                  </a:lnTo>
                  <a:lnTo>
                    <a:pt x="21198" y="1439"/>
                  </a:lnTo>
                  <a:lnTo>
                    <a:pt x="20546" y="1147"/>
                  </a:lnTo>
                  <a:lnTo>
                    <a:pt x="19872" y="877"/>
                  </a:lnTo>
                  <a:lnTo>
                    <a:pt x="19175" y="652"/>
                  </a:lnTo>
                  <a:lnTo>
                    <a:pt x="18478" y="450"/>
                  </a:lnTo>
                  <a:lnTo>
                    <a:pt x="17759" y="293"/>
                  </a:lnTo>
                  <a:lnTo>
                    <a:pt x="17039" y="158"/>
                  </a:lnTo>
                  <a:lnTo>
                    <a:pt x="16297" y="68"/>
                  </a:lnTo>
                  <a:lnTo>
                    <a:pt x="15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208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50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32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96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87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314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91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48" y="1597"/>
                  </a:lnTo>
                  <a:lnTo>
                    <a:pt x="540" y="3170"/>
                  </a:lnTo>
                  <a:lnTo>
                    <a:pt x="855" y="4766"/>
                  </a:lnTo>
                  <a:lnTo>
                    <a:pt x="1192" y="6340"/>
                  </a:lnTo>
                  <a:lnTo>
                    <a:pt x="1551" y="7913"/>
                  </a:lnTo>
                  <a:lnTo>
                    <a:pt x="1956" y="9464"/>
                  </a:lnTo>
                  <a:lnTo>
                    <a:pt x="2361" y="11015"/>
                  </a:lnTo>
                  <a:lnTo>
                    <a:pt x="2810" y="12544"/>
                  </a:lnTo>
                  <a:lnTo>
                    <a:pt x="3282" y="14095"/>
                  </a:lnTo>
                  <a:lnTo>
                    <a:pt x="3799" y="15601"/>
                  </a:lnTo>
                  <a:lnTo>
                    <a:pt x="4316" y="17107"/>
                  </a:lnTo>
                  <a:lnTo>
                    <a:pt x="4878" y="18613"/>
                  </a:lnTo>
                  <a:lnTo>
                    <a:pt x="5463" y="20097"/>
                  </a:lnTo>
                  <a:lnTo>
                    <a:pt x="6070" y="21581"/>
                  </a:lnTo>
                  <a:lnTo>
                    <a:pt x="6699" y="23042"/>
                  </a:lnTo>
                  <a:lnTo>
                    <a:pt x="7374" y="24503"/>
                  </a:lnTo>
                  <a:lnTo>
                    <a:pt x="8048" y="25941"/>
                  </a:lnTo>
                  <a:lnTo>
                    <a:pt x="8767" y="27380"/>
                  </a:lnTo>
                  <a:lnTo>
                    <a:pt x="9509" y="28796"/>
                  </a:lnTo>
                  <a:lnTo>
                    <a:pt x="10251" y="30190"/>
                  </a:lnTo>
                  <a:lnTo>
                    <a:pt x="11038" y="31584"/>
                  </a:lnTo>
                  <a:lnTo>
                    <a:pt x="11847" y="32955"/>
                  </a:lnTo>
                  <a:lnTo>
                    <a:pt x="12701" y="34326"/>
                  </a:lnTo>
                  <a:lnTo>
                    <a:pt x="13555" y="35675"/>
                  </a:lnTo>
                  <a:lnTo>
                    <a:pt x="14432" y="37001"/>
                  </a:lnTo>
                  <a:lnTo>
                    <a:pt x="15331" y="38305"/>
                  </a:lnTo>
                  <a:lnTo>
                    <a:pt x="16275" y="39609"/>
                  </a:lnTo>
                  <a:lnTo>
                    <a:pt x="17219" y="40890"/>
                  </a:lnTo>
                  <a:lnTo>
                    <a:pt x="18186" y="42149"/>
                  </a:lnTo>
                  <a:lnTo>
                    <a:pt x="19198" y="43408"/>
                  </a:lnTo>
                  <a:lnTo>
                    <a:pt x="20209" y="44644"/>
                  </a:lnTo>
                  <a:lnTo>
                    <a:pt x="21266" y="45858"/>
                  </a:lnTo>
                  <a:lnTo>
                    <a:pt x="22322" y="47049"/>
                  </a:lnTo>
                  <a:lnTo>
                    <a:pt x="23424" y="48218"/>
                  </a:lnTo>
                  <a:lnTo>
                    <a:pt x="24525" y="49387"/>
                  </a:lnTo>
                  <a:lnTo>
                    <a:pt x="25649" y="50534"/>
                  </a:lnTo>
                  <a:lnTo>
                    <a:pt x="26818" y="51658"/>
                  </a:lnTo>
                  <a:lnTo>
                    <a:pt x="27987" y="52759"/>
                  </a:lnTo>
                  <a:lnTo>
                    <a:pt x="29178" y="53838"/>
                  </a:lnTo>
                  <a:lnTo>
                    <a:pt x="30392" y="54895"/>
                  </a:lnTo>
                  <a:lnTo>
                    <a:pt x="31628" y="55929"/>
                  </a:lnTo>
                  <a:lnTo>
                    <a:pt x="32887" y="56940"/>
                  </a:lnTo>
                  <a:lnTo>
                    <a:pt x="34169" y="57952"/>
                  </a:lnTo>
                  <a:lnTo>
                    <a:pt x="35472" y="58918"/>
                  </a:lnTo>
                  <a:lnTo>
                    <a:pt x="36776" y="59862"/>
                  </a:lnTo>
                  <a:lnTo>
                    <a:pt x="38125" y="60807"/>
                  </a:lnTo>
                  <a:lnTo>
                    <a:pt x="39474" y="61706"/>
                  </a:lnTo>
                  <a:lnTo>
                    <a:pt x="40845" y="62582"/>
                  </a:lnTo>
                  <a:lnTo>
                    <a:pt x="42238" y="63459"/>
                  </a:lnTo>
                  <a:lnTo>
                    <a:pt x="43655" y="64291"/>
                  </a:lnTo>
                  <a:lnTo>
                    <a:pt x="45093" y="65100"/>
                  </a:lnTo>
                  <a:lnTo>
                    <a:pt x="46532" y="65887"/>
                  </a:lnTo>
                  <a:lnTo>
                    <a:pt x="48016" y="66651"/>
                  </a:lnTo>
                  <a:lnTo>
                    <a:pt x="49499" y="67370"/>
                  </a:lnTo>
                  <a:lnTo>
                    <a:pt x="51005" y="68090"/>
                  </a:lnTo>
                  <a:lnTo>
                    <a:pt x="52511" y="68764"/>
                  </a:lnTo>
                  <a:lnTo>
                    <a:pt x="54062" y="69438"/>
                  </a:lnTo>
                  <a:lnTo>
                    <a:pt x="55614" y="70068"/>
                  </a:lnTo>
                  <a:lnTo>
                    <a:pt x="57187" y="70675"/>
                  </a:lnTo>
                  <a:lnTo>
                    <a:pt x="58783" y="71237"/>
                  </a:lnTo>
                  <a:lnTo>
                    <a:pt x="60379" y="71799"/>
                  </a:lnTo>
                  <a:lnTo>
                    <a:pt x="61998" y="72316"/>
                  </a:lnTo>
                  <a:lnTo>
                    <a:pt x="63639" y="72810"/>
                  </a:lnTo>
                  <a:lnTo>
                    <a:pt x="65302" y="73260"/>
                  </a:lnTo>
                  <a:lnTo>
                    <a:pt x="66426" y="73552"/>
                  </a:lnTo>
                  <a:lnTo>
                    <a:pt x="67527" y="73844"/>
                  </a:lnTo>
                  <a:lnTo>
                    <a:pt x="68651" y="74092"/>
                  </a:lnTo>
                  <a:lnTo>
                    <a:pt x="69775" y="74339"/>
                  </a:lnTo>
                  <a:lnTo>
                    <a:pt x="70899" y="74586"/>
                  </a:lnTo>
                  <a:lnTo>
                    <a:pt x="72023" y="74811"/>
                  </a:lnTo>
                  <a:lnTo>
                    <a:pt x="73147" y="75013"/>
                  </a:lnTo>
                  <a:lnTo>
                    <a:pt x="74249" y="75193"/>
                  </a:lnTo>
                  <a:lnTo>
                    <a:pt x="75373" y="75373"/>
                  </a:lnTo>
                  <a:lnTo>
                    <a:pt x="76497" y="75530"/>
                  </a:lnTo>
                  <a:lnTo>
                    <a:pt x="77620" y="75688"/>
                  </a:lnTo>
                  <a:lnTo>
                    <a:pt x="78722" y="75800"/>
                  </a:lnTo>
                  <a:lnTo>
                    <a:pt x="79846" y="75935"/>
                  </a:lnTo>
                  <a:lnTo>
                    <a:pt x="80970" y="76025"/>
                  </a:lnTo>
                  <a:lnTo>
                    <a:pt x="82071" y="76115"/>
                  </a:lnTo>
                  <a:lnTo>
                    <a:pt x="83195" y="76205"/>
                  </a:lnTo>
                  <a:lnTo>
                    <a:pt x="84297" y="76250"/>
                  </a:lnTo>
                  <a:lnTo>
                    <a:pt x="85421" y="76295"/>
                  </a:lnTo>
                  <a:lnTo>
                    <a:pt x="86522" y="76340"/>
                  </a:lnTo>
                  <a:lnTo>
                    <a:pt x="87624" y="76362"/>
                  </a:lnTo>
                  <a:lnTo>
                    <a:pt x="88748" y="76362"/>
                  </a:lnTo>
                  <a:lnTo>
                    <a:pt x="89849" y="76340"/>
                  </a:lnTo>
                  <a:lnTo>
                    <a:pt x="90951" y="76340"/>
                  </a:lnTo>
                  <a:lnTo>
                    <a:pt x="92052" y="76295"/>
                  </a:lnTo>
                  <a:lnTo>
                    <a:pt x="93153" y="76250"/>
                  </a:lnTo>
                  <a:lnTo>
                    <a:pt x="94232" y="76182"/>
                  </a:lnTo>
                  <a:lnTo>
                    <a:pt x="95334" y="76115"/>
                  </a:lnTo>
                  <a:lnTo>
                    <a:pt x="96435" y="76025"/>
                  </a:lnTo>
                  <a:lnTo>
                    <a:pt x="98593" y="75800"/>
                  </a:lnTo>
                  <a:lnTo>
                    <a:pt x="100774" y="75530"/>
                  </a:lnTo>
                  <a:lnTo>
                    <a:pt x="102909" y="75193"/>
                  </a:lnTo>
                  <a:lnTo>
                    <a:pt x="105067" y="74811"/>
                  </a:lnTo>
                  <a:lnTo>
                    <a:pt x="107180" y="74384"/>
                  </a:lnTo>
                  <a:lnTo>
                    <a:pt x="109293" y="73912"/>
                  </a:lnTo>
                  <a:lnTo>
                    <a:pt x="111406" y="73395"/>
                  </a:lnTo>
                  <a:lnTo>
                    <a:pt x="113474" y="72810"/>
                  </a:lnTo>
                  <a:lnTo>
                    <a:pt x="115543" y="72181"/>
                  </a:lnTo>
                  <a:lnTo>
                    <a:pt x="117588" y="71507"/>
                  </a:lnTo>
                  <a:lnTo>
                    <a:pt x="119611" y="70787"/>
                  </a:lnTo>
                  <a:lnTo>
                    <a:pt x="121634" y="70000"/>
                  </a:lnTo>
                  <a:lnTo>
                    <a:pt x="123613" y="69191"/>
                  </a:lnTo>
                  <a:lnTo>
                    <a:pt x="125591" y="68315"/>
                  </a:lnTo>
                  <a:lnTo>
                    <a:pt x="127524" y="67393"/>
                  </a:lnTo>
                  <a:lnTo>
                    <a:pt x="129457" y="66449"/>
                  </a:lnTo>
                  <a:lnTo>
                    <a:pt x="131345" y="65437"/>
                  </a:lnTo>
                  <a:lnTo>
                    <a:pt x="133211" y="64381"/>
                  </a:lnTo>
                  <a:lnTo>
                    <a:pt x="135077" y="63302"/>
                  </a:lnTo>
                  <a:lnTo>
                    <a:pt x="136898" y="62155"/>
                  </a:lnTo>
                  <a:lnTo>
                    <a:pt x="138673" y="60986"/>
                  </a:lnTo>
                  <a:lnTo>
                    <a:pt x="140449" y="59750"/>
                  </a:lnTo>
                  <a:lnTo>
                    <a:pt x="142180" y="58491"/>
                  </a:lnTo>
                  <a:lnTo>
                    <a:pt x="143889" y="57187"/>
                  </a:lnTo>
                  <a:lnTo>
                    <a:pt x="145575" y="55839"/>
                  </a:lnTo>
                  <a:lnTo>
                    <a:pt x="147215" y="54445"/>
                  </a:lnTo>
                  <a:lnTo>
                    <a:pt x="148834" y="53006"/>
                  </a:lnTo>
                  <a:lnTo>
                    <a:pt x="150407" y="51545"/>
                  </a:lnTo>
                  <a:lnTo>
                    <a:pt x="151959" y="50017"/>
                  </a:lnTo>
                  <a:lnTo>
                    <a:pt x="153465" y="48488"/>
                  </a:lnTo>
                  <a:lnTo>
                    <a:pt x="154926" y="46892"/>
                  </a:lnTo>
                  <a:lnTo>
                    <a:pt x="156364" y="45273"/>
                  </a:lnTo>
                  <a:lnTo>
                    <a:pt x="157781" y="43610"/>
                  </a:lnTo>
                  <a:lnTo>
                    <a:pt x="159129" y="41902"/>
                  </a:lnTo>
                  <a:lnTo>
                    <a:pt x="160456" y="40171"/>
                  </a:lnTo>
                  <a:lnTo>
                    <a:pt x="161107" y="39294"/>
                  </a:lnTo>
                  <a:lnTo>
                    <a:pt x="161737" y="38395"/>
                  </a:lnTo>
                  <a:lnTo>
                    <a:pt x="162366" y="37496"/>
                  </a:lnTo>
                  <a:lnTo>
                    <a:pt x="162973" y="36597"/>
                  </a:lnTo>
                  <a:lnTo>
                    <a:pt x="163580" y="35675"/>
                  </a:lnTo>
                  <a:lnTo>
                    <a:pt x="164165" y="34753"/>
                  </a:lnTo>
                  <a:lnTo>
                    <a:pt x="164749" y="33809"/>
                  </a:lnTo>
                  <a:lnTo>
                    <a:pt x="165334" y="32865"/>
                  </a:lnTo>
                  <a:lnTo>
                    <a:pt x="165896" y="31921"/>
                  </a:lnTo>
                  <a:lnTo>
                    <a:pt x="166435" y="30954"/>
                  </a:lnTo>
                  <a:lnTo>
                    <a:pt x="166975" y="29988"/>
                  </a:lnTo>
                  <a:lnTo>
                    <a:pt x="167514" y="29021"/>
                  </a:lnTo>
                  <a:lnTo>
                    <a:pt x="168031" y="28032"/>
                  </a:lnTo>
                  <a:lnTo>
                    <a:pt x="168526" y="27043"/>
                  </a:lnTo>
                  <a:lnTo>
                    <a:pt x="169020" y="26031"/>
                  </a:lnTo>
                  <a:lnTo>
                    <a:pt x="169515" y="25020"/>
                  </a:lnTo>
                  <a:lnTo>
                    <a:pt x="169987" y="24008"/>
                  </a:lnTo>
                  <a:lnTo>
                    <a:pt x="170436" y="22974"/>
                  </a:lnTo>
                  <a:lnTo>
                    <a:pt x="170886" y="21940"/>
                  </a:lnTo>
                  <a:lnTo>
                    <a:pt x="171313" y="20906"/>
                  </a:lnTo>
                  <a:lnTo>
                    <a:pt x="171740" y="19872"/>
                  </a:lnTo>
                  <a:lnTo>
                    <a:pt x="172145" y="18816"/>
                  </a:lnTo>
                  <a:lnTo>
                    <a:pt x="172549" y="17737"/>
                  </a:lnTo>
                  <a:lnTo>
                    <a:pt x="172931" y="16680"/>
                  </a:lnTo>
                  <a:lnTo>
                    <a:pt x="173314" y="15601"/>
                  </a:lnTo>
                  <a:lnTo>
                    <a:pt x="173673" y="14500"/>
                  </a:lnTo>
                  <a:lnTo>
                    <a:pt x="174010" y="13421"/>
                  </a:lnTo>
                  <a:lnTo>
                    <a:pt x="174348" y="12319"/>
                  </a:lnTo>
                  <a:lnTo>
                    <a:pt x="174662" y="11195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23" y="24458"/>
                  </a:lnTo>
                  <a:lnTo>
                    <a:pt x="165761" y="24975"/>
                  </a:lnTo>
                  <a:lnTo>
                    <a:pt x="165199" y="25447"/>
                  </a:lnTo>
                  <a:lnTo>
                    <a:pt x="164592" y="25874"/>
                  </a:lnTo>
                  <a:lnTo>
                    <a:pt x="163962" y="26279"/>
                  </a:lnTo>
                  <a:lnTo>
                    <a:pt x="163310" y="26638"/>
                  </a:lnTo>
                  <a:lnTo>
                    <a:pt x="162636" y="26976"/>
                  </a:lnTo>
                  <a:lnTo>
                    <a:pt x="161939" y="27290"/>
                  </a:lnTo>
                  <a:lnTo>
                    <a:pt x="161220" y="27560"/>
                  </a:lnTo>
                  <a:lnTo>
                    <a:pt x="160501" y="27807"/>
                  </a:lnTo>
                  <a:lnTo>
                    <a:pt x="159736" y="28032"/>
                  </a:lnTo>
                  <a:lnTo>
                    <a:pt x="158972" y="28234"/>
                  </a:lnTo>
                  <a:lnTo>
                    <a:pt x="158208" y="28414"/>
                  </a:lnTo>
                  <a:lnTo>
                    <a:pt x="157421" y="28572"/>
                  </a:lnTo>
                  <a:lnTo>
                    <a:pt x="156612" y="28729"/>
                  </a:lnTo>
                  <a:lnTo>
                    <a:pt x="155802" y="28886"/>
                  </a:lnTo>
                  <a:lnTo>
                    <a:pt x="154161" y="29134"/>
                  </a:lnTo>
                  <a:lnTo>
                    <a:pt x="152498" y="29381"/>
                  </a:lnTo>
                  <a:lnTo>
                    <a:pt x="150812" y="29628"/>
                  </a:lnTo>
                  <a:lnTo>
                    <a:pt x="149149" y="29875"/>
                  </a:lnTo>
                  <a:lnTo>
                    <a:pt x="147508" y="30190"/>
                  </a:lnTo>
                  <a:lnTo>
                    <a:pt x="146698" y="30347"/>
                  </a:lnTo>
                  <a:lnTo>
                    <a:pt x="145889" y="30527"/>
                  </a:lnTo>
                  <a:lnTo>
                    <a:pt x="145080" y="30752"/>
                  </a:lnTo>
                  <a:lnTo>
                    <a:pt x="144293" y="30977"/>
                  </a:lnTo>
                  <a:lnTo>
                    <a:pt x="143529" y="31224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62" y="12364"/>
                  </a:lnTo>
                  <a:lnTo>
                    <a:pt x="53456" y="11959"/>
                  </a:lnTo>
                  <a:lnTo>
                    <a:pt x="52849" y="11577"/>
                  </a:lnTo>
                  <a:lnTo>
                    <a:pt x="52219" y="11195"/>
                  </a:lnTo>
                  <a:lnTo>
                    <a:pt x="51590" y="10836"/>
                  </a:lnTo>
                  <a:lnTo>
                    <a:pt x="50938" y="10498"/>
                  </a:lnTo>
                  <a:lnTo>
                    <a:pt x="49634" y="9824"/>
                  </a:lnTo>
                  <a:lnTo>
                    <a:pt x="48308" y="9195"/>
                  </a:lnTo>
                  <a:lnTo>
                    <a:pt x="46959" y="8588"/>
                  </a:lnTo>
                  <a:lnTo>
                    <a:pt x="45588" y="8003"/>
                  </a:lnTo>
                  <a:lnTo>
                    <a:pt x="44217" y="7441"/>
                  </a:lnTo>
                  <a:lnTo>
                    <a:pt x="41474" y="6295"/>
                  </a:lnTo>
                  <a:lnTo>
                    <a:pt x="40103" y="5710"/>
                  </a:lnTo>
                  <a:lnTo>
                    <a:pt x="38754" y="5103"/>
                  </a:lnTo>
                  <a:lnTo>
                    <a:pt x="37428" y="4451"/>
                  </a:lnTo>
                  <a:lnTo>
                    <a:pt x="36124" y="3777"/>
                  </a:lnTo>
                  <a:lnTo>
                    <a:pt x="35472" y="3440"/>
                  </a:lnTo>
                  <a:lnTo>
                    <a:pt x="34843" y="3058"/>
                  </a:lnTo>
                  <a:lnTo>
                    <a:pt x="34213" y="2698"/>
                  </a:lnTo>
                  <a:lnTo>
                    <a:pt x="33607" y="2293"/>
                  </a:lnTo>
                  <a:lnTo>
                    <a:pt x="32820" y="1754"/>
                  </a:lnTo>
                  <a:lnTo>
                    <a:pt x="32056" y="1192"/>
                  </a:lnTo>
                  <a:lnTo>
                    <a:pt x="31314" y="608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669975" y="2854675"/>
              <a:ext cx="4427275" cy="1909075"/>
            </a:xfrm>
            <a:custGeom>
              <a:avLst/>
              <a:gdLst/>
              <a:ahLst/>
              <a:cxnLst/>
              <a:rect l="l" t="t" r="r" b="b"/>
              <a:pathLst>
                <a:path w="177091" h="76363" extrusionOk="0">
                  <a:moveTo>
                    <a:pt x="0" y="1"/>
                  </a:moveTo>
                  <a:lnTo>
                    <a:pt x="203" y="1304"/>
                  </a:lnTo>
                  <a:lnTo>
                    <a:pt x="428" y="2608"/>
                  </a:lnTo>
                  <a:lnTo>
                    <a:pt x="675" y="3912"/>
                  </a:lnTo>
                  <a:lnTo>
                    <a:pt x="945" y="5193"/>
                  </a:lnTo>
                  <a:lnTo>
                    <a:pt x="1214" y="6475"/>
                  </a:lnTo>
                  <a:lnTo>
                    <a:pt x="1507" y="7756"/>
                  </a:lnTo>
                  <a:lnTo>
                    <a:pt x="1844" y="9037"/>
                  </a:lnTo>
                  <a:lnTo>
                    <a:pt x="2158" y="10319"/>
                  </a:lnTo>
                  <a:lnTo>
                    <a:pt x="2518" y="11577"/>
                  </a:lnTo>
                  <a:lnTo>
                    <a:pt x="2900" y="12836"/>
                  </a:lnTo>
                  <a:lnTo>
                    <a:pt x="3282" y="14095"/>
                  </a:lnTo>
                  <a:lnTo>
                    <a:pt x="3709" y="15331"/>
                  </a:lnTo>
                  <a:lnTo>
                    <a:pt x="4137" y="16568"/>
                  </a:lnTo>
                  <a:lnTo>
                    <a:pt x="4564" y="17804"/>
                  </a:lnTo>
                  <a:lnTo>
                    <a:pt x="5036" y="19018"/>
                  </a:lnTo>
                  <a:lnTo>
                    <a:pt x="5508" y="20232"/>
                  </a:lnTo>
                  <a:lnTo>
                    <a:pt x="6002" y="21446"/>
                  </a:lnTo>
                  <a:lnTo>
                    <a:pt x="6519" y="22660"/>
                  </a:lnTo>
                  <a:lnTo>
                    <a:pt x="7059" y="23851"/>
                  </a:lnTo>
                  <a:lnTo>
                    <a:pt x="7621" y="25042"/>
                  </a:lnTo>
                  <a:lnTo>
                    <a:pt x="8183" y="26211"/>
                  </a:lnTo>
                  <a:lnTo>
                    <a:pt x="8767" y="27380"/>
                  </a:lnTo>
                  <a:lnTo>
                    <a:pt x="9352" y="28527"/>
                  </a:lnTo>
                  <a:lnTo>
                    <a:pt x="9981" y="29695"/>
                  </a:lnTo>
                  <a:lnTo>
                    <a:pt x="10611" y="30819"/>
                  </a:lnTo>
                  <a:lnTo>
                    <a:pt x="11262" y="31966"/>
                  </a:lnTo>
                  <a:lnTo>
                    <a:pt x="11937" y="33090"/>
                  </a:lnTo>
                  <a:lnTo>
                    <a:pt x="12611" y="34191"/>
                  </a:lnTo>
                  <a:lnTo>
                    <a:pt x="13308" y="35293"/>
                  </a:lnTo>
                  <a:lnTo>
                    <a:pt x="14027" y="36394"/>
                  </a:lnTo>
                  <a:lnTo>
                    <a:pt x="14747" y="37473"/>
                  </a:lnTo>
                  <a:lnTo>
                    <a:pt x="15511" y="38552"/>
                  </a:lnTo>
                  <a:lnTo>
                    <a:pt x="16410" y="39834"/>
                  </a:lnTo>
                  <a:lnTo>
                    <a:pt x="17354" y="41092"/>
                  </a:lnTo>
                  <a:lnTo>
                    <a:pt x="18321" y="42329"/>
                  </a:lnTo>
                  <a:lnTo>
                    <a:pt x="19310" y="43565"/>
                  </a:lnTo>
                  <a:lnTo>
                    <a:pt x="20209" y="44622"/>
                  </a:lnTo>
                  <a:lnTo>
                    <a:pt x="21513" y="46150"/>
                  </a:lnTo>
                  <a:lnTo>
                    <a:pt x="22862" y="47634"/>
                  </a:lnTo>
                  <a:lnTo>
                    <a:pt x="23918" y="48758"/>
                  </a:lnTo>
                  <a:lnTo>
                    <a:pt x="24975" y="49837"/>
                  </a:lnTo>
                  <a:lnTo>
                    <a:pt x="26054" y="50938"/>
                  </a:lnTo>
                  <a:lnTo>
                    <a:pt x="27178" y="51995"/>
                  </a:lnTo>
                  <a:lnTo>
                    <a:pt x="28302" y="53029"/>
                  </a:lnTo>
                  <a:lnTo>
                    <a:pt x="29448" y="54063"/>
                  </a:lnTo>
                  <a:lnTo>
                    <a:pt x="30594" y="55074"/>
                  </a:lnTo>
                  <a:lnTo>
                    <a:pt x="31786" y="56063"/>
                  </a:lnTo>
                  <a:lnTo>
                    <a:pt x="32977" y="57030"/>
                  </a:lnTo>
                  <a:lnTo>
                    <a:pt x="34213" y="57974"/>
                  </a:lnTo>
                  <a:lnTo>
                    <a:pt x="35450" y="58896"/>
                  </a:lnTo>
                  <a:lnTo>
                    <a:pt x="36686" y="59817"/>
                  </a:lnTo>
                  <a:lnTo>
                    <a:pt x="37967" y="60694"/>
                  </a:lnTo>
                  <a:lnTo>
                    <a:pt x="39249" y="61571"/>
                  </a:lnTo>
                  <a:lnTo>
                    <a:pt x="40575" y="62403"/>
                  </a:lnTo>
                  <a:lnTo>
                    <a:pt x="41901" y="63234"/>
                  </a:lnTo>
                  <a:lnTo>
                    <a:pt x="43228" y="64044"/>
                  </a:lnTo>
                  <a:lnTo>
                    <a:pt x="44599" y="64830"/>
                  </a:lnTo>
                  <a:lnTo>
                    <a:pt x="45970" y="65572"/>
                  </a:lnTo>
                  <a:lnTo>
                    <a:pt x="47364" y="66314"/>
                  </a:lnTo>
                  <a:lnTo>
                    <a:pt x="48780" y="67033"/>
                  </a:lnTo>
                  <a:lnTo>
                    <a:pt x="50196" y="67708"/>
                  </a:lnTo>
                  <a:lnTo>
                    <a:pt x="51635" y="68382"/>
                  </a:lnTo>
                  <a:lnTo>
                    <a:pt x="53096" y="69034"/>
                  </a:lnTo>
                  <a:lnTo>
                    <a:pt x="54557" y="69641"/>
                  </a:lnTo>
                  <a:lnTo>
                    <a:pt x="56063" y="70225"/>
                  </a:lnTo>
                  <a:lnTo>
                    <a:pt x="57547" y="70810"/>
                  </a:lnTo>
                  <a:lnTo>
                    <a:pt x="59075" y="71349"/>
                  </a:lnTo>
                  <a:lnTo>
                    <a:pt x="60604" y="71866"/>
                  </a:lnTo>
                  <a:lnTo>
                    <a:pt x="62155" y="72361"/>
                  </a:lnTo>
                  <a:lnTo>
                    <a:pt x="63728" y="72833"/>
                  </a:lnTo>
                  <a:lnTo>
                    <a:pt x="65302" y="73260"/>
                  </a:lnTo>
                  <a:lnTo>
                    <a:pt x="66920" y="73687"/>
                  </a:lnTo>
                  <a:lnTo>
                    <a:pt x="68561" y="74069"/>
                  </a:lnTo>
                  <a:lnTo>
                    <a:pt x="70180" y="74429"/>
                  </a:lnTo>
                  <a:lnTo>
                    <a:pt x="71821" y="74766"/>
                  </a:lnTo>
                  <a:lnTo>
                    <a:pt x="73439" y="75058"/>
                  </a:lnTo>
                  <a:lnTo>
                    <a:pt x="75080" y="75328"/>
                  </a:lnTo>
                  <a:lnTo>
                    <a:pt x="76699" y="75553"/>
                  </a:lnTo>
                  <a:lnTo>
                    <a:pt x="78340" y="75755"/>
                  </a:lnTo>
                  <a:lnTo>
                    <a:pt x="79958" y="75935"/>
                  </a:lnTo>
                  <a:lnTo>
                    <a:pt x="81577" y="76092"/>
                  </a:lnTo>
                  <a:lnTo>
                    <a:pt x="83195" y="76205"/>
                  </a:lnTo>
                  <a:lnTo>
                    <a:pt x="84814" y="76272"/>
                  </a:lnTo>
                  <a:lnTo>
                    <a:pt x="86432" y="76340"/>
                  </a:lnTo>
                  <a:lnTo>
                    <a:pt x="88051" y="76362"/>
                  </a:lnTo>
                  <a:lnTo>
                    <a:pt x="89669" y="76362"/>
                  </a:lnTo>
                  <a:lnTo>
                    <a:pt x="91265" y="76317"/>
                  </a:lnTo>
                  <a:lnTo>
                    <a:pt x="92861" y="76250"/>
                  </a:lnTo>
                  <a:lnTo>
                    <a:pt x="94457" y="76160"/>
                  </a:lnTo>
                  <a:lnTo>
                    <a:pt x="96053" y="76047"/>
                  </a:lnTo>
                  <a:lnTo>
                    <a:pt x="97649" y="75890"/>
                  </a:lnTo>
                  <a:lnTo>
                    <a:pt x="99223" y="75710"/>
                  </a:lnTo>
                  <a:lnTo>
                    <a:pt x="100796" y="75508"/>
                  </a:lnTo>
                  <a:lnTo>
                    <a:pt x="102370" y="75283"/>
                  </a:lnTo>
                  <a:lnTo>
                    <a:pt x="103921" y="75036"/>
                  </a:lnTo>
                  <a:lnTo>
                    <a:pt x="105472" y="74744"/>
                  </a:lnTo>
                  <a:lnTo>
                    <a:pt x="107023" y="74429"/>
                  </a:lnTo>
                  <a:lnTo>
                    <a:pt x="108574" y="74092"/>
                  </a:lnTo>
                  <a:lnTo>
                    <a:pt x="110103" y="73710"/>
                  </a:lnTo>
                  <a:lnTo>
                    <a:pt x="111631" y="73327"/>
                  </a:lnTo>
                  <a:lnTo>
                    <a:pt x="113137" y="72900"/>
                  </a:lnTo>
                  <a:lnTo>
                    <a:pt x="114643" y="72451"/>
                  </a:lnTo>
                  <a:lnTo>
                    <a:pt x="116149" y="71979"/>
                  </a:lnTo>
                  <a:lnTo>
                    <a:pt x="117633" y="71484"/>
                  </a:lnTo>
                  <a:lnTo>
                    <a:pt x="119094" y="70967"/>
                  </a:lnTo>
                  <a:lnTo>
                    <a:pt x="120578" y="70405"/>
                  </a:lnTo>
                  <a:lnTo>
                    <a:pt x="122039" y="69843"/>
                  </a:lnTo>
                  <a:lnTo>
                    <a:pt x="123478" y="69236"/>
                  </a:lnTo>
                  <a:lnTo>
                    <a:pt x="124916" y="68607"/>
                  </a:lnTo>
                  <a:lnTo>
                    <a:pt x="126332" y="67955"/>
                  </a:lnTo>
                  <a:lnTo>
                    <a:pt x="127749" y="67281"/>
                  </a:lnTo>
                  <a:lnTo>
                    <a:pt x="129142" y="66584"/>
                  </a:lnTo>
                  <a:lnTo>
                    <a:pt x="130536" y="65864"/>
                  </a:lnTo>
                  <a:lnTo>
                    <a:pt x="131907" y="65123"/>
                  </a:lnTo>
                  <a:lnTo>
                    <a:pt x="133256" y="64358"/>
                  </a:lnTo>
                  <a:lnTo>
                    <a:pt x="134605" y="63571"/>
                  </a:lnTo>
                  <a:lnTo>
                    <a:pt x="135931" y="62740"/>
                  </a:lnTo>
                  <a:lnTo>
                    <a:pt x="137257" y="61908"/>
                  </a:lnTo>
                  <a:lnTo>
                    <a:pt x="138561" y="61054"/>
                  </a:lnTo>
                  <a:lnTo>
                    <a:pt x="139842" y="60155"/>
                  </a:lnTo>
                  <a:lnTo>
                    <a:pt x="141124" y="59255"/>
                  </a:lnTo>
                  <a:lnTo>
                    <a:pt x="142382" y="58311"/>
                  </a:lnTo>
                  <a:lnTo>
                    <a:pt x="143619" y="57367"/>
                  </a:lnTo>
                  <a:lnTo>
                    <a:pt x="144855" y="56401"/>
                  </a:lnTo>
                  <a:lnTo>
                    <a:pt x="146069" y="55389"/>
                  </a:lnTo>
                  <a:lnTo>
                    <a:pt x="147260" y="54378"/>
                  </a:lnTo>
                  <a:lnTo>
                    <a:pt x="148429" y="53343"/>
                  </a:lnTo>
                  <a:lnTo>
                    <a:pt x="149598" y="52287"/>
                  </a:lnTo>
                  <a:lnTo>
                    <a:pt x="150722" y="51208"/>
                  </a:lnTo>
                  <a:lnTo>
                    <a:pt x="151846" y="50106"/>
                  </a:lnTo>
                  <a:lnTo>
                    <a:pt x="152948" y="48983"/>
                  </a:lnTo>
                  <a:lnTo>
                    <a:pt x="154049" y="47836"/>
                  </a:lnTo>
                  <a:lnTo>
                    <a:pt x="155106" y="46667"/>
                  </a:lnTo>
                  <a:lnTo>
                    <a:pt x="156140" y="45498"/>
                  </a:lnTo>
                  <a:lnTo>
                    <a:pt x="157174" y="44284"/>
                  </a:lnTo>
                  <a:lnTo>
                    <a:pt x="157938" y="43385"/>
                  </a:lnTo>
                  <a:lnTo>
                    <a:pt x="158680" y="42464"/>
                  </a:lnTo>
                  <a:lnTo>
                    <a:pt x="159422" y="41519"/>
                  </a:lnTo>
                  <a:lnTo>
                    <a:pt x="160141" y="40575"/>
                  </a:lnTo>
                  <a:lnTo>
                    <a:pt x="160838" y="39631"/>
                  </a:lnTo>
                  <a:lnTo>
                    <a:pt x="161894" y="38170"/>
                  </a:lnTo>
                  <a:lnTo>
                    <a:pt x="162906" y="36686"/>
                  </a:lnTo>
                  <a:lnTo>
                    <a:pt x="163535" y="35742"/>
                  </a:lnTo>
                  <a:lnTo>
                    <a:pt x="164142" y="34776"/>
                  </a:lnTo>
                  <a:lnTo>
                    <a:pt x="164210" y="34663"/>
                  </a:lnTo>
                  <a:lnTo>
                    <a:pt x="164794" y="33719"/>
                  </a:lnTo>
                  <a:lnTo>
                    <a:pt x="165468" y="32640"/>
                  </a:lnTo>
                  <a:lnTo>
                    <a:pt x="165873" y="31921"/>
                  </a:lnTo>
                  <a:lnTo>
                    <a:pt x="166278" y="31224"/>
                  </a:lnTo>
                  <a:lnTo>
                    <a:pt x="166885" y="30168"/>
                  </a:lnTo>
                  <a:lnTo>
                    <a:pt x="167447" y="29111"/>
                  </a:lnTo>
                  <a:lnTo>
                    <a:pt x="167806" y="28437"/>
                  </a:lnTo>
                  <a:lnTo>
                    <a:pt x="168166" y="27762"/>
                  </a:lnTo>
                  <a:lnTo>
                    <a:pt x="168526" y="27020"/>
                  </a:lnTo>
                  <a:lnTo>
                    <a:pt x="168908" y="26279"/>
                  </a:lnTo>
                  <a:lnTo>
                    <a:pt x="169447" y="25132"/>
                  </a:lnTo>
                  <a:lnTo>
                    <a:pt x="169987" y="23963"/>
                  </a:lnTo>
                  <a:lnTo>
                    <a:pt x="170526" y="22794"/>
                  </a:lnTo>
                  <a:lnTo>
                    <a:pt x="171021" y="21603"/>
                  </a:lnTo>
                  <a:lnTo>
                    <a:pt x="171403" y="20704"/>
                  </a:lnTo>
                  <a:lnTo>
                    <a:pt x="171875" y="19535"/>
                  </a:lnTo>
                  <a:lnTo>
                    <a:pt x="172190" y="18681"/>
                  </a:lnTo>
                  <a:lnTo>
                    <a:pt x="172684" y="17377"/>
                  </a:lnTo>
                  <a:lnTo>
                    <a:pt x="173134" y="16073"/>
                  </a:lnTo>
                  <a:lnTo>
                    <a:pt x="173538" y="14904"/>
                  </a:lnTo>
                  <a:lnTo>
                    <a:pt x="173921" y="13713"/>
                  </a:lnTo>
                  <a:lnTo>
                    <a:pt x="174280" y="12499"/>
                  </a:lnTo>
                  <a:lnTo>
                    <a:pt x="174640" y="11308"/>
                  </a:lnTo>
                  <a:lnTo>
                    <a:pt x="174977" y="10094"/>
                  </a:lnTo>
                  <a:lnTo>
                    <a:pt x="175292" y="8835"/>
                  </a:lnTo>
                  <a:lnTo>
                    <a:pt x="175606" y="7576"/>
                  </a:lnTo>
                  <a:lnTo>
                    <a:pt x="175899" y="6295"/>
                  </a:lnTo>
                  <a:lnTo>
                    <a:pt x="176168" y="5036"/>
                  </a:lnTo>
                  <a:lnTo>
                    <a:pt x="176438" y="3777"/>
                  </a:lnTo>
                  <a:lnTo>
                    <a:pt x="176663" y="2518"/>
                  </a:lnTo>
                  <a:lnTo>
                    <a:pt x="176888" y="1259"/>
                  </a:lnTo>
                  <a:lnTo>
                    <a:pt x="177090" y="1"/>
                  </a:lnTo>
                  <a:lnTo>
                    <a:pt x="166188" y="1"/>
                  </a:lnTo>
                  <a:lnTo>
                    <a:pt x="166435" y="1192"/>
                  </a:lnTo>
                  <a:lnTo>
                    <a:pt x="166682" y="2406"/>
                  </a:lnTo>
                  <a:lnTo>
                    <a:pt x="166975" y="3597"/>
                  </a:lnTo>
                  <a:lnTo>
                    <a:pt x="167289" y="4766"/>
                  </a:lnTo>
                  <a:lnTo>
                    <a:pt x="167964" y="7216"/>
                  </a:lnTo>
                  <a:lnTo>
                    <a:pt x="168278" y="8475"/>
                  </a:lnTo>
                  <a:lnTo>
                    <a:pt x="168571" y="9734"/>
                  </a:lnTo>
                  <a:lnTo>
                    <a:pt x="168863" y="10993"/>
                  </a:lnTo>
                  <a:lnTo>
                    <a:pt x="169088" y="12274"/>
                  </a:lnTo>
                  <a:lnTo>
                    <a:pt x="169177" y="12904"/>
                  </a:lnTo>
                  <a:lnTo>
                    <a:pt x="169267" y="13533"/>
                  </a:lnTo>
                  <a:lnTo>
                    <a:pt x="169335" y="14162"/>
                  </a:lnTo>
                  <a:lnTo>
                    <a:pt x="169380" y="14792"/>
                  </a:lnTo>
                  <a:lnTo>
                    <a:pt x="169425" y="15399"/>
                  </a:lnTo>
                  <a:lnTo>
                    <a:pt x="169447" y="16028"/>
                  </a:lnTo>
                  <a:lnTo>
                    <a:pt x="169425" y="16635"/>
                  </a:lnTo>
                  <a:lnTo>
                    <a:pt x="169402" y="17242"/>
                  </a:lnTo>
                  <a:lnTo>
                    <a:pt x="169357" y="17849"/>
                  </a:lnTo>
                  <a:lnTo>
                    <a:pt x="169267" y="18433"/>
                  </a:lnTo>
                  <a:lnTo>
                    <a:pt x="169155" y="19018"/>
                  </a:lnTo>
                  <a:lnTo>
                    <a:pt x="169043" y="19602"/>
                  </a:lnTo>
                  <a:lnTo>
                    <a:pt x="168863" y="20187"/>
                  </a:lnTo>
                  <a:lnTo>
                    <a:pt x="168683" y="20749"/>
                  </a:lnTo>
                  <a:lnTo>
                    <a:pt x="168458" y="21288"/>
                  </a:lnTo>
                  <a:lnTo>
                    <a:pt x="168211" y="21828"/>
                  </a:lnTo>
                  <a:lnTo>
                    <a:pt x="167919" y="22367"/>
                  </a:lnTo>
                  <a:lnTo>
                    <a:pt x="167604" y="22884"/>
                  </a:lnTo>
                  <a:lnTo>
                    <a:pt x="167222" y="23401"/>
                  </a:lnTo>
                  <a:lnTo>
                    <a:pt x="166840" y="23896"/>
                  </a:lnTo>
                  <a:lnTo>
                    <a:pt x="166390" y="24368"/>
                  </a:lnTo>
                  <a:lnTo>
                    <a:pt x="165940" y="24818"/>
                  </a:lnTo>
                  <a:lnTo>
                    <a:pt x="165468" y="25222"/>
                  </a:lnTo>
                  <a:lnTo>
                    <a:pt x="164974" y="25627"/>
                  </a:lnTo>
                  <a:lnTo>
                    <a:pt x="164457" y="25986"/>
                  </a:lnTo>
                  <a:lnTo>
                    <a:pt x="163917" y="26301"/>
                  </a:lnTo>
                  <a:lnTo>
                    <a:pt x="163378" y="26616"/>
                  </a:lnTo>
                  <a:lnTo>
                    <a:pt x="162816" y="26908"/>
                  </a:lnTo>
                  <a:lnTo>
                    <a:pt x="162231" y="27155"/>
                  </a:lnTo>
                  <a:lnTo>
                    <a:pt x="161625" y="27403"/>
                  </a:lnTo>
                  <a:lnTo>
                    <a:pt x="161018" y="27627"/>
                  </a:lnTo>
                  <a:lnTo>
                    <a:pt x="160388" y="27830"/>
                  </a:lnTo>
                  <a:lnTo>
                    <a:pt x="159759" y="28032"/>
                  </a:lnTo>
                  <a:lnTo>
                    <a:pt x="159107" y="28189"/>
                  </a:lnTo>
                  <a:lnTo>
                    <a:pt x="158455" y="28347"/>
                  </a:lnTo>
                  <a:lnTo>
                    <a:pt x="157803" y="28504"/>
                  </a:lnTo>
                  <a:lnTo>
                    <a:pt x="156454" y="28774"/>
                  </a:lnTo>
                  <a:lnTo>
                    <a:pt x="155061" y="28999"/>
                  </a:lnTo>
                  <a:lnTo>
                    <a:pt x="153667" y="29201"/>
                  </a:lnTo>
                  <a:lnTo>
                    <a:pt x="152273" y="29426"/>
                  </a:lnTo>
                  <a:lnTo>
                    <a:pt x="150857" y="29628"/>
                  </a:lnTo>
                  <a:lnTo>
                    <a:pt x="149441" y="29830"/>
                  </a:lnTo>
                  <a:lnTo>
                    <a:pt x="148047" y="30078"/>
                  </a:lnTo>
                  <a:lnTo>
                    <a:pt x="146653" y="30347"/>
                  </a:lnTo>
                  <a:lnTo>
                    <a:pt x="145664" y="30595"/>
                  </a:lnTo>
                  <a:lnTo>
                    <a:pt x="144675" y="30864"/>
                  </a:lnTo>
                  <a:lnTo>
                    <a:pt x="143709" y="31157"/>
                  </a:lnTo>
                  <a:lnTo>
                    <a:pt x="142765" y="31494"/>
                  </a:lnTo>
                  <a:lnTo>
                    <a:pt x="142090" y="31764"/>
                  </a:lnTo>
                  <a:lnTo>
                    <a:pt x="141416" y="32056"/>
                  </a:lnTo>
                  <a:lnTo>
                    <a:pt x="140786" y="32393"/>
                  </a:lnTo>
                  <a:lnTo>
                    <a:pt x="140135" y="32730"/>
                  </a:lnTo>
                  <a:lnTo>
                    <a:pt x="139528" y="33067"/>
                  </a:lnTo>
                  <a:lnTo>
                    <a:pt x="138943" y="33449"/>
                  </a:lnTo>
                  <a:lnTo>
                    <a:pt x="138359" y="33832"/>
                  </a:lnTo>
                  <a:lnTo>
                    <a:pt x="137797" y="34236"/>
                  </a:lnTo>
                  <a:lnTo>
                    <a:pt x="137235" y="34663"/>
                  </a:lnTo>
                  <a:lnTo>
                    <a:pt x="136695" y="35113"/>
                  </a:lnTo>
                  <a:lnTo>
                    <a:pt x="136178" y="35563"/>
                  </a:lnTo>
                  <a:lnTo>
                    <a:pt x="135661" y="36035"/>
                  </a:lnTo>
                  <a:lnTo>
                    <a:pt x="135167" y="36507"/>
                  </a:lnTo>
                  <a:lnTo>
                    <a:pt x="134672" y="37001"/>
                  </a:lnTo>
                  <a:lnTo>
                    <a:pt x="134200" y="37518"/>
                  </a:lnTo>
                  <a:lnTo>
                    <a:pt x="133728" y="38035"/>
                  </a:lnTo>
                  <a:lnTo>
                    <a:pt x="133278" y="38575"/>
                  </a:lnTo>
                  <a:lnTo>
                    <a:pt x="132829" y="39114"/>
                  </a:lnTo>
                  <a:lnTo>
                    <a:pt x="131975" y="40216"/>
                  </a:lnTo>
                  <a:lnTo>
                    <a:pt x="131143" y="41362"/>
                  </a:lnTo>
                  <a:lnTo>
                    <a:pt x="130311" y="42554"/>
                  </a:lnTo>
                  <a:lnTo>
                    <a:pt x="129524" y="43745"/>
                  </a:lnTo>
                  <a:lnTo>
                    <a:pt x="128760" y="44959"/>
                  </a:lnTo>
                  <a:lnTo>
                    <a:pt x="127996" y="46195"/>
                  </a:lnTo>
                  <a:lnTo>
                    <a:pt x="127254" y="47454"/>
                  </a:lnTo>
                  <a:lnTo>
                    <a:pt x="125748" y="49949"/>
                  </a:lnTo>
                  <a:lnTo>
                    <a:pt x="124984" y="51208"/>
                  </a:lnTo>
                  <a:lnTo>
                    <a:pt x="124219" y="52444"/>
                  </a:lnTo>
                  <a:lnTo>
                    <a:pt x="123433" y="53658"/>
                  </a:lnTo>
                  <a:lnTo>
                    <a:pt x="122646" y="54872"/>
                  </a:lnTo>
                  <a:lnTo>
                    <a:pt x="121814" y="56041"/>
                  </a:lnTo>
                  <a:lnTo>
                    <a:pt x="120938" y="57187"/>
                  </a:lnTo>
                  <a:lnTo>
                    <a:pt x="120061" y="58311"/>
                  </a:lnTo>
                  <a:lnTo>
                    <a:pt x="119589" y="58851"/>
                  </a:lnTo>
                  <a:lnTo>
                    <a:pt x="119117" y="59390"/>
                  </a:lnTo>
                  <a:lnTo>
                    <a:pt x="118645" y="59907"/>
                  </a:lnTo>
                  <a:lnTo>
                    <a:pt x="118150" y="60402"/>
                  </a:lnTo>
                  <a:lnTo>
                    <a:pt x="117633" y="60896"/>
                  </a:lnTo>
                  <a:lnTo>
                    <a:pt x="117116" y="61391"/>
                  </a:lnTo>
                  <a:lnTo>
                    <a:pt x="116599" y="61863"/>
                  </a:lnTo>
                  <a:lnTo>
                    <a:pt x="116037" y="62313"/>
                  </a:lnTo>
                  <a:lnTo>
                    <a:pt x="115475" y="62762"/>
                  </a:lnTo>
                  <a:lnTo>
                    <a:pt x="114913" y="63189"/>
                  </a:lnTo>
                  <a:lnTo>
                    <a:pt x="114329" y="63594"/>
                  </a:lnTo>
                  <a:lnTo>
                    <a:pt x="113722" y="63999"/>
                  </a:lnTo>
                  <a:lnTo>
                    <a:pt x="113092" y="64358"/>
                  </a:lnTo>
                  <a:lnTo>
                    <a:pt x="112440" y="64718"/>
                  </a:lnTo>
                  <a:lnTo>
                    <a:pt x="111878" y="65010"/>
                  </a:lnTo>
                  <a:lnTo>
                    <a:pt x="111294" y="65302"/>
                  </a:lnTo>
                  <a:lnTo>
                    <a:pt x="110687" y="65572"/>
                  </a:lnTo>
                  <a:lnTo>
                    <a:pt x="110103" y="65819"/>
                  </a:lnTo>
                  <a:lnTo>
                    <a:pt x="109496" y="66044"/>
                  </a:lnTo>
                  <a:lnTo>
                    <a:pt x="108866" y="66269"/>
                  </a:lnTo>
                  <a:lnTo>
                    <a:pt x="108259" y="66449"/>
                  </a:lnTo>
                  <a:lnTo>
                    <a:pt x="107630" y="66651"/>
                  </a:lnTo>
                  <a:lnTo>
                    <a:pt x="107001" y="66808"/>
                  </a:lnTo>
                  <a:lnTo>
                    <a:pt x="106349" y="66966"/>
                  </a:lnTo>
                  <a:lnTo>
                    <a:pt x="105719" y="67101"/>
                  </a:lnTo>
                  <a:lnTo>
                    <a:pt x="105067" y="67236"/>
                  </a:lnTo>
                  <a:lnTo>
                    <a:pt x="104415" y="67348"/>
                  </a:lnTo>
                  <a:lnTo>
                    <a:pt x="103764" y="67438"/>
                  </a:lnTo>
                  <a:lnTo>
                    <a:pt x="102460" y="67618"/>
                  </a:lnTo>
                  <a:lnTo>
                    <a:pt x="101134" y="67730"/>
                  </a:lnTo>
                  <a:lnTo>
                    <a:pt x="99785" y="67798"/>
                  </a:lnTo>
                  <a:lnTo>
                    <a:pt x="98459" y="67842"/>
                  </a:lnTo>
                  <a:lnTo>
                    <a:pt x="97110" y="67820"/>
                  </a:lnTo>
                  <a:lnTo>
                    <a:pt x="95761" y="67798"/>
                  </a:lnTo>
                  <a:lnTo>
                    <a:pt x="94412" y="67730"/>
                  </a:lnTo>
                  <a:lnTo>
                    <a:pt x="93086" y="67618"/>
                  </a:lnTo>
                  <a:lnTo>
                    <a:pt x="91760" y="67505"/>
                  </a:lnTo>
                  <a:lnTo>
                    <a:pt x="90703" y="67393"/>
                  </a:lnTo>
                  <a:lnTo>
                    <a:pt x="89647" y="67258"/>
                  </a:lnTo>
                  <a:lnTo>
                    <a:pt x="88590" y="67101"/>
                  </a:lnTo>
                  <a:lnTo>
                    <a:pt x="87511" y="66921"/>
                  </a:lnTo>
                  <a:lnTo>
                    <a:pt x="86455" y="66719"/>
                  </a:lnTo>
                  <a:lnTo>
                    <a:pt x="85398" y="66494"/>
                  </a:lnTo>
                  <a:lnTo>
                    <a:pt x="84342" y="66269"/>
                  </a:lnTo>
                  <a:lnTo>
                    <a:pt x="83285" y="65999"/>
                  </a:lnTo>
                  <a:lnTo>
                    <a:pt x="82251" y="65729"/>
                  </a:lnTo>
                  <a:lnTo>
                    <a:pt x="81217" y="65415"/>
                  </a:lnTo>
                  <a:lnTo>
                    <a:pt x="80206" y="65078"/>
                  </a:lnTo>
                  <a:lnTo>
                    <a:pt x="79194" y="64740"/>
                  </a:lnTo>
                  <a:lnTo>
                    <a:pt x="78205" y="64358"/>
                  </a:lnTo>
                  <a:lnTo>
                    <a:pt x="77216" y="63954"/>
                  </a:lnTo>
                  <a:lnTo>
                    <a:pt x="76249" y="63526"/>
                  </a:lnTo>
                  <a:lnTo>
                    <a:pt x="75328" y="63077"/>
                  </a:lnTo>
                  <a:lnTo>
                    <a:pt x="74406" y="62605"/>
                  </a:lnTo>
                  <a:lnTo>
                    <a:pt x="73507" y="62110"/>
                  </a:lnTo>
                  <a:lnTo>
                    <a:pt x="72653" y="61571"/>
                  </a:lnTo>
                  <a:lnTo>
                    <a:pt x="71798" y="61031"/>
                  </a:lnTo>
                  <a:lnTo>
                    <a:pt x="70989" y="60447"/>
                  </a:lnTo>
                  <a:lnTo>
                    <a:pt x="70225" y="59840"/>
                  </a:lnTo>
                  <a:lnTo>
                    <a:pt x="69461" y="59211"/>
                  </a:lnTo>
                  <a:lnTo>
                    <a:pt x="68764" y="58536"/>
                  </a:lnTo>
                  <a:lnTo>
                    <a:pt x="68089" y="57839"/>
                  </a:lnTo>
                  <a:lnTo>
                    <a:pt x="67460" y="57120"/>
                  </a:lnTo>
                  <a:lnTo>
                    <a:pt x="66853" y="56378"/>
                  </a:lnTo>
                  <a:lnTo>
                    <a:pt x="66291" y="55614"/>
                  </a:lnTo>
                  <a:lnTo>
                    <a:pt x="66044" y="55209"/>
                  </a:lnTo>
                  <a:lnTo>
                    <a:pt x="65797" y="54805"/>
                  </a:lnTo>
                  <a:lnTo>
                    <a:pt x="65549" y="54378"/>
                  </a:lnTo>
                  <a:lnTo>
                    <a:pt x="65324" y="53973"/>
                  </a:lnTo>
                  <a:lnTo>
                    <a:pt x="65122" y="53546"/>
                  </a:lnTo>
                  <a:lnTo>
                    <a:pt x="64920" y="53096"/>
                  </a:lnTo>
                  <a:lnTo>
                    <a:pt x="64718" y="52647"/>
                  </a:lnTo>
                  <a:lnTo>
                    <a:pt x="64538" y="52197"/>
                  </a:lnTo>
                  <a:lnTo>
                    <a:pt x="64290" y="51478"/>
                  </a:lnTo>
                  <a:lnTo>
                    <a:pt x="64088" y="50758"/>
                  </a:lnTo>
                  <a:lnTo>
                    <a:pt x="63908" y="50039"/>
                  </a:lnTo>
                  <a:lnTo>
                    <a:pt x="63751" y="49320"/>
                  </a:lnTo>
                  <a:lnTo>
                    <a:pt x="63639" y="48578"/>
                  </a:lnTo>
                  <a:lnTo>
                    <a:pt x="63526" y="47859"/>
                  </a:lnTo>
                  <a:lnTo>
                    <a:pt x="63459" y="47117"/>
                  </a:lnTo>
                  <a:lnTo>
                    <a:pt x="63414" y="46375"/>
                  </a:lnTo>
                  <a:lnTo>
                    <a:pt x="63391" y="45633"/>
                  </a:lnTo>
                  <a:lnTo>
                    <a:pt x="63391" y="44891"/>
                  </a:lnTo>
                  <a:lnTo>
                    <a:pt x="63391" y="44127"/>
                  </a:lnTo>
                  <a:lnTo>
                    <a:pt x="63414" y="43385"/>
                  </a:lnTo>
                  <a:lnTo>
                    <a:pt x="63504" y="41879"/>
                  </a:lnTo>
                  <a:lnTo>
                    <a:pt x="63639" y="40351"/>
                  </a:lnTo>
                  <a:lnTo>
                    <a:pt x="63931" y="37316"/>
                  </a:lnTo>
                  <a:lnTo>
                    <a:pt x="64088" y="35787"/>
                  </a:lnTo>
                  <a:lnTo>
                    <a:pt x="64200" y="34281"/>
                  </a:lnTo>
                  <a:lnTo>
                    <a:pt x="64268" y="32753"/>
                  </a:lnTo>
                  <a:lnTo>
                    <a:pt x="64290" y="31988"/>
                  </a:lnTo>
                  <a:lnTo>
                    <a:pt x="64290" y="31247"/>
                  </a:lnTo>
                  <a:lnTo>
                    <a:pt x="64268" y="30482"/>
                  </a:lnTo>
                  <a:lnTo>
                    <a:pt x="64223" y="29740"/>
                  </a:lnTo>
                  <a:lnTo>
                    <a:pt x="64178" y="28976"/>
                  </a:lnTo>
                  <a:lnTo>
                    <a:pt x="64088" y="28234"/>
                  </a:lnTo>
                  <a:lnTo>
                    <a:pt x="63998" y="27672"/>
                  </a:lnTo>
                  <a:lnTo>
                    <a:pt x="63908" y="27110"/>
                  </a:lnTo>
                  <a:lnTo>
                    <a:pt x="63796" y="26548"/>
                  </a:lnTo>
                  <a:lnTo>
                    <a:pt x="63661" y="25986"/>
                  </a:lnTo>
                  <a:lnTo>
                    <a:pt x="63526" y="25447"/>
                  </a:lnTo>
                  <a:lnTo>
                    <a:pt x="63369" y="24907"/>
                  </a:lnTo>
                  <a:lnTo>
                    <a:pt x="63189" y="24345"/>
                  </a:lnTo>
                  <a:lnTo>
                    <a:pt x="63009" y="23806"/>
                  </a:lnTo>
                  <a:lnTo>
                    <a:pt x="62807" y="23289"/>
                  </a:lnTo>
                  <a:lnTo>
                    <a:pt x="62582" y="22749"/>
                  </a:lnTo>
                  <a:lnTo>
                    <a:pt x="62357" y="22232"/>
                  </a:lnTo>
                  <a:lnTo>
                    <a:pt x="62110" y="21693"/>
                  </a:lnTo>
                  <a:lnTo>
                    <a:pt x="61863" y="21176"/>
                  </a:lnTo>
                  <a:lnTo>
                    <a:pt x="61593" y="20681"/>
                  </a:lnTo>
                  <a:lnTo>
                    <a:pt x="61301" y="20164"/>
                  </a:lnTo>
                  <a:lnTo>
                    <a:pt x="61008" y="19670"/>
                  </a:lnTo>
                  <a:lnTo>
                    <a:pt x="60694" y="19175"/>
                  </a:lnTo>
                  <a:lnTo>
                    <a:pt x="60379" y="18703"/>
                  </a:lnTo>
                  <a:lnTo>
                    <a:pt x="60042" y="18209"/>
                  </a:lnTo>
                  <a:lnTo>
                    <a:pt x="59705" y="17759"/>
                  </a:lnTo>
                  <a:lnTo>
                    <a:pt x="59345" y="17287"/>
                  </a:lnTo>
                  <a:lnTo>
                    <a:pt x="58963" y="16837"/>
                  </a:lnTo>
                  <a:lnTo>
                    <a:pt x="58581" y="16388"/>
                  </a:lnTo>
                  <a:lnTo>
                    <a:pt x="58199" y="15938"/>
                  </a:lnTo>
                  <a:lnTo>
                    <a:pt x="57794" y="15511"/>
                  </a:lnTo>
                  <a:lnTo>
                    <a:pt x="57367" y="15107"/>
                  </a:lnTo>
                  <a:lnTo>
                    <a:pt x="56940" y="14679"/>
                  </a:lnTo>
                  <a:lnTo>
                    <a:pt x="56513" y="14297"/>
                  </a:lnTo>
                  <a:lnTo>
                    <a:pt x="56063" y="13893"/>
                  </a:lnTo>
                  <a:lnTo>
                    <a:pt x="55614" y="13511"/>
                  </a:lnTo>
                  <a:lnTo>
                    <a:pt x="55141" y="13151"/>
                  </a:lnTo>
                  <a:lnTo>
                    <a:pt x="54647" y="12791"/>
                  </a:lnTo>
                  <a:lnTo>
                    <a:pt x="54085" y="12387"/>
                  </a:lnTo>
                  <a:lnTo>
                    <a:pt x="53500" y="12004"/>
                  </a:lnTo>
                  <a:lnTo>
                    <a:pt x="52916" y="11622"/>
                  </a:lnTo>
                  <a:lnTo>
                    <a:pt x="52309" y="11263"/>
                  </a:lnTo>
                  <a:lnTo>
                    <a:pt x="51702" y="10903"/>
                  </a:lnTo>
                  <a:lnTo>
                    <a:pt x="51095" y="10566"/>
                  </a:lnTo>
                  <a:lnTo>
                    <a:pt x="49836" y="9914"/>
                  </a:lnTo>
                  <a:lnTo>
                    <a:pt x="48555" y="9307"/>
                  </a:lnTo>
                  <a:lnTo>
                    <a:pt x="47274" y="8722"/>
                  </a:lnTo>
                  <a:lnTo>
                    <a:pt x="45948" y="8161"/>
                  </a:lnTo>
                  <a:lnTo>
                    <a:pt x="44644" y="7599"/>
                  </a:lnTo>
                  <a:lnTo>
                    <a:pt x="41789" y="6407"/>
                  </a:lnTo>
                  <a:lnTo>
                    <a:pt x="40373" y="5800"/>
                  </a:lnTo>
                  <a:lnTo>
                    <a:pt x="38957" y="5193"/>
                  </a:lnTo>
                  <a:lnTo>
                    <a:pt x="37585" y="4519"/>
                  </a:lnTo>
                  <a:lnTo>
                    <a:pt x="36214" y="3845"/>
                  </a:lnTo>
                  <a:lnTo>
                    <a:pt x="35562" y="3462"/>
                  </a:lnTo>
                  <a:lnTo>
                    <a:pt x="34888" y="3103"/>
                  </a:lnTo>
                  <a:lnTo>
                    <a:pt x="34236" y="2698"/>
                  </a:lnTo>
                  <a:lnTo>
                    <a:pt x="33607" y="2293"/>
                  </a:lnTo>
                  <a:lnTo>
                    <a:pt x="32887" y="1821"/>
                  </a:lnTo>
                  <a:lnTo>
                    <a:pt x="32213" y="1304"/>
                  </a:lnTo>
                  <a:lnTo>
                    <a:pt x="31538" y="787"/>
                  </a:lnTo>
                  <a:lnTo>
                    <a:pt x="30887" y="225"/>
                  </a:lnTo>
                  <a:lnTo>
                    <a:pt x="30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5336300" y="2854675"/>
              <a:ext cx="760950" cy="1107125"/>
            </a:xfrm>
            <a:custGeom>
              <a:avLst/>
              <a:gdLst/>
              <a:ahLst/>
              <a:cxnLst/>
              <a:rect l="l" t="t" r="r" b="b"/>
              <a:pathLst>
                <a:path w="30438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54"/>
                  </a:lnTo>
                  <a:lnTo>
                    <a:pt x="9194" y="42936"/>
                  </a:lnTo>
                  <a:lnTo>
                    <a:pt x="9509" y="43273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4882" y="38665"/>
                  </a:lnTo>
                  <a:lnTo>
                    <a:pt x="15556" y="37676"/>
                  </a:lnTo>
                  <a:lnTo>
                    <a:pt x="16253" y="36686"/>
                  </a:lnTo>
                  <a:lnTo>
                    <a:pt x="16792" y="35855"/>
                  </a:lnTo>
                  <a:lnTo>
                    <a:pt x="17354" y="35001"/>
                  </a:lnTo>
                  <a:lnTo>
                    <a:pt x="18119" y="33764"/>
                  </a:lnTo>
                  <a:lnTo>
                    <a:pt x="18883" y="32505"/>
                  </a:lnTo>
                  <a:lnTo>
                    <a:pt x="19602" y="31247"/>
                  </a:lnTo>
                  <a:lnTo>
                    <a:pt x="20322" y="2998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614" y="2549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458" y="21401"/>
                  </a:lnTo>
                  <a:lnTo>
                    <a:pt x="25020" y="20007"/>
                  </a:lnTo>
                  <a:lnTo>
                    <a:pt x="25582" y="18591"/>
                  </a:lnTo>
                  <a:lnTo>
                    <a:pt x="26099" y="17152"/>
                  </a:lnTo>
                  <a:lnTo>
                    <a:pt x="26616" y="15713"/>
                  </a:lnTo>
                  <a:lnTo>
                    <a:pt x="27088" y="14252"/>
                  </a:lnTo>
                  <a:lnTo>
                    <a:pt x="27537" y="12791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37" y="1"/>
                  </a:lnTo>
                  <a:close/>
                </a:path>
              </a:pathLst>
            </a:custGeom>
            <a:solidFill>
              <a:srgbClr val="7CB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65" y="9779"/>
                  </a:lnTo>
                  <a:lnTo>
                    <a:pt x="3283" y="10476"/>
                  </a:lnTo>
                  <a:lnTo>
                    <a:pt x="2946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508" y="24638"/>
                  </a:lnTo>
                  <a:lnTo>
                    <a:pt x="3935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32" y="27380"/>
                  </a:lnTo>
                  <a:lnTo>
                    <a:pt x="4609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518" y="37428"/>
                  </a:lnTo>
                  <a:lnTo>
                    <a:pt x="1" y="38552"/>
                  </a:lnTo>
                  <a:lnTo>
                    <a:pt x="855" y="39744"/>
                  </a:lnTo>
                  <a:lnTo>
                    <a:pt x="1709" y="40913"/>
                  </a:lnTo>
                  <a:lnTo>
                    <a:pt x="2609" y="42059"/>
                  </a:lnTo>
                  <a:lnTo>
                    <a:pt x="3530" y="43205"/>
                  </a:lnTo>
                  <a:lnTo>
                    <a:pt x="4452" y="44329"/>
                  </a:lnTo>
                  <a:lnTo>
                    <a:pt x="5396" y="45453"/>
                  </a:lnTo>
                  <a:lnTo>
                    <a:pt x="6363" y="46555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78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25" y="41002"/>
                  </a:lnTo>
                  <a:lnTo>
                    <a:pt x="12252" y="40553"/>
                  </a:lnTo>
                  <a:lnTo>
                    <a:pt x="12724" y="40148"/>
                  </a:lnTo>
                  <a:lnTo>
                    <a:pt x="12971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53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47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92" y="32977"/>
                  </a:lnTo>
                  <a:lnTo>
                    <a:pt x="28594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91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27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517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425" y="12949"/>
                  </a:lnTo>
                  <a:lnTo>
                    <a:pt x="27650" y="12791"/>
                  </a:lnTo>
                  <a:lnTo>
                    <a:pt x="27875" y="12611"/>
                  </a:lnTo>
                  <a:lnTo>
                    <a:pt x="28055" y="12432"/>
                  </a:lnTo>
                  <a:lnTo>
                    <a:pt x="28235" y="12207"/>
                  </a:lnTo>
                  <a:lnTo>
                    <a:pt x="28392" y="12004"/>
                  </a:lnTo>
                  <a:lnTo>
                    <a:pt x="28549" y="11780"/>
                  </a:lnTo>
                  <a:lnTo>
                    <a:pt x="28684" y="11532"/>
                  </a:lnTo>
                  <a:lnTo>
                    <a:pt x="28819" y="11308"/>
                  </a:lnTo>
                  <a:lnTo>
                    <a:pt x="28909" y="11038"/>
                  </a:lnTo>
                  <a:lnTo>
                    <a:pt x="29021" y="10791"/>
                  </a:lnTo>
                  <a:lnTo>
                    <a:pt x="29089" y="10521"/>
                  </a:lnTo>
                  <a:lnTo>
                    <a:pt x="29156" y="10251"/>
                  </a:lnTo>
                  <a:lnTo>
                    <a:pt x="29201" y="9981"/>
                  </a:lnTo>
                  <a:lnTo>
                    <a:pt x="29246" y="9712"/>
                  </a:lnTo>
                  <a:lnTo>
                    <a:pt x="29269" y="9419"/>
                  </a:lnTo>
                  <a:lnTo>
                    <a:pt x="29291" y="8857"/>
                  </a:lnTo>
                  <a:lnTo>
                    <a:pt x="29246" y="8273"/>
                  </a:lnTo>
                  <a:lnTo>
                    <a:pt x="29156" y="7711"/>
                  </a:lnTo>
                  <a:lnTo>
                    <a:pt x="29021" y="7149"/>
                  </a:lnTo>
                  <a:lnTo>
                    <a:pt x="28819" y="6587"/>
                  </a:lnTo>
                  <a:lnTo>
                    <a:pt x="28707" y="6317"/>
                  </a:lnTo>
                  <a:lnTo>
                    <a:pt x="28594" y="6070"/>
                  </a:lnTo>
                  <a:lnTo>
                    <a:pt x="28459" y="5823"/>
                  </a:lnTo>
                  <a:lnTo>
                    <a:pt x="28302" y="5575"/>
                  </a:lnTo>
                  <a:lnTo>
                    <a:pt x="28145" y="5328"/>
                  </a:lnTo>
                  <a:lnTo>
                    <a:pt x="27965" y="5103"/>
                  </a:lnTo>
                  <a:lnTo>
                    <a:pt x="27605" y="4676"/>
                  </a:lnTo>
                  <a:lnTo>
                    <a:pt x="27201" y="4272"/>
                  </a:lnTo>
                  <a:lnTo>
                    <a:pt x="26773" y="3912"/>
                  </a:lnTo>
                  <a:lnTo>
                    <a:pt x="26346" y="3552"/>
                  </a:lnTo>
                  <a:lnTo>
                    <a:pt x="25874" y="3238"/>
                  </a:lnTo>
                  <a:lnTo>
                    <a:pt x="25380" y="2945"/>
                  </a:lnTo>
                  <a:lnTo>
                    <a:pt x="24885" y="2698"/>
                  </a:lnTo>
                  <a:lnTo>
                    <a:pt x="24368" y="2451"/>
                  </a:lnTo>
                  <a:lnTo>
                    <a:pt x="23851" y="2226"/>
                  </a:lnTo>
                  <a:lnTo>
                    <a:pt x="23312" y="2024"/>
                  </a:lnTo>
                  <a:lnTo>
                    <a:pt x="22750" y="1844"/>
                  </a:lnTo>
                  <a:lnTo>
                    <a:pt x="22210" y="1664"/>
                  </a:lnTo>
                  <a:lnTo>
                    <a:pt x="21648" y="1529"/>
                  </a:lnTo>
                  <a:lnTo>
                    <a:pt x="21086" y="1394"/>
                  </a:lnTo>
                  <a:lnTo>
                    <a:pt x="19962" y="1147"/>
                  </a:lnTo>
                  <a:lnTo>
                    <a:pt x="18614" y="922"/>
                  </a:lnTo>
                  <a:lnTo>
                    <a:pt x="17242" y="675"/>
                  </a:lnTo>
                  <a:lnTo>
                    <a:pt x="16568" y="540"/>
                  </a:lnTo>
                  <a:lnTo>
                    <a:pt x="15916" y="383"/>
                  </a:lnTo>
                  <a:lnTo>
                    <a:pt x="15242" y="203"/>
                  </a:lnTo>
                  <a:lnTo>
                    <a:pt x="14590" y="1"/>
                  </a:lnTo>
                  <a:close/>
                </a:path>
              </a:pathLst>
            </a:custGeom>
            <a:solidFill>
              <a:srgbClr val="8BB9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4343850" y="2854675"/>
              <a:ext cx="1753400" cy="1107125"/>
            </a:xfrm>
            <a:custGeom>
              <a:avLst/>
              <a:gdLst/>
              <a:ahLst/>
              <a:cxnLst/>
              <a:rect l="l" t="t" r="r" b="b"/>
              <a:pathLst>
                <a:path w="70136" h="44285" extrusionOk="0">
                  <a:moveTo>
                    <a:pt x="315" y="1"/>
                  </a:moveTo>
                  <a:lnTo>
                    <a:pt x="203" y="315"/>
                  </a:lnTo>
                  <a:lnTo>
                    <a:pt x="135" y="630"/>
                  </a:lnTo>
                  <a:lnTo>
                    <a:pt x="68" y="967"/>
                  </a:lnTo>
                  <a:lnTo>
                    <a:pt x="23" y="1304"/>
                  </a:lnTo>
                  <a:lnTo>
                    <a:pt x="1" y="1642"/>
                  </a:lnTo>
                  <a:lnTo>
                    <a:pt x="1" y="2001"/>
                  </a:lnTo>
                  <a:lnTo>
                    <a:pt x="1" y="2698"/>
                  </a:lnTo>
                  <a:lnTo>
                    <a:pt x="46" y="3417"/>
                  </a:lnTo>
                  <a:lnTo>
                    <a:pt x="135" y="4137"/>
                  </a:lnTo>
                  <a:lnTo>
                    <a:pt x="248" y="4834"/>
                  </a:lnTo>
                  <a:lnTo>
                    <a:pt x="383" y="5530"/>
                  </a:lnTo>
                  <a:lnTo>
                    <a:pt x="1484" y="11240"/>
                  </a:lnTo>
                  <a:lnTo>
                    <a:pt x="2608" y="16972"/>
                  </a:lnTo>
                  <a:lnTo>
                    <a:pt x="2676" y="17287"/>
                  </a:lnTo>
                  <a:lnTo>
                    <a:pt x="2765" y="17624"/>
                  </a:lnTo>
                  <a:lnTo>
                    <a:pt x="2878" y="17939"/>
                  </a:lnTo>
                  <a:lnTo>
                    <a:pt x="2968" y="18096"/>
                  </a:lnTo>
                  <a:lnTo>
                    <a:pt x="3058" y="18231"/>
                  </a:lnTo>
                  <a:lnTo>
                    <a:pt x="3170" y="18366"/>
                  </a:lnTo>
                  <a:lnTo>
                    <a:pt x="3283" y="18501"/>
                  </a:lnTo>
                  <a:lnTo>
                    <a:pt x="3417" y="18591"/>
                  </a:lnTo>
                  <a:lnTo>
                    <a:pt x="3530" y="18681"/>
                  </a:lnTo>
                  <a:lnTo>
                    <a:pt x="3687" y="18748"/>
                  </a:lnTo>
                  <a:lnTo>
                    <a:pt x="3822" y="18816"/>
                  </a:lnTo>
                  <a:lnTo>
                    <a:pt x="3957" y="18861"/>
                  </a:lnTo>
                  <a:lnTo>
                    <a:pt x="4114" y="18883"/>
                  </a:lnTo>
                  <a:lnTo>
                    <a:pt x="4429" y="18883"/>
                  </a:lnTo>
                  <a:lnTo>
                    <a:pt x="4766" y="18838"/>
                  </a:lnTo>
                  <a:lnTo>
                    <a:pt x="5081" y="18748"/>
                  </a:lnTo>
                  <a:lnTo>
                    <a:pt x="5418" y="18613"/>
                  </a:lnTo>
                  <a:lnTo>
                    <a:pt x="5755" y="18433"/>
                  </a:lnTo>
                  <a:lnTo>
                    <a:pt x="6070" y="18231"/>
                  </a:lnTo>
                  <a:lnTo>
                    <a:pt x="6385" y="17984"/>
                  </a:lnTo>
                  <a:lnTo>
                    <a:pt x="6699" y="17737"/>
                  </a:lnTo>
                  <a:lnTo>
                    <a:pt x="6969" y="17444"/>
                  </a:lnTo>
                  <a:lnTo>
                    <a:pt x="7239" y="17152"/>
                  </a:lnTo>
                  <a:lnTo>
                    <a:pt x="7464" y="16837"/>
                  </a:lnTo>
                  <a:lnTo>
                    <a:pt x="7666" y="16523"/>
                  </a:lnTo>
                  <a:lnTo>
                    <a:pt x="8048" y="15871"/>
                  </a:lnTo>
                  <a:lnTo>
                    <a:pt x="8498" y="15196"/>
                  </a:lnTo>
                  <a:lnTo>
                    <a:pt x="8745" y="14882"/>
                  </a:lnTo>
                  <a:lnTo>
                    <a:pt x="8992" y="14590"/>
                  </a:lnTo>
                  <a:lnTo>
                    <a:pt x="9239" y="14297"/>
                  </a:lnTo>
                  <a:lnTo>
                    <a:pt x="9509" y="14028"/>
                  </a:lnTo>
                  <a:lnTo>
                    <a:pt x="9801" y="13803"/>
                  </a:lnTo>
                  <a:lnTo>
                    <a:pt x="10094" y="13600"/>
                  </a:lnTo>
                  <a:lnTo>
                    <a:pt x="10386" y="13443"/>
                  </a:lnTo>
                  <a:lnTo>
                    <a:pt x="10701" y="13331"/>
                  </a:lnTo>
                  <a:lnTo>
                    <a:pt x="11015" y="13263"/>
                  </a:lnTo>
                  <a:lnTo>
                    <a:pt x="11173" y="13241"/>
                  </a:lnTo>
                  <a:lnTo>
                    <a:pt x="11487" y="13241"/>
                  </a:lnTo>
                  <a:lnTo>
                    <a:pt x="11667" y="13286"/>
                  </a:lnTo>
                  <a:lnTo>
                    <a:pt x="11825" y="13331"/>
                  </a:lnTo>
                  <a:lnTo>
                    <a:pt x="12004" y="13376"/>
                  </a:lnTo>
                  <a:lnTo>
                    <a:pt x="12252" y="13511"/>
                  </a:lnTo>
                  <a:lnTo>
                    <a:pt x="12476" y="13668"/>
                  </a:lnTo>
                  <a:lnTo>
                    <a:pt x="12701" y="13848"/>
                  </a:lnTo>
                  <a:lnTo>
                    <a:pt x="12926" y="14050"/>
                  </a:lnTo>
                  <a:lnTo>
                    <a:pt x="13331" y="14432"/>
                  </a:lnTo>
                  <a:lnTo>
                    <a:pt x="13555" y="14612"/>
                  </a:lnTo>
                  <a:lnTo>
                    <a:pt x="13780" y="14792"/>
                  </a:lnTo>
                  <a:lnTo>
                    <a:pt x="14117" y="14972"/>
                  </a:lnTo>
                  <a:lnTo>
                    <a:pt x="14455" y="15129"/>
                  </a:lnTo>
                  <a:lnTo>
                    <a:pt x="14814" y="15241"/>
                  </a:lnTo>
                  <a:lnTo>
                    <a:pt x="15174" y="15309"/>
                  </a:lnTo>
                  <a:lnTo>
                    <a:pt x="15534" y="15354"/>
                  </a:lnTo>
                  <a:lnTo>
                    <a:pt x="15916" y="15376"/>
                  </a:lnTo>
                  <a:lnTo>
                    <a:pt x="16702" y="15399"/>
                  </a:lnTo>
                  <a:lnTo>
                    <a:pt x="17489" y="15376"/>
                  </a:lnTo>
                  <a:lnTo>
                    <a:pt x="18276" y="15376"/>
                  </a:lnTo>
                  <a:lnTo>
                    <a:pt x="18658" y="15399"/>
                  </a:lnTo>
                  <a:lnTo>
                    <a:pt x="19040" y="15421"/>
                  </a:lnTo>
                  <a:lnTo>
                    <a:pt x="19422" y="15489"/>
                  </a:lnTo>
                  <a:lnTo>
                    <a:pt x="19805" y="15601"/>
                  </a:lnTo>
                  <a:lnTo>
                    <a:pt x="20232" y="15758"/>
                  </a:lnTo>
                  <a:lnTo>
                    <a:pt x="20614" y="15983"/>
                  </a:lnTo>
                  <a:lnTo>
                    <a:pt x="20973" y="16231"/>
                  </a:lnTo>
                  <a:lnTo>
                    <a:pt x="21311" y="16500"/>
                  </a:lnTo>
                  <a:lnTo>
                    <a:pt x="21625" y="16815"/>
                  </a:lnTo>
                  <a:lnTo>
                    <a:pt x="21918" y="17152"/>
                  </a:lnTo>
                  <a:lnTo>
                    <a:pt x="22210" y="17534"/>
                  </a:lnTo>
                  <a:lnTo>
                    <a:pt x="22457" y="17916"/>
                  </a:lnTo>
                  <a:lnTo>
                    <a:pt x="22682" y="18321"/>
                  </a:lnTo>
                  <a:lnTo>
                    <a:pt x="22907" y="18748"/>
                  </a:lnTo>
                  <a:lnTo>
                    <a:pt x="23334" y="19602"/>
                  </a:lnTo>
                  <a:lnTo>
                    <a:pt x="23716" y="20479"/>
                  </a:lnTo>
                  <a:lnTo>
                    <a:pt x="24076" y="21356"/>
                  </a:lnTo>
                  <a:lnTo>
                    <a:pt x="24278" y="21783"/>
                  </a:lnTo>
                  <a:lnTo>
                    <a:pt x="24503" y="22210"/>
                  </a:lnTo>
                  <a:lnTo>
                    <a:pt x="24750" y="22615"/>
                  </a:lnTo>
                  <a:lnTo>
                    <a:pt x="25020" y="23042"/>
                  </a:lnTo>
                  <a:lnTo>
                    <a:pt x="25312" y="23424"/>
                  </a:lnTo>
                  <a:lnTo>
                    <a:pt x="25627" y="23806"/>
                  </a:lnTo>
                  <a:lnTo>
                    <a:pt x="25941" y="24143"/>
                  </a:lnTo>
                  <a:lnTo>
                    <a:pt x="26301" y="24480"/>
                  </a:lnTo>
                  <a:lnTo>
                    <a:pt x="26661" y="24750"/>
                  </a:lnTo>
                  <a:lnTo>
                    <a:pt x="27020" y="24997"/>
                  </a:lnTo>
                  <a:lnTo>
                    <a:pt x="27425" y="25200"/>
                  </a:lnTo>
                  <a:lnTo>
                    <a:pt x="27830" y="25357"/>
                  </a:lnTo>
                  <a:lnTo>
                    <a:pt x="28032" y="25402"/>
                  </a:lnTo>
                  <a:lnTo>
                    <a:pt x="28234" y="25447"/>
                  </a:lnTo>
                  <a:lnTo>
                    <a:pt x="28437" y="25492"/>
                  </a:lnTo>
                  <a:lnTo>
                    <a:pt x="28886" y="25492"/>
                  </a:lnTo>
                  <a:lnTo>
                    <a:pt x="29088" y="25469"/>
                  </a:lnTo>
                  <a:lnTo>
                    <a:pt x="29313" y="25424"/>
                  </a:lnTo>
                  <a:lnTo>
                    <a:pt x="29538" y="25379"/>
                  </a:lnTo>
                  <a:lnTo>
                    <a:pt x="29875" y="25267"/>
                  </a:lnTo>
                  <a:lnTo>
                    <a:pt x="30212" y="25087"/>
                  </a:lnTo>
                  <a:lnTo>
                    <a:pt x="30550" y="24907"/>
                  </a:lnTo>
                  <a:lnTo>
                    <a:pt x="30842" y="24683"/>
                  </a:lnTo>
                  <a:lnTo>
                    <a:pt x="31156" y="24458"/>
                  </a:lnTo>
                  <a:lnTo>
                    <a:pt x="31449" y="24211"/>
                  </a:lnTo>
                  <a:lnTo>
                    <a:pt x="32033" y="23716"/>
                  </a:lnTo>
                  <a:lnTo>
                    <a:pt x="32325" y="23491"/>
                  </a:lnTo>
                  <a:lnTo>
                    <a:pt x="32640" y="23266"/>
                  </a:lnTo>
                  <a:lnTo>
                    <a:pt x="32932" y="23042"/>
                  </a:lnTo>
                  <a:lnTo>
                    <a:pt x="33247" y="22884"/>
                  </a:lnTo>
                  <a:lnTo>
                    <a:pt x="33562" y="22727"/>
                  </a:lnTo>
                  <a:lnTo>
                    <a:pt x="33899" y="22637"/>
                  </a:lnTo>
                  <a:lnTo>
                    <a:pt x="34236" y="22570"/>
                  </a:lnTo>
                  <a:lnTo>
                    <a:pt x="34596" y="22570"/>
                  </a:lnTo>
                  <a:lnTo>
                    <a:pt x="34843" y="22592"/>
                  </a:lnTo>
                  <a:lnTo>
                    <a:pt x="35068" y="22660"/>
                  </a:lnTo>
                  <a:lnTo>
                    <a:pt x="35293" y="22727"/>
                  </a:lnTo>
                  <a:lnTo>
                    <a:pt x="35517" y="22839"/>
                  </a:lnTo>
                  <a:lnTo>
                    <a:pt x="35742" y="22952"/>
                  </a:lnTo>
                  <a:lnTo>
                    <a:pt x="35944" y="23087"/>
                  </a:lnTo>
                  <a:lnTo>
                    <a:pt x="36147" y="23222"/>
                  </a:lnTo>
                  <a:lnTo>
                    <a:pt x="36327" y="23379"/>
                  </a:lnTo>
                  <a:lnTo>
                    <a:pt x="36641" y="23671"/>
                  </a:lnTo>
                  <a:lnTo>
                    <a:pt x="36911" y="23963"/>
                  </a:lnTo>
                  <a:lnTo>
                    <a:pt x="37181" y="24278"/>
                  </a:lnTo>
                  <a:lnTo>
                    <a:pt x="37428" y="24638"/>
                  </a:lnTo>
                  <a:lnTo>
                    <a:pt x="37653" y="24975"/>
                  </a:lnTo>
                  <a:lnTo>
                    <a:pt x="37855" y="25357"/>
                  </a:lnTo>
                  <a:lnTo>
                    <a:pt x="38058" y="25739"/>
                  </a:lnTo>
                  <a:lnTo>
                    <a:pt x="38237" y="26121"/>
                  </a:lnTo>
                  <a:lnTo>
                    <a:pt x="38552" y="26931"/>
                  </a:lnTo>
                  <a:lnTo>
                    <a:pt x="38844" y="27762"/>
                  </a:lnTo>
                  <a:lnTo>
                    <a:pt x="39406" y="29448"/>
                  </a:lnTo>
                  <a:lnTo>
                    <a:pt x="39676" y="30280"/>
                  </a:lnTo>
                  <a:lnTo>
                    <a:pt x="39991" y="31067"/>
                  </a:lnTo>
                  <a:lnTo>
                    <a:pt x="40148" y="31471"/>
                  </a:lnTo>
                  <a:lnTo>
                    <a:pt x="40328" y="31831"/>
                  </a:lnTo>
                  <a:lnTo>
                    <a:pt x="40508" y="32191"/>
                  </a:lnTo>
                  <a:lnTo>
                    <a:pt x="40710" y="32528"/>
                  </a:lnTo>
                  <a:lnTo>
                    <a:pt x="40935" y="32865"/>
                  </a:lnTo>
                  <a:lnTo>
                    <a:pt x="41182" y="33180"/>
                  </a:lnTo>
                  <a:lnTo>
                    <a:pt x="41429" y="33472"/>
                  </a:lnTo>
                  <a:lnTo>
                    <a:pt x="41699" y="33742"/>
                  </a:lnTo>
                  <a:lnTo>
                    <a:pt x="41991" y="33989"/>
                  </a:lnTo>
                  <a:lnTo>
                    <a:pt x="42329" y="34191"/>
                  </a:lnTo>
                  <a:lnTo>
                    <a:pt x="42666" y="34394"/>
                  </a:lnTo>
                  <a:lnTo>
                    <a:pt x="43048" y="34551"/>
                  </a:lnTo>
                  <a:lnTo>
                    <a:pt x="43385" y="34663"/>
                  </a:lnTo>
                  <a:lnTo>
                    <a:pt x="43722" y="34776"/>
                  </a:lnTo>
                  <a:lnTo>
                    <a:pt x="44397" y="34956"/>
                  </a:lnTo>
                  <a:lnTo>
                    <a:pt x="44711" y="35090"/>
                  </a:lnTo>
                  <a:lnTo>
                    <a:pt x="45026" y="35225"/>
                  </a:lnTo>
                  <a:lnTo>
                    <a:pt x="45318" y="35405"/>
                  </a:lnTo>
                  <a:lnTo>
                    <a:pt x="45453" y="35495"/>
                  </a:lnTo>
                  <a:lnTo>
                    <a:pt x="45566" y="35630"/>
                  </a:lnTo>
                  <a:lnTo>
                    <a:pt x="45768" y="35855"/>
                  </a:lnTo>
                  <a:lnTo>
                    <a:pt x="45925" y="36124"/>
                  </a:lnTo>
                  <a:lnTo>
                    <a:pt x="46060" y="36417"/>
                  </a:lnTo>
                  <a:lnTo>
                    <a:pt x="46150" y="36709"/>
                  </a:lnTo>
                  <a:lnTo>
                    <a:pt x="46240" y="37024"/>
                  </a:lnTo>
                  <a:lnTo>
                    <a:pt x="46307" y="37338"/>
                  </a:lnTo>
                  <a:lnTo>
                    <a:pt x="46420" y="37968"/>
                  </a:lnTo>
                  <a:lnTo>
                    <a:pt x="46532" y="38417"/>
                  </a:lnTo>
                  <a:lnTo>
                    <a:pt x="46667" y="38867"/>
                  </a:lnTo>
                  <a:lnTo>
                    <a:pt x="46802" y="39317"/>
                  </a:lnTo>
                  <a:lnTo>
                    <a:pt x="46959" y="39744"/>
                  </a:lnTo>
                  <a:lnTo>
                    <a:pt x="47162" y="40171"/>
                  </a:lnTo>
                  <a:lnTo>
                    <a:pt x="47341" y="40598"/>
                  </a:lnTo>
                  <a:lnTo>
                    <a:pt x="47566" y="41002"/>
                  </a:lnTo>
                  <a:lnTo>
                    <a:pt x="47813" y="41407"/>
                  </a:lnTo>
                  <a:lnTo>
                    <a:pt x="48061" y="41812"/>
                  </a:lnTo>
                  <a:lnTo>
                    <a:pt x="48330" y="42194"/>
                  </a:lnTo>
                  <a:lnTo>
                    <a:pt x="48600" y="42576"/>
                  </a:lnTo>
                  <a:lnTo>
                    <a:pt x="48915" y="42936"/>
                  </a:lnTo>
                  <a:lnTo>
                    <a:pt x="49230" y="43295"/>
                  </a:lnTo>
                  <a:lnTo>
                    <a:pt x="49544" y="43633"/>
                  </a:lnTo>
                  <a:lnTo>
                    <a:pt x="49881" y="43970"/>
                  </a:lnTo>
                  <a:lnTo>
                    <a:pt x="50219" y="44284"/>
                  </a:lnTo>
                  <a:lnTo>
                    <a:pt x="50983" y="43385"/>
                  </a:lnTo>
                  <a:lnTo>
                    <a:pt x="51725" y="42464"/>
                  </a:lnTo>
                  <a:lnTo>
                    <a:pt x="52467" y="41519"/>
                  </a:lnTo>
                  <a:lnTo>
                    <a:pt x="53186" y="40575"/>
                  </a:lnTo>
                  <a:lnTo>
                    <a:pt x="53883" y="39631"/>
                  </a:lnTo>
                  <a:lnTo>
                    <a:pt x="54580" y="38665"/>
                  </a:lnTo>
                  <a:lnTo>
                    <a:pt x="55276" y="37676"/>
                  </a:lnTo>
                  <a:lnTo>
                    <a:pt x="55951" y="36686"/>
                  </a:lnTo>
                  <a:lnTo>
                    <a:pt x="56603" y="35697"/>
                  </a:lnTo>
                  <a:lnTo>
                    <a:pt x="57255" y="34686"/>
                  </a:lnTo>
                  <a:lnTo>
                    <a:pt x="57884" y="33674"/>
                  </a:lnTo>
                  <a:lnTo>
                    <a:pt x="58491" y="32640"/>
                  </a:lnTo>
                  <a:lnTo>
                    <a:pt x="59120" y="31606"/>
                  </a:lnTo>
                  <a:lnTo>
                    <a:pt x="59705" y="30572"/>
                  </a:lnTo>
                  <a:lnTo>
                    <a:pt x="60289" y="29516"/>
                  </a:lnTo>
                  <a:lnTo>
                    <a:pt x="60851" y="28437"/>
                  </a:lnTo>
                  <a:lnTo>
                    <a:pt x="61413" y="27358"/>
                  </a:lnTo>
                  <a:lnTo>
                    <a:pt x="61953" y="26279"/>
                  </a:lnTo>
                  <a:lnTo>
                    <a:pt x="62470" y="25177"/>
                  </a:lnTo>
                  <a:lnTo>
                    <a:pt x="62987" y="24076"/>
                  </a:lnTo>
                  <a:lnTo>
                    <a:pt x="63481" y="22952"/>
                  </a:lnTo>
                  <a:lnTo>
                    <a:pt x="63976" y="21828"/>
                  </a:lnTo>
                  <a:lnTo>
                    <a:pt x="64448" y="20704"/>
                  </a:lnTo>
                  <a:lnTo>
                    <a:pt x="64897" y="19557"/>
                  </a:lnTo>
                  <a:lnTo>
                    <a:pt x="65347" y="18411"/>
                  </a:lnTo>
                  <a:lnTo>
                    <a:pt x="65774" y="17242"/>
                  </a:lnTo>
                  <a:lnTo>
                    <a:pt x="66179" y="16073"/>
                  </a:lnTo>
                  <a:lnTo>
                    <a:pt x="66583" y="14904"/>
                  </a:lnTo>
                  <a:lnTo>
                    <a:pt x="66966" y="13713"/>
                  </a:lnTo>
                  <a:lnTo>
                    <a:pt x="67325" y="12499"/>
                  </a:lnTo>
                  <a:lnTo>
                    <a:pt x="67685" y="11308"/>
                  </a:lnTo>
                  <a:lnTo>
                    <a:pt x="68022" y="10094"/>
                  </a:lnTo>
                  <a:lnTo>
                    <a:pt x="68337" y="8835"/>
                  </a:lnTo>
                  <a:lnTo>
                    <a:pt x="68651" y="7576"/>
                  </a:lnTo>
                  <a:lnTo>
                    <a:pt x="68944" y="6295"/>
                  </a:lnTo>
                  <a:lnTo>
                    <a:pt x="69213" y="5036"/>
                  </a:lnTo>
                  <a:lnTo>
                    <a:pt x="69483" y="3777"/>
                  </a:lnTo>
                  <a:lnTo>
                    <a:pt x="69708" y="2518"/>
                  </a:lnTo>
                  <a:lnTo>
                    <a:pt x="69933" y="1259"/>
                  </a:lnTo>
                  <a:lnTo>
                    <a:pt x="70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340725" y="2854675"/>
              <a:ext cx="1164450" cy="1444300"/>
            </a:xfrm>
            <a:custGeom>
              <a:avLst/>
              <a:gdLst/>
              <a:ahLst/>
              <a:cxnLst/>
              <a:rect l="l" t="t" r="r" b="b"/>
              <a:pathLst>
                <a:path w="46578" h="57772" extrusionOk="0">
                  <a:moveTo>
                    <a:pt x="1214" y="1"/>
                  </a:moveTo>
                  <a:lnTo>
                    <a:pt x="1035" y="428"/>
                  </a:lnTo>
                  <a:lnTo>
                    <a:pt x="855" y="877"/>
                  </a:lnTo>
                  <a:lnTo>
                    <a:pt x="697" y="1327"/>
                  </a:lnTo>
                  <a:lnTo>
                    <a:pt x="563" y="1776"/>
                  </a:lnTo>
                  <a:lnTo>
                    <a:pt x="315" y="2721"/>
                  </a:lnTo>
                  <a:lnTo>
                    <a:pt x="113" y="3642"/>
                  </a:lnTo>
                  <a:lnTo>
                    <a:pt x="45" y="3957"/>
                  </a:lnTo>
                  <a:lnTo>
                    <a:pt x="1" y="4272"/>
                  </a:lnTo>
                  <a:lnTo>
                    <a:pt x="1" y="4429"/>
                  </a:lnTo>
                  <a:lnTo>
                    <a:pt x="1" y="4586"/>
                  </a:lnTo>
                  <a:lnTo>
                    <a:pt x="23" y="4744"/>
                  </a:lnTo>
                  <a:lnTo>
                    <a:pt x="68" y="4879"/>
                  </a:lnTo>
                  <a:lnTo>
                    <a:pt x="135" y="5058"/>
                  </a:lnTo>
                  <a:lnTo>
                    <a:pt x="203" y="5216"/>
                  </a:lnTo>
                  <a:lnTo>
                    <a:pt x="315" y="5373"/>
                  </a:lnTo>
                  <a:lnTo>
                    <a:pt x="450" y="5530"/>
                  </a:lnTo>
                  <a:lnTo>
                    <a:pt x="697" y="5800"/>
                  </a:lnTo>
                  <a:lnTo>
                    <a:pt x="967" y="6070"/>
                  </a:lnTo>
                  <a:lnTo>
                    <a:pt x="1169" y="6295"/>
                  </a:lnTo>
                  <a:lnTo>
                    <a:pt x="1349" y="6520"/>
                  </a:lnTo>
                  <a:lnTo>
                    <a:pt x="1507" y="6744"/>
                  </a:lnTo>
                  <a:lnTo>
                    <a:pt x="1664" y="6992"/>
                  </a:lnTo>
                  <a:lnTo>
                    <a:pt x="1799" y="7239"/>
                  </a:lnTo>
                  <a:lnTo>
                    <a:pt x="1911" y="7486"/>
                  </a:lnTo>
                  <a:lnTo>
                    <a:pt x="2024" y="7756"/>
                  </a:lnTo>
                  <a:lnTo>
                    <a:pt x="2114" y="8026"/>
                  </a:lnTo>
                  <a:lnTo>
                    <a:pt x="2203" y="8318"/>
                  </a:lnTo>
                  <a:lnTo>
                    <a:pt x="2271" y="8588"/>
                  </a:lnTo>
                  <a:lnTo>
                    <a:pt x="2316" y="8857"/>
                  </a:lnTo>
                  <a:lnTo>
                    <a:pt x="2338" y="9150"/>
                  </a:lnTo>
                  <a:lnTo>
                    <a:pt x="2361" y="9442"/>
                  </a:lnTo>
                  <a:lnTo>
                    <a:pt x="2361" y="9734"/>
                  </a:lnTo>
                  <a:lnTo>
                    <a:pt x="2338" y="10004"/>
                  </a:lnTo>
                  <a:lnTo>
                    <a:pt x="2293" y="10296"/>
                  </a:lnTo>
                  <a:lnTo>
                    <a:pt x="2203" y="10813"/>
                  </a:lnTo>
                  <a:lnTo>
                    <a:pt x="2091" y="11330"/>
                  </a:lnTo>
                  <a:lnTo>
                    <a:pt x="2046" y="11600"/>
                  </a:lnTo>
                  <a:lnTo>
                    <a:pt x="2024" y="11870"/>
                  </a:lnTo>
                  <a:lnTo>
                    <a:pt x="2024" y="12117"/>
                  </a:lnTo>
                  <a:lnTo>
                    <a:pt x="2046" y="12387"/>
                  </a:lnTo>
                  <a:lnTo>
                    <a:pt x="2091" y="12544"/>
                  </a:lnTo>
                  <a:lnTo>
                    <a:pt x="2136" y="12724"/>
                  </a:lnTo>
                  <a:lnTo>
                    <a:pt x="2293" y="13038"/>
                  </a:lnTo>
                  <a:lnTo>
                    <a:pt x="2473" y="13331"/>
                  </a:lnTo>
                  <a:lnTo>
                    <a:pt x="2676" y="13600"/>
                  </a:lnTo>
                  <a:lnTo>
                    <a:pt x="2923" y="13870"/>
                  </a:lnTo>
                  <a:lnTo>
                    <a:pt x="3170" y="14117"/>
                  </a:lnTo>
                  <a:lnTo>
                    <a:pt x="3732" y="14590"/>
                  </a:lnTo>
                  <a:lnTo>
                    <a:pt x="4699" y="15354"/>
                  </a:lnTo>
                  <a:lnTo>
                    <a:pt x="5688" y="16141"/>
                  </a:lnTo>
                  <a:lnTo>
                    <a:pt x="6182" y="16500"/>
                  </a:lnTo>
                  <a:lnTo>
                    <a:pt x="6699" y="16860"/>
                  </a:lnTo>
                  <a:lnTo>
                    <a:pt x="7216" y="17220"/>
                  </a:lnTo>
                  <a:lnTo>
                    <a:pt x="7733" y="17534"/>
                  </a:lnTo>
                  <a:lnTo>
                    <a:pt x="8273" y="17849"/>
                  </a:lnTo>
                  <a:lnTo>
                    <a:pt x="8812" y="18141"/>
                  </a:lnTo>
                  <a:lnTo>
                    <a:pt x="9374" y="18411"/>
                  </a:lnTo>
                  <a:lnTo>
                    <a:pt x="9936" y="18636"/>
                  </a:lnTo>
                  <a:lnTo>
                    <a:pt x="10498" y="18838"/>
                  </a:lnTo>
                  <a:lnTo>
                    <a:pt x="11083" y="19018"/>
                  </a:lnTo>
                  <a:lnTo>
                    <a:pt x="11690" y="19153"/>
                  </a:lnTo>
                  <a:lnTo>
                    <a:pt x="12297" y="19243"/>
                  </a:lnTo>
                  <a:lnTo>
                    <a:pt x="13016" y="19333"/>
                  </a:lnTo>
                  <a:lnTo>
                    <a:pt x="13780" y="19400"/>
                  </a:lnTo>
                  <a:lnTo>
                    <a:pt x="14544" y="19490"/>
                  </a:lnTo>
                  <a:lnTo>
                    <a:pt x="14927" y="19535"/>
                  </a:lnTo>
                  <a:lnTo>
                    <a:pt x="15286" y="19602"/>
                  </a:lnTo>
                  <a:lnTo>
                    <a:pt x="15623" y="19692"/>
                  </a:lnTo>
                  <a:lnTo>
                    <a:pt x="15961" y="19805"/>
                  </a:lnTo>
                  <a:lnTo>
                    <a:pt x="16298" y="19940"/>
                  </a:lnTo>
                  <a:lnTo>
                    <a:pt x="16590" y="20097"/>
                  </a:lnTo>
                  <a:lnTo>
                    <a:pt x="16860" y="20299"/>
                  </a:lnTo>
                  <a:lnTo>
                    <a:pt x="17107" y="20524"/>
                  </a:lnTo>
                  <a:lnTo>
                    <a:pt x="17332" y="20771"/>
                  </a:lnTo>
                  <a:lnTo>
                    <a:pt x="17512" y="21064"/>
                  </a:lnTo>
                  <a:lnTo>
                    <a:pt x="17647" y="21356"/>
                  </a:lnTo>
                  <a:lnTo>
                    <a:pt x="17759" y="21648"/>
                  </a:lnTo>
                  <a:lnTo>
                    <a:pt x="17894" y="21918"/>
                  </a:lnTo>
                  <a:lnTo>
                    <a:pt x="17984" y="22053"/>
                  </a:lnTo>
                  <a:lnTo>
                    <a:pt x="18074" y="22165"/>
                  </a:lnTo>
                  <a:lnTo>
                    <a:pt x="17669" y="22390"/>
                  </a:lnTo>
                  <a:lnTo>
                    <a:pt x="17174" y="22660"/>
                  </a:lnTo>
                  <a:lnTo>
                    <a:pt x="16657" y="22929"/>
                  </a:lnTo>
                  <a:lnTo>
                    <a:pt x="16118" y="23199"/>
                  </a:lnTo>
                  <a:lnTo>
                    <a:pt x="15578" y="23514"/>
                  </a:lnTo>
                  <a:lnTo>
                    <a:pt x="15106" y="23828"/>
                  </a:lnTo>
                  <a:lnTo>
                    <a:pt x="14904" y="24008"/>
                  </a:lnTo>
                  <a:lnTo>
                    <a:pt x="14702" y="24188"/>
                  </a:lnTo>
                  <a:lnTo>
                    <a:pt x="14544" y="24345"/>
                  </a:lnTo>
                  <a:lnTo>
                    <a:pt x="14410" y="24525"/>
                  </a:lnTo>
                  <a:lnTo>
                    <a:pt x="14252" y="24773"/>
                  </a:lnTo>
                  <a:lnTo>
                    <a:pt x="14140" y="25042"/>
                  </a:lnTo>
                  <a:lnTo>
                    <a:pt x="14050" y="25312"/>
                  </a:lnTo>
                  <a:lnTo>
                    <a:pt x="14005" y="25447"/>
                  </a:lnTo>
                  <a:lnTo>
                    <a:pt x="14005" y="25582"/>
                  </a:lnTo>
                  <a:lnTo>
                    <a:pt x="14005" y="25762"/>
                  </a:lnTo>
                  <a:lnTo>
                    <a:pt x="14027" y="25919"/>
                  </a:lnTo>
                  <a:lnTo>
                    <a:pt x="14050" y="26076"/>
                  </a:lnTo>
                  <a:lnTo>
                    <a:pt x="14117" y="26211"/>
                  </a:lnTo>
                  <a:lnTo>
                    <a:pt x="14185" y="26369"/>
                  </a:lnTo>
                  <a:lnTo>
                    <a:pt x="14252" y="26503"/>
                  </a:lnTo>
                  <a:lnTo>
                    <a:pt x="14432" y="26773"/>
                  </a:lnTo>
                  <a:lnTo>
                    <a:pt x="14657" y="27020"/>
                  </a:lnTo>
                  <a:lnTo>
                    <a:pt x="14904" y="27268"/>
                  </a:lnTo>
                  <a:lnTo>
                    <a:pt x="15421" y="27740"/>
                  </a:lnTo>
                  <a:lnTo>
                    <a:pt x="15826" y="28122"/>
                  </a:lnTo>
                  <a:lnTo>
                    <a:pt x="16208" y="28549"/>
                  </a:lnTo>
                  <a:lnTo>
                    <a:pt x="16590" y="28976"/>
                  </a:lnTo>
                  <a:lnTo>
                    <a:pt x="16905" y="29448"/>
                  </a:lnTo>
                  <a:lnTo>
                    <a:pt x="17197" y="29920"/>
                  </a:lnTo>
                  <a:lnTo>
                    <a:pt x="17467" y="30437"/>
                  </a:lnTo>
                  <a:lnTo>
                    <a:pt x="17669" y="30954"/>
                  </a:lnTo>
                  <a:lnTo>
                    <a:pt x="17736" y="31224"/>
                  </a:lnTo>
                  <a:lnTo>
                    <a:pt x="17826" y="31494"/>
                  </a:lnTo>
                  <a:lnTo>
                    <a:pt x="17871" y="31786"/>
                  </a:lnTo>
                  <a:lnTo>
                    <a:pt x="17916" y="32056"/>
                  </a:lnTo>
                  <a:lnTo>
                    <a:pt x="17939" y="32348"/>
                  </a:lnTo>
                  <a:lnTo>
                    <a:pt x="17939" y="32640"/>
                  </a:lnTo>
                  <a:lnTo>
                    <a:pt x="17939" y="32910"/>
                  </a:lnTo>
                  <a:lnTo>
                    <a:pt x="17894" y="33202"/>
                  </a:lnTo>
                  <a:lnTo>
                    <a:pt x="17849" y="33494"/>
                  </a:lnTo>
                  <a:lnTo>
                    <a:pt x="17804" y="33764"/>
                  </a:lnTo>
                  <a:lnTo>
                    <a:pt x="17714" y="34034"/>
                  </a:lnTo>
                  <a:lnTo>
                    <a:pt x="17624" y="34304"/>
                  </a:lnTo>
                  <a:lnTo>
                    <a:pt x="17512" y="34551"/>
                  </a:lnTo>
                  <a:lnTo>
                    <a:pt x="17399" y="34821"/>
                  </a:lnTo>
                  <a:lnTo>
                    <a:pt x="17242" y="35046"/>
                  </a:lnTo>
                  <a:lnTo>
                    <a:pt x="17085" y="35270"/>
                  </a:lnTo>
                  <a:lnTo>
                    <a:pt x="16905" y="35495"/>
                  </a:lnTo>
                  <a:lnTo>
                    <a:pt x="16702" y="35697"/>
                  </a:lnTo>
                  <a:lnTo>
                    <a:pt x="16365" y="35967"/>
                  </a:lnTo>
                  <a:lnTo>
                    <a:pt x="16028" y="36237"/>
                  </a:lnTo>
                  <a:lnTo>
                    <a:pt x="15286" y="36709"/>
                  </a:lnTo>
                  <a:lnTo>
                    <a:pt x="14927" y="36956"/>
                  </a:lnTo>
                  <a:lnTo>
                    <a:pt x="14589" y="37226"/>
                  </a:lnTo>
                  <a:lnTo>
                    <a:pt x="14455" y="37361"/>
                  </a:lnTo>
                  <a:lnTo>
                    <a:pt x="14297" y="37518"/>
                  </a:lnTo>
                  <a:lnTo>
                    <a:pt x="14162" y="37676"/>
                  </a:lnTo>
                  <a:lnTo>
                    <a:pt x="14050" y="37855"/>
                  </a:lnTo>
                  <a:lnTo>
                    <a:pt x="13938" y="38372"/>
                  </a:lnTo>
                  <a:lnTo>
                    <a:pt x="13803" y="38979"/>
                  </a:lnTo>
                  <a:lnTo>
                    <a:pt x="13668" y="39789"/>
                  </a:lnTo>
                  <a:lnTo>
                    <a:pt x="13510" y="40755"/>
                  </a:lnTo>
                  <a:lnTo>
                    <a:pt x="13353" y="41879"/>
                  </a:lnTo>
                  <a:lnTo>
                    <a:pt x="13218" y="43115"/>
                  </a:lnTo>
                  <a:lnTo>
                    <a:pt x="13128" y="44419"/>
                  </a:lnTo>
                  <a:lnTo>
                    <a:pt x="13083" y="45116"/>
                  </a:lnTo>
                  <a:lnTo>
                    <a:pt x="13083" y="45813"/>
                  </a:lnTo>
                  <a:lnTo>
                    <a:pt x="13083" y="46510"/>
                  </a:lnTo>
                  <a:lnTo>
                    <a:pt x="13083" y="47229"/>
                  </a:lnTo>
                  <a:lnTo>
                    <a:pt x="13128" y="47948"/>
                  </a:lnTo>
                  <a:lnTo>
                    <a:pt x="13173" y="48645"/>
                  </a:lnTo>
                  <a:lnTo>
                    <a:pt x="13263" y="49365"/>
                  </a:lnTo>
                  <a:lnTo>
                    <a:pt x="13376" y="50062"/>
                  </a:lnTo>
                  <a:lnTo>
                    <a:pt x="13510" y="50758"/>
                  </a:lnTo>
                  <a:lnTo>
                    <a:pt x="13668" y="51410"/>
                  </a:lnTo>
                  <a:lnTo>
                    <a:pt x="13848" y="52085"/>
                  </a:lnTo>
                  <a:lnTo>
                    <a:pt x="14072" y="52714"/>
                  </a:lnTo>
                  <a:lnTo>
                    <a:pt x="14342" y="53321"/>
                  </a:lnTo>
                  <a:lnTo>
                    <a:pt x="14634" y="53883"/>
                  </a:lnTo>
                  <a:lnTo>
                    <a:pt x="14972" y="54445"/>
                  </a:lnTo>
                  <a:lnTo>
                    <a:pt x="15151" y="54692"/>
                  </a:lnTo>
                  <a:lnTo>
                    <a:pt x="15331" y="54962"/>
                  </a:lnTo>
                  <a:lnTo>
                    <a:pt x="15421" y="55074"/>
                  </a:lnTo>
                  <a:lnTo>
                    <a:pt x="15444" y="55209"/>
                  </a:lnTo>
                  <a:lnTo>
                    <a:pt x="15444" y="55344"/>
                  </a:lnTo>
                  <a:lnTo>
                    <a:pt x="15399" y="55479"/>
                  </a:lnTo>
                  <a:lnTo>
                    <a:pt x="15309" y="55614"/>
                  </a:lnTo>
                  <a:lnTo>
                    <a:pt x="15219" y="55749"/>
                  </a:lnTo>
                  <a:lnTo>
                    <a:pt x="15017" y="56018"/>
                  </a:lnTo>
                  <a:lnTo>
                    <a:pt x="14792" y="56266"/>
                  </a:lnTo>
                  <a:lnTo>
                    <a:pt x="14702" y="56401"/>
                  </a:lnTo>
                  <a:lnTo>
                    <a:pt x="14634" y="56536"/>
                  </a:lnTo>
                  <a:lnTo>
                    <a:pt x="14589" y="56670"/>
                  </a:lnTo>
                  <a:lnTo>
                    <a:pt x="14567" y="56805"/>
                  </a:lnTo>
                  <a:lnTo>
                    <a:pt x="14612" y="56918"/>
                  </a:lnTo>
                  <a:lnTo>
                    <a:pt x="14679" y="57053"/>
                  </a:lnTo>
                  <a:lnTo>
                    <a:pt x="14792" y="57187"/>
                  </a:lnTo>
                  <a:lnTo>
                    <a:pt x="14927" y="57300"/>
                  </a:lnTo>
                  <a:lnTo>
                    <a:pt x="15039" y="57390"/>
                  </a:lnTo>
                  <a:lnTo>
                    <a:pt x="15196" y="57480"/>
                  </a:lnTo>
                  <a:lnTo>
                    <a:pt x="15489" y="57614"/>
                  </a:lnTo>
                  <a:lnTo>
                    <a:pt x="15803" y="57704"/>
                  </a:lnTo>
                  <a:lnTo>
                    <a:pt x="16140" y="57772"/>
                  </a:lnTo>
                  <a:lnTo>
                    <a:pt x="16500" y="57772"/>
                  </a:lnTo>
                  <a:lnTo>
                    <a:pt x="16837" y="57749"/>
                  </a:lnTo>
                  <a:lnTo>
                    <a:pt x="17174" y="57704"/>
                  </a:lnTo>
                  <a:lnTo>
                    <a:pt x="17602" y="57592"/>
                  </a:lnTo>
                  <a:lnTo>
                    <a:pt x="18029" y="57457"/>
                  </a:lnTo>
                  <a:lnTo>
                    <a:pt x="18433" y="57300"/>
                  </a:lnTo>
                  <a:lnTo>
                    <a:pt x="18838" y="57097"/>
                  </a:lnTo>
                  <a:lnTo>
                    <a:pt x="19355" y="56828"/>
                  </a:lnTo>
                  <a:lnTo>
                    <a:pt x="19850" y="56536"/>
                  </a:lnTo>
                  <a:lnTo>
                    <a:pt x="20839" y="55906"/>
                  </a:lnTo>
                  <a:lnTo>
                    <a:pt x="22952" y="54512"/>
                  </a:lnTo>
                  <a:lnTo>
                    <a:pt x="23671" y="54040"/>
                  </a:lnTo>
                  <a:lnTo>
                    <a:pt x="24390" y="53546"/>
                  </a:lnTo>
                  <a:lnTo>
                    <a:pt x="25087" y="53051"/>
                  </a:lnTo>
                  <a:lnTo>
                    <a:pt x="25761" y="52512"/>
                  </a:lnTo>
                  <a:lnTo>
                    <a:pt x="26076" y="52220"/>
                  </a:lnTo>
                  <a:lnTo>
                    <a:pt x="26391" y="51927"/>
                  </a:lnTo>
                  <a:lnTo>
                    <a:pt x="26706" y="51635"/>
                  </a:lnTo>
                  <a:lnTo>
                    <a:pt x="26998" y="51320"/>
                  </a:lnTo>
                  <a:lnTo>
                    <a:pt x="27268" y="51006"/>
                  </a:lnTo>
                  <a:lnTo>
                    <a:pt x="27515" y="50668"/>
                  </a:lnTo>
                  <a:lnTo>
                    <a:pt x="27762" y="50309"/>
                  </a:lnTo>
                  <a:lnTo>
                    <a:pt x="27987" y="49949"/>
                  </a:lnTo>
                  <a:lnTo>
                    <a:pt x="28144" y="49657"/>
                  </a:lnTo>
                  <a:lnTo>
                    <a:pt x="28279" y="49342"/>
                  </a:lnTo>
                  <a:lnTo>
                    <a:pt x="28392" y="49027"/>
                  </a:lnTo>
                  <a:lnTo>
                    <a:pt x="28504" y="48735"/>
                  </a:lnTo>
                  <a:lnTo>
                    <a:pt x="28661" y="48128"/>
                  </a:lnTo>
                  <a:lnTo>
                    <a:pt x="28819" y="47521"/>
                  </a:lnTo>
                  <a:lnTo>
                    <a:pt x="28998" y="46937"/>
                  </a:lnTo>
                  <a:lnTo>
                    <a:pt x="29088" y="46645"/>
                  </a:lnTo>
                  <a:lnTo>
                    <a:pt x="29201" y="46375"/>
                  </a:lnTo>
                  <a:lnTo>
                    <a:pt x="29358" y="46083"/>
                  </a:lnTo>
                  <a:lnTo>
                    <a:pt x="29515" y="45835"/>
                  </a:lnTo>
                  <a:lnTo>
                    <a:pt x="29718" y="45566"/>
                  </a:lnTo>
                  <a:lnTo>
                    <a:pt x="29943" y="45318"/>
                  </a:lnTo>
                  <a:lnTo>
                    <a:pt x="29875" y="45161"/>
                  </a:lnTo>
                  <a:lnTo>
                    <a:pt x="29830" y="45026"/>
                  </a:lnTo>
                  <a:lnTo>
                    <a:pt x="29830" y="44869"/>
                  </a:lnTo>
                  <a:lnTo>
                    <a:pt x="29830" y="44712"/>
                  </a:lnTo>
                  <a:lnTo>
                    <a:pt x="29875" y="44554"/>
                  </a:lnTo>
                  <a:lnTo>
                    <a:pt x="29920" y="44419"/>
                  </a:lnTo>
                  <a:lnTo>
                    <a:pt x="29988" y="44262"/>
                  </a:lnTo>
                  <a:lnTo>
                    <a:pt x="30077" y="44127"/>
                  </a:lnTo>
                  <a:lnTo>
                    <a:pt x="30190" y="43992"/>
                  </a:lnTo>
                  <a:lnTo>
                    <a:pt x="30302" y="43880"/>
                  </a:lnTo>
                  <a:lnTo>
                    <a:pt x="30415" y="43767"/>
                  </a:lnTo>
                  <a:lnTo>
                    <a:pt x="30550" y="43655"/>
                  </a:lnTo>
                  <a:lnTo>
                    <a:pt x="30707" y="43565"/>
                  </a:lnTo>
                  <a:lnTo>
                    <a:pt x="30864" y="43498"/>
                  </a:lnTo>
                  <a:lnTo>
                    <a:pt x="31022" y="43430"/>
                  </a:lnTo>
                  <a:lnTo>
                    <a:pt x="31179" y="43385"/>
                  </a:lnTo>
                  <a:lnTo>
                    <a:pt x="31494" y="43318"/>
                  </a:lnTo>
                  <a:lnTo>
                    <a:pt x="31831" y="43295"/>
                  </a:lnTo>
                  <a:lnTo>
                    <a:pt x="32146" y="43295"/>
                  </a:lnTo>
                  <a:lnTo>
                    <a:pt x="32483" y="43318"/>
                  </a:lnTo>
                  <a:lnTo>
                    <a:pt x="33135" y="43408"/>
                  </a:lnTo>
                  <a:lnTo>
                    <a:pt x="33472" y="43430"/>
                  </a:lnTo>
                  <a:lnTo>
                    <a:pt x="33809" y="43453"/>
                  </a:lnTo>
                  <a:lnTo>
                    <a:pt x="34393" y="43453"/>
                  </a:lnTo>
                  <a:lnTo>
                    <a:pt x="34663" y="43408"/>
                  </a:lnTo>
                  <a:lnTo>
                    <a:pt x="34955" y="43363"/>
                  </a:lnTo>
                  <a:lnTo>
                    <a:pt x="35225" y="43295"/>
                  </a:lnTo>
                  <a:lnTo>
                    <a:pt x="35517" y="43205"/>
                  </a:lnTo>
                  <a:lnTo>
                    <a:pt x="35787" y="43115"/>
                  </a:lnTo>
                  <a:lnTo>
                    <a:pt x="36034" y="43003"/>
                  </a:lnTo>
                  <a:lnTo>
                    <a:pt x="36304" y="42868"/>
                  </a:lnTo>
                  <a:lnTo>
                    <a:pt x="36551" y="42733"/>
                  </a:lnTo>
                  <a:lnTo>
                    <a:pt x="36799" y="42576"/>
                  </a:lnTo>
                  <a:lnTo>
                    <a:pt x="37046" y="42419"/>
                  </a:lnTo>
                  <a:lnTo>
                    <a:pt x="37271" y="42239"/>
                  </a:lnTo>
                  <a:lnTo>
                    <a:pt x="37496" y="42036"/>
                  </a:lnTo>
                  <a:lnTo>
                    <a:pt x="37698" y="41834"/>
                  </a:lnTo>
                  <a:lnTo>
                    <a:pt x="37900" y="41632"/>
                  </a:lnTo>
                  <a:lnTo>
                    <a:pt x="38080" y="41407"/>
                  </a:lnTo>
                  <a:lnTo>
                    <a:pt x="38260" y="41182"/>
                  </a:lnTo>
                  <a:lnTo>
                    <a:pt x="38440" y="40935"/>
                  </a:lnTo>
                  <a:lnTo>
                    <a:pt x="38597" y="40710"/>
                  </a:lnTo>
                  <a:lnTo>
                    <a:pt x="38732" y="40440"/>
                  </a:lnTo>
                  <a:lnTo>
                    <a:pt x="38867" y="40193"/>
                  </a:lnTo>
                  <a:lnTo>
                    <a:pt x="38979" y="39923"/>
                  </a:lnTo>
                  <a:lnTo>
                    <a:pt x="39092" y="39654"/>
                  </a:lnTo>
                  <a:lnTo>
                    <a:pt x="39181" y="39384"/>
                  </a:lnTo>
                  <a:lnTo>
                    <a:pt x="39249" y="39114"/>
                  </a:lnTo>
                  <a:lnTo>
                    <a:pt x="39316" y="38822"/>
                  </a:lnTo>
                  <a:lnTo>
                    <a:pt x="39361" y="38552"/>
                  </a:lnTo>
                  <a:lnTo>
                    <a:pt x="39384" y="38260"/>
                  </a:lnTo>
                  <a:lnTo>
                    <a:pt x="39384" y="37968"/>
                  </a:lnTo>
                  <a:lnTo>
                    <a:pt x="39361" y="37676"/>
                  </a:lnTo>
                  <a:lnTo>
                    <a:pt x="39339" y="37383"/>
                  </a:lnTo>
                  <a:lnTo>
                    <a:pt x="39249" y="36889"/>
                  </a:lnTo>
                  <a:lnTo>
                    <a:pt x="39136" y="36372"/>
                  </a:lnTo>
                  <a:lnTo>
                    <a:pt x="38867" y="35383"/>
                  </a:lnTo>
                  <a:lnTo>
                    <a:pt x="38777" y="34888"/>
                  </a:lnTo>
                  <a:lnTo>
                    <a:pt x="38687" y="34371"/>
                  </a:lnTo>
                  <a:lnTo>
                    <a:pt x="38687" y="34124"/>
                  </a:lnTo>
                  <a:lnTo>
                    <a:pt x="38687" y="33877"/>
                  </a:lnTo>
                  <a:lnTo>
                    <a:pt x="38687" y="33629"/>
                  </a:lnTo>
                  <a:lnTo>
                    <a:pt x="38732" y="33382"/>
                  </a:lnTo>
                  <a:lnTo>
                    <a:pt x="38822" y="33000"/>
                  </a:lnTo>
                  <a:lnTo>
                    <a:pt x="38957" y="32640"/>
                  </a:lnTo>
                  <a:lnTo>
                    <a:pt x="39136" y="32326"/>
                  </a:lnTo>
                  <a:lnTo>
                    <a:pt x="39361" y="32011"/>
                  </a:lnTo>
                  <a:lnTo>
                    <a:pt x="39609" y="31719"/>
                  </a:lnTo>
                  <a:lnTo>
                    <a:pt x="39878" y="31449"/>
                  </a:lnTo>
                  <a:lnTo>
                    <a:pt x="40171" y="31202"/>
                  </a:lnTo>
                  <a:lnTo>
                    <a:pt x="40508" y="30977"/>
                  </a:lnTo>
                  <a:lnTo>
                    <a:pt x="40845" y="30752"/>
                  </a:lnTo>
                  <a:lnTo>
                    <a:pt x="41182" y="30527"/>
                  </a:lnTo>
                  <a:lnTo>
                    <a:pt x="41924" y="30145"/>
                  </a:lnTo>
                  <a:lnTo>
                    <a:pt x="42666" y="29763"/>
                  </a:lnTo>
                  <a:lnTo>
                    <a:pt x="43408" y="29426"/>
                  </a:lnTo>
                  <a:lnTo>
                    <a:pt x="43767" y="29223"/>
                  </a:lnTo>
                  <a:lnTo>
                    <a:pt x="44127" y="29021"/>
                  </a:lnTo>
                  <a:lnTo>
                    <a:pt x="44464" y="28774"/>
                  </a:lnTo>
                  <a:lnTo>
                    <a:pt x="44801" y="28527"/>
                  </a:lnTo>
                  <a:lnTo>
                    <a:pt x="45116" y="28234"/>
                  </a:lnTo>
                  <a:lnTo>
                    <a:pt x="45431" y="27942"/>
                  </a:lnTo>
                  <a:lnTo>
                    <a:pt x="45700" y="27650"/>
                  </a:lnTo>
                  <a:lnTo>
                    <a:pt x="45948" y="27313"/>
                  </a:lnTo>
                  <a:lnTo>
                    <a:pt x="46150" y="26998"/>
                  </a:lnTo>
                  <a:lnTo>
                    <a:pt x="46330" y="26638"/>
                  </a:lnTo>
                  <a:lnTo>
                    <a:pt x="46465" y="26301"/>
                  </a:lnTo>
                  <a:lnTo>
                    <a:pt x="46532" y="25941"/>
                  </a:lnTo>
                  <a:lnTo>
                    <a:pt x="46555" y="25762"/>
                  </a:lnTo>
                  <a:lnTo>
                    <a:pt x="46577" y="25582"/>
                  </a:lnTo>
                  <a:lnTo>
                    <a:pt x="46555" y="25402"/>
                  </a:lnTo>
                  <a:lnTo>
                    <a:pt x="46532" y="25222"/>
                  </a:lnTo>
                  <a:lnTo>
                    <a:pt x="46510" y="25042"/>
                  </a:lnTo>
                  <a:lnTo>
                    <a:pt x="46442" y="24885"/>
                  </a:lnTo>
                  <a:lnTo>
                    <a:pt x="46375" y="24705"/>
                  </a:lnTo>
                  <a:lnTo>
                    <a:pt x="46307" y="24525"/>
                  </a:lnTo>
                  <a:lnTo>
                    <a:pt x="46150" y="24278"/>
                  </a:lnTo>
                  <a:lnTo>
                    <a:pt x="45970" y="24053"/>
                  </a:lnTo>
                  <a:lnTo>
                    <a:pt x="45768" y="23851"/>
                  </a:lnTo>
                  <a:lnTo>
                    <a:pt x="45543" y="23671"/>
                  </a:lnTo>
                  <a:lnTo>
                    <a:pt x="45296" y="23514"/>
                  </a:lnTo>
                  <a:lnTo>
                    <a:pt x="45048" y="23356"/>
                  </a:lnTo>
                  <a:lnTo>
                    <a:pt x="44779" y="23222"/>
                  </a:lnTo>
                  <a:lnTo>
                    <a:pt x="44509" y="23109"/>
                  </a:lnTo>
                  <a:lnTo>
                    <a:pt x="43925" y="22907"/>
                  </a:lnTo>
                  <a:lnTo>
                    <a:pt x="43340" y="22704"/>
                  </a:lnTo>
                  <a:lnTo>
                    <a:pt x="42733" y="22502"/>
                  </a:lnTo>
                  <a:lnTo>
                    <a:pt x="42171" y="22300"/>
                  </a:lnTo>
                  <a:lnTo>
                    <a:pt x="41856" y="22143"/>
                  </a:lnTo>
                  <a:lnTo>
                    <a:pt x="41542" y="21985"/>
                  </a:lnTo>
                  <a:lnTo>
                    <a:pt x="41272" y="21783"/>
                  </a:lnTo>
                  <a:lnTo>
                    <a:pt x="40980" y="21603"/>
                  </a:lnTo>
                  <a:lnTo>
                    <a:pt x="40710" y="21378"/>
                  </a:lnTo>
                  <a:lnTo>
                    <a:pt x="40463" y="21153"/>
                  </a:lnTo>
                  <a:lnTo>
                    <a:pt x="40238" y="20929"/>
                  </a:lnTo>
                  <a:lnTo>
                    <a:pt x="40013" y="20659"/>
                  </a:lnTo>
                  <a:lnTo>
                    <a:pt x="39788" y="20412"/>
                  </a:lnTo>
                  <a:lnTo>
                    <a:pt x="39586" y="20142"/>
                  </a:lnTo>
                  <a:lnTo>
                    <a:pt x="39406" y="19850"/>
                  </a:lnTo>
                  <a:lnTo>
                    <a:pt x="39226" y="19557"/>
                  </a:lnTo>
                  <a:lnTo>
                    <a:pt x="39047" y="19243"/>
                  </a:lnTo>
                  <a:lnTo>
                    <a:pt x="38889" y="18928"/>
                  </a:lnTo>
                  <a:lnTo>
                    <a:pt x="38619" y="18299"/>
                  </a:lnTo>
                  <a:lnTo>
                    <a:pt x="38395" y="17624"/>
                  </a:lnTo>
                  <a:lnTo>
                    <a:pt x="38215" y="16927"/>
                  </a:lnTo>
                  <a:lnTo>
                    <a:pt x="38080" y="16208"/>
                  </a:lnTo>
                  <a:lnTo>
                    <a:pt x="37968" y="15489"/>
                  </a:lnTo>
                  <a:lnTo>
                    <a:pt x="37923" y="14769"/>
                  </a:lnTo>
                  <a:lnTo>
                    <a:pt x="37900" y="14050"/>
                  </a:lnTo>
                  <a:lnTo>
                    <a:pt x="37923" y="13331"/>
                  </a:lnTo>
                  <a:lnTo>
                    <a:pt x="37968" y="12611"/>
                  </a:lnTo>
                  <a:lnTo>
                    <a:pt x="38102" y="11577"/>
                  </a:lnTo>
                  <a:lnTo>
                    <a:pt x="38215" y="10476"/>
                  </a:lnTo>
                  <a:lnTo>
                    <a:pt x="38237" y="9936"/>
                  </a:lnTo>
                  <a:lnTo>
                    <a:pt x="38260" y="9397"/>
                  </a:lnTo>
                  <a:lnTo>
                    <a:pt x="38260" y="8857"/>
                  </a:lnTo>
                  <a:lnTo>
                    <a:pt x="38237" y="8340"/>
                  </a:lnTo>
                  <a:lnTo>
                    <a:pt x="38192" y="7823"/>
                  </a:lnTo>
                  <a:lnTo>
                    <a:pt x="38102" y="7329"/>
                  </a:lnTo>
                  <a:lnTo>
                    <a:pt x="37968" y="6857"/>
                  </a:lnTo>
                  <a:lnTo>
                    <a:pt x="37900" y="6632"/>
                  </a:lnTo>
                  <a:lnTo>
                    <a:pt x="37810" y="6430"/>
                  </a:lnTo>
                  <a:lnTo>
                    <a:pt x="37698" y="6205"/>
                  </a:lnTo>
                  <a:lnTo>
                    <a:pt x="37585" y="6003"/>
                  </a:lnTo>
                  <a:lnTo>
                    <a:pt x="37451" y="5800"/>
                  </a:lnTo>
                  <a:lnTo>
                    <a:pt x="37293" y="5620"/>
                  </a:lnTo>
                  <a:lnTo>
                    <a:pt x="37136" y="5441"/>
                  </a:lnTo>
                  <a:lnTo>
                    <a:pt x="36956" y="5283"/>
                  </a:lnTo>
                  <a:lnTo>
                    <a:pt x="36776" y="5126"/>
                  </a:lnTo>
                  <a:lnTo>
                    <a:pt x="36574" y="4991"/>
                  </a:lnTo>
                  <a:lnTo>
                    <a:pt x="36282" y="4834"/>
                  </a:lnTo>
                  <a:lnTo>
                    <a:pt x="36012" y="4699"/>
                  </a:lnTo>
                  <a:lnTo>
                    <a:pt x="35720" y="4586"/>
                  </a:lnTo>
                  <a:lnTo>
                    <a:pt x="35427" y="4519"/>
                  </a:lnTo>
                  <a:lnTo>
                    <a:pt x="35113" y="4451"/>
                  </a:lnTo>
                  <a:lnTo>
                    <a:pt x="34821" y="4407"/>
                  </a:lnTo>
                  <a:lnTo>
                    <a:pt x="34506" y="4384"/>
                  </a:lnTo>
                  <a:lnTo>
                    <a:pt x="34191" y="4384"/>
                  </a:lnTo>
                  <a:lnTo>
                    <a:pt x="33539" y="4407"/>
                  </a:lnTo>
                  <a:lnTo>
                    <a:pt x="32887" y="4451"/>
                  </a:lnTo>
                  <a:lnTo>
                    <a:pt x="31606" y="4564"/>
                  </a:lnTo>
                  <a:lnTo>
                    <a:pt x="31156" y="4586"/>
                  </a:lnTo>
                  <a:lnTo>
                    <a:pt x="30684" y="4609"/>
                  </a:lnTo>
                  <a:lnTo>
                    <a:pt x="30235" y="4609"/>
                  </a:lnTo>
                  <a:lnTo>
                    <a:pt x="29763" y="4586"/>
                  </a:lnTo>
                  <a:lnTo>
                    <a:pt x="29313" y="4541"/>
                  </a:lnTo>
                  <a:lnTo>
                    <a:pt x="28864" y="4474"/>
                  </a:lnTo>
                  <a:lnTo>
                    <a:pt x="28392" y="4407"/>
                  </a:lnTo>
                  <a:lnTo>
                    <a:pt x="27964" y="4317"/>
                  </a:lnTo>
                  <a:lnTo>
                    <a:pt x="27515" y="4204"/>
                  </a:lnTo>
                  <a:lnTo>
                    <a:pt x="27065" y="4069"/>
                  </a:lnTo>
                  <a:lnTo>
                    <a:pt x="26638" y="3934"/>
                  </a:lnTo>
                  <a:lnTo>
                    <a:pt x="26211" y="3755"/>
                  </a:lnTo>
                  <a:lnTo>
                    <a:pt x="25806" y="3552"/>
                  </a:lnTo>
                  <a:lnTo>
                    <a:pt x="25402" y="3350"/>
                  </a:lnTo>
                  <a:lnTo>
                    <a:pt x="25020" y="3125"/>
                  </a:lnTo>
                  <a:lnTo>
                    <a:pt x="24638" y="2855"/>
                  </a:lnTo>
                  <a:lnTo>
                    <a:pt x="24278" y="2563"/>
                  </a:lnTo>
                  <a:lnTo>
                    <a:pt x="23918" y="2271"/>
                  </a:lnTo>
                  <a:lnTo>
                    <a:pt x="23581" y="1934"/>
                  </a:lnTo>
                  <a:lnTo>
                    <a:pt x="23289" y="1574"/>
                  </a:lnTo>
                  <a:lnTo>
                    <a:pt x="22997" y="1214"/>
                  </a:lnTo>
                  <a:lnTo>
                    <a:pt x="22727" y="810"/>
                  </a:lnTo>
                  <a:lnTo>
                    <a:pt x="22502" y="405"/>
                  </a:lnTo>
                  <a:lnTo>
                    <a:pt x="223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5336300" y="2854675"/>
              <a:ext cx="760375" cy="1107125"/>
            </a:xfrm>
            <a:custGeom>
              <a:avLst/>
              <a:gdLst/>
              <a:ahLst/>
              <a:cxnLst/>
              <a:rect l="l" t="t" r="r" b="b"/>
              <a:pathLst>
                <a:path w="30415" h="44285" extrusionOk="0">
                  <a:moveTo>
                    <a:pt x="19535" y="1"/>
                  </a:moveTo>
                  <a:lnTo>
                    <a:pt x="19782" y="1192"/>
                  </a:lnTo>
                  <a:lnTo>
                    <a:pt x="20029" y="2406"/>
                  </a:lnTo>
                  <a:lnTo>
                    <a:pt x="20322" y="3597"/>
                  </a:lnTo>
                  <a:lnTo>
                    <a:pt x="20636" y="4766"/>
                  </a:lnTo>
                  <a:lnTo>
                    <a:pt x="21311" y="7216"/>
                  </a:lnTo>
                  <a:lnTo>
                    <a:pt x="21625" y="8475"/>
                  </a:lnTo>
                  <a:lnTo>
                    <a:pt x="21918" y="9734"/>
                  </a:lnTo>
                  <a:lnTo>
                    <a:pt x="22210" y="10993"/>
                  </a:lnTo>
                  <a:lnTo>
                    <a:pt x="22435" y="12274"/>
                  </a:lnTo>
                  <a:lnTo>
                    <a:pt x="22524" y="12904"/>
                  </a:lnTo>
                  <a:lnTo>
                    <a:pt x="22614" y="13533"/>
                  </a:lnTo>
                  <a:lnTo>
                    <a:pt x="22682" y="14162"/>
                  </a:lnTo>
                  <a:lnTo>
                    <a:pt x="22727" y="14792"/>
                  </a:lnTo>
                  <a:lnTo>
                    <a:pt x="22772" y="15399"/>
                  </a:lnTo>
                  <a:lnTo>
                    <a:pt x="22794" y="16028"/>
                  </a:lnTo>
                  <a:lnTo>
                    <a:pt x="22772" y="16635"/>
                  </a:lnTo>
                  <a:lnTo>
                    <a:pt x="22749" y="17242"/>
                  </a:lnTo>
                  <a:lnTo>
                    <a:pt x="22704" y="17849"/>
                  </a:lnTo>
                  <a:lnTo>
                    <a:pt x="22614" y="18433"/>
                  </a:lnTo>
                  <a:lnTo>
                    <a:pt x="22502" y="19018"/>
                  </a:lnTo>
                  <a:lnTo>
                    <a:pt x="22390" y="19602"/>
                  </a:lnTo>
                  <a:lnTo>
                    <a:pt x="22210" y="20187"/>
                  </a:lnTo>
                  <a:lnTo>
                    <a:pt x="22030" y="20749"/>
                  </a:lnTo>
                  <a:lnTo>
                    <a:pt x="21805" y="21288"/>
                  </a:lnTo>
                  <a:lnTo>
                    <a:pt x="21558" y="21828"/>
                  </a:lnTo>
                  <a:lnTo>
                    <a:pt x="21266" y="22367"/>
                  </a:lnTo>
                  <a:lnTo>
                    <a:pt x="20951" y="22884"/>
                  </a:lnTo>
                  <a:lnTo>
                    <a:pt x="20569" y="23401"/>
                  </a:lnTo>
                  <a:lnTo>
                    <a:pt x="20187" y="23896"/>
                  </a:lnTo>
                  <a:lnTo>
                    <a:pt x="19737" y="24368"/>
                  </a:lnTo>
                  <a:lnTo>
                    <a:pt x="19287" y="24818"/>
                  </a:lnTo>
                  <a:lnTo>
                    <a:pt x="18815" y="25222"/>
                  </a:lnTo>
                  <a:lnTo>
                    <a:pt x="18321" y="25627"/>
                  </a:lnTo>
                  <a:lnTo>
                    <a:pt x="17804" y="25986"/>
                  </a:lnTo>
                  <a:lnTo>
                    <a:pt x="17264" y="26301"/>
                  </a:lnTo>
                  <a:lnTo>
                    <a:pt x="16725" y="26616"/>
                  </a:lnTo>
                  <a:lnTo>
                    <a:pt x="16163" y="26908"/>
                  </a:lnTo>
                  <a:lnTo>
                    <a:pt x="15578" y="27155"/>
                  </a:lnTo>
                  <a:lnTo>
                    <a:pt x="14972" y="27403"/>
                  </a:lnTo>
                  <a:lnTo>
                    <a:pt x="14365" y="27627"/>
                  </a:lnTo>
                  <a:lnTo>
                    <a:pt x="13735" y="27830"/>
                  </a:lnTo>
                  <a:lnTo>
                    <a:pt x="13106" y="28032"/>
                  </a:lnTo>
                  <a:lnTo>
                    <a:pt x="12454" y="28189"/>
                  </a:lnTo>
                  <a:lnTo>
                    <a:pt x="11802" y="28347"/>
                  </a:lnTo>
                  <a:lnTo>
                    <a:pt x="11150" y="28504"/>
                  </a:lnTo>
                  <a:lnTo>
                    <a:pt x="9801" y="28774"/>
                  </a:lnTo>
                  <a:lnTo>
                    <a:pt x="8408" y="28999"/>
                  </a:lnTo>
                  <a:lnTo>
                    <a:pt x="7014" y="29201"/>
                  </a:lnTo>
                  <a:lnTo>
                    <a:pt x="5620" y="29426"/>
                  </a:lnTo>
                  <a:lnTo>
                    <a:pt x="4204" y="29628"/>
                  </a:lnTo>
                  <a:lnTo>
                    <a:pt x="2788" y="29830"/>
                  </a:lnTo>
                  <a:lnTo>
                    <a:pt x="1394" y="30078"/>
                  </a:lnTo>
                  <a:lnTo>
                    <a:pt x="0" y="30347"/>
                  </a:lnTo>
                  <a:lnTo>
                    <a:pt x="270" y="31044"/>
                  </a:lnTo>
                  <a:lnTo>
                    <a:pt x="562" y="31696"/>
                  </a:lnTo>
                  <a:lnTo>
                    <a:pt x="720" y="32011"/>
                  </a:lnTo>
                  <a:lnTo>
                    <a:pt x="877" y="32326"/>
                  </a:lnTo>
                  <a:lnTo>
                    <a:pt x="1057" y="32618"/>
                  </a:lnTo>
                  <a:lnTo>
                    <a:pt x="1259" y="32888"/>
                  </a:lnTo>
                  <a:lnTo>
                    <a:pt x="1462" y="33157"/>
                  </a:lnTo>
                  <a:lnTo>
                    <a:pt x="1686" y="33427"/>
                  </a:lnTo>
                  <a:lnTo>
                    <a:pt x="1911" y="33652"/>
                  </a:lnTo>
                  <a:lnTo>
                    <a:pt x="2158" y="33877"/>
                  </a:lnTo>
                  <a:lnTo>
                    <a:pt x="2428" y="34079"/>
                  </a:lnTo>
                  <a:lnTo>
                    <a:pt x="2720" y="34259"/>
                  </a:lnTo>
                  <a:lnTo>
                    <a:pt x="3013" y="34416"/>
                  </a:lnTo>
                  <a:lnTo>
                    <a:pt x="3350" y="34551"/>
                  </a:lnTo>
                  <a:lnTo>
                    <a:pt x="3687" y="34663"/>
                  </a:lnTo>
                  <a:lnTo>
                    <a:pt x="4024" y="34776"/>
                  </a:lnTo>
                  <a:lnTo>
                    <a:pt x="4699" y="34956"/>
                  </a:lnTo>
                  <a:lnTo>
                    <a:pt x="5013" y="35090"/>
                  </a:lnTo>
                  <a:lnTo>
                    <a:pt x="5328" y="35225"/>
                  </a:lnTo>
                  <a:lnTo>
                    <a:pt x="5620" y="35405"/>
                  </a:lnTo>
                  <a:lnTo>
                    <a:pt x="5755" y="35495"/>
                  </a:lnTo>
                  <a:lnTo>
                    <a:pt x="5868" y="35630"/>
                  </a:lnTo>
                  <a:lnTo>
                    <a:pt x="6070" y="35855"/>
                  </a:lnTo>
                  <a:lnTo>
                    <a:pt x="6227" y="36124"/>
                  </a:lnTo>
                  <a:lnTo>
                    <a:pt x="6362" y="36417"/>
                  </a:lnTo>
                  <a:lnTo>
                    <a:pt x="6452" y="36709"/>
                  </a:lnTo>
                  <a:lnTo>
                    <a:pt x="6542" y="37024"/>
                  </a:lnTo>
                  <a:lnTo>
                    <a:pt x="6609" y="37338"/>
                  </a:lnTo>
                  <a:lnTo>
                    <a:pt x="6722" y="37968"/>
                  </a:lnTo>
                  <a:lnTo>
                    <a:pt x="6834" y="38417"/>
                  </a:lnTo>
                  <a:lnTo>
                    <a:pt x="6947" y="38867"/>
                  </a:lnTo>
                  <a:lnTo>
                    <a:pt x="7104" y="39317"/>
                  </a:lnTo>
                  <a:lnTo>
                    <a:pt x="7261" y="39744"/>
                  </a:lnTo>
                  <a:lnTo>
                    <a:pt x="7441" y="40171"/>
                  </a:lnTo>
                  <a:lnTo>
                    <a:pt x="7643" y="40598"/>
                  </a:lnTo>
                  <a:lnTo>
                    <a:pt x="7868" y="41002"/>
                  </a:lnTo>
                  <a:lnTo>
                    <a:pt x="8115" y="41407"/>
                  </a:lnTo>
                  <a:lnTo>
                    <a:pt x="8363" y="41812"/>
                  </a:lnTo>
                  <a:lnTo>
                    <a:pt x="8632" y="42194"/>
                  </a:lnTo>
                  <a:lnTo>
                    <a:pt x="8902" y="42576"/>
                  </a:lnTo>
                  <a:lnTo>
                    <a:pt x="9217" y="42936"/>
                  </a:lnTo>
                  <a:lnTo>
                    <a:pt x="9509" y="43295"/>
                  </a:lnTo>
                  <a:lnTo>
                    <a:pt x="9846" y="43633"/>
                  </a:lnTo>
                  <a:lnTo>
                    <a:pt x="10183" y="43970"/>
                  </a:lnTo>
                  <a:lnTo>
                    <a:pt x="10521" y="44284"/>
                  </a:lnTo>
                  <a:lnTo>
                    <a:pt x="11285" y="43385"/>
                  </a:lnTo>
                  <a:lnTo>
                    <a:pt x="12027" y="42464"/>
                  </a:lnTo>
                  <a:lnTo>
                    <a:pt x="12769" y="41519"/>
                  </a:lnTo>
                  <a:lnTo>
                    <a:pt x="13488" y="40575"/>
                  </a:lnTo>
                  <a:lnTo>
                    <a:pt x="14185" y="39631"/>
                  </a:lnTo>
                  <a:lnTo>
                    <a:pt x="15219" y="38170"/>
                  </a:lnTo>
                  <a:lnTo>
                    <a:pt x="16253" y="36686"/>
                  </a:lnTo>
                  <a:lnTo>
                    <a:pt x="16882" y="35742"/>
                  </a:lnTo>
                  <a:lnTo>
                    <a:pt x="17489" y="34776"/>
                  </a:lnTo>
                  <a:lnTo>
                    <a:pt x="17557" y="34663"/>
                  </a:lnTo>
                  <a:lnTo>
                    <a:pt x="18141" y="33719"/>
                  </a:lnTo>
                  <a:lnTo>
                    <a:pt x="18815" y="32640"/>
                  </a:lnTo>
                  <a:lnTo>
                    <a:pt x="19220" y="31921"/>
                  </a:lnTo>
                  <a:lnTo>
                    <a:pt x="19625" y="31224"/>
                  </a:lnTo>
                  <a:lnTo>
                    <a:pt x="20232" y="30168"/>
                  </a:lnTo>
                  <a:lnTo>
                    <a:pt x="20794" y="29111"/>
                  </a:lnTo>
                  <a:lnTo>
                    <a:pt x="21513" y="27762"/>
                  </a:lnTo>
                  <a:lnTo>
                    <a:pt x="21873" y="27020"/>
                  </a:lnTo>
                  <a:lnTo>
                    <a:pt x="22255" y="26279"/>
                  </a:lnTo>
                  <a:lnTo>
                    <a:pt x="22794" y="25132"/>
                  </a:lnTo>
                  <a:lnTo>
                    <a:pt x="23334" y="23963"/>
                  </a:lnTo>
                  <a:lnTo>
                    <a:pt x="23873" y="22794"/>
                  </a:lnTo>
                  <a:lnTo>
                    <a:pt x="24368" y="21603"/>
                  </a:lnTo>
                  <a:lnTo>
                    <a:pt x="24750" y="20704"/>
                  </a:lnTo>
                  <a:lnTo>
                    <a:pt x="25222" y="19535"/>
                  </a:lnTo>
                  <a:lnTo>
                    <a:pt x="25537" y="18681"/>
                  </a:lnTo>
                  <a:lnTo>
                    <a:pt x="26031" y="17377"/>
                  </a:lnTo>
                  <a:lnTo>
                    <a:pt x="26481" y="16073"/>
                  </a:lnTo>
                  <a:lnTo>
                    <a:pt x="26885" y="14904"/>
                  </a:lnTo>
                  <a:lnTo>
                    <a:pt x="27268" y="13713"/>
                  </a:lnTo>
                  <a:lnTo>
                    <a:pt x="27627" y="12499"/>
                  </a:lnTo>
                  <a:lnTo>
                    <a:pt x="27987" y="11308"/>
                  </a:lnTo>
                  <a:lnTo>
                    <a:pt x="28324" y="10094"/>
                  </a:lnTo>
                  <a:lnTo>
                    <a:pt x="28639" y="8835"/>
                  </a:lnTo>
                  <a:lnTo>
                    <a:pt x="28953" y="7576"/>
                  </a:lnTo>
                  <a:lnTo>
                    <a:pt x="29246" y="6295"/>
                  </a:lnTo>
                  <a:lnTo>
                    <a:pt x="29515" y="5036"/>
                  </a:lnTo>
                  <a:lnTo>
                    <a:pt x="29785" y="3777"/>
                  </a:lnTo>
                  <a:lnTo>
                    <a:pt x="30010" y="2518"/>
                  </a:lnTo>
                  <a:lnTo>
                    <a:pt x="30235" y="1259"/>
                  </a:lnTo>
                  <a:lnTo>
                    <a:pt x="30415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057725" y="2854675"/>
              <a:ext cx="971700" cy="1190850"/>
            </a:xfrm>
            <a:custGeom>
              <a:avLst/>
              <a:gdLst/>
              <a:ahLst/>
              <a:cxnLst/>
              <a:rect l="l" t="t" r="r" b="b"/>
              <a:pathLst>
                <a:path w="38868" h="47634" extrusionOk="0">
                  <a:moveTo>
                    <a:pt x="4879" y="1"/>
                  </a:moveTo>
                  <a:lnTo>
                    <a:pt x="5149" y="180"/>
                  </a:lnTo>
                  <a:lnTo>
                    <a:pt x="5418" y="338"/>
                  </a:lnTo>
                  <a:lnTo>
                    <a:pt x="5688" y="495"/>
                  </a:lnTo>
                  <a:lnTo>
                    <a:pt x="5980" y="630"/>
                  </a:lnTo>
                  <a:lnTo>
                    <a:pt x="6610" y="877"/>
                  </a:lnTo>
                  <a:lnTo>
                    <a:pt x="7239" y="1102"/>
                  </a:lnTo>
                  <a:lnTo>
                    <a:pt x="7891" y="1282"/>
                  </a:lnTo>
                  <a:lnTo>
                    <a:pt x="8565" y="1417"/>
                  </a:lnTo>
                  <a:lnTo>
                    <a:pt x="9240" y="1529"/>
                  </a:lnTo>
                  <a:lnTo>
                    <a:pt x="9892" y="1642"/>
                  </a:lnTo>
                  <a:lnTo>
                    <a:pt x="8835" y="2833"/>
                  </a:lnTo>
                  <a:lnTo>
                    <a:pt x="7801" y="4024"/>
                  </a:lnTo>
                  <a:lnTo>
                    <a:pt x="6790" y="5238"/>
                  </a:lnTo>
                  <a:lnTo>
                    <a:pt x="6295" y="5868"/>
                  </a:lnTo>
                  <a:lnTo>
                    <a:pt x="5823" y="6497"/>
                  </a:lnTo>
                  <a:lnTo>
                    <a:pt x="5351" y="7126"/>
                  </a:lnTo>
                  <a:lnTo>
                    <a:pt x="4901" y="7778"/>
                  </a:lnTo>
                  <a:lnTo>
                    <a:pt x="4474" y="8430"/>
                  </a:lnTo>
                  <a:lnTo>
                    <a:pt x="4047" y="9105"/>
                  </a:lnTo>
                  <a:lnTo>
                    <a:pt x="3643" y="9779"/>
                  </a:lnTo>
                  <a:lnTo>
                    <a:pt x="3283" y="10476"/>
                  </a:lnTo>
                  <a:lnTo>
                    <a:pt x="2923" y="11173"/>
                  </a:lnTo>
                  <a:lnTo>
                    <a:pt x="2609" y="11892"/>
                  </a:lnTo>
                  <a:lnTo>
                    <a:pt x="2316" y="12634"/>
                  </a:lnTo>
                  <a:lnTo>
                    <a:pt x="2069" y="13398"/>
                  </a:lnTo>
                  <a:lnTo>
                    <a:pt x="1844" y="14162"/>
                  </a:lnTo>
                  <a:lnTo>
                    <a:pt x="1664" y="14927"/>
                  </a:lnTo>
                  <a:lnTo>
                    <a:pt x="1530" y="15713"/>
                  </a:lnTo>
                  <a:lnTo>
                    <a:pt x="1417" y="16523"/>
                  </a:lnTo>
                  <a:lnTo>
                    <a:pt x="1372" y="17310"/>
                  </a:lnTo>
                  <a:lnTo>
                    <a:pt x="1350" y="18096"/>
                  </a:lnTo>
                  <a:lnTo>
                    <a:pt x="1395" y="18883"/>
                  </a:lnTo>
                  <a:lnTo>
                    <a:pt x="1462" y="19670"/>
                  </a:lnTo>
                  <a:lnTo>
                    <a:pt x="1597" y="20434"/>
                  </a:lnTo>
                  <a:lnTo>
                    <a:pt x="1687" y="20816"/>
                  </a:lnTo>
                  <a:lnTo>
                    <a:pt x="1777" y="21198"/>
                  </a:lnTo>
                  <a:lnTo>
                    <a:pt x="1889" y="21558"/>
                  </a:lnTo>
                  <a:lnTo>
                    <a:pt x="2024" y="21918"/>
                  </a:lnTo>
                  <a:lnTo>
                    <a:pt x="2159" y="22300"/>
                  </a:lnTo>
                  <a:lnTo>
                    <a:pt x="2316" y="22637"/>
                  </a:lnTo>
                  <a:lnTo>
                    <a:pt x="2474" y="22997"/>
                  </a:lnTo>
                  <a:lnTo>
                    <a:pt x="2653" y="23356"/>
                  </a:lnTo>
                  <a:lnTo>
                    <a:pt x="2856" y="23694"/>
                  </a:lnTo>
                  <a:lnTo>
                    <a:pt x="3058" y="24008"/>
                  </a:lnTo>
                  <a:lnTo>
                    <a:pt x="3485" y="24638"/>
                  </a:lnTo>
                  <a:lnTo>
                    <a:pt x="3912" y="25267"/>
                  </a:lnTo>
                  <a:lnTo>
                    <a:pt x="4115" y="25582"/>
                  </a:lnTo>
                  <a:lnTo>
                    <a:pt x="4294" y="25919"/>
                  </a:lnTo>
                  <a:lnTo>
                    <a:pt x="4429" y="26256"/>
                  </a:lnTo>
                  <a:lnTo>
                    <a:pt x="4542" y="26616"/>
                  </a:lnTo>
                  <a:lnTo>
                    <a:pt x="4609" y="26998"/>
                  </a:lnTo>
                  <a:lnTo>
                    <a:pt x="4609" y="27380"/>
                  </a:lnTo>
                  <a:lnTo>
                    <a:pt x="4587" y="27762"/>
                  </a:lnTo>
                  <a:lnTo>
                    <a:pt x="4542" y="28144"/>
                  </a:lnTo>
                  <a:lnTo>
                    <a:pt x="4452" y="28527"/>
                  </a:lnTo>
                  <a:lnTo>
                    <a:pt x="4362" y="28909"/>
                  </a:lnTo>
                  <a:lnTo>
                    <a:pt x="4115" y="29651"/>
                  </a:lnTo>
                  <a:lnTo>
                    <a:pt x="3665" y="30797"/>
                  </a:lnTo>
                  <a:lnTo>
                    <a:pt x="3170" y="31921"/>
                  </a:lnTo>
                  <a:lnTo>
                    <a:pt x="2653" y="33022"/>
                  </a:lnTo>
                  <a:lnTo>
                    <a:pt x="2114" y="34124"/>
                  </a:lnTo>
                  <a:lnTo>
                    <a:pt x="1035" y="36327"/>
                  </a:lnTo>
                  <a:lnTo>
                    <a:pt x="495" y="37428"/>
                  </a:lnTo>
                  <a:lnTo>
                    <a:pt x="1" y="38552"/>
                  </a:lnTo>
                  <a:lnTo>
                    <a:pt x="900" y="39834"/>
                  </a:lnTo>
                  <a:lnTo>
                    <a:pt x="1844" y="41092"/>
                  </a:lnTo>
                  <a:lnTo>
                    <a:pt x="2811" y="42329"/>
                  </a:lnTo>
                  <a:lnTo>
                    <a:pt x="3800" y="43565"/>
                  </a:lnTo>
                  <a:lnTo>
                    <a:pt x="4699" y="44622"/>
                  </a:lnTo>
                  <a:lnTo>
                    <a:pt x="6003" y="46150"/>
                  </a:lnTo>
                  <a:lnTo>
                    <a:pt x="7352" y="47634"/>
                  </a:lnTo>
                  <a:lnTo>
                    <a:pt x="9982" y="43565"/>
                  </a:lnTo>
                  <a:lnTo>
                    <a:pt x="10656" y="42509"/>
                  </a:lnTo>
                  <a:lnTo>
                    <a:pt x="11038" y="41992"/>
                  </a:lnTo>
                  <a:lnTo>
                    <a:pt x="11420" y="41475"/>
                  </a:lnTo>
                  <a:lnTo>
                    <a:pt x="11802" y="41002"/>
                  </a:lnTo>
                  <a:lnTo>
                    <a:pt x="12252" y="40553"/>
                  </a:lnTo>
                  <a:lnTo>
                    <a:pt x="12702" y="40148"/>
                  </a:lnTo>
                  <a:lnTo>
                    <a:pt x="12949" y="39946"/>
                  </a:lnTo>
                  <a:lnTo>
                    <a:pt x="13219" y="39766"/>
                  </a:lnTo>
                  <a:lnTo>
                    <a:pt x="13488" y="39609"/>
                  </a:lnTo>
                  <a:lnTo>
                    <a:pt x="13758" y="39451"/>
                  </a:lnTo>
                  <a:lnTo>
                    <a:pt x="14320" y="39159"/>
                  </a:lnTo>
                  <a:lnTo>
                    <a:pt x="14905" y="38889"/>
                  </a:lnTo>
                  <a:lnTo>
                    <a:pt x="15534" y="38665"/>
                  </a:lnTo>
                  <a:lnTo>
                    <a:pt x="16770" y="38215"/>
                  </a:lnTo>
                  <a:lnTo>
                    <a:pt x="17400" y="38013"/>
                  </a:lnTo>
                  <a:lnTo>
                    <a:pt x="18007" y="37788"/>
                  </a:lnTo>
                  <a:lnTo>
                    <a:pt x="18591" y="37563"/>
                  </a:lnTo>
                  <a:lnTo>
                    <a:pt x="19153" y="37293"/>
                  </a:lnTo>
                  <a:lnTo>
                    <a:pt x="19670" y="37001"/>
                  </a:lnTo>
                  <a:lnTo>
                    <a:pt x="19917" y="36844"/>
                  </a:lnTo>
                  <a:lnTo>
                    <a:pt x="20165" y="36686"/>
                  </a:lnTo>
                  <a:lnTo>
                    <a:pt x="20389" y="36507"/>
                  </a:lnTo>
                  <a:lnTo>
                    <a:pt x="20592" y="36304"/>
                  </a:lnTo>
                  <a:lnTo>
                    <a:pt x="20794" y="36102"/>
                  </a:lnTo>
                  <a:lnTo>
                    <a:pt x="20974" y="35877"/>
                  </a:lnTo>
                  <a:lnTo>
                    <a:pt x="21131" y="35652"/>
                  </a:lnTo>
                  <a:lnTo>
                    <a:pt x="21289" y="35383"/>
                  </a:lnTo>
                  <a:lnTo>
                    <a:pt x="21401" y="35135"/>
                  </a:lnTo>
                  <a:lnTo>
                    <a:pt x="21513" y="34843"/>
                  </a:lnTo>
                  <a:lnTo>
                    <a:pt x="21603" y="34528"/>
                  </a:lnTo>
                  <a:lnTo>
                    <a:pt x="21693" y="34191"/>
                  </a:lnTo>
                  <a:lnTo>
                    <a:pt x="21828" y="33539"/>
                  </a:lnTo>
                  <a:lnTo>
                    <a:pt x="21918" y="33247"/>
                  </a:lnTo>
                  <a:lnTo>
                    <a:pt x="22030" y="32932"/>
                  </a:lnTo>
                  <a:lnTo>
                    <a:pt x="22188" y="32663"/>
                  </a:lnTo>
                  <a:lnTo>
                    <a:pt x="22278" y="32528"/>
                  </a:lnTo>
                  <a:lnTo>
                    <a:pt x="22390" y="32415"/>
                  </a:lnTo>
                  <a:lnTo>
                    <a:pt x="22525" y="32281"/>
                  </a:lnTo>
                  <a:lnTo>
                    <a:pt x="22682" y="32168"/>
                  </a:lnTo>
                  <a:lnTo>
                    <a:pt x="22840" y="32078"/>
                  </a:lnTo>
                  <a:lnTo>
                    <a:pt x="22997" y="32011"/>
                  </a:lnTo>
                  <a:lnTo>
                    <a:pt x="23177" y="31943"/>
                  </a:lnTo>
                  <a:lnTo>
                    <a:pt x="23334" y="31921"/>
                  </a:lnTo>
                  <a:lnTo>
                    <a:pt x="23514" y="31898"/>
                  </a:lnTo>
                  <a:lnTo>
                    <a:pt x="23694" y="31898"/>
                  </a:lnTo>
                  <a:lnTo>
                    <a:pt x="24076" y="31921"/>
                  </a:lnTo>
                  <a:lnTo>
                    <a:pt x="24458" y="32011"/>
                  </a:lnTo>
                  <a:lnTo>
                    <a:pt x="24840" y="32123"/>
                  </a:lnTo>
                  <a:lnTo>
                    <a:pt x="25245" y="32258"/>
                  </a:lnTo>
                  <a:lnTo>
                    <a:pt x="26077" y="32550"/>
                  </a:lnTo>
                  <a:lnTo>
                    <a:pt x="26504" y="32708"/>
                  </a:lnTo>
                  <a:lnTo>
                    <a:pt x="26931" y="32820"/>
                  </a:lnTo>
                  <a:lnTo>
                    <a:pt x="27358" y="32932"/>
                  </a:lnTo>
                  <a:lnTo>
                    <a:pt x="27763" y="32977"/>
                  </a:lnTo>
                  <a:lnTo>
                    <a:pt x="27965" y="33000"/>
                  </a:lnTo>
                  <a:lnTo>
                    <a:pt x="28167" y="33000"/>
                  </a:lnTo>
                  <a:lnTo>
                    <a:pt x="28369" y="32977"/>
                  </a:lnTo>
                  <a:lnTo>
                    <a:pt x="28572" y="32955"/>
                  </a:lnTo>
                  <a:lnTo>
                    <a:pt x="28864" y="32888"/>
                  </a:lnTo>
                  <a:lnTo>
                    <a:pt x="29111" y="32798"/>
                  </a:lnTo>
                  <a:lnTo>
                    <a:pt x="29336" y="32663"/>
                  </a:lnTo>
                  <a:lnTo>
                    <a:pt x="29538" y="32528"/>
                  </a:lnTo>
                  <a:lnTo>
                    <a:pt x="29718" y="32370"/>
                  </a:lnTo>
                  <a:lnTo>
                    <a:pt x="29898" y="32191"/>
                  </a:lnTo>
                  <a:lnTo>
                    <a:pt x="30055" y="31988"/>
                  </a:lnTo>
                  <a:lnTo>
                    <a:pt x="30190" y="31786"/>
                  </a:lnTo>
                  <a:lnTo>
                    <a:pt x="30325" y="31561"/>
                  </a:lnTo>
                  <a:lnTo>
                    <a:pt x="30438" y="31314"/>
                  </a:lnTo>
                  <a:lnTo>
                    <a:pt x="30640" y="30797"/>
                  </a:lnTo>
                  <a:lnTo>
                    <a:pt x="30797" y="30235"/>
                  </a:lnTo>
                  <a:lnTo>
                    <a:pt x="30955" y="29628"/>
                  </a:lnTo>
                  <a:lnTo>
                    <a:pt x="31224" y="28414"/>
                  </a:lnTo>
                  <a:lnTo>
                    <a:pt x="31382" y="27807"/>
                  </a:lnTo>
                  <a:lnTo>
                    <a:pt x="31561" y="27200"/>
                  </a:lnTo>
                  <a:lnTo>
                    <a:pt x="31764" y="26616"/>
                  </a:lnTo>
                  <a:lnTo>
                    <a:pt x="31876" y="26346"/>
                  </a:lnTo>
                  <a:lnTo>
                    <a:pt x="32011" y="26076"/>
                  </a:lnTo>
                  <a:lnTo>
                    <a:pt x="32168" y="25829"/>
                  </a:lnTo>
                  <a:lnTo>
                    <a:pt x="32326" y="25582"/>
                  </a:lnTo>
                  <a:lnTo>
                    <a:pt x="32506" y="25357"/>
                  </a:lnTo>
                  <a:lnTo>
                    <a:pt x="32685" y="25155"/>
                  </a:lnTo>
                  <a:lnTo>
                    <a:pt x="32865" y="24997"/>
                  </a:lnTo>
                  <a:lnTo>
                    <a:pt x="33023" y="24862"/>
                  </a:lnTo>
                  <a:lnTo>
                    <a:pt x="33405" y="24615"/>
                  </a:lnTo>
                  <a:lnTo>
                    <a:pt x="33787" y="24390"/>
                  </a:lnTo>
                  <a:lnTo>
                    <a:pt x="34214" y="24188"/>
                  </a:lnTo>
                  <a:lnTo>
                    <a:pt x="34641" y="24031"/>
                  </a:lnTo>
                  <a:lnTo>
                    <a:pt x="35068" y="23873"/>
                  </a:lnTo>
                  <a:lnTo>
                    <a:pt x="35967" y="23581"/>
                  </a:lnTo>
                  <a:lnTo>
                    <a:pt x="36394" y="23424"/>
                  </a:lnTo>
                  <a:lnTo>
                    <a:pt x="36822" y="23266"/>
                  </a:lnTo>
                  <a:lnTo>
                    <a:pt x="37204" y="23087"/>
                  </a:lnTo>
                  <a:lnTo>
                    <a:pt x="37586" y="22862"/>
                  </a:lnTo>
                  <a:lnTo>
                    <a:pt x="37923" y="22615"/>
                  </a:lnTo>
                  <a:lnTo>
                    <a:pt x="38080" y="22480"/>
                  </a:lnTo>
                  <a:lnTo>
                    <a:pt x="38215" y="22345"/>
                  </a:lnTo>
                  <a:lnTo>
                    <a:pt x="38350" y="22187"/>
                  </a:lnTo>
                  <a:lnTo>
                    <a:pt x="38485" y="22008"/>
                  </a:lnTo>
                  <a:lnTo>
                    <a:pt x="38575" y="21828"/>
                  </a:lnTo>
                  <a:lnTo>
                    <a:pt x="38687" y="21625"/>
                  </a:lnTo>
                  <a:lnTo>
                    <a:pt x="38755" y="21446"/>
                  </a:lnTo>
                  <a:lnTo>
                    <a:pt x="38800" y="21266"/>
                  </a:lnTo>
                  <a:lnTo>
                    <a:pt x="38845" y="21064"/>
                  </a:lnTo>
                  <a:lnTo>
                    <a:pt x="38867" y="20884"/>
                  </a:lnTo>
                  <a:lnTo>
                    <a:pt x="38867" y="20704"/>
                  </a:lnTo>
                  <a:lnTo>
                    <a:pt x="38867" y="20524"/>
                  </a:lnTo>
                  <a:lnTo>
                    <a:pt x="38822" y="20164"/>
                  </a:lnTo>
                  <a:lnTo>
                    <a:pt x="38710" y="19805"/>
                  </a:lnTo>
                  <a:lnTo>
                    <a:pt x="38575" y="19467"/>
                  </a:lnTo>
                  <a:lnTo>
                    <a:pt x="38395" y="19108"/>
                  </a:lnTo>
                  <a:lnTo>
                    <a:pt x="38170" y="18793"/>
                  </a:lnTo>
                  <a:lnTo>
                    <a:pt x="37901" y="18456"/>
                  </a:lnTo>
                  <a:lnTo>
                    <a:pt x="37631" y="18164"/>
                  </a:lnTo>
                  <a:lnTo>
                    <a:pt x="37316" y="17849"/>
                  </a:lnTo>
                  <a:lnTo>
                    <a:pt x="37001" y="17579"/>
                  </a:lnTo>
                  <a:lnTo>
                    <a:pt x="36664" y="17310"/>
                  </a:lnTo>
                  <a:lnTo>
                    <a:pt x="36305" y="17062"/>
                  </a:lnTo>
                  <a:lnTo>
                    <a:pt x="35967" y="16837"/>
                  </a:lnTo>
                  <a:lnTo>
                    <a:pt x="35608" y="16613"/>
                  </a:lnTo>
                  <a:lnTo>
                    <a:pt x="34619" y="16073"/>
                  </a:lnTo>
                  <a:lnTo>
                    <a:pt x="33585" y="15556"/>
                  </a:lnTo>
                  <a:lnTo>
                    <a:pt x="32551" y="15062"/>
                  </a:lnTo>
                  <a:lnTo>
                    <a:pt x="31494" y="14612"/>
                  </a:lnTo>
                  <a:lnTo>
                    <a:pt x="30438" y="14185"/>
                  </a:lnTo>
                  <a:lnTo>
                    <a:pt x="29381" y="13803"/>
                  </a:lnTo>
                  <a:lnTo>
                    <a:pt x="28280" y="13443"/>
                  </a:lnTo>
                  <a:lnTo>
                    <a:pt x="27201" y="13106"/>
                  </a:lnTo>
                  <a:lnTo>
                    <a:pt x="27515" y="12904"/>
                  </a:lnTo>
                  <a:lnTo>
                    <a:pt x="27830" y="12656"/>
                  </a:lnTo>
                  <a:lnTo>
                    <a:pt x="28100" y="12387"/>
                  </a:lnTo>
                  <a:lnTo>
                    <a:pt x="28325" y="12094"/>
                  </a:lnTo>
                  <a:lnTo>
                    <a:pt x="28549" y="11780"/>
                  </a:lnTo>
                  <a:lnTo>
                    <a:pt x="28729" y="11442"/>
                  </a:lnTo>
                  <a:lnTo>
                    <a:pt x="28886" y="11105"/>
                  </a:lnTo>
                  <a:lnTo>
                    <a:pt x="29021" y="10746"/>
                  </a:lnTo>
                  <a:lnTo>
                    <a:pt x="29134" y="10363"/>
                  </a:lnTo>
                  <a:lnTo>
                    <a:pt x="29201" y="9981"/>
                  </a:lnTo>
                  <a:lnTo>
                    <a:pt x="29246" y="9599"/>
                  </a:lnTo>
                  <a:lnTo>
                    <a:pt x="29291" y="9195"/>
                  </a:lnTo>
                  <a:lnTo>
                    <a:pt x="29269" y="8790"/>
                  </a:lnTo>
                  <a:lnTo>
                    <a:pt x="29246" y="8408"/>
                  </a:lnTo>
                  <a:lnTo>
                    <a:pt x="29201" y="8003"/>
                  </a:lnTo>
                  <a:lnTo>
                    <a:pt x="29134" y="7599"/>
                  </a:lnTo>
                  <a:lnTo>
                    <a:pt x="26279" y="6407"/>
                  </a:lnTo>
                  <a:lnTo>
                    <a:pt x="24863" y="5800"/>
                  </a:lnTo>
                  <a:lnTo>
                    <a:pt x="23447" y="5193"/>
                  </a:lnTo>
                  <a:lnTo>
                    <a:pt x="22075" y="4519"/>
                  </a:lnTo>
                  <a:lnTo>
                    <a:pt x="20704" y="3845"/>
                  </a:lnTo>
                  <a:lnTo>
                    <a:pt x="20052" y="3462"/>
                  </a:lnTo>
                  <a:lnTo>
                    <a:pt x="19378" y="3103"/>
                  </a:lnTo>
                  <a:lnTo>
                    <a:pt x="18726" y="2698"/>
                  </a:lnTo>
                  <a:lnTo>
                    <a:pt x="18097" y="2293"/>
                  </a:lnTo>
                  <a:lnTo>
                    <a:pt x="17377" y="1821"/>
                  </a:lnTo>
                  <a:lnTo>
                    <a:pt x="16703" y="1304"/>
                  </a:lnTo>
                  <a:lnTo>
                    <a:pt x="16028" y="787"/>
                  </a:lnTo>
                  <a:lnTo>
                    <a:pt x="15377" y="225"/>
                  </a:lnTo>
                  <a:lnTo>
                    <a:pt x="15084" y="1"/>
                  </a:lnTo>
                  <a:close/>
                </a:path>
              </a:pathLst>
            </a:custGeom>
            <a:solidFill>
              <a:srgbClr val="7EA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642750" y="3394175"/>
              <a:ext cx="30925" cy="53425"/>
            </a:xfrm>
            <a:custGeom>
              <a:avLst/>
              <a:gdLst/>
              <a:ahLst/>
              <a:cxnLst/>
              <a:rect l="l" t="t" r="r" b="b"/>
              <a:pathLst>
                <a:path w="1237" h="2137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90"/>
                  </a:lnTo>
                  <a:lnTo>
                    <a:pt x="180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1" y="473"/>
                  </a:lnTo>
                  <a:lnTo>
                    <a:pt x="1" y="607"/>
                  </a:lnTo>
                  <a:lnTo>
                    <a:pt x="1" y="1529"/>
                  </a:lnTo>
                  <a:lnTo>
                    <a:pt x="1" y="1664"/>
                  </a:lnTo>
                  <a:lnTo>
                    <a:pt x="46" y="1799"/>
                  </a:lnTo>
                  <a:lnTo>
                    <a:pt x="113" y="1889"/>
                  </a:lnTo>
                  <a:lnTo>
                    <a:pt x="180" y="1979"/>
                  </a:lnTo>
                  <a:lnTo>
                    <a:pt x="270" y="2046"/>
                  </a:lnTo>
                  <a:lnTo>
                    <a:pt x="383" y="2091"/>
                  </a:lnTo>
                  <a:lnTo>
                    <a:pt x="495" y="2114"/>
                  </a:lnTo>
                  <a:lnTo>
                    <a:pt x="608" y="2136"/>
                  </a:lnTo>
                  <a:lnTo>
                    <a:pt x="720" y="2114"/>
                  </a:lnTo>
                  <a:lnTo>
                    <a:pt x="832" y="2091"/>
                  </a:lnTo>
                  <a:lnTo>
                    <a:pt x="945" y="2046"/>
                  </a:lnTo>
                  <a:lnTo>
                    <a:pt x="1035" y="1979"/>
                  </a:lnTo>
                  <a:lnTo>
                    <a:pt x="1125" y="1889"/>
                  </a:lnTo>
                  <a:lnTo>
                    <a:pt x="1170" y="1799"/>
                  </a:lnTo>
                  <a:lnTo>
                    <a:pt x="1214" y="1664"/>
                  </a:lnTo>
                  <a:lnTo>
                    <a:pt x="1237" y="1529"/>
                  </a:lnTo>
                  <a:lnTo>
                    <a:pt x="1237" y="607"/>
                  </a:lnTo>
                  <a:lnTo>
                    <a:pt x="1214" y="473"/>
                  </a:lnTo>
                  <a:lnTo>
                    <a:pt x="1170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438750" y="3131175"/>
              <a:ext cx="33750" cy="102300"/>
            </a:xfrm>
            <a:custGeom>
              <a:avLst/>
              <a:gdLst/>
              <a:ahLst/>
              <a:cxnLst/>
              <a:rect l="l" t="t" r="r" b="b"/>
              <a:pathLst>
                <a:path w="1350" h="4092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181" y="158"/>
                  </a:lnTo>
                  <a:lnTo>
                    <a:pt x="113" y="248"/>
                  </a:lnTo>
                  <a:lnTo>
                    <a:pt x="46" y="338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23" y="1327"/>
                  </a:lnTo>
                  <a:lnTo>
                    <a:pt x="46" y="2046"/>
                  </a:lnTo>
                  <a:lnTo>
                    <a:pt x="113" y="3485"/>
                  </a:lnTo>
                  <a:lnTo>
                    <a:pt x="113" y="3642"/>
                  </a:lnTo>
                  <a:lnTo>
                    <a:pt x="158" y="3754"/>
                  </a:lnTo>
                  <a:lnTo>
                    <a:pt x="226" y="3844"/>
                  </a:lnTo>
                  <a:lnTo>
                    <a:pt x="315" y="3934"/>
                  </a:lnTo>
                  <a:lnTo>
                    <a:pt x="405" y="4002"/>
                  </a:lnTo>
                  <a:lnTo>
                    <a:pt x="495" y="4047"/>
                  </a:lnTo>
                  <a:lnTo>
                    <a:pt x="608" y="4069"/>
                  </a:lnTo>
                  <a:lnTo>
                    <a:pt x="743" y="4092"/>
                  </a:lnTo>
                  <a:lnTo>
                    <a:pt x="855" y="4069"/>
                  </a:lnTo>
                  <a:lnTo>
                    <a:pt x="967" y="4047"/>
                  </a:lnTo>
                  <a:lnTo>
                    <a:pt x="1057" y="4002"/>
                  </a:lnTo>
                  <a:lnTo>
                    <a:pt x="1147" y="3934"/>
                  </a:lnTo>
                  <a:lnTo>
                    <a:pt x="1237" y="3867"/>
                  </a:lnTo>
                  <a:lnTo>
                    <a:pt x="1282" y="3754"/>
                  </a:lnTo>
                  <a:lnTo>
                    <a:pt x="1327" y="3642"/>
                  </a:lnTo>
                  <a:lnTo>
                    <a:pt x="1349" y="3485"/>
                  </a:lnTo>
                  <a:lnTo>
                    <a:pt x="1282" y="2046"/>
                  </a:lnTo>
                  <a:lnTo>
                    <a:pt x="1260" y="1327"/>
                  </a:lnTo>
                  <a:lnTo>
                    <a:pt x="1237" y="607"/>
                  </a:lnTo>
                  <a:lnTo>
                    <a:pt x="1215" y="472"/>
                  </a:lnTo>
                  <a:lnTo>
                    <a:pt x="1192" y="338"/>
                  </a:lnTo>
                  <a:lnTo>
                    <a:pt x="1125" y="248"/>
                  </a:lnTo>
                  <a:lnTo>
                    <a:pt x="1035" y="158"/>
                  </a:lnTo>
                  <a:lnTo>
                    <a:pt x="945" y="90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5918500" y="2940650"/>
              <a:ext cx="41050" cy="125350"/>
            </a:xfrm>
            <a:custGeom>
              <a:avLst/>
              <a:gdLst/>
              <a:ahLst/>
              <a:cxnLst/>
              <a:rect l="l" t="t" r="r" b="b"/>
              <a:pathLst>
                <a:path w="1642" h="5014" extrusionOk="0">
                  <a:moveTo>
                    <a:pt x="518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13" y="226"/>
                  </a:lnTo>
                  <a:lnTo>
                    <a:pt x="46" y="316"/>
                  </a:lnTo>
                  <a:lnTo>
                    <a:pt x="1" y="450"/>
                  </a:lnTo>
                  <a:lnTo>
                    <a:pt x="1" y="585"/>
                  </a:lnTo>
                  <a:lnTo>
                    <a:pt x="1" y="1080"/>
                  </a:lnTo>
                  <a:lnTo>
                    <a:pt x="23" y="1597"/>
                  </a:lnTo>
                  <a:lnTo>
                    <a:pt x="46" y="2091"/>
                  </a:lnTo>
                  <a:lnTo>
                    <a:pt x="91" y="2586"/>
                  </a:lnTo>
                  <a:lnTo>
                    <a:pt x="158" y="3081"/>
                  </a:lnTo>
                  <a:lnTo>
                    <a:pt x="248" y="3575"/>
                  </a:lnTo>
                  <a:lnTo>
                    <a:pt x="428" y="4564"/>
                  </a:lnTo>
                  <a:lnTo>
                    <a:pt x="473" y="4699"/>
                  </a:lnTo>
                  <a:lnTo>
                    <a:pt x="540" y="4811"/>
                  </a:lnTo>
                  <a:lnTo>
                    <a:pt x="608" y="4901"/>
                  </a:lnTo>
                  <a:lnTo>
                    <a:pt x="720" y="4946"/>
                  </a:lnTo>
                  <a:lnTo>
                    <a:pt x="810" y="4991"/>
                  </a:lnTo>
                  <a:lnTo>
                    <a:pt x="922" y="5014"/>
                  </a:lnTo>
                  <a:lnTo>
                    <a:pt x="1035" y="5014"/>
                  </a:lnTo>
                  <a:lnTo>
                    <a:pt x="1147" y="4991"/>
                  </a:lnTo>
                  <a:lnTo>
                    <a:pt x="1260" y="4946"/>
                  </a:lnTo>
                  <a:lnTo>
                    <a:pt x="1372" y="4901"/>
                  </a:lnTo>
                  <a:lnTo>
                    <a:pt x="1462" y="4811"/>
                  </a:lnTo>
                  <a:lnTo>
                    <a:pt x="1529" y="4722"/>
                  </a:lnTo>
                  <a:lnTo>
                    <a:pt x="1597" y="4632"/>
                  </a:lnTo>
                  <a:lnTo>
                    <a:pt x="1619" y="4519"/>
                  </a:lnTo>
                  <a:lnTo>
                    <a:pt x="1642" y="4384"/>
                  </a:lnTo>
                  <a:lnTo>
                    <a:pt x="1619" y="4249"/>
                  </a:lnTo>
                  <a:lnTo>
                    <a:pt x="1439" y="3328"/>
                  </a:lnTo>
                  <a:lnTo>
                    <a:pt x="1327" y="2429"/>
                  </a:lnTo>
                  <a:lnTo>
                    <a:pt x="1282" y="1957"/>
                  </a:lnTo>
                  <a:lnTo>
                    <a:pt x="1260" y="1507"/>
                  </a:lnTo>
                  <a:lnTo>
                    <a:pt x="1237" y="1057"/>
                  </a:lnTo>
                  <a:lnTo>
                    <a:pt x="1237" y="585"/>
                  </a:lnTo>
                  <a:lnTo>
                    <a:pt x="1215" y="450"/>
                  </a:lnTo>
                  <a:lnTo>
                    <a:pt x="1192" y="316"/>
                  </a:lnTo>
                  <a:lnTo>
                    <a:pt x="1125" y="226"/>
                  </a:lnTo>
                  <a:lnTo>
                    <a:pt x="1057" y="136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1876225" y="3139050"/>
              <a:ext cx="141625" cy="311900"/>
            </a:xfrm>
            <a:custGeom>
              <a:avLst/>
              <a:gdLst/>
              <a:ahLst/>
              <a:cxnLst/>
              <a:rect l="l" t="t" r="r" b="b"/>
              <a:pathLst>
                <a:path w="5665" h="12476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67"/>
                  </a:lnTo>
                  <a:lnTo>
                    <a:pt x="225" y="135"/>
                  </a:lnTo>
                  <a:lnTo>
                    <a:pt x="135" y="202"/>
                  </a:lnTo>
                  <a:lnTo>
                    <a:pt x="68" y="292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29"/>
                  </a:lnTo>
                  <a:lnTo>
                    <a:pt x="23" y="764"/>
                  </a:lnTo>
                  <a:lnTo>
                    <a:pt x="1034" y="3664"/>
                  </a:lnTo>
                  <a:lnTo>
                    <a:pt x="1551" y="5103"/>
                  </a:lnTo>
                  <a:lnTo>
                    <a:pt x="2091" y="6541"/>
                  </a:lnTo>
                  <a:lnTo>
                    <a:pt x="2630" y="7958"/>
                  </a:lnTo>
                  <a:lnTo>
                    <a:pt x="3237" y="9374"/>
                  </a:lnTo>
                  <a:lnTo>
                    <a:pt x="3844" y="10768"/>
                  </a:lnTo>
                  <a:lnTo>
                    <a:pt x="4181" y="11464"/>
                  </a:lnTo>
                  <a:lnTo>
                    <a:pt x="4519" y="12161"/>
                  </a:lnTo>
                  <a:lnTo>
                    <a:pt x="4608" y="12274"/>
                  </a:lnTo>
                  <a:lnTo>
                    <a:pt x="4698" y="12364"/>
                  </a:lnTo>
                  <a:lnTo>
                    <a:pt x="4788" y="12431"/>
                  </a:lnTo>
                  <a:lnTo>
                    <a:pt x="4901" y="12453"/>
                  </a:lnTo>
                  <a:lnTo>
                    <a:pt x="5013" y="12476"/>
                  </a:lnTo>
                  <a:lnTo>
                    <a:pt x="5125" y="12453"/>
                  </a:lnTo>
                  <a:lnTo>
                    <a:pt x="5238" y="12431"/>
                  </a:lnTo>
                  <a:lnTo>
                    <a:pt x="5328" y="12386"/>
                  </a:lnTo>
                  <a:lnTo>
                    <a:pt x="5440" y="12319"/>
                  </a:lnTo>
                  <a:lnTo>
                    <a:pt x="5508" y="12229"/>
                  </a:lnTo>
                  <a:lnTo>
                    <a:pt x="5575" y="12139"/>
                  </a:lnTo>
                  <a:lnTo>
                    <a:pt x="5642" y="12026"/>
                  </a:lnTo>
                  <a:lnTo>
                    <a:pt x="5665" y="11914"/>
                  </a:lnTo>
                  <a:lnTo>
                    <a:pt x="5665" y="11779"/>
                  </a:lnTo>
                  <a:lnTo>
                    <a:pt x="5642" y="11667"/>
                  </a:lnTo>
                  <a:lnTo>
                    <a:pt x="5598" y="11532"/>
                  </a:lnTo>
                  <a:lnTo>
                    <a:pt x="4946" y="10183"/>
                  </a:lnTo>
                  <a:lnTo>
                    <a:pt x="4339" y="8834"/>
                  </a:lnTo>
                  <a:lnTo>
                    <a:pt x="3754" y="7441"/>
                  </a:lnTo>
                  <a:lnTo>
                    <a:pt x="3215" y="6069"/>
                  </a:lnTo>
                  <a:lnTo>
                    <a:pt x="2698" y="4653"/>
                  </a:lnTo>
                  <a:lnTo>
                    <a:pt x="2203" y="3259"/>
                  </a:lnTo>
                  <a:lnTo>
                    <a:pt x="1214" y="427"/>
                  </a:lnTo>
                  <a:lnTo>
                    <a:pt x="1169" y="315"/>
                  </a:lnTo>
                  <a:lnTo>
                    <a:pt x="1079" y="202"/>
                  </a:lnTo>
                  <a:lnTo>
                    <a:pt x="989" y="112"/>
                  </a:lnTo>
                  <a:lnTo>
                    <a:pt x="899" y="67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2016150" y="3491950"/>
              <a:ext cx="78700" cy="116925"/>
            </a:xfrm>
            <a:custGeom>
              <a:avLst/>
              <a:gdLst/>
              <a:ahLst/>
              <a:cxnLst/>
              <a:rect l="l" t="t" r="r" b="b"/>
              <a:pathLst>
                <a:path w="3148" h="4677" extrusionOk="0">
                  <a:moveTo>
                    <a:pt x="585" y="1"/>
                  </a:moveTo>
                  <a:lnTo>
                    <a:pt x="473" y="23"/>
                  </a:lnTo>
                  <a:lnTo>
                    <a:pt x="383" y="68"/>
                  </a:lnTo>
                  <a:lnTo>
                    <a:pt x="270" y="136"/>
                  </a:lnTo>
                  <a:lnTo>
                    <a:pt x="180" y="203"/>
                  </a:lnTo>
                  <a:lnTo>
                    <a:pt x="90" y="293"/>
                  </a:lnTo>
                  <a:lnTo>
                    <a:pt x="45" y="383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88"/>
                  </a:lnTo>
                  <a:lnTo>
                    <a:pt x="68" y="1035"/>
                  </a:lnTo>
                  <a:lnTo>
                    <a:pt x="135" y="1305"/>
                  </a:lnTo>
                  <a:lnTo>
                    <a:pt x="225" y="1552"/>
                  </a:lnTo>
                  <a:lnTo>
                    <a:pt x="338" y="1799"/>
                  </a:lnTo>
                  <a:lnTo>
                    <a:pt x="562" y="2271"/>
                  </a:lnTo>
                  <a:lnTo>
                    <a:pt x="832" y="2743"/>
                  </a:lnTo>
                  <a:lnTo>
                    <a:pt x="1147" y="3193"/>
                  </a:lnTo>
                  <a:lnTo>
                    <a:pt x="1462" y="3620"/>
                  </a:lnTo>
                  <a:lnTo>
                    <a:pt x="2114" y="4452"/>
                  </a:lnTo>
                  <a:lnTo>
                    <a:pt x="2226" y="4564"/>
                  </a:lnTo>
                  <a:lnTo>
                    <a:pt x="2316" y="4632"/>
                  </a:lnTo>
                  <a:lnTo>
                    <a:pt x="2428" y="4654"/>
                  </a:lnTo>
                  <a:lnTo>
                    <a:pt x="2541" y="4677"/>
                  </a:lnTo>
                  <a:lnTo>
                    <a:pt x="2653" y="4654"/>
                  </a:lnTo>
                  <a:lnTo>
                    <a:pt x="2743" y="4609"/>
                  </a:lnTo>
                  <a:lnTo>
                    <a:pt x="2855" y="4564"/>
                  </a:lnTo>
                  <a:lnTo>
                    <a:pt x="2945" y="4474"/>
                  </a:lnTo>
                  <a:lnTo>
                    <a:pt x="3013" y="4384"/>
                  </a:lnTo>
                  <a:lnTo>
                    <a:pt x="3080" y="4294"/>
                  </a:lnTo>
                  <a:lnTo>
                    <a:pt x="3125" y="4182"/>
                  </a:lnTo>
                  <a:lnTo>
                    <a:pt x="3148" y="4070"/>
                  </a:lnTo>
                  <a:lnTo>
                    <a:pt x="3148" y="3935"/>
                  </a:lnTo>
                  <a:lnTo>
                    <a:pt x="3125" y="3822"/>
                  </a:lnTo>
                  <a:lnTo>
                    <a:pt x="3080" y="3710"/>
                  </a:lnTo>
                  <a:lnTo>
                    <a:pt x="2990" y="3575"/>
                  </a:lnTo>
                  <a:lnTo>
                    <a:pt x="2428" y="2856"/>
                  </a:lnTo>
                  <a:lnTo>
                    <a:pt x="2158" y="2496"/>
                  </a:lnTo>
                  <a:lnTo>
                    <a:pt x="1911" y="2114"/>
                  </a:lnTo>
                  <a:lnTo>
                    <a:pt x="1686" y="1732"/>
                  </a:lnTo>
                  <a:lnTo>
                    <a:pt x="1484" y="1327"/>
                  </a:lnTo>
                  <a:lnTo>
                    <a:pt x="1327" y="900"/>
                  </a:lnTo>
                  <a:lnTo>
                    <a:pt x="1192" y="450"/>
                  </a:lnTo>
                  <a:lnTo>
                    <a:pt x="1147" y="316"/>
                  </a:lnTo>
                  <a:lnTo>
                    <a:pt x="1102" y="203"/>
                  </a:lnTo>
                  <a:lnTo>
                    <a:pt x="1012" y="136"/>
                  </a:lnTo>
                  <a:lnTo>
                    <a:pt x="922" y="68"/>
                  </a:lnTo>
                  <a:lnTo>
                    <a:pt x="810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2467425" y="4046625"/>
              <a:ext cx="117475" cy="111875"/>
            </a:xfrm>
            <a:custGeom>
              <a:avLst/>
              <a:gdLst/>
              <a:ahLst/>
              <a:cxnLst/>
              <a:rect l="l" t="t" r="r" b="b"/>
              <a:pathLst>
                <a:path w="4699" h="4475" extrusionOk="0">
                  <a:moveTo>
                    <a:pt x="585" y="1"/>
                  </a:moveTo>
                  <a:lnTo>
                    <a:pt x="472" y="23"/>
                  </a:lnTo>
                  <a:lnTo>
                    <a:pt x="382" y="46"/>
                  </a:lnTo>
                  <a:lnTo>
                    <a:pt x="270" y="113"/>
                  </a:lnTo>
                  <a:lnTo>
                    <a:pt x="180" y="181"/>
                  </a:lnTo>
                  <a:lnTo>
                    <a:pt x="113" y="270"/>
                  </a:lnTo>
                  <a:lnTo>
                    <a:pt x="45" y="383"/>
                  </a:lnTo>
                  <a:lnTo>
                    <a:pt x="0" y="473"/>
                  </a:lnTo>
                  <a:lnTo>
                    <a:pt x="0" y="585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58" y="1057"/>
                  </a:lnTo>
                  <a:lnTo>
                    <a:pt x="1034" y="1911"/>
                  </a:lnTo>
                  <a:lnTo>
                    <a:pt x="1933" y="2766"/>
                  </a:lnTo>
                  <a:lnTo>
                    <a:pt x="2855" y="3575"/>
                  </a:lnTo>
                  <a:lnTo>
                    <a:pt x="3327" y="3957"/>
                  </a:lnTo>
                  <a:lnTo>
                    <a:pt x="3799" y="4339"/>
                  </a:lnTo>
                  <a:lnTo>
                    <a:pt x="3912" y="4407"/>
                  </a:lnTo>
                  <a:lnTo>
                    <a:pt x="4046" y="4452"/>
                  </a:lnTo>
                  <a:lnTo>
                    <a:pt x="4159" y="4474"/>
                  </a:lnTo>
                  <a:lnTo>
                    <a:pt x="4249" y="4452"/>
                  </a:lnTo>
                  <a:lnTo>
                    <a:pt x="4361" y="4407"/>
                  </a:lnTo>
                  <a:lnTo>
                    <a:pt x="4451" y="4339"/>
                  </a:lnTo>
                  <a:lnTo>
                    <a:pt x="4518" y="4272"/>
                  </a:lnTo>
                  <a:lnTo>
                    <a:pt x="4586" y="4159"/>
                  </a:lnTo>
                  <a:lnTo>
                    <a:pt x="4631" y="4069"/>
                  </a:lnTo>
                  <a:lnTo>
                    <a:pt x="4676" y="3957"/>
                  </a:lnTo>
                  <a:lnTo>
                    <a:pt x="4698" y="3822"/>
                  </a:lnTo>
                  <a:lnTo>
                    <a:pt x="4676" y="3710"/>
                  </a:lnTo>
                  <a:lnTo>
                    <a:pt x="4653" y="3597"/>
                  </a:lnTo>
                  <a:lnTo>
                    <a:pt x="4608" y="3485"/>
                  </a:lnTo>
                  <a:lnTo>
                    <a:pt x="4541" y="3373"/>
                  </a:lnTo>
                  <a:lnTo>
                    <a:pt x="4429" y="3283"/>
                  </a:lnTo>
                  <a:lnTo>
                    <a:pt x="3979" y="2923"/>
                  </a:lnTo>
                  <a:lnTo>
                    <a:pt x="3529" y="2541"/>
                  </a:lnTo>
                  <a:lnTo>
                    <a:pt x="2675" y="1777"/>
                  </a:lnTo>
                  <a:lnTo>
                    <a:pt x="1866" y="990"/>
                  </a:lnTo>
                  <a:lnTo>
                    <a:pt x="1034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487650" y="3958400"/>
              <a:ext cx="98375" cy="100625"/>
            </a:xfrm>
            <a:custGeom>
              <a:avLst/>
              <a:gdLst/>
              <a:ahLst/>
              <a:cxnLst/>
              <a:rect l="l" t="t" r="r" b="b"/>
              <a:pathLst>
                <a:path w="393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35"/>
                  </a:lnTo>
                  <a:lnTo>
                    <a:pt x="203" y="203"/>
                  </a:lnTo>
                  <a:lnTo>
                    <a:pt x="135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55"/>
                  </a:lnTo>
                  <a:lnTo>
                    <a:pt x="90" y="967"/>
                  </a:lnTo>
                  <a:lnTo>
                    <a:pt x="180" y="1080"/>
                  </a:lnTo>
                  <a:lnTo>
                    <a:pt x="1529" y="2473"/>
                  </a:lnTo>
                  <a:lnTo>
                    <a:pt x="2181" y="3170"/>
                  </a:lnTo>
                  <a:lnTo>
                    <a:pt x="2878" y="3867"/>
                  </a:lnTo>
                  <a:lnTo>
                    <a:pt x="2968" y="3934"/>
                  </a:lnTo>
                  <a:lnTo>
                    <a:pt x="3103" y="4002"/>
                  </a:lnTo>
                  <a:lnTo>
                    <a:pt x="3215" y="4024"/>
                  </a:lnTo>
                  <a:lnTo>
                    <a:pt x="3327" y="4024"/>
                  </a:lnTo>
                  <a:lnTo>
                    <a:pt x="3440" y="4002"/>
                  </a:lnTo>
                  <a:lnTo>
                    <a:pt x="3552" y="3979"/>
                  </a:lnTo>
                  <a:lnTo>
                    <a:pt x="3642" y="3912"/>
                  </a:lnTo>
                  <a:lnTo>
                    <a:pt x="3732" y="3844"/>
                  </a:lnTo>
                  <a:lnTo>
                    <a:pt x="3799" y="3755"/>
                  </a:lnTo>
                  <a:lnTo>
                    <a:pt x="3867" y="3642"/>
                  </a:lnTo>
                  <a:lnTo>
                    <a:pt x="3912" y="3552"/>
                  </a:lnTo>
                  <a:lnTo>
                    <a:pt x="3934" y="3440"/>
                  </a:lnTo>
                  <a:lnTo>
                    <a:pt x="3934" y="3327"/>
                  </a:lnTo>
                  <a:lnTo>
                    <a:pt x="3889" y="3193"/>
                  </a:lnTo>
                  <a:lnTo>
                    <a:pt x="3844" y="3080"/>
                  </a:lnTo>
                  <a:lnTo>
                    <a:pt x="3732" y="2990"/>
                  </a:lnTo>
                  <a:lnTo>
                    <a:pt x="3058" y="2293"/>
                  </a:lnTo>
                  <a:lnTo>
                    <a:pt x="2383" y="1597"/>
                  </a:lnTo>
                  <a:lnTo>
                    <a:pt x="1057" y="203"/>
                  </a:lnTo>
                  <a:lnTo>
                    <a:pt x="945" y="113"/>
                  </a:lnTo>
                  <a:lnTo>
                    <a:pt x="832" y="45"/>
                  </a:lnTo>
                  <a:lnTo>
                    <a:pt x="720" y="2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511250" y="3849950"/>
              <a:ext cx="50600" cy="55100"/>
            </a:xfrm>
            <a:custGeom>
              <a:avLst/>
              <a:gdLst/>
              <a:ahLst/>
              <a:cxnLst/>
              <a:rect l="l" t="t" r="r" b="b"/>
              <a:pathLst>
                <a:path w="2024" h="2204" extrusionOk="0">
                  <a:moveTo>
                    <a:pt x="607" y="0"/>
                  </a:moveTo>
                  <a:lnTo>
                    <a:pt x="495" y="23"/>
                  </a:lnTo>
                  <a:lnTo>
                    <a:pt x="405" y="68"/>
                  </a:lnTo>
                  <a:lnTo>
                    <a:pt x="293" y="112"/>
                  </a:lnTo>
                  <a:lnTo>
                    <a:pt x="203" y="180"/>
                  </a:lnTo>
                  <a:lnTo>
                    <a:pt x="135" y="270"/>
                  </a:lnTo>
                  <a:lnTo>
                    <a:pt x="68" y="382"/>
                  </a:lnTo>
                  <a:lnTo>
                    <a:pt x="23" y="495"/>
                  </a:lnTo>
                  <a:lnTo>
                    <a:pt x="1" y="607"/>
                  </a:lnTo>
                  <a:lnTo>
                    <a:pt x="1" y="719"/>
                  </a:lnTo>
                  <a:lnTo>
                    <a:pt x="23" y="832"/>
                  </a:lnTo>
                  <a:lnTo>
                    <a:pt x="90" y="967"/>
                  </a:lnTo>
                  <a:lnTo>
                    <a:pt x="180" y="1079"/>
                  </a:lnTo>
                  <a:lnTo>
                    <a:pt x="990" y="2001"/>
                  </a:lnTo>
                  <a:lnTo>
                    <a:pt x="1102" y="2091"/>
                  </a:lnTo>
                  <a:lnTo>
                    <a:pt x="1214" y="2158"/>
                  </a:lnTo>
                  <a:lnTo>
                    <a:pt x="1327" y="2203"/>
                  </a:lnTo>
                  <a:lnTo>
                    <a:pt x="1439" y="2203"/>
                  </a:lnTo>
                  <a:lnTo>
                    <a:pt x="1529" y="2181"/>
                  </a:lnTo>
                  <a:lnTo>
                    <a:pt x="1641" y="2136"/>
                  </a:lnTo>
                  <a:lnTo>
                    <a:pt x="1731" y="2091"/>
                  </a:lnTo>
                  <a:lnTo>
                    <a:pt x="1821" y="2023"/>
                  </a:lnTo>
                  <a:lnTo>
                    <a:pt x="1911" y="1933"/>
                  </a:lnTo>
                  <a:lnTo>
                    <a:pt x="1956" y="1821"/>
                  </a:lnTo>
                  <a:lnTo>
                    <a:pt x="2001" y="1708"/>
                  </a:lnTo>
                  <a:lnTo>
                    <a:pt x="2024" y="1596"/>
                  </a:lnTo>
                  <a:lnTo>
                    <a:pt x="2024" y="1484"/>
                  </a:lnTo>
                  <a:lnTo>
                    <a:pt x="2001" y="1371"/>
                  </a:lnTo>
                  <a:lnTo>
                    <a:pt x="1956" y="1236"/>
                  </a:lnTo>
                  <a:lnTo>
                    <a:pt x="1866" y="1124"/>
                  </a:lnTo>
                  <a:lnTo>
                    <a:pt x="1035" y="202"/>
                  </a:lnTo>
                  <a:lnTo>
                    <a:pt x="945" y="112"/>
                  </a:lnTo>
                  <a:lnTo>
                    <a:pt x="832" y="45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877100" y="4188800"/>
              <a:ext cx="211875" cy="200650"/>
            </a:xfrm>
            <a:custGeom>
              <a:avLst/>
              <a:gdLst/>
              <a:ahLst/>
              <a:cxnLst/>
              <a:rect l="l" t="t" r="r" b="b"/>
              <a:pathLst>
                <a:path w="8475" h="8026" extrusionOk="0">
                  <a:moveTo>
                    <a:pt x="607" y="1"/>
                  </a:moveTo>
                  <a:lnTo>
                    <a:pt x="472" y="23"/>
                  </a:lnTo>
                  <a:lnTo>
                    <a:pt x="382" y="68"/>
                  </a:lnTo>
                  <a:lnTo>
                    <a:pt x="270" y="113"/>
                  </a:lnTo>
                  <a:lnTo>
                    <a:pt x="180" y="203"/>
                  </a:lnTo>
                  <a:lnTo>
                    <a:pt x="113" y="271"/>
                  </a:lnTo>
                  <a:lnTo>
                    <a:pt x="45" y="383"/>
                  </a:lnTo>
                  <a:lnTo>
                    <a:pt x="23" y="495"/>
                  </a:lnTo>
                  <a:lnTo>
                    <a:pt x="0" y="585"/>
                  </a:lnTo>
                  <a:lnTo>
                    <a:pt x="0" y="698"/>
                  </a:lnTo>
                  <a:lnTo>
                    <a:pt x="23" y="833"/>
                  </a:lnTo>
                  <a:lnTo>
                    <a:pt x="90" y="923"/>
                  </a:lnTo>
                  <a:lnTo>
                    <a:pt x="180" y="1035"/>
                  </a:lnTo>
                  <a:lnTo>
                    <a:pt x="3822" y="4407"/>
                  </a:lnTo>
                  <a:lnTo>
                    <a:pt x="5620" y="6115"/>
                  </a:lnTo>
                  <a:lnTo>
                    <a:pt x="7418" y="7846"/>
                  </a:lnTo>
                  <a:lnTo>
                    <a:pt x="7508" y="7936"/>
                  </a:lnTo>
                  <a:lnTo>
                    <a:pt x="7643" y="8004"/>
                  </a:lnTo>
                  <a:lnTo>
                    <a:pt x="7756" y="8026"/>
                  </a:lnTo>
                  <a:lnTo>
                    <a:pt x="7868" y="8026"/>
                  </a:lnTo>
                  <a:lnTo>
                    <a:pt x="7980" y="8004"/>
                  </a:lnTo>
                  <a:lnTo>
                    <a:pt x="8093" y="7959"/>
                  </a:lnTo>
                  <a:lnTo>
                    <a:pt x="8183" y="7914"/>
                  </a:lnTo>
                  <a:lnTo>
                    <a:pt x="8273" y="7824"/>
                  </a:lnTo>
                  <a:lnTo>
                    <a:pt x="8340" y="7734"/>
                  </a:lnTo>
                  <a:lnTo>
                    <a:pt x="8407" y="7644"/>
                  </a:lnTo>
                  <a:lnTo>
                    <a:pt x="8452" y="7531"/>
                  </a:lnTo>
                  <a:lnTo>
                    <a:pt x="8475" y="7419"/>
                  </a:lnTo>
                  <a:lnTo>
                    <a:pt x="8452" y="7307"/>
                  </a:lnTo>
                  <a:lnTo>
                    <a:pt x="8430" y="7194"/>
                  </a:lnTo>
                  <a:lnTo>
                    <a:pt x="8385" y="7082"/>
                  </a:lnTo>
                  <a:lnTo>
                    <a:pt x="8295" y="6969"/>
                  </a:lnTo>
                  <a:lnTo>
                    <a:pt x="6497" y="5239"/>
                  </a:lnTo>
                  <a:lnTo>
                    <a:pt x="4698" y="3530"/>
                  </a:lnTo>
                  <a:lnTo>
                    <a:pt x="1057" y="158"/>
                  </a:lnTo>
                  <a:lnTo>
                    <a:pt x="944" y="68"/>
                  </a:lnTo>
                  <a:lnTo>
                    <a:pt x="832" y="23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813025" y="3819025"/>
              <a:ext cx="185475" cy="188850"/>
            </a:xfrm>
            <a:custGeom>
              <a:avLst/>
              <a:gdLst/>
              <a:ahLst/>
              <a:cxnLst/>
              <a:rect l="l" t="t" r="r" b="b"/>
              <a:pathLst>
                <a:path w="7419" h="7554" extrusionOk="0">
                  <a:moveTo>
                    <a:pt x="608" y="1"/>
                  </a:moveTo>
                  <a:lnTo>
                    <a:pt x="495" y="23"/>
                  </a:lnTo>
                  <a:lnTo>
                    <a:pt x="383" y="68"/>
                  </a:lnTo>
                  <a:lnTo>
                    <a:pt x="293" y="113"/>
                  </a:lnTo>
                  <a:lnTo>
                    <a:pt x="203" y="203"/>
                  </a:lnTo>
                  <a:lnTo>
                    <a:pt x="136" y="293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1" y="608"/>
                  </a:lnTo>
                  <a:lnTo>
                    <a:pt x="1" y="720"/>
                  </a:lnTo>
                  <a:lnTo>
                    <a:pt x="23" y="855"/>
                  </a:lnTo>
                  <a:lnTo>
                    <a:pt x="91" y="967"/>
                  </a:lnTo>
                  <a:lnTo>
                    <a:pt x="181" y="1080"/>
                  </a:lnTo>
                  <a:lnTo>
                    <a:pt x="1687" y="2676"/>
                  </a:lnTo>
                  <a:lnTo>
                    <a:pt x="3215" y="4272"/>
                  </a:lnTo>
                  <a:lnTo>
                    <a:pt x="4789" y="5823"/>
                  </a:lnTo>
                  <a:lnTo>
                    <a:pt x="6362" y="7374"/>
                  </a:lnTo>
                  <a:lnTo>
                    <a:pt x="6475" y="7464"/>
                  </a:lnTo>
                  <a:lnTo>
                    <a:pt x="6587" y="7509"/>
                  </a:lnTo>
                  <a:lnTo>
                    <a:pt x="6699" y="7531"/>
                  </a:lnTo>
                  <a:lnTo>
                    <a:pt x="6812" y="7554"/>
                  </a:lnTo>
                  <a:lnTo>
                    <a:pt x="6924" y="7531"/>
                  </a:lnTo>
                  <a:lnTo>
                    <a:pt x="7037" y="7486"/>
                  </a:lnTo>
                  <a:lnTo>
                    <a:pt x="7149" y="7419"/>
                  </a:lnTo>
                  <a:lnTo>
                    <a:pt x="7239" y="7351"/>
                  </a:lnTo>
                  <a:lnTo>
                    <a:pt x="7306" y="7261"/>
                  </a:lnTo>
                  <a:lnTo>
                    <a:pt x="7351" y="7149"/>
                  </a:lnTo>
                  <a:lnTo>
                    <a:pt x="7396" y="7059"/>
                  </a:lnTo>
                  <a:lnTo>
                    <a:pt x="7419" y="6947"/>
                  </a:lnTo>
                  <a:lnTo>
                    <a:pt x="7419" y="6834"/>
                  </a:lnTo>
                  <a:lnTo>
                    <a:pt x="7396" y="6722"/>
                  </a:lnTo>
                  <a:lnTo>
                    <a:pt x="7329" y="6610"/>
                  </a:lnTo>
                  <a:lnTo>
                    <a:pt x="7239" y="6497"/>
                  </a:lnTo>
                  <a:lnTo>
                    <a:pt x="5665" y="4946"/>
                  </a:lnTo>
                  <a:lnTo>
                    <a:pt x="4092" y="3395"/>
                  </a:lnTo>
                  <a:lnTo>
                    <a:pt x="2563" y="1799"/>
                  </a:lnTo>
                  <a:lnTo>
                    <a:pt x="1035" y="203"/>
                  </a:lnTo>
                  <a:lnTo>
                    <a:pt x="945" y="113"/>
                  </a:lnTo>
                  <a:lnTo>
                    <a:pt x="832" y="46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785500" y="3975825"/>
              <a:ext cx="110725" cy="90500"/>
            </a:xfrm>
            <a:custGeom>
              <a:avLst/>
              <a:gdLst/>
              <a:ahLst/>
              <a:cxnLst/>
              <a:rect l="l" t="t" r="r" b="b"/>
              <a:pathLst>
                <a:path w="4429" h="3620" extrusionOk="0">
                  <a:moveTo>
                    <a:pt x="540" y="0"/>
                  </a:moveTo>
                  <a:lnTo>
                    <a:pt x="427" y="23"/>
                  </a:lnTo>
                  <a:lnTo>
                    <a:pt x="337" y="68"/>
                  </a:lnTo>
                  <a:lnTo>
                    <a:pt x="248" y="135"/>
                  </a:lnTo>
                  <a:lnTo>
                    <a:pt x="158" y="203"/>
                  </a:lnTo>
                  <a:lnTo>
                    <a:pt x="90" y="315"/>
                  </a:lnTo>
                  <a:lnTo>
                    <a:pt x="45" y="405"/>
                  </a:lnTo>
                  <a:lnTo>
                    <a:pt x="0" y="517"/>
                  </a:lnTo>
                  <a:lnTo>
                    <a:pt x="0" y="652"/>
                  </a:lnTo>
                  <a:lnTo>
                    <a:pt x="0" y="765"/>
                  </a:lnTo>
                  <a:lnTo>
                    <a:pt x="23" y="877"/>
                  </a:lnTo>
                  <a:lnTo>
                    <a:pt x="90" y="989"/>
                  </a:lnTo>
                  <a:lnTo>
                    <a:pt x="158" y="1102"/>
                  </a:lnTo>
                  <a:lnTo>
                    <a:pt x="270" y="1192"/>
                  </a:lnTo>
                  <a:lnTo>
                    <a:pt x="1799" y="2316"/>
                  </a:lnTo>
                  <a:lnTo>
                    <a:pt x="2585" y="2900"/>
                  </a:lnTo>
                  <a:lnTo>
                    <a:pt x="3327" y="3462"/>
                  </a:lnTo>
                  <a:lnTo>
                    <a:pt x="3462" y="3552"/>
                  </a:lnTo>
                  <a:lnTo>
                    <a:pt x="3574" y="3597"/>
                  </a:lnTo>
                  <a:lnTo>
                    <a:pt x="3709" y="3620"/>
                  </a:lnTo>
                  <a:lnTo>
                    <a:pt x="3822" y="3597"/>
                  </a:lnTo>
                  <a:lnTo>
                    <a:pt x="3934" y="3575"/>
                  </a:lnTo>
                  <a:lnTo>
                    <a:pt x="4046" y="3530"/>
                  </a:lnTo>
                  <a:lnTo>
                    <a:pt x="4159" y="3462"/>
                  </a:lnTo>
                  <a:lnTo>
                    <a:pt x="4249" y="3395"/>
                  </a:lnTo>
                  <a:lnTo>
                    <a:pt x="4316" y="3305"/>
                  </a:lnTo>
                  <a:lnTo>
                    <a:pt x="4384" y="3215"/>
                  </a:lnTo>
                  <a:lnTo>
                    <a:pt x="4406" y="3102"/>
                  </a:lnTo>
                  <a:lnTo>
                    <a:pt x="4429" y="3013"/>
                  </a:lnTo>
                  <a:lnTo>
                    <a:pt x="4406" y="2900"/>
                  </a:lnTo>
                  <a:lnTo>
                    <a:pt x="4384" y="2788"/>
                  </a:lnTo>
                  <a:lnTo>
                    <a:pt x="4316" y="2698"/>
                  </a:lnTo>
                  <a:lnTo>
                    <a:pt x="4204" y="2585"/>
                  </a:lnTo>
                  <a:lnTo>
                    <a:pt x="3395" y="1956"/>
                  </a:lnTo>
                  <a:lnTo>
                    <a:pt x="2563" y="1349"/>
                  </a:lnTo>
                  <a:lnTo>
                    <a:pt x="877" y="113"/>
                  </a:lnTo>
                  <a:lnTo>
                    <a:pt x="765" y="45"/>
                  </a:lnTo>
                  <a:lnTo>
                    <a:pt x="652" y="23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1990300" y="2973825"/>
              <a:ext cx="45550" cy="128150"/>
            </a:xfrm>
            <a:custGeom>
              <a:avLst/>
              <a:gdLst/>
              <a:ahLst/>
              <a:cxnLst/>
              <a:rect l="l" t="t" r="r" b="b"/>
              <a:pathLst>
                <a:path w="1822" h="5126" extrusionOk="0">
                  <a:moveTo>
                    <a:pt x="607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113"/>
                  </a:lnTo>
                  <a:lnTo>
                    <a:pt x="203" y="180"/>
                  </a:lnTo>
                  <a:lnTo>
                    <a:pt x="113" y="270"/>
                  </a:lnTo>
                  <a:lnTo>
                    <a:pt x="45" y="382"/>
                  </a:lnTo>
                  <a:lnTo>
                    <a:pt x="23" y="495"/>
                  </a:lnTo>
                  <a:lnTo>
                    <a:pt x="0" y="630"/>
                  </a:lnTo>
                  <a:lnTo>
                    <a:pt x="0" y="764"/>
                  </a:lnTo>
                  <a:lnTo>
                    <a:pt x="338" y="2720"/>
                  </a:lnTo>
                  <a:lnTo>
                    <a:pt x="630" y="4698"/>
                  </a:lnTo>
                  <a:lnTo>
                    <a:pt x="652" y="4833"/>
                  </a:lnTo>
                  <a:lnTo>
                    <a:pt x="720" y="4923"/>
                  </a:lnTo>
                  <a:lnTo>
                    <a:pt x="787" y="5013"/>
                  </a:lnTo>
                  <a:lnTo>
                    <a:pt x="877" y="5080"/>
                  </a:lnTo>
                  <a:lnTo>
                    <a:pt x="967" y="5125"/>
                  </a:lnTo>
                  <a:lnTo>
                    <a:pt x="1192" y="5125"/>
                  </a:lnTo>
                  <a:lnTo>
                    <a:pt x="1304" y="5103"/>
                  </a:lnTo>
                  <a:lnTo>
                    <a:pt x="1417" y="5080"/>
                  </a:lnTo>
                  <a:lnTo>
                    <a:pt x="1507" y="5013"/>
                  </a:lnTo>
                  <a:lnTo>
                    <a:pt x="1619" y="4946"/>
                  </a:lnTo>
                  <a:lnTo>
                    <a:pt x="1686" y="4856"/>
                  </a:lnTo>
                  <a:lnTo>
                    <a:pt x="1754" y="4743"/>
                  </a:lnTo>
                  <a:lnTo>
                    <a:pt x="1799" y="4631"/>
                  </a:lnTo>
                  <a:lnTo>
                    <a:pt x="1821" y="4496"/>
                  </a:lnTo>
                  <a:lnTo>
                    <a:pt x="1821" y="4361"/>
                  </a:lnTo>
                  <a:lnTo>
                    <a:pt x="1529" y="2405"/>
                  </a:lnTo>
                  <a:lnTo>
                    <a:pt x="1192" y="427"/>
                  </a:lnTo>
                  <a:lnTo>
                    <a:pt x="1169" y="315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3149650" y="3907825"/>
              <a:ext cx="50050" cy="148375"/>
            </a:xfrm>
            <a:custGeom>
              <a:avLst/>
              <a:gdLst/>
              <a:ahLst/>
              <a:cxnLst/>
              <a:rect l="l" t="t" r="r" b="b"/>
              <a:pathLst>
                <a:path w="2002" h="5935" extrusionOk="0">
                  <a:moveTo>
                    <a:pt x="698" y="0"/>
                  </a:moveTo>
                  <a:lnTo>
                    <a:pt x="585" y="23"/>
                  </a:lnTo>
                  <a:lnTo>
                    <a:pt x="473" y="45"/>
                  </a:lnTo>
                  <a:lnTo>
                    <a:pt x="383" y="113"/>
                  </a:lnTo>
                  <a:lnTo>
                    <a:pt x="293" y="203"/>
                  </a:lnTo>
                  <a:lnTo>
                    <a:pt x="225" y="293"/>
                  </a:lnTo>
                  <a:lnTo>
                    <a:pt x="158" y="428"/>
                  </a:lnTo>
                  <a:lnTo>
                    <a:pt x="91" y="742"/>
                  </a:lnTo>
                  <a:lnTo>
                    <a:pt x="23" y="1057"/>
                  </a:lnTo>
                  <a:lnTo>
                    <a:pt x="1" y="1372"/>
                  </a:lnTo>
                  <a:lnTo>
                    <a:pt x="1" y="1709"/>
                  </a:lnTo>
                  <a:lnTo>
                    <a:pt x="1" y="2024"/>
                  </a:lnTo>
                  <a:lnTo>
                    <a:pt x="23" y="2338"/>
                  </a:lnTo>
                  <a:lnTo>
                    <a:pt x="68" y="2675"/>
                  </a:lnTo>
                  <a:lnTo>
                    <a:pt x="136" y="2990"/>
                  </a:lnTo>
                  <a:lnTo>
                    <a:pt x="270" y="3620"/>
                  </a:lnTo>
                  <a:lnTo>
                    <a:pt x="450" y="4271"/>
                  </a:lnTo>
                  <a:lnTo>
                    <a:pt x="787" y="5508"/>
                  </a:lnTo>
                  <a:lnTo>
                    <a:pt x="832" y="5643"/>
                  </a:lnTo>
                  <a:lnTo>
                    <a:pt x="900" y="5733"/>
                  </a:lnTo>
                  <a:lnTo>
                    <a:pt x="990" y="5822"/>
                  </a:lnTo>
                  <a:lnTo>
                    <a:pt x="1080" y="5890"/>
                  </a:lnTo>
                  <a:lnTo>
                    <a:pt x="1192" y="5935"/>
                  </a:lnTo>
                  <a:lnTo>
                    <a:pt x="1417" y="5935"/>
                  </a:lnTo>
                  <a:lnTo>
                    <a:pt x="1529" y="5912"/>
                  </a:lnTo>
                  <a:lnTo>
                    <a:pt x="1642" y="5867"/>
                  </a:lnTo>
                  <a:lnTo>
                    <a:pt x="1732" y="5822"/>
                  </a:lnTo>
                  <a:lnTo>
                    <a:pt x="1821" y="5755"/>
                  </a:lnTo>
                  <a:lnTo>
                    <a:pt x="1911" y="5665"/>
                  </a:lnTo>
                  <a:lnTo>
                    <a:pt x="1956" y="5553"/>
                  </a:lnTo>
                  <a:lnTo>
                    <a:pt x="2001" y="5440"/>
                  </a:lnTo>
                  <a:lnTo>
                    <a:pt x="2001" y="5305"/>
                  </a:lnTo>
                  <a:lnTo>
                    <a:pt x="1979" y="5171"/>
                  </a:lnTo>
                  <a:lnTo>
                    <a:pt x="1821" y="4654"/>
                  </a:lnTo>
                  <a:lnTo>
                    <a:pt x="1664" y="4092"/>
                  </a:lnTo>
                  <a:lnTo>
                    <a:pt x="1507" y="3552"/>
                  </a:lnTo>
                  <a:lnTo>
                    <a:pt x="1372" y="2990"/>
                  </a:lnTo>
                  <a:lnTo>
                    <a:pt x="1282" y="2428"/>
                  </a:lnTo>
                  <a:lnTo>
                    <a:pt x="1237" y="2136"/>
                  </a:lnTo>
                  <a:lnTo>
                    <a:pt x="1215" y="1866"/>
                  </a:lnTo>
                  <a:lnTo>
                    <a:pt x="1215" y="1574"/>
                  </a:lnTo>
                  <a:lnTo>
                    <a:pt x="1237" y="1304"/>
                  </a:lnTo>
                  <a:lnTo>
                    <a:pt x="1282" y="1034"/>
                  </a:lnTo>
                  <a:lnTo>
                    <a:pt x="1349" y="765"/>
                  </a:lnTo>
                  <a:lnTo>
                    <a:pt x="1394" y="630"/>
                  </a:lnTo>
                  <a:lnTo>
                    <a:pt x="1394" y="495"/>
                  </a:lnTo>
                  <a:lnTo>
                    <a:pt x="1349" y="383"/>
                  </a:lnTo>
                  <a:lnTo>
                    <a:pt x="1304" y="270"/>
                  </a:lnTo>
                  <a:lnTo>
                    <a:pt x="1237" y="180"/>
                  </a:lnTo>
                  <a:lnTo>
                    <a:pt x="1147" y="113"/>
                  </a:lnTo>
                  <a:lnTo>
                    <a:pt x="1035" y="68"/>
                  </a:lnTo>
                  <a:lnTo>
                    <a:pt x="945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3259250" y="4490025"/>
              <a:ext cx="141625" cy="100625"/>
            </a:xfrm>
            <a:custGeom>
              <a:avLst/>
              <a:gdLst/>
              <a:ahLst/>
              <a:cxnLst/>
              <a:rect l="l" t="t" r="r" b="b"/>
              <a:pathLst>
                <a:path w="5665" h="4025" extrusionOk="0">
                  <a:moveTo>
                    <a:pt x="607" y="1"/>
                  </a:moveTo>
                  <a:lnTo>
                    <a:pt x="495" y="23"/>
                  </a:lnTo>
                  <a:lnTo>
                    <a:pt x="382" y="46"/>
                  </a:lnTo>
                  <a:lnTo>
                    <a:pt x="292" y="113"/>
                  </a:lnTo>
                  <a:lnTo>
                    <a:pt x="202" y="181"/>
                  </a:lnTo>
                  <a:lnTo>
                    <a:pt x="112" y="270"/>
                  </a:lnTo>
                  <a:lnTo>
                    <a:pt x="68" y="383"/>
                  </a:lnTo>
                  <a:lnTo>
                    <a:pt x="23" y="495"/>
                  </a:lnTo>
                  <a:lnTo>
                    <a:pt x="0" y="608"/>
                  </a:lnTo>
                  <a:lnTo>
                    <a:pt x="0" y="720"/>
                  </a:lnTo>
                  <a:lnTo>
                    <a:pt x="23" y="832"/>
                  </a:lnTo>
                  <a:lnTo>
                    <a:pt x="90" y="945"/>
                  </a:lnTo>
                  <a:lnTo>
                    <a:pt x="180" y="1057"/>
                  </a:lnTo>
                  <a:lnTo>
                    <a:pt x="405" y="1305"/>
                  </a:lnTo>
                  <a:lnTo>
                    <a:pt x="674" y="1529"/>
                  </a:lnTo>
                  <a:lnTo>
                    <a:pt x="922" y="1754"/>
                  </a:lnTo>
                  <a:lnTo>
                    <a:pt x="1191" y="1956"/>
                  </a:lnTo>
                  <a:lnTo>
                    <a:pt x="1753" y="2339"/>
                  </a:lnTo>
                  <a:lnTo>
                    <a:pt x="2315" y="2698"/>
                  </a:lnTo>
                  <a:lnTo>
                    <a:pt x="2922" y="3013"/>
                  </a:lnTo>
                  <a:lnTo>
                    <a:pt x="3507" y="3328"/>
                  </a:lnTo>
                  <a:lnTo>
                    <a:pt x="4743" y="3935"/>
                  </a:lnTo>
                  <a:lnTo>
                    <a:pt x="4856" y="4002"/>
                  </a:lnTo>
                  <a:lnTo>
                    <a:pt x="4990" y="4024"/>
                  </a:lnTo>
                  <a:lnTo>
                    <a:pt x="5125" y="4002"/>
                  </a:lnTo>
                  <a:lnTo>
                    <a:pt x="5238" y="3980"/>
                  </a:lnTo>
                  <a:lnTo>
                    <a:pt x="5328" y="3935"/>
                  </a:lnTo>
                  <a:lnTo>
                    <a:pt x="5440" y="3867"/>
                  </a:lnTo>
                  <a:lnTo>
                    <a:pt x="5507" y="3777"/>
                  </a:lnTo>
                  <a:lnTo>
                    <a:pt x="5575" y="3687"/>
                  </a:lnTo>
                  <a:lnTo>
                    <a:pt x="5620" y="3575"/>
                  </a:lnTo>
                  <a:lnTo>
                    <a:pt x="5665" y="3463"/>
                  </a:lnTo>
                  <a:lnTo>
                    <a:pt x="5665" y="3350"/>
                  </a:lnTo>
                  <a:lnTo>
                    <a:pt x="5665" y="3238"/>
                  </a:lnTo>
                  <a:lnTo>
                    <a:pt x="5620" y="3148"/>
                  </a:lnTo>
                  <a:lnTo>
                    <a:pt x="5575" y="3035"/>
                  </a:lnTo>
                  <a:lnTo>
                    <a:pt x="5485" y="2945"/>
                  </a:lnTo>
                  <a:lnTo>
                    <a:pt x="5350" y="2878"/>
                  </a:lnTo>
                  <a:lnTo>
                    <a:pt x="4204" y="2316"/>
                  </a:lnTo>
                  <a:lnTo>
                    <a:pt x="3642" y="2024"/>
                  </a:lnTo>
                  <a:lnTo>
                    <a:pt x="3080" y="1709"/>
                  </a:lnTo>
                  <a:lnTo>
                    <a:pt x="2540" y="1394"/>
                  </a:lnTo>
                  <a:lnTo>
                    <a:pt x="2001" y="1035"/>
                  </a:lnTo>
                  <a:lnTo>
                    <a:pt x="1753" y="832"/>
                  </a:lnTo>
                  <a:lnTo>
                    <a:pt x="1506" y="630"/>
                  </a:lnTo>
                  <a:lnTo>
                    <a:pt x="1281" y="405"/>
                  </a:lnTo>
                  <a:lnTo>
                    <a:pt x="1057" y="181"/>
                  </a:lnTo>
                  <a:lnTo>
                    <a:pt x="944" y="91"/>
                  </a:lnTo>
                  <a:lnTo>
                    <a:pt x="832" y="23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554025" y="4431575"/>
              <a:ext cx="217525" cy="148400"/>
            </a:xfrm>
            <a:custGeom>
              <a:avLst/>
              <a:gdLst/>
              <a:ahLst/>
              <a:cxnLst/>
              <a:rect l="l" t="t" r="r" b="b"/>
              <a:pathLst>
                <a:path w="8701" h="5936" extrusionOk="0">
                  <a:moveTo>
                    <a:pt x="7958" y="1"/>
                  </a:moveTo>
                  <a:lnTo>
                    <a:pt x="7846" y="23"/>
                  </a:lnTo>
                  <a:lnTo>
                    <a:pt x="7711" y="68"/>
                  </a:lnTo>
                  <a:lnTo>
                    <a:pt x="7599" y="158"/>
                  </a:lnTo>
                  <a:lnTo>
                    <a:pt x="6767" y="833"/>
                  </a:lnTo>
                  <a:lnTo>
                    <a:pt x="5958" y="1529"/>
                  </a:lnTo>
                  <a:lnTo>
                    <a:pt x="5126" y="2204"/>
                  </a:lnTo>
                  <a:lnTo>
                    <a:pt x="4272" y="2878"/>
                  </a:lnTo>
                  <a:lnTo>
                    <a:pt x="3845" y="3193"/>
                  </a:lnTo>
                  <a:lnTo>
                    <a:pt x="3395" y="3485"/>
                  </a:lnTo>
                  <a:lnTo>
                    <a:pt x="2923" y="3755"/>
                  </a:lnTo>
                  <a:lnTo>
                    <a:pt x="2473" y="4002"/>
                  </a:lnTo>
                  <a:lnTo>
                    <a:pt x="1979" y="4249"/>
                  </a:lnTo>
                  <a:lnTo>
                    <a:pt x="1484" y="4429"/>
                  </a:lnTo>
                  <a:lnTo>
                    <a:pt x="967" y="4609"/>
                  </a:lnTo>
                  <a:lnTo>
                    <a:pt x="450" y="4744"/>
                  </a:lnTo>
                  <a:lnTo>
                    <a:pt x="315" y="4789"/>
                  </a:lnTo>
                  <a:lnTo>
                    <a:pt x="203" y="4834"/>
                  </a:lnTo>
                  <a:lnTo>
                    <a:pt x="113" y="4924"/>
                  </a:lnTo>
                  <a:lnTo>
                    <a:pt x="68" y="5014"/>
                  </a:lnTo>
                  <a:lnTo>
                    <a:pt x="23" y="5126"/>
                  </a:lnTo>
                  <a:lnTo>
                    <a:pt x="1" y="5239"/>
                  </a:lnTo>
                  <a:lnTo>
                    <a:pt x="1" y="5351"/>
                  </a:lnTo>
                  <a:lnTo>
                    <a:pt x="23" y="5463"/>
                  </a:lnTo>
                  <a:lnTo>
                    <a:pt x="68" y="5576"/>
                  </a:lnTo>
                  <a:lnTo>
                    <a:pt x="136" y="5666"/>
                  </a:lnTo>
                  <a:lnTo>
                    <a:pt x="203" y="5756"/>
                  </a:lnTo>
                  <a:lnTo>
                    <a:pt x="293" y="5845"/>
                  </a:lnTo>
                  <a:lnTo>
                    <a:pt x="383" y="5890"/>
                  </a:lnTo>
                  <a:lnTo>
                    <a:pt x="518" y="5935"/>
                  </a:lnTo>
                  <a:lnTo>
                    <a:pt x="787" y="5935"/>
                  </a:lnTo>
                  <a:lnTo>
                    <a:pt x="1349" y="5778"/>
                  </a:lnTo>
                  <a:lnTo>
                    <a:pt x="1889" y="5621"/>
                  </a:lnTo>
                  <a:lnTo>
                    <a:pt x="2428" y="5396"/>
                  </a:lnTo>
                  <a:lnTo>
                    <a:pt x="2945" y="5149"/>
                  </a:lnTo>
                  <a:lnTo>
                    <a:pt x="3440" y="4879"/>
                  </a:lnTo>
                  <a:lnTo>
                    <a:pt x="3935" y="4587"/>
                  </a:lnTo>
                  <a:lnTo>
                    <a:pt x="4429" y="4272"/>
                  </a:lnTo>
                  <a:lnTo>
                    <a:pt x="4901" y="3935"/>
                  </a:lnTo>
                  <a:lnTo>
                    <a:pt x="5351" y="3598"/>
                  </a:lnTo>
                  <a:lnTo>
                    <a:pt x="5800" y="3238"/>
                  </a:lnTo>
                  <a:lnTo>
                    <a:pt x="6699" y="2496"/>
                  </a:lnTo>
                  <a:lnTo>
                    <a:pt x="7599" y="1754"/>
                  </a:lnTo>
                  <a:lnTo>
                    <a:pt x="8475" y="1035"/>
                  </a:lnTo>
                  <a:lnTo>
                    <a:pt x="8588" y="923"/>
                  </a:lnTo>
                  <a:lnTo>
                    <a:pt x="8655" y="833"/>
                  </a:lnTo>
                  <a:lnTo>
                    <a:pt x="8678" y="720"/>
                  </a:lnTo>
                  <a:lnTo>
                    <a:pt x="8700" y="608"/>
                  </a:lnTo>
                  <a:lnTo>
                    <a:pt x="8678" y="495"/>
                  </a:lnTo>
                  <a:lnTo>
                    <a:pt x="8633" y="406"/>
                  </a:lnTo>
                  <a:lnTo>
                    <a:pt x="8588" y="316"/>
                  </a:lnTo>
                  <a:lnTo>
                    <a:pt x="8498" y="226"/>
                  </a:lnTo>
                  <a:lnTo>
                    <a:pt x="8408" y="136"/>
                  </a:lnTo>
                  <a:lnTo>
                    <a:pt x="8318" y="91"/>
                  </a:lnTo>
                  <a:lnTo>
                    <a:pt x="8206" y="46"/>
                  </a:lnTo>
                  <a:lnTo>
                    <a:pt x="8093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778250" y="4103400"/>
              <a:ext cx="115800" cy="159625"/>
            </a:xfrm>
            <a:custGeom>
              <a:avLst/>
              <a:gdLst/>
              <a:ahLst/>
              <a:cxnLst/>
              <a:rect l="l" t="t" r="r" b="b"/>
              <a:pathLst>
                <a:path w="4632" h="6385" extrusionOk="0">
                  <a:moveTo>
                    <a:pt x="3867" y="0"/>
                  </a:moveTo>
                  <a:lnTo>
                    <a:pt x="3755" y="45"/>
                  </a:lnTo>
                  <a:lnTo>
                    <a:pt x="3665" y="90"/>
                  </a:lnTo>
                  <a:lnTo>
                    <a:pt x="3575" y="180"/>
                  </a:lnTo>
                  <a:lnTo>
                    <a:pt x="3485" y="292"/>
                  </a:lnTo>
                  <a:lnTo>
                    <a:pt x="2766" y="1641"/>
                  </a:lnTo>
                  <a:lnTo>
                    <a:pt x="2406" y="2293"/>
                  </a:lnTo>
                  <a:lnTo>
                    <a:pt x="2024" y="2945"/>
                  </a:lnTo>
                  <a:lnTo>
                    <a:pt x="1619" y="3574"/>
                  </a:lnTo>
                  <a:lnTo>
                    <a:pt x="1170" y="4181"/>
                  </a:lnTo>
                  <a:lnTo>
                    <a:pt x="698" y="4766"/>
                  </a:lnTo>
                  <a:lnTo>
                    <a:pt x="450" y="5058"/>
                  </a:lnTo>
                  <a:lnTo>
                    <a:pt x="181" y="5328"/>
                  </a:lnTo>
                  <a:lnTo>
                    <a:pt x="91" y="5440"/>
                  </a:lnTo>
                  <a:lnTo>
                    <a:pt x="23" y="5552"/>
                  </a:lnTo>
                  <a:lnTo>
                    <a:pt x="1" y="5665"/>
                  </a:lnTo>
                  <a:lnTo>
                    <a:pt x="1" y="5777"/>
                  </a:lnTo>
                  <a:lnTo>
                    <a:pt x="23" y="5890"/>
                  </a:lnTo>
                  <a:lnTo>
                    <a:pt x="68" y="6002"/>
                  </a:lnTo>
                  <a:lnTo>
                    <a:pt x="113" y="6092"/>
                  </a:lnTo>
                  <a:lnTo>
                    <a:pt x="203" y="6182"/>
                  </a:lnTo>
                  <a:lnTo>
                    <a:pt x="293" y="6272"/>
                  </a:lnTo>
                  <a:lnTo>
                    <a:pt x="383" y="6317"/>
                  </a:lnTo>
                  <a:lnTo>
                    <a:pt x="495" y="6362"/>
                  </a:lnTo>
                  <a:lnTo>
                    <a:pt x="608" y="6384"/>
                  </a:lnTo>
                  <a:lnTo>
                    <a:pt x="720" y="6384"/>
                  </a:lnTo>
                  <a:lnTo>
                    <a:pt x="833" y="6362"/>
                  </a:lnTo>
                  <a:lnTo>
                    <a:pt x="945" y="6294"/>
                  </a:lnTo>
                  <a:lnTo>
                    <a:pt x="1057" y="6204"/>
                  </a:lnTo>
                  <a:lnTo>
                    <a:pt x="1327" y="5912"/>
                  </a:lnTo>
                  <a:lnTo>
                    <a:pt x="1597" y="5620"/>
                  </a:lnTo>
                  <a:lnTo>
                    <a:pt x="2114" y="5013"/>
                  </a:lnTo>
                  <a:lnTo>
                    <a:pt x="2563" y="4361"/>
                  </a:lnTo>
                  <a:lnTo>
                    <a:pt x="2991" y="3687"/>
                  </a:lnTo>
                  <a:lnTo>
                    <a:pt x="3418" y="3012"/>
                  </a:lnTo>
                  <a:lnTo>
                    <a:pt x="3800" y="2315"/>
                  </a:lnTo>
                  <a:lnTo>
                    <a:pt x="4564" y="922"/>
                  </a:lnTo>
                  <a:lnTo>
                    <a:pt x="4609" y="787"/>
                  </a:lnTo>
                  <a:lnTo>
                    <a:pt x="4632" y="675"/>
                  </a:lnTo>
                  <a:lnTo>
                    <a:pt x="4632" y="540"/>
                  </a:lnTo>
                  <a:lnTo>
                    <a:pt x="4609" y="427"/>
                  </a:lnTo>
                  <a:lnTo>
                    <a:pt x="4564" y="337"/>
                  </a:lnTo>
                  <a:lnTo>
                    <a:pt x="4497" y="225"/>
                  </a:lnTo>
                  <a:lnTo>
                    <a:pt x="4407" y="157"/>
                  </a:lnTo>
                  <a:lnTo>
                    <a:pt x="4317" y="90"/>
                  </a:lnTo>
                  <a:lnTo>
                    <a:pt x="4204" y="45"/>
                  </a:lnTo>
                  <a:lnTo>
                    <a:pt x="4092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5139600" y="3721250"/>
              <a:ext cx="113000" cy="100625"/>
            </a:xfrm>
            <a:custGeom>
              <a:avLst/>
              <a:gdLst/>
              <a:ahLst/>
              <a:cxnLst/>
              <a:rect l="l" t="t" r="r" b="b"/>
              <a:pathLst>
                <a:path w="4520" h="4025" extrusionOk="0">
                  <a:moveTo>
                    <a:pt x="3845" y="0"/>
                  </a:moveTo>
                  <a:lnTo>
                    <a:pt x="3732" y="23"/>
                  </a:lnTo>
                  <a:lnTo>
                    <a:pt x="3597" y="90"/>
                  </a:lnTo>
                  <a:lnTo>
                    <a:pt x="3125" y="405"/>
                  </a:lnTo>
                  <a:lnTo>
                    <a:pt x="2676" y="720"/>
                  </a:lnTo>
                  <a:lnTo>
                    <a:pt x="2226" y="1057"/>
                  </a:lnTo>
                  <a:lnTo>
                    <a:pt x="1799" y="1417"/>
                  </a:lnTo>
                  <a:lnTo>
                    <a:pt x="1372" y="1799"/>
                  </a:lnTo>
                  <a:lnTo>
                    <a:pt x="967" y="2181"/>
                  </a:lnTo>
                  <a:lnTo>
                    <a:pt x="181" y="2968"/>
                  </a:lnTo>
                  <a:lnTo>
                    <a:pt x="91" y="3080"/>
                  </a:lnTo>
                  <a:lnTo>
                    <a:pt x="23" y="3192"/>
                  </a:lnTo>
                  <a:lnTo>
                    <a:pt x="1" y="3305"/>
                  </a:lnTo>
                  <a:lnTo>
                    <a:pt x="1" y="3440"/>
                  </a:lnTo>
                  <a:lnTo>
                    <a:pt x="23" y="3552"/>
                  </a:lnTo>
                  <a:lnTo>
                    <a:pt x="46" y="3642"/>
                  </a:lnTo>
                  <a:lnTo>
                    <a:pt x="113" y="3754"/>
                  </a:lnTo>
                  <a:lnTo>
                    <a:pt x="181" y="3844"/>
                  </a:lnTo>
                  <a:lnTo>
                    <a:pt x="271" y="3912"/>
                  </a:lnTo>
                  <a:lnTo>
                    <a:pt x="383" y="3979"/>
                  </a:lnTo>
                  <a:lnTo>
                    <a:pt x="473" y="4024"/>
                  </a:lnTo>
                  <a:lnTo>
                    <a:pt x="720" y="4024"/>
                  </a:lnTo>
                  <a:lnTo>
                    <a:pt x="833" y="4002"/>
                  </a:lnTo>
                  <a:lnTo>
                    <a:pt x="945" y="3934"/>
                  </a:lnTo>
                  <a:lnTo>
                    <a:pt x="1057" y="3844"/>
                  </a:lnTo>
                  <a:lnTo>
                    <a:pt x="1799" y="3102"/>
                  </a:lnTo>
                  <a:lnTo>
                    <a:pt x="2159" y="2743"/>
                  </a:lnTo>
                  <a:lnTo>
                    <a:pt x="2563" y="2406"/>
                  </a:lnTo>
                  <a:lnTo>
                    <a:pt x="2946" y="2068"/>
                  </a:lnTo>
                  <a:lnTo>
                    <a:pt x="3350" y="1754"/>
                  </a:lnTo>
                  <a:lnTo>
                    <a:pt x="3777" y="1439"/>
                  </a:lnTo>
                  <a:lnTo>
                    <a:pt x="4227" y="1169"/>
                  </a:lnTo>
                  <a:lnTo>
                    <a:pt x="4339" y="1079"/>
                  </a:lnTo>
                  <a:lnTo>
                    <a:pt x="4429" y="989"/>
                  </a:lnTo>
                  <a:lnTo>
                    <a:pt x="4474" y="877"/>
                  </a:lnTo>
                  <a:lnTo>
                    <a:pt x="4519" y="765"/>
                  </a:lnTo>
                  <a:lnTo>
                    <a:pt x="4519" y="652"/>
                  </a:lnTo>
                  <a:lnTo>
                    <a:pt x="4497" y="540"/>
                  </a:lnTo>
                  <a:lnTo>
                    <a:pt x="4474" y="427"/>
                  </a:lnTo>
                  <a:lnTo>
                    <a:pt x="4429" y="315"/>
                  </a:lnTo>
                  <a:lnTo>
                    <a:pt x="4362" y="225"/>
                  </a:lnTo>
                  <a:lnTo>
                    <a:pt x="4272" y="135"/>
                  </a:lnTo>
                  <a:lnTo>
                    <a:pt x="4182" y="68"/>
                  </a:lnTo>
                  <a:lnTo>
                    <a:pt x="4092" y="23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5173325" y="3908950"/>
              <a:ext cx="220325" cy="212450"/>
            </a:xfrm>
            <a:custGeom>
              <a:avLst/>
              <a:gdLst/>
              <a:ahLst/>
              <a:cxnLst/>
              <a:rect l="l" t="t" r="r" b="b"/>
              <a:pathLst>
                <a:path w="8813" h="8498" extrusionOk="0">
                  <a:moveTo>
                    <a:pt x="8116" y="0"/>
                  </a:moveTo>
                  <a:lnTo>
                    <a:pt x="8003" y="45"/>
                  </a:lnTo>
                  <a:lnTo>
                    <a:pt x="7891" y="113"/>
                  </a:lnTo>
                  <a:lnTo>
                    <a:pt x="7801" y="203"/>
                  </a:lnTo>
                  <a:lnTo>
                    <a:pt x="6969" y="1214"/>
                  </a:lnTo>
                  <a:lnTo>
                    <a:pt x="6137" y="2226"/>
                  </a:lnTo>
                  <a:lnTo>
                    <a:pt x="5261" y="3192"/>
                  </a:lnTo>
                  <a:lnTo>
                    <a:pt x="4811" y="3664"/>
                  </a:lnTo>
                  <a:lnTo>
                    <a:pt x="4362" y="4114"/>
                  </a:lnTo>
                  <a:lnTo>
                    <a:pt x="3889" y="4586"/>
                  </a:lnTo>
                  <a:lnTo>
                    <a:pt x="3417" y="5013"/>
                  </a:lnTo>
                  <a:lnTo>
                    <a:pt x="2923" y="5440"/>
                  </a:lnTo>
                  <a:lnTo>
                    <a:pt x="2428" y="5845"/>
                  </a:lnTo>
                  <a:lnTo>
                    <a:pt x="1911" y="6250"/>
                  </a:lnTo>
                  <a:lnTo>
                    <a:pt x="1394" y="6632"/>
                  </a:lnTo>
                  <a:lnTo>
                    <a:pt x="855" y="6991"/>
                  </a:lnTo>
                  <a:lnTo>
                    <a:pt x="293" y="7329"/>
                  </a:lnTo>
                  <a:lnTo>
                    <a:pt x="180" y="7418"/>
                  </a:lnTo>
                  <a:lnTo>
                    <a:pt x="90" y="7508"/>
                  </a:lnTo>
                  <a:lnTo>
                    <a:pt x="23" y="7621"/>
                  </a:lnTo>
                  <a:lnTo>
                    <a:pt x="1" y="7733"/>
                  </a:lnTo>
                  <a:lnTo>
                    <a:pt x="1" y="7846"/>
                  </a:lnTo>
                  <a:lnTo>
                    <a:pt x="1" y="7958"/>
                  </a:lnTo>
                  <a:lnTo>
                    <a:pt x="46" y="8070"/>
                  </a:lnTo>
                  <a:lnTo>
                    <a:pt x="90" y="8183"/>
                  </a:lnTo>
                  <a:lnTo>
                    <a:pt x="158" y="8273"/>
                  </a:lnTo>
                  <a:lnTo>
                    <a:pt x="225" y="8363"/>
                  </a:lnTo>
                  <a:lnTo>
                    <a:pt x="338" y="8430"/>
                  </a:lnTo>
                  <a:lnTo>
                    <a:pt x="428" y="8475"/>
                  </a:lnTo>
                  <a:lnTo>
                    <a:pt x="540" y="8497"/>
                  </a:lnTo>
                  <a:lnTo>
                    <a:pt x="652" y="8497"/>
                  </a:lnTo>
                  <a:lnTo>
                    <a:pt x="787" y="8475"/>
                  </a:lnTo>
                  <a:lnTo>
                    <a:pt x="922" y="8408"/>
                  </a:lnTo>
                  <a:lnTo>
                    <a:pt x="1484" y="8048"/>
                  </a:lnTo>
                  <a:lnTo>
                    <a:pt x="2046" y="7688"/>
                  </a:lnTo>
                  <a:lnTo>
                    <a:pt x="2586" y="7284"/>
                  </a:lnTo>
                  <a:lnTo>
                    <a:pt x="3125" y="6879"/>
                  </a:lnTo>
                  <a:lnTo>
                    <a:pt x="3642" y="6452"/>
                  </a:lnTo>
                  <a:lnTo>
                    <a:pt x="4159" y="6025"/>
                  </a:lnTo>
                  <a:lnTo>
                    <a:pt x="4631" y="5575"/>
                  </a:lnTo>
                  <a:lnTo>
                    <a:pt x="5126" y="5103"/>
                  </a:lnTo>
                  <a:lnTo>
                    <a:pt x="5598" y="4631"/>
                  </a:lnTo>
                  <a:lnTo>
                    <a:pt x="6047" y="4137"/>
                  </a:lnTo>
                  <a:lnTo>
                    <a:pt x="6947" y="3147"/>
                  </a:lnTo>
                  <a:lnTo>
                    <a:pt x="7823" y="2136"/>
                  </a:lnTo>
                  <a:lnTo>
                    <a:pt x="8677" y="1079"/>
                  </a:lnTo>
                  <a:lnTo>
                    <a:pt x="8745" y="967"/>
                  </a:lnTo>
                  <a:lnTo>
                    <a:pt x="8790" y="855"/>
                  </a:lnTo>
                  <a:lnTo>
                    <a:pt x="8812" y="720"/>
                  </a:lnTo>
                  <a:lnTo>
                    <a:pt x="8812" y="607"/>
                  </a:lnTo>
                  <a:lnTo>
                    <a:pt x="8790" y="495"/>
                  </a:lnTo>
                  <a:lnTo>
                    <a:pt x="8745" y="383"/>
                  </a:lnTo>
                  <a:lnTo>
                    <a:pt x="8677" y="270"/>
                  </a:lnTo>
                  <a:lnTo>
                    <a:pt x="8610" y="180"/>
                  </a:lnTo>
                  <a:lnTo>
                    <a:pt x="8520" y="113"/>
                  </a:lnTo>
                  <a:lnTo>
                    <a:pt x="8430" y="45"/>
                  </a:lnTo>
                  <a:lnTo>
                    <a:pt x="8318" y="23"/>
                  </a:lnTo>
                  <a:lnTo>
                    <a:pt x="8228" y="0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5271100" y="4113500"/>
              <a:ext cx="64100" cy="64650"/>
            </a:xfrm>
            <a:custGeom>
              <a:avLst/>
              <a:gdLst/>
              <a:ahLst/>
              <a:cxnLst/>
              <a:rect l="l" t="t" r="r" b="b"/>
              <a:pathLst>
                <a:path w="2564" h="2586" extrusionOk="0">
                  <a:moveTo>
                    <a:pt x="1844" y="1"/>
                  </a:moveTo>
                  <a:lnTo>
                    <a:pt x="1732" y="23"/>
                  </a:lnTo>
                  <a:lnTo>
                    <a:pt x="1619" y="91"/>
                  </a:lnTo>
                  <a:lnTo>
                    <a:pt x="1507" y="181"/>
                  </a:lnTo>
                  <a:lnTo>
                    <a:pt x="181" y="1529"/>
                  </a:lnTo>
                  <a:lnTo>
                    <a:pt x="91" y="1642"/>
                  </a:lnTo>
                  <a:lnTo>
                    <a:pt x="23" y="1754"/>
                  </a:lnTo>
                  <a:lnTo>
                    <a:pt x="1" y="1867"/>
                  </a:lnTo>
                  <a:lnTo>
                    <a:pt x="1" y="1979"/>
                  </a:lnTo>
                  <a:lnTo>
                    <a:pt x="23" y="2091"/>
                  </a:lnTo>
                  <a:lnTo>
                    <a:pt x="46" y="2204"/>
                  </a:lnTo>
                  <a:lnTo>
                    <a:pt x="113" y="2294"/>
                  </a:lnTo>
                  <a:lnTo>
                    <a:pt x="181" y="2384"/>
                  </a:lnTo>
                  <a:lnTo>
                    <a:pt x="271" y="2451"/>
                  </a:lnTo>
                  <a:lnTo>
                    <a:pt x="383" y="2518"/>
                  </a:lnTo>
                  <a:lnTo>
                    <a:pt x="473" y="2563"/>
                  </a:lnTo>
                  <a:lnTo>
                    <a:pt x="585" y="2586"/>
                  </a:lnTo>
                  <a:lnTo>
                    <a:pt x="720" y="2586"/>
                  </a:lnTo>
                  <a:lnTo>
                    <a:pt x="833" y="2541"/>
                  </a:lnTo>
                  <a:lnTo>
                    <a:pt x="945" y="2496"/>
                  </a:lnTo>
                  <a:lnTo>
                    <a:pt x="1057" y="2406"/>
                  </a:lnTo>
                  <a:lnTo>
                    <a:pt x="2384" y="1057"/>
                  </a:lnTo>
                  <a:lnTo>
                    <a:pt x="2474" y="945"/>
                  </a:lnTo>
                  <a:lnTo>
                    <a:pt x="2541" y="832"/>
                  </a:lnTo>
                  <a:lnTo>
                    <a:pt x="2564" y="720"/>
                  </a:lnTo>
                  <a:lnTo>
                    <a:pt x="2564" y="608"/>
                  </a:lnTo>
                  <a:lnTo>
                    <a:pt x="2541" y="495"/>
                  </a:lnTo>
                  <a:lnTo>
                    <a:pt x="2519" y="383"/>
                  </a:lnTo>
                  <a:lnTo>
                    <a:pt x="2451" y="293"/>
                  </a:lnTo>
                  <a:lnTo>
                    <a:pt x="2384" y="203"/>
                  </a:lnTo>
                  <a:lnTo>
                    <a:pt x="2294" y="113"/>
                  </a:lnTo>
                  <a:lnTo>
                    <a:pt x="2181" y="68"/>
                  </a:lnTo>
                  <a:lnTo>
                    <a:pt x="2091" y="2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70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300275" y="3453750"/>
              <a:ext cx="62400" cy="547950"/>
            </a:xfrm>
            <a:custGeom>
              <a:avLst/>
              <a:gdLst/>
              <a:ahLst/>
              <a:cxnLst/>
              <a:rect l="l" t="t" r="r" b="b"/>
              <a:pathLst>
                <a:path w="2496" h="21918" extrusionOk="0">
                  <a:moveTo>
                    <a:pt x="562" y="0"/>
                  </a:moveTo>
                  <a:lnTo>
                    <a:pt x="450" y="23"/>
                  </a:lnTo>
                  <a:lnTo>
                    <a:pt x="337" y="68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70"/>
                  </a:lnTo>
                  <a:lnTo>
                    <a:pt x="23" y="382"/>
                  </a:lnTo>
                  <a:lnTo>
                    <a:pt x="0" y="495"/>
                  </a:lnTo>
                  <a:lnTo>
                    <a:pt x="0" y="630"/>
                  </a:lnTo>
                  <a:lnTo>
                    <a:pt x="23" y="765"/>
                  </a:lnTo>
                  <a:lnTo>
                    <a:pt x="360" y="2023"/>
                  </a:lnTo>
                  <a:lnTo>
                    <a:pt x="629" y="3305"/>
                  </a:lnTo>
                  <a:lnTo>
                    <a:pt x="877" y="4586"/>
                  </a:lnTo>
                  <a:lnTo>
                    <a:pt x="967" y="5215"/>
                  </a:lnTo>
                  <a:lnTo>
                    <a:pt x="1034" y="5867"/>
                  </a:lnTo>
                  <a:lnTo>
                    <a:pt x="1124" y="6497"/>
                  </a:lnTo>
                  <a:lnTo>
                    <a:pt x="1169" y="7149"/>
                  </a:lnTo>
                  <a:lnTo>
                    <a:pt x="1214" y="7778"/>
                  </a:lnTo>
                  <a:lnTo>
                    <a:pt x="1236" y="8430"/>
                  </a:lnTo>
                  <a:lnTo>
                    <a:pt x="1236" y="9082"/>
                  </a:lnTo>
                  <a:lnTo>
                    <a:pt x="1236" y="9734"/>
                  </a:lnTo>
                  <a:lnTo>
                    <a:pt x="1236" y="10386"/>
                  </a:lnTo>
                  <a:lnTo>
                    <a:pt x="1191" y="11060"/>
                  </a:lnTo>
                  <a:lnTo>
                    <a:pt x="1102" y="12341"/>
                  </a:lnTo>
                  <a:lnTo>
                    <a:pt x="1012" y="13623"/>
                  </a:lnTo>
                  <a:lnTo>
                    <a:pt x="899" y="14904"/>
                  </a:lnTo>
                  <a:lnTo>
                    <a:pt x="809" y="16185"/>
                  </a:lnTo>
                  <a:lnTo>
                    <a:pt x="764" y="17467"/>
                  </a:lnTo>
                  <a:lnTo>
                    <a:pt x="742" y="18118"/>
                  </a:lnTo>
                  <a:lnTo>
                    <a:pt x="742" y="18748"/>
                  </a:lnTo>
                  <a:lnTo>
                    <a:pt x="764" y="19400"/>
                  </a:lnTo>
                  <a:lnTo>
                    <a:pt x="809" y="20052"/>
                  </a:lnTo>
                  <a:lnTo>
                    <a:pt x="854" y="20681"/>
                  </a:lnTo>
                  <a:lnTo>
                    <a:pt x="922" y="21333"/>
                  </a:lnTo>
                  <a:lnTo>
                    <a:pt x="967" y="21468"/>
                  </a:lnTo>
                  <a:lnTo>
                    <a:pt x="1012" y="21580"/>
                  </a:lnTo>
                  <a:lnTo>
                    <a:pt x="1079" y="21693"/>
                  </a:lnTo>
                  <a:lnTo>
                    <a:pt x="1169" y="21783"/>
                  </a:lnTo>
                  <a:lnTo>
                    <a:pt x="1281" y="21828"/>
                  </a:lnTo>
                  <a:lnTo>
                    <a:pt x="1394" y="21895"/>
                  </a:lnTo>
                  <a:lnTo>
                    <a:pt x="1506" y="21917"/>
                  </a:lnTo>
                  <a:lnTo>
                    <a:pt x="1731" y="21917"/>
                  </a:lnTo>
                  <a:lnTo>
                    <a:pt x="1843" y="21895"/>
                  </a:lnTo>
                  <a:lnTo>
                    <a:pt x="1956" y="21850"/>
                  </a:lnTo>
                  <a:lnTo>
                    <a:pt x="2023" y="21783"/>
                  </a:lnTo>
                  <a:lnTo>
                    <a:pt x="2091" y="21693"/>
                  </a:lnTo>
                  <a:lnTo>
                    <a:pt x="2136" y="21603"/>
                  </a:lnTo>
                  <a:lnTo>
                    <a:pt x="2181" y="21468"/>
                  </a:lnTo>
                  <a:lnTo>
                    <a:pt x="2158" y="21333"/>
                  </a:lnTo>
                  <a:lnTo>
                    <a:pt x="2091" y="20614"/>
                  </a:lnTo>
                  <a:lnTo>
                    <a:pt x="2023" y="19894"/>
                  </a:lnTo>
                  <a:lnTo>
                    <a:pt x="2001" y="19197"/>
                  </a:lnTo>
                  <a:lnTo>
                    <a:pt x="1978" y="18478"/>
                  </a:lnTo>
                  <a:lnTo>
                    <a:pt x="2001" y="17759"/>
                  </a:lnTo>
                  <a:lnTo>
                    <a:pt x="2023" y="17062"/>
                  </a:lnTo>
                  <a:lnTo>
                    <a:pt x="2091" y="15646"/>
                  </a:lnTo>
                  <a:lnTo>
                    <a:pt x="2203" y="14230"/>
                  </a:lnTo>
                  <a:lnTo>
                    <a:pt x="2315" y="12813"/>
                  </a:lnTo>
                  <a:lnTo>
                    <a:pt x="2428" y="11375"/>
                  </a:lnTo>
                  <a:lnTo>
                    <a:pt x="2495" y="9959"/>
                  </a:lnTo>
                  <a:lnTo>
                    <a:pt x="2495" y="8745"/>
                  </a:lnTo>
                  <a:lnTo>
                    <a:pt x="2450" y="7531"/>
                  </a:lnTo>
                  <a:lnTo>
                    <a:pt x="2360" y="6339"/>
                  </a:lnTo>
                  <a:lnTo>
                    <a:pt x="2225" y="5148"/>
                  </a:lnTo>
                  <a:lnTo>
                    <a:pt x="2023" y="3957"/>
                  </a:lnTo>
                  <a:lnTo>
                    <a:pt x="1798" y="2788"/>
                  </a:lnTo>
                  <a:lnTo>
                    <a:pt x="1529" y="1596"/>
                  </a:lnTo>
                  <a:lnTo>
                    <a:pt x="1214" y="427"/>
                  </a:lnTo>
                  <a:lnTo>
                    <a:pt x="1169" y="293"/>
                  </a:lnTo>
                  <a:lnTo>
                    <a:pt x="1102" y="203"/>
                  </a:lnTo>
                  <a:lnTo>
                    <a:pt x="1012" y="113"/>
                  </a:lnTo>
                  <a:lnTo>
                    <a:pt x="899" y="45"/>
                  </a:lnTo>
                  <a:lnTo>
                    <a:pt x="809" y="23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3354225" y="4119700"/>
              <a:ext cx="114100" cy="173675"/>
            </a:xfrm>
            <a:custGeom>
              <a:avLst/>
              <a:gdLst/>
              <a:ahLst/>
              <a:cxnLst/>
              <a:rect l="l" t="t" r="r" b="b"/>
              <a:pathLst>
                <a:path w="4564" h="6947" extrusionOk="0">
                  <a:moveTo>
                    <a:pt x="540" y="0"/>
                  </a:moveTo>
                  <a:lnTo>
                    <a:pt x="427" y="23"/>
                  </a:lnTo>
                  <a:lnTo>
                    <a:pt x="315" y="45"/>
                  </a:lnTo>
                  <a:lnTo>
                    <a:pt x="225" y="112"/>
                  </a:lnTo>
                  <a:lnTo>
                    <a:pt x="135" y="180"/>
                  </a:lnTo>
                  <a:lnTo>
                    <a:pt x="67" y="270"/>
                  </a:lnTo>
                  <a:lnTo>
                    <a:pt x="23" y="360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23" y="742"/>
                  </a:lnTo>
                  <a:lnTo>
                    <a:pt x="337" y="1574"/>
                  </a:lnTo>
                  <a:lnTo>
                    <a:pt x="652" y="2405"/>
                  </a:lnTo>
                  <a:lnTo>
                    <a:pt x="989" y="3215"/>
                  </a:lnTo>
                  <a:lnTo>
                    <a:pt x="1371" y="4001"/>
                  </a:lnTo>
                  <a:lnTo>
                    <a:pt x="1574" y="4383"/>
                  </a:lnTo>
                  <a:lnTo>
                    <a:pt x="1798" y="4766"/>
                  </a:lnTo>
                  <a:lnTo>
                    <a:pt x="2023" y="5125"/>
                  </a:lnTo>
                  <a:lnTo>
                    <a:pt x="2293" y="5485"/>
                  </a:lnTo>
                  <a:lnTo>
                    <a:pt x="2563" y="5822"/>
                  </a:lnTo>
                  <a:lnTo>
                    <a:pt x="2855" y="6159"/>
                  </a:lnTo>
                  <a:lnTo>
                    <a:pt x="3147" y="6474"/>
                  </a:lnTo>
                  <a:lnTo>
                    <a:pt x="3484" y="6789"/>
                  </a:lnTo>
                  <a:lnTo>
                    <a:pt x="3597" y="6879"/>
                  </a:lnTo>
                  <a:lnTo>
                    <a:pt x="3732" y="6924"/>
                  </a:lnTo>
                  <a:lnTo>
                    <a:pt x="3844" y="6946"/>
                  </a:lnTo>
                  <a:lnTo>
                    <a:pt x="3956" y="6946"/>
                  </a:lnTo>
                  <a:lnTo>
                    <a:pt x="4091" y="6924"/>
                  </a:lnTo>
                  <a:lnTo>
                    <a:pt x="4181" y="6879"/>
                  </a:lnTo>
                  <a:lnTo>
                    <a:pt x="4294" y="6834"/>
                  </a:lnTo>
                  <a:lnTo>
                    <a:pt x="4383" y="6744"/>
                  </a:lnTo>
                  <a:lnTo>
                    <a:pt x="4451" y="6654"/>
                  </a:lnTo>
                  <a:lnTo>
                    <a:pt x="4518" y="6564"/>
                  </a:lnTo>
                  <a:lnTo>
                    <a:pt x="4541" y="6452"/>
                  </a:lnTo>
                  <a:lnTo>
                    <a:pt x="4563" y="6339"/>
                  </a:lnTo>
                  <a:lnTo>
                    <a:pt x="4563" y="6249"/>
                  </a:lnTo>
                  <a:lnTo>
                    <a:pt x="4518" y="6137"/>
                  </a:lnTo>
                  <a:lnTo>
                    <a:pt x="4473" y="6024"/>
                  </a:lnTo>
                  <a:lnTo>
                    <a:pt x="4361" y="5912"/>
                  </a:lnTo>
                  <a:lnTo>
                    <a:pt x="4069" y="5642"/>
                  </a:lnTo>
                  <a:lnTo>
                    <a:pt x="3777" y="5350"/>
                  </a:lnTo>
                  <a:lnTo>
                    <a:pt x="3507" y="5035"/>
                  </a:lnTo>
                  <a:lnTo>
                    <a:pt x="3259" y="4721"/>
                  </a:lnTo>
                  <a:lnTo>
                    <a:pt x="3035" y="4406"/>
                  </a:lnTo>
                  <a:lnTo>
                    <a:pt x="2832" y="4069"/>
                  </a:lnTo>
                  <a:lnTo>
                    <a:pt x="2630" y="3732"/>
                  </a:lnTo>
                  <a:lnTo>
                    <a:pt x="2428" y="3394"/>
                  </a:lnTo>
                  <a:lnTo>
                    <a:pt x="2091" y="2675"/>
                  </a:lnTo>
                  <a:lnTo>
                    <a:pt x="1776" y="1933"/>
                  </a:lnTo>
                  <a:lnTo>
                    <a:pt x="1506" y="1169"/>
                  </a:lnTo>
                  <a:lnTo>
                    <a:pt x="1214" y="405"/>
                  </a:lnTo>
                  <a:lnTo>
                    <a:pt x="1169" y="292"/>
                  </a:lnTo>
                  <a:lnTo>
                    <a:pt x="1079" y="180"/>
                  </a:lnTo>
                  <a:lnTo>
                    <a:pt x="989" y="112"/>
                  </a:lnTo>
                  <a:lnTo>
                    <a:pt x="899" y="45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3393550" y="3912325"/>
              <a:ext cx="87125" cy="250100"/>
            </a:xfrm>
            <a:custGeom>
              <a:avLst/>
              <a:gdLst/>
              <a:ahLst/>
              <a:cxnLst/>
              <a:rect l="l" t="t" r="r" b="b"/>
              <a:pathLst>
                <a:path w="3485" h="10004" extrusionOk="0">
                  <a:moveTo>
                    <a:pt x="630" y="0"/>
                  </a:moveTo>
                  <a:lnTo>
                    <a:pt x="518" y="23"/>
                  </a:lnTo>
                  <a:lnTo>
                    <a:pt x="405" y="68"/>
                  </a:lnTo>
                  <a:lnTo>
                    <a:pt x="315" y="135"/>
                  </a:lnTo>
                  <a:lnTo>
                    <a:pt x="203" y="203"/>
                  </a:lnTo>
                  <a:lnTo>
                    <a:pt x="135" y="292"/>
                  </a:lnTo>
                  <a:lnTo>
                    <a:pt x="68" y="405"/>
                  </a:lnTo>
                  <a:lnTo>
                    <a:pt x="23" y="517"/>
                  </a:lnTo>
                  <a:lnTo>
                    <a:pt x="1" y="652"/>
                  </a:lnTo>
                  <a:lnTo>
                    <a:pt x="1" y="787"/>
                  </a:lnTo>
                  <a:lnTo>
                    <a:pt x="158" y="1933"/>
                  </a:lnTo>
                  <a:lnTo>
                    <a:pt x="338" y="3080"/>
                  </a:lnTo>
                  <a:lnTo>
                    <a:pt x="540" y="4226"/>
                  </a:lnTo>
                  <a:lnTo>
                    <a:pt x="787" y="5350"/>
                  </a:lnTo>
                  <a:lnTo>
                    <a:pt x="922" y="5912"/>
                  </a:lnTo>
                  <a:lnTo>
                    <a:pt x="1080" y="6452"/>
                  </a:lnTo>
                  <a:lnTo>
                    <a:pt x="1237" y="7014"/>
                  </a:lnTo>
                  <a:lnTo>
                    <a:pt x="1417" y="7553"/>
                  </a:lnTo>
                  <a:lnTo>
                    <a:pt x="1619" y="8093"/>
                  </a:lnTo>
                  <a:lnTo>
                    <a:pt x="1844" y="8632"/>
                  </a:lnTo>
                  <a:lnTo>
                    <a:pt x="2069" y="9172"/>
                  </a:lnTo>
                  <a:lnTo>
                    <a:pt x="2338" y="9711"/>
                  </a:lnTo>
                  <a:lnTo>
                    <a:pt x="2406" y="9824"/>
                  </a:lnTo>
                  <a:lnTo>
                    <a:pt x="2496" y="9914"/>
                  </a:lnTo>
                  <a:lnTo>
                    <a:pt x="2608" y="9958"/>
                  </a:lnTo>
                  <a:lnTo>
                    <a:pt x="2721" y="10003"/>
                  </a:lnTo>
                  <a:lnTo>
                    <a:pt x="2923" y="10003"/>
                  </a:lnTo>
                  <a:lnTo>
                    <a:pt x="3035" y="9958"/>
                  </a:lnTo>
                  <a:lnTo>
                    <a:pt x="3148" y="9914"/>
                  </a:lnTo>
                  <a:lnTo>
                    <a:pt x="3238" y="9846"/>
                  </a:lnTo>
                  <a:lnTo>
                    <a:pt x="3327" y="9779"/>
                  </a:lnTo>
                  <a:lnTo>
                    <a:pt x="3395" y="9666"/>
                  </a:lnTo>
                  <a:lnTo>
                    <a:pt x="3440" y="9576"/>
                  </a:lnTo>
                  <a:lnTo>
                    <a:pt x="3485" y="9464"/>
                  </a:lnTo>
                  <a:lnTo>
                    <a:pt x="3485" y="9329"/>
                  </a:lnTo>
                  <a:lnTo>
                    <a:pt x="3462" y="9217"/>
                  </a:lnTo>
                  <a:lnTo>
                    <a:pt x="3417" y="9082"/>
                  </a:lnTo>
                  <a:lnTo>
                    <a:pt x="3148" y="8565"/>
                  </a:lnTo>
                  <a:lnTo>
                    <a:pt x="2923" y="8048"/>
                  </a:lnTo>
                  <a:lnTo>
                    <a:pt x="2721" y="7531"/>
                  </a:lnTo>
                  <a:lnTo>
                    <a:pt x="2518" y="7014"/>
                  </a:lnTo>
                  <a:lnTo>
                    <a:pt x="2361" y="6474"/>
                  </a:lnTo>
                  <a:lnTo>
                    <a:pt x="2204" y="5935"/>
                  </a:lnTo>
                  <a:lnTo>
                    <a:pt x="2046" y="5418"/>
                  </a:lnTo>
                  <a:lnTo>
                    <a:pt x="1934" y="4878"/>
                  </a:lnTo>
                  <a:lnTo>
                    <a:pt x="1709" y="3777"/>
                  </a:lnTo>
                  <a:lnTo>
                    <a:pt x="1507" y="2675"/>
                  </a:lnTo>
                  <a:lnTo>
                    <a:pt x="1349" y="1574"/>
                  </a:lnTo>
                  <a:lnTo>
                    <a:pt x="1192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5" y="135"/>
                  </a:lnTo>
                  <a:lnTo>
                    <a:pt x="945" y="68"/>
                  </a:lnTo>
                  <a:lnTo>
                    <a:pt x="855" y="23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260125" y="4324250"/>
              <a:ext cx="310800" cy="150625"/>
            </a:xfrm>
            <a:custGeom>
              <a:avLst/>
              <a:gdLst/>
              <a:ahLst/>
              <a:cxnLst/>
              <a:rect l="l" t="t" r="r" b="b"/>
              <a:pathLst>
                <a:path w="12432" h="6025" extrusionOk="0">
                  <a:moveTo>
                    <a:pt x="11779" y="0"/>
                  </a:moveTo>
                  <a:lnTo>
                    <a:pt x="11667" y="45"/>
                  </a:lnTo>
                  <a:lnTo>
                    <a:pt x="11532" y="113"/>
                  </a:lnTo>
                  <a:lnTo>
                    <a:pt x="10453" y="900"/>
                  </a:lnTo>
                  <a:lnTo>
                    <a:pt x="9217" y="1754"/>
                  </a:lnTo>
                  <a:lnTo>
                    <a:pt x="8565" y="2181"/>
                  </a:lnTo>
                  <a:lnTo>
                    <a:pt x="7890" y="2608"/>
                  </a:lnTo>
                  <a:lnTo>
                    <a:pt x="7193" y="3035"/>
                  </a:lnTo>
                  <a:lnTo>
                    <a:pt x="6474" y="3417"/>
                  </a:lnTo>
                  <a:lnTo>
                    <a:pt x="5755" y="3777"/>
                  </a:lnTo>
                  <a:lnTo>
                    <a:pt x="5013" y="4092"/>
                  </a:lnTo>
                  <a:lnTo>
                    <a:pt x="4294" y="4361"/>
                  </a:lnTo>
                  <a:lnTo>
                    <a:pt x="3934" y="4474"/>
                  </a:lnTo>
                  <a:lnTo>
                    <a:pt x="3574" y="4564"/>
                  </a:lnTo>
                  <a:lnTo>
                    <a:pt x="3215" y="4654"/>
                  </a:lnTo>
                  <a:lnTo>
                    <a:pt x="2855" y="4721"/>
                  </a:lnTo>
                  <a:lnTo>
                    <a:pt x="2495" y="4766"/>
                  </a:lnTo>
                  <a:lnTo>
                    <a:pt x="2136" y="4788"/>
                  </a:lnTo>
                  <a:lnTo>
                    <a:pt x="1439" y="4788"/>
                  </a:lnTo>
                  <a:lnTo>
                    <a:pt x="1102" y="4743"/>
                  </a:lnTo>
                  <a:lnTo>
                    <a:pt x="764" y="4699"/>
                  </a:lnTo>
                  <a:lnTo>
                    <a:pt x="630" y="4676"/>
                  </a:lnTo>
                  <a:lnTo>
                    <a:pt x="495" y="4699"/>
                  </a:lnTo>
                  <a:lnTo>
                    <a:pt x="382" y="4743"/>
                  </a:lnTo>
                  <a:lnTo>
                    <a:pt x="292" y="4788"/>
                  </a:lnTo>
                  <a:lnTo>
                    <a:pt x="203" y="4878"/>
                  </a:lnTo>
                  <a:lnTo>
                    <a:pt x="113" y="4968"/>
                  </a:lnTo>
                  <a:lnTo>
                    <a:pt x="68" y="5058"/>
                  </a:lnTo>
                  <a:lnTo>
                    <a:pt x="23" y="5171"/>
                  </a:lnTo>
                  <a:lnTo>
                    <a:pt x="0" y="5283"/>
                  </a:lnTo>
                  <a:lnTo>
                    <a:pt x="0" y="5395"/>
                  </a:lnTo>
                  <a:lnTo>
                    <a:pt x="23" y="5508"/>
                  </a:lnTo>
                  <a:lnTo>
                    <a:pt x="45" y="5620"/>
                  </a:lnTo>
                  <a:lnTo>
                    <a:pt x="113" y="5710"/>
                  </a:lnTo>
                  <a:lnTo>
                    <a:pt x="203" y="5778"/>
                  </a:lnTo>
                  <a:lnTo>
                    <a:pt x="315" y="5845"/>
                  </a:lnTo>
                  <a:lnTo>
                    <a:pt x="450" y="5890"/>
                  </a:lnTo>
                  <a:lnTo>
                    <a:pt x="809" y="5957"/>
                  </a:lnTo>
                  <a:lnTo>
                    <a:pt x="1192" y="6002"/>
                  </a:lnTo>
                  <a:lnTo>
                    <a:pt x="1574" y="6025"/>
                  </a:lnTo>
                  <a:lnTo>
                    <a:pt x="1956" y="6002"/>
                  </a:lnTo>
                  <a:lnTo>
                    <a:pt x="2360" y="5980"/>
                  </a:lnTo>
                  <a:lnTo>
                    <a:pt x="2743" y="5957"/>
                  </a:lnTo>
                  <a:lnTo>
                    <a:pt x="3125" y="5890"/>
                  </a:lnTo>
                  <a:lnTo>
                    <a:pt x="3529" y="5800"/>
                  </a:lnTo>
                  <a:lnTo>
                    <a:pt x="3912" y="5710"/>
                  </a:lnTo>
                  <a:lnTo>
                    <a:pt x="4316" y="5598"/>
                  </a:lnTo>
                  <a:lnTo>
                    <a:pt x="5103" y="5328"/>
                  </a:lnTo>
                  <a:lnTo>
                    <a:pt x="5890" y="5013"/>
                  </a:lnTo>
                  <a:lnTo>
                    <a:pt x="6654" y="4654"/>
                  </a:lnTo>
                  <a:lnTo>
                    <a:pt x="7418" y="4271"/>
                  </a:lnTo>
                  <a:lnTo>
                    <a:pt x="8183" y="3844"/>
                  </a:lnTo>
                  <a:lnTo>
                    <a:pt x="8902" y="3417"/>
                  </a:lnTo>
                  <a:lnTo>
                    <a:pt x="9621" y="2945"/>
                  </a:lnTo>
                  <a:lnTo>
                    <a:pt x="10296" y="2496"/>
                  </a:lnTo>
                  <a:lnTo>
                    <a:pt x="10947" y="2046"/>
                  </a:lnTo>
                  <a:lnTo>
                    <a:pt x="12161" y="1192"/>
                  </a:lnTo>
                  <a:lnTo>
                    <a:pt x="12274" y="1102"/>
                  </a:lnTo>
                  <a:lnTo>
                    <a:pt x="12341" y="989"/>
                  </a:lnTo>
                  <a:lnTo>
                    <a:pt x="12409" y="877"/>
                  </a:lnTo>
                  <a:lnTo>
                    <a:pt x="12431" y="765"/>
                  </a:lnTo>
                  <a:lnTo>
                    <a:pt x="12431" y="630"/>
                  </a:lnTo>
                  <a:lnTo>
                    <a:pt x="12409" y="517"/>
                  </a:lnTo>
                  <a:lnTo>
                    <a:pt x="12386" y="405"/>
                  </a:lnTo>
                  <a:lnTo>
                    <a:pt x="12341" y="293"/>
                  </a:lnTo>
                  <a:lnTo>
                    <a:pt x="12274" y="203"/>
                  </a:lnTo>
                  <a:lnTo>
                    <a:pt x="12184" y="135"/>
                  </a:lnTo>
                  <a:lnTo>
                    <a:pt x="12094" y="68"/>
                  </a:lnTo>
                  <a:lnTo>
                    <a:pt x="12004" y="23"/>
                  </a:lnTo>
                  <a:lnTo>
                    <a:pt x="118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607975" y="3992125"/>
              <a:ext cx="188300" cy="257975"/>
            </a:xfrm>
            <a:custGeom>
              <a:avLst/>
              <a:gdLst/>
              <a:ahLst/>
              <a:cxnLst/>
              <a:rect l="l" t="t" r="r" b="b"/>
              <a:pathLst>
                <a:path w="7532" h="10319" extrusionOk="0">
                  <a:moveTo>
                    <a:pt x="6744" y="0"/>
                  </a:moveTo>
                  <a:lnTo>
                    <a:pt x="6654" y="45"/>
                  </a:lnTo>
                  <a:lnTo>
                    <a:pt x="6542" y="113"/>
                  </a:lnTo>
                  <a:lnTo>
                    <a:pt x="6452" y="203"/>
                  </a:lnTo>
                  <a:lnTo>
                    <a:pt x="6385" y="315"/>
                  </a:lnTo>
                  <a:lnTo>
                    <a:pt x="5778" y="1551"/>
                  </a:lnTo>
                  <a:lnTo>
                    <a:pt x="5171" y="2788"/>
                  </a:lnTo>
                  <a:lnTo>
                    <a:pt x="4541" y="4002"/>
                  </a:lnTo>
                  <a:lnTo>
                    <a:pt x="4204" y="4608"/>
                  </a:lnTo>
                  <a:lnTo>
                    <a:pt x="3845" y="5193"/>
                  </a:lnTo>
                  <a:lnTo>
                    <a:pt x="3507" y="5755"/>
                  </a:lnTo>
                  <a:lnTo>
                    <a:pt x="3148" y="6317"/>
                  </a:lnTo>
                  <a:lnTo>
                    <a:pt x="2743" y="6879"/>
                  </a:lnTo>
                  <a:lnTo>
                    <a:pt x="2316" y="7441"/>
                  </a:lnTo>
                  <a:lnTo>
                    <a:pt x="1866" y="7958"/>
                  </a:lnTo>
                  <a:lnTo>
                    <a:pt x="1642" y="8205"/>
                  </a:lnTo>
                  <a:lnTo>
                    <a:pt x="1394" y="8430"/>
                  </a:lnTo>
                  <a:lnTo>
                    <a:pt x="1125" y="8655"/>
                  </a:lnTo>
                  <a:lnTo>
                    <a:pt x="855" y="8835"/>
                  </a:lnTo>
                  <a:lnTo>
                    <a:pt x="585" y="9014"/>
                  </a:lnTo>
                  <a:lnTo>
                    <a:pt x="315" y="9172"/>
                  </a:lnTo>
                  <a:lnTo>
                    <a:pt x="181" y="9239"/>
                  </a:lnTo>
                  <a:lnTo>
                    <a:pt x="91" y="9329"/>
                  </a:lnTo>
                  <a:lnTo>
                    <a:pt x="46" y="9419"/>
                  </a:lnTo>
                  <a:lnTo>
                    <a:pt x="1" y="9531"/>
                  </a:lnTo>
                  <a:lnTo>
                    <a:pt x="1" y="9644"/>
                  </a:lnTo>
                  <a:lnTo>
                    <a:pt x="1" y="9756"/>
                  </a:lnTo>
                  <a:lnTo>
                    <a:pt x="23" y="9869"/>
                  </a:lnTo>
                  <a:lnTo>
                    <a:pt x="91" y="9959"/>
                  </a:lnTo>
                  <a:lnTo>
                    <a:pt x="158" y="10071"/>
                  </a:lnTo>
                  <a:lnTo>
                    <a:pt x="225" y="10138"/>
                  </a:lnTo>
                  <a:lnTo>
                    <a:pt x="338" y="10206"/>
                  </a:lnTo>
                  <a:lnTo>
                    <a:pt x="428" y="10273"/>
                  </a:lnTo>
                  <a:lnTo>
                    <a:pt x="540" y="10296"/>
                  </a:lnTo>
                  <a:lnTo>
                    <a:pt x="675" y="10318"/>
                  </a:lnTo>
                  <a:lnTo>
                    <a:pt x="810" y="10296"/>
                  </a:lnTo>
                  <a:lnTo>
                    <a:pt x="922" y="10228"/>
                  </a:lnTo>
                  <a:lnTo>
                    <a:pt x="1192" y="10093"/>
                  </a:lnTo>
                  <a:lnTo>
                    <a:pt x="1439" y="9936"/>
                  </a:lnTo>
                  <a:lnTo>
                    <a:pt x="1687" y="9779"/>
                  </a:lnTo>
                  <a:lnTo>
                    <a:pt x="1934" y="9599"/>
                  </a:lnTo>
                  <a:lnTo>
                    <a:pt x="2159" y="9397"/>
                  </a:lnTo>
                  <a:lnTo>
                    <a:pt x="2361" y="9194"/>
                  </a:lnTo>
                  <a:lnTo>
                    <a:pt x="2766" y="8767"/>
                  </a:lnTo>
                  <a:lnTo>
                    <a:pt x="3170" y="8295"/>
                  </a:lnTo>
                  <a:lnTo>
                    <a:pt x="3530" y="7823"/>
                  </a:lnTo>
                  <a:lnTo>
                    <a:pt x="4227" y="6856"/>
                  </a:lnTo>
                  <a:lnTo>
                    <a:pt x="4699" y="6160"/>
                  </a:lnTo>
                  <a:lnTo>
                    <a:pt x="5148" y="5440"/>
                  </a:lnTo>
                  <a:lnTo>
                    <a:pt x="5553" y="4698"/>
                  </a:lnTo>
                  <a:lnTo>
                    <a:pt x="5958" y="3957"/>
                  </a:lnTo>
                  <a:lnTo>
                    <a:pt x="6699" y="2450"/>
                  </a:lnTo>
                  <a:lnTo>
                    <a:pt x="7441" y="944"/>
                  </a:lnTo>
                  <a:lnTo>
                    <a:pt x="7509" y="810"/>
                  </a:lnTo>
                  <a:lnTo>
                    <a:pt x="7531" y="675"/>
                  </a:lnTo>
                  <a:lnTo>
                    <a:pt x="7509" y="562"/>
                  </a:lnTo>
                  <a:lnTo>
                    <a:pt x="7486" y="450"/>
                  </a:lnTo>
                  <a:lnTo>
                    <a:pt x="7441" y="337"/>
                  </a:lnTo>
                  <a:lnTo>
                    <a:pt x="7374" y="248"/>
                  </a:lnTo>
                  <a:lnTo>
                    <a:pt x="7284" y="158"/>
                  </a:lnTo>
                  <a:lnTo>
                    <a:pt x="7194" y="90"/>
                  </a:lnTo>
                  <a:lnTo>
                    <a:pt x="7082" y="45"/>
                  </a:lnTo>
                  <a:lnTo>
                    <a:pt x="6969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618100" y="3745400"/>
              <a:ext cx="230425" cy="338900"/>
            </a:xfrm>
            <a:custGeom>
              <a:avLst/>
              <a:gdLst/>
              <a:ahLst/>
              <a:cxnLst/>
              <a:rect l="l" t="t" r="r" b="b"/>
              <a:pathLst>
                <a:path w="9217" h="13556" extrusionOk="0">
                  <a:moveTo>
                    <a:pt x="8452" y="1"/>
                  </a:moveTo>
                  <a:lnTo>
                    <a:pt x="8340" y="23"/>
                  </a:lnTo>
                  <a:lnTo>
                    <a:pt x="8228" y="91"/>
                  </a:lnTo>
                  <a:lnTo>
                    <a:pt x="8138" y="158"/>
                  </a:lnTo>
                  <a:lnTo>
                    <a:pt x="8048" y="271"/>
                  </a:lnTo>
                  <a:lnTo>
                    <a:pt x="7014" y="1799"/>
                  </a:lnTo>
                  <a:lnTo>
                    <a:pt x="6002" y="3350"/>
                  </a:lnTo>
                  <a:lnTo>
                    <a:pt x="4047" y="6452"/>
                  </a:lnTo>
                  <a:lnTo>
                    <a:pt x="2091" y="9555"/>
                  </a:lnTo>
                  <a:lnTo>
                    <a:pt x="1102" y="11106"/>
                  </a:lnTo>
                  <a:lnTo>
                    <a:pt x="90" y="12657"/>
                  </a:lnTo>
                  <a:lnTo>
                    <a:pt x="23" y="12792"/>
                  </a:lnTo>
                  <a:lnTo>
                    <a:pt x="0" y="12904"/>
                  </a:lnTo>
                  <a:lnTo>
                    <a:pt x="0" y="13016"/>
                  </a:lnTo>
                  <a:lnTo>
                    <a:pt x="23" y="13129"/>
                  </a:lnTo>
                  <a:lnTo>
                    <a:pt x="68" y="13241"/>
                  </a:lnTo>
                  <a:lnTo>
                    <a:pt x="135" y="13331"/>
                  </a:lnTo>
                  <a:lnTo>
                    <a:pt x="203" y="13398"/>
                  </a:lnTo>
                  <a:lnTo>
                    <a:pt x="293" y="13466"/>
                  </a:lnTo>
                  <a:lnTo>
                    <a:pt x="405" y="13511"/>
                  </a:lnTo>
                  <a:lnTo>
                    <a:pt x="517" y="13556"/>
                  </a:lnTo>
                  <a:lnTo>
                    <a:pt x="742" y="13556"/>
                  </a:lnTo>
                  <a:lnTo>
                    <a:pt x="855" y="13533"/>
                  </a:lnTo>
                  <a:lnTo>
                    <a:pt x="967" y="13466"/>
                  </a:lnTo>
                  <a:lnTo>
                    <a:pt x="1079" y="13398"/>
                  </a:lnTo>
                  <a:lnTo>
                    <a:pt x="1169" y="13286"/>
                  </a:lnTo>
                  <a:lnTo>
                    <a:pt x="2158" y="11735"/>
                  </a:lnTo>
                  <a:lnTo>
                    <a:pt x="3147" y="10184"/>
                  </a:lnTo>
                  <a:lnTo>
                    <a:pt x="5103" y="7082"/>
                  </a:lnTo>
                  <a:lnTo>
                    <a:pt x="7081" y="3980"/>
                  </a:lnTo>
                  <a:lnTo>
                    <a:pt x="8093" y="2429"/>
                  </a:lnTo>
                  <a:lnTo>
                    <a:pt x="9104" y="900"/>
                  </a:lnTo>
                  <a:lnTo>
                    <a:pt x="9172" y="788"/>
                  </a:lnTo>
                  <a:lnTo>
                    <a:pt x="9217" y="653"/>
                  </a:lnTo>
                  <a:lnTo>
                    <a:pt x="9217" y="540"/>
                  </a:lnTo>
                  <a:lnTo>
                    <a:pt x="9194" y="428"/>
                  </a:lnTo>
                  <a:lnTo>
                    <a:pt x="9149" y="338"/>
                  </a:lnTo>
                  <a:lnTo>
                    <a:pt x="9082" y="248"/>
                  </a:lnTo>
                  <a:lnTo>
                    <a:pt x="9014" y="158"/>
                  </a:lnTo>
                  <a:lnTo>
                    <a:pt x="8902" y="91"/>
                  </a:lnTo>
                  <a:lnTo>
                    <a:pt x="8812" y="46"/>
                  </a:lnTo>
                  <a:lnTo>
                    <a:pt x="8700" y="23"/>
                  </a:lnTo>
                  <a:lnTo>
                    <a:pt x="8565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914825" y="3558275"/>
              <a:ext cx="359675" cy="150075"/>
            </a:xfrm>
            <a:custGeom>
              <a:avLst/>
              <a:gdLst/>
              <a:ahLst/>
              <a:cxnLst/>
              <a:rect l="l" t="t" r="r" b="b"/>
              <a:pathLst>
                <a:path w="14387" h="6003" extrusionOk="0">
                  <a:moveTo>
                    <a:pt x="13600" y="0"/>
                  </a:moveTo>
                  <a:lnTo>
                    <a:pt x="11824" y="315"/>
                  </a:lnTo>
                  <a:lnTo>
                    <a:pt x="10948" y="495"/>
                  </a:lnTo>
                  <a:lnTo>
                    <a:pt x="10071" y="675"/>
                  </a:lnTo>
                  <a:lnTo>
                    <a:pt x="9194" y="877"/>
                  </a:lnTo>
                  <a:lnTo>
                    <a:pt x="8317" y="1102"/>
                  </a:lnTo>
                  <a:lnTo>
                    <a:pt x="7463" y="1349"/>
                  </a:lnTo>
                  <a:lnTo>
                    <a:pt x="6609" y="1596"/>
                  </a:lnTo>
                  <a:lnTo>
                    <a:pt x="5777" y="1889"/>
                  </a:lnTo>
                  <a:lnTo>
                    <a:pt x="4946" y="2203"/>
                  </a:lnTo>
                  <a:lnTo>
                    <a:pt x="4114" y="2563"/>
                  </a:lnTo>
                  <a:lnTo>
                    <a:pt x="3305" y="2923"/>
                  </a:lnTo>
                  <a:lnTo>
                    <a:pt x="2518" y="3350"/>
                  </a:lnTo>
                  <a:lnTo>
                    <a:pt x="1754" y="3799"/>
                  </a:lnTo>
                  <a:lnTo>
                    <a:pt x="989" y="4294"/>
                  </a:lnTo>
                  <a:lnTo>
                    <a:pt x="248" y="4811"/>
                  </a:lnTo>
                  <a:lnTo>
                    <a:pt x="158" y="4901"/>
                  </a:lnTo>
                  <a:lnTo>
                    <a:pt x="68" y="5013"/>
                  </a:lnTo>
                  <a:lnTo>
                    <a:pt x="23" y="5126"/>
                  </a:lnTo>
                  <a:lnTo>
                    <a:pt x="0" y="5261"/>
                  </a:lnTo>
                  <a:lnTo>
                    <a:pt x="0" y="5373"/>
                  </a:lnTo>
                  <a:lnTo>
                    <a:pt x="0" y="5485"/>
                  </a:lnTo>
                  <a:lnTo>
                    <a:pt x="45" y="5598"/>
                  </a:lnTo>
                  <a:lnTo>
                    <a:pt x="90" y="5710"/>
                  </a:lnTo>
                  <a:lnTo>
                    <a:pt x="158" y="5800"/>
                  </a:lnTo>
                  <a:lnTo>
                    <a:pt x="225" y="5890"/>
                  </a:lnTo>
                  <a:lnTo>
                    <a:pt x="315" y="5957"/>
                  </a:lnTo>
                  <a:lnTo>
                    <a:pt x="427" y="5980"/>
                  </a:lnTo>
                  <a:lnTo>
                    <a:pt x="540" y="6002"/>
                  </a:lnTo>
                  <a:lnTo>
                    <a:pt x="630" y="6002"/>
                  </a:lnTo>
                  <a:lnTo>
                    <a:pt x="765" y="5957"/>
                  </a:lnTo>
                  <a:lnTo>
                    <a:pt x="877" y="5890"/>
                  </a:lnTo>
                  <a:lnTo>
                    <a:pt x="1596" y="5373"/>
                  </a:lnTo>
                  <a:lnTo>
                    <a:pt x="2338" y="4878"/>
                  </a:lnTo>
                  <a:lnTo>
                    <a:pt x="3102" y="4451"/>
                  </a:lnTo>
                  <a:lnTo>
                    <a:pt x="3867" y="4047"/>
                  </a:lnTo>
                  <a:lnTo>
                    <a:pt x="4653" y="3665"/>
                  </a:lnTo>
                  <a:lnTo>
                    <a:pt x="5463" y="3327"/>
                  </a:lnTo>
                  <a:lnTo>
                    <a:pt x="6272" y="3035"/>
                  </a:lnTo>
                  <a:lnTo>
                    <a:pt x="7104" y="2743"/>
                  </a:lnTo>
                  <a:lnTo>
                    <a:pt x="7935" y="2496"/>
                  </a:lnTo>
                  <a:lnTo>
                    <a:pt x="8767" y="2271"/>
                  </a:lnTo>
                  <a:lnTo>
                    <a:pt x="9621" y="2046"/>
                  </a:lnTo>
                  <a:lnTo>
                    <a:pt x="10475" y="1866"/>
                  </a:lnTo>
                  <a:lnTo>
                    <a:pt x="11330" y="1686"/>
                  </a:lnTo>
                  <a:lnTo>
                    <a:pt x="12206" y="1507"/>
                  </a:lnTo>
                  <a:lnTo>
                    <a:pt x="13937" y="1192"/>
                  </a:lnTo>
                  <a:lnTo>
                    <a:pt x="14072" y="1169"/>
                  </a:lnTo>
                  <a:lnTo>
                    <a:pt x="14184" y="1102"/>
                  </a:lnTo>
                  <a:lnTo>
                    <a:pt x="14252" y="1034"/>
                  </a:lnTo>
                  <a:lnTo>
                    <a:pt x="14319" y="945"/>
                  </a:lnTo>
                  <a:lnTo>
                    <a:pt x="14364" y="832"/>
                  </a:lnTo>
                  <a:lnTo>
                    <a:pt x="14387" y="720"/>
                  </a:lnTo>
                  <a:lnTo>
                    <a:pt x="14387" y="607"/>
                  </a:lnTo>
                  <a:lnTo>
                    <a:pt x="14364" y="495"/>
                  </a:lnTo>
                  <a:lnTo>
                    <a:pt x="14319" y="405"/>
                  </a:lnTo>
                  <a:lnTo>
                    <a:pt x="14252" y="293"/>
                  </a:lnTo>
                  <a:lnTo>
                    <a:pt x="14184" y="203"/>
                  </a:lnTo>
                  <a:lnTo>
                    <a:pt x="14095" y="113"/>
                  </a:lnTo>
                  <a:lnTo>
                    <a:pt x="13982" y="45"/>
                  </a:lnTo>
                  <a:lnTo>
                    <a:pt x="13870" y="23"/>
                  </a:lnTo>
                  <a:lnTo>
                    <a:pt x="1375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2915875" y="3032825"/>
              <a:ext cx="332700" cy="250100"/>
            </a:xfrm>
            <a:custGeom>
              <a:avLst/>
              <a:gdLst/>
              <a:ahLst/>
              <a:cxnLst/>
              <a:rect l="l" t="t" r="r" b="b"/>
              <a:pathLst>
                <a:path w="13308" h="10004" extrusionOk="0">
                  <a:moveTo>
                    <a:pt x="675" y="0"/>
                  </a:moveTo>
                  <a:lnTo>
                    <a:pt x="562" y="23"/>
                  </a:lnTo>
                  <a:lnTo>
                    <a:pt x="428" y="45"/>
                  </a:lnTo>
                  <a:lnTo>
                    <a:pt x="338" y="90"/>
                  </a:lnTo>
                  <a:lnTo>
                    <a:pt x="248" y="158"/>
                  </a:lnTo>
                  <a:lnTo>
                    <a:pt x="158" y="248"/>
                  </a:lnTo>
                  <a:lnTo>
                    <a:pt x="90" y="338"/>
                  </a:lnTo>
                  <a:lnTo>
                    <a:pt x="45" y="450"/>
                  </a:lnTo>
                  <a:lnTo>
                    <a:pt x="0" y="562"/>
                  </a:lnTo>
                  <a:lnTo>
                    <a:pt x="0" y="675"/>
                  </a:lnTo>
                  <a:lnTo>
                    <a:pt x="0" y="787"/>
                  </a:lnTo>
                  <a:lnTo>
                    <a:pt x="45" y="877"/>
                  </a:lnTo>
                  <a:lnTo>
                    <a:pt x="113" y="990"/>
                  </a:lnTo>
                  <a:lnTo>
                    <a:pt x="180" y="1079"/>
                  </a:lnTo>
                  <a:lnTo>
                    <a:pt x="315" y="1147"/>
                  </a:lnTo>
                  <a:lnTo>
                    <a:pt x="1147" y="1574"/>
                  </a:lnTo>
                  <a:lnTo>
                    <a:pt x="1956" y="2024"/>
                  </a:lnTo>
                  <a:lnTo>
                    <a:pt x="2765" y="2473"/>
                  </a:lnTo>
                  <a:lnTo>
                    <a:pt x="3575" y="2945"/>
                  </a:lnTo>
                  <a:lnTo>
                    <a:pt x="4361" y="3440"/>
                  </a:lnTo>
                  <a:lnTo>
                    <a:pt x="5126" y="3934"/>
                  </a:lnTo>
                  <a:lnTo>
                    <a:pt x="5890" y="4451"/>
                  </a:lnTo>
                  <a:lnTo>
                    <a:pt x="6654" y="4968"/>
                  </a:lnTo>
                  <a:lnTo>
                    <a:pt x="7396" y="5530"/>
                  </a:lnTo>
                  <a:lnTo>
                    <a:pt x="8138" y="6092"/>
                  </a:lnTo>
                  <a:lnTo>
                    <a:pt x="8857" y="6654"/>
                  </a:lnTo>
                  <a:lnTo>
                    <a:pt x="9554" y="7261"/>
                  </a:lnTo>
                  <a:lnTo>
                    <a:pt x="10251" y="7868"/>
                  </a:lnTo>
                  <a:lnTo>
                    <a:pt x="10925" y="8498"/>
                  </a:lnTo>
                  <a:lnTo>
                    <a:pt x="11600" y="9149"/>
                  </a:lnTo>
                  <a:lnTo>
                    <a:pt x="12251" y="9824"/>
                  </a:lnTo>
                  <a:lnTo>
                    <a:pt x="12364" y="9914"/>
                  </a:lnTo>
                  <a:lnTo>
                    <a:pt x="12476" y="9981"/>
                  </a:lnTo>
                  <a:lnTo>
                    <a:pt x="12589" y="10004"/>
                  </a:lnTo>
                  <a:lnTo>
                    <a:pt x="12813" y="10004"/>
                  </a:lnTo>
                  <a:lnTo>
                    <a:pt x="12926" y="9959"/>
                  </a:lnTo>
                  <a:lnTo>
                    <a:pt x="13016" y="9891"/>
                  </a:lnTo>
                  <a:lnTo>
                    <a:pt x="13106" y="9824"/>
                  </a:lnTo>
                  <a:lnTo>
                    <a:pt x="13173" y="9734"/>
                  </a:lnTo>
                  <a:lnTo>
                    <a:pt x="13241" y="9622"/>
                  </a:lnTo>
                  <a:lnTo>
                    <a:pt x="13285" y="9532"/>
                  </a:lnTo>
                  <a:lnTo>
                    <a:pt x="13308" y="9419"/>
                  </a:lnTo>
                  <a:lnTo>
                    <a:pt x="13308" y="9284"/>
                  </a:lnTo>
                  <a:lnTo>
                    <a:pt x="13263" y="9172"/>
                  </a:lnTo>
                  <a:lnTo>
                    <a:pt x="13218" y="9060"/>
                  </a:lnTo>
                  <a:lnTo>
                    <a:pt x="13128" y="8947"/>
                  </a:lnTo>
                  <a:lnTo>
                    <a:pt x="12454" y="8273"/>
                  </a:lnTo>
                  <a:lnTo>
                    <a:pt x="11779" y="7598"/>
                  </a:lnTo>
                  <a:lnTo>
                    <a:pt x="11083" y="6947"/>
                  </a:lnTo>
                  <a:lnTo>
                    <a:pt x="10386" y="6317"/>
                  </a:lnTo>
                  <a:lnTo>
                    <a:pt x="9644" y="5710"/>
                  </a:lnTo>
                  <a:lnTo>
                    <a:pt x="8925" y="5126"/>
                  </a:lnTo>
                  <a:lnTo>
                    <a:pt x="8183" y="4564"/>
                  </a:lnTo>
                  <a:lnTo>
                    <a:pt x="7418" y="4002"/>
                  </a:lnTo>
                  <a:lnTo>
                    <a:pt x="6632" y="3462"/>
                  </a:lnTo>
                  <a:lnTo>
                    <a:pt x="5867" y="2923"/>
                  </a:lnTo>
                  <a:lnTo>
                    <a:pt x="5058" y="2428"/>
                  </a:lnTo>
                  <a:lnTo>
                    <a:pt x="4249" y="1934"/>
                  </a:lnTo>
                  <a:lnTo>
                    <a:pt x="3440" y="1439"/>
                  </a:lnTo>
                  <a:lnTo>
                    <a:pt x="2608" y="967"/>
                  </a:lnTo>
                  <a:lnTo>
                    <a:pt x="1776" y="517"/>
                  </a:lnTo>
                  <a:lnTo>
                    <a:pt x="945" y="90"/>
                  </a:lnTo>
                  <a:lnTo>
                    <a:pt x="810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749600" y="3463850"/>
              <a:ext cx="51725" cy="114675"/>
            </a:xfrm>
            <a:custGeom>
              <a:avLst/>
              <a:gdLst/>
              <a:ahLst/>
              <a:cxnLst/>
              <a:rect l="l" t="t" r="r" b="b"/>
              <a:pathLst>
                <a:path w="2069" h="4587" extrusionOk="0">
                  <a:moveTo>
                    <a:pt x="1327" y="1"/>
                  </a:moveTo>
                  <a:lnTo>
                    <a:pt x="1237" y="23"/>
                  </a:lnTo>
                  <a:lnTo>
                    <a:pt x="1124" y="46"/>
                  </a:lnTo>
                  <a:lnTo>
                    <a:pt x="1034" y="113"/>
                  </a:lnTo>
                  <a:lnTo>
                    <a:pt x="967" y="203"/>
                  </a:lnTo>
                  <a:lnTo>
                    <a:pt x="900" y="316"/>
                  </a:lnTo>
                  <a:lnTo>
                    <a:pt x="855" y="451"/>
                  </a:lnTo>
                  <a:lnTo>
                    <a:pt x="697" y="1305"/>
                  </a:lnTo>
                  <a:lnTo>
                    <a:pt x="517" y="2159"/>
                  </a:lnTo>
                  <a:lnTo>
                    <a:pt x="428" y="2586"/>
                  </a:lnTo>
                  <a:lnTo>
                    <a:pt x="315" y="3013"/>
                  </a:lnTo>
                  <a:lnTo>
                    <a:pt x="180" y="3440"/>
                  </a:lnTo>
                  <a:lnTo>
                    <a:pt x="23" y="3845"/>
                  </a:lnTo>
                  <a:lnTo>
                    <a:pt x="0" y="3980"/>
                  </a:lnTo>
                  <a:lnTo>
                    <a:pt x="0" y="4115"/>
                  </a:lnTo>
                  <a:lnTo>
                    <a:pt x="23" y="4205"/>
                  </a:lnTo>
                  <a:lnTo>
                    <a:pt x="68" y="4317"/>
                  </a:lnTo>
                  <a:lnTo>
                    <a:pt x="135" y="4407"/>
                  </a:lnTo>
                  <a:lnTo>
                    <a:pt x="203" y="4474"/>
                  </a:lnTo>
                  <a:lnTo>
                    <a:pt x="315" y="4519"/>
                  </a:lnTo>
                  <a:lnTo>
                    <a:pt x="428" y="4564"/>
                  </a:lnTo>
                  <a:lnTo>
                    <a:pt x="540" y="4587"/>
                  </a:lnTo>
                  <a:lnTo>
                    <a:pt x="652" y="4587"/>
                  </a:lnTo>
                  <a:lnTo>
                    <a:pt x="765" y="4564"/>
                  </a:lnTo>
                  <a:lnTo>
                    <a:pt x="877" y="4542"/>
                  </a:lnTo>
                  <a:lnTo>
                    <a:pt x="989" y="4474"/>
                  </a:lnTo>
                  <a:lnTo>
                    <a:pt x="1079" y="4407"/>
                  </a:lnTo>
                  <a:lnTo>
                    <a:pt x="1169" y="4294"/>
                  </a:lnTo>
                  <a:lnTo>
                    <a:pt x="1237" y="4182"/>
                  </a:lnTo>
                  <a:lnTo>
                    <a:pt x="1372" y="3755"/>
                  </a:lnTo>
                  <a:lnTo>
                    <a:pt x="1507" y="3350"/>
                  </a:lnTo>
                  <a:lnTo>
                    <a:pt x="1619" y="2923"/>
                  </a:lnTo>
                  <a:lnTo>
                    <a:pt x="1709" y="2496"/>
                  </a:lnTo>
                  <a:lnTo>
                    <a:pt x="1889" y="1642"/>
                  </a:lnTo>
                  <a:lnTo>
                    <a:pt x="2046" y="765"/>
                  </a:lnTo>
                  <a:lnTo>
                    <a:pt x="2068" y="630"/>
                  </a:lnTo>
                  <a:lnTo>
                    <a:pt x="2046" y="495"/>
                  </a:lnTo>
                  <a:lnTo>
                    <a:pt x="2001" y="383"/>
                  </a:lnTo>
                  <a:lnTo>
                    <a:pt x="1956" y="271"/>
                  </a:lnTo>
                  <a:lnTo>
                    <a:pt x="1866" y="181"/>
                  </a:lnTo>
                  <a:lnTo>
                    <a:pt x="1776" y="113"/>
                  </a:lnTo>
                  <a:lnTo>
                    <a:pt x="1664" y="68"/>
                  </a:lnTo>
                  <a:lnTo>
                    <a:pt x="1551" y="23"/>
                  </a:lnTo>
                  <a:lnTo>
                    <a:pt x="1439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567825" y="3169950"/>
              <a:ext cx="136600" cy="273150"/>
            </a:xfrm>
            <a:custGeom>
              <a:avLst/>
              <a:gdLst/>
              <a:ahLst/>
              <a:cxnLst/>
              <a:rect l="l" t="t" r="r" b="b"/>
              <a:pathLst>
                <a:path w="5464" h="10926" extrusionOk="0">
                  <a:moveTo>
                    <a:pt x="4744" y="0"/>
                  </a:moveTo>
                  <a:lnTo>
                    <a:pt x="4632" y="45"/>
                  </a:lnTo>
                  <a:lnTo>
                    <a:pt x="4519" y="90"/>
                  </a:lnTo>
                  <a:lnTo>
                    <a:pt x="4429" y="158"/>
                  </a:lnTo>
                  <a:lnTo>
                    <a:pt x="4339" y="225"/>
                  </a:lnTo>
                  <a:lnTo>
                    <a:pt x="4272" y="338"/>
                  </a:lnTo>
                  <a:lnTo>
                    <a:pt x="4227" y="450"/>
                  </a:lnTo>
                  <a:lnTo>
                    <a:pt x="4227" y="607"/>
                  </a:lnTo>
                  <a:lnTo>
                    <a:pt x="4182" y="1282"/>
                  </a:lnTo>
                  <a:lnTo>
                    <a:pt x="4115" y="1956"/>
                  </a:lnTo>
                  <a:lnTo>
                    <a:pt x="4025" y="2608"/>
                  </a:lnTo>
                  <a:lnTo>
                    <a:pt x="3912" y="3237"/>
                  </a:lnTo>
                  <a:lnTo>
                    <a:pt x="3755" y="3867"/>
                  </a:lnTo>
                  <a:lnTo>
                    <a:pt x="3575" y="4474"/>
                  </a:lnTo>
                  <a:lnTo>
                    <a:pt x="3373" y="5058"/>
                  </a:lnTo>
                  <a:lnTo>
                    <a:pt x="3125" y="5643"/>
                  </a:lnTo>
                  <a:lnTo>
                    <a:pt x="2856" y="6205"/>
                  </a:lnTo>
                  <a:lnTo>
                    <a:pt x="2563" y="6767"/>
                  </a:lnTo>
                  <a:lnTo>
                    <a:pt x="2249" y="7306"/>
                  </a:lnTo>
                  <a:lnTo>
                    <a:pt x="1889" y="7846"/>
                  </a:lnTo>
                  <a:lnTo>
                    <a:pt x="1507" y="8363"/>
                  </a:lnTo>
                  <a:lnTo>
                    <a:pt x="1080" y="8857"/>
                  </a:lnTo>
                  <a:lnTo>
                    <a:pt x="653" y="9374"/>
                  </a:lnTo>
                  <a:lnTo>
                    <a:pt x="181" y="9869"/>
                  </a:lnTo>
                  <a:lnTo>
                    <a:pt x="91" y="9959"/>
                  </a:lnTo>
                  <a:lnTo>
                    <a:pt x="23" y="10071"/>
                  </a:lnTo>
                  <a:lnTo>
                    <a:pt x="1" y="10206"/>
                  </a:lnTo>
                  <a:lnTo>
                    <a:pt x="1" y="10318"/>
                  </a:lnTo>
                  <a:lnTo>
                    <a:pt x="1" y="10431"/>
                  </a:lnTo>
                  <a:lnTo>
                    <a:pt x="46" y="10543"/>
                  </a:lnTo>
                  <a:lnTo>
                    <a:pt x="113" y="10633"/>
                  </a:lnTo>
                  <a:lnTo>
                    <a:pt x="181" y="10723"/>
                  </a:lnTo>
                  <a:lnTo>
                    <a:pt x="271" y="10790"/>
                  </a:lnTo>
                  <a:lnTo>
                    <a:pt x="383" y="10858"/>
                  </a:lnTo>
                  <a:lnTo>
                    <a:pt x="473" y="10903"/>
                  </a:lnTo>
                  <a:lnTo>
                    <a:pt x="585" y="10925"/>
                  </a:lnTo>
                  <a:lnTo>
                    <a:pt x="698" y="10903"/>
                  </a:lnTo>
                  <a:lnTo>
                    <a:pt x="833" y="10880"/>
                  </a:lnTo>
                  <a:lnTo>
                    <a:pt x="945" y="10835"/>
                  </a:lnTo>
                  <a:lnTo>
                    <a:pt x="1057" y="10745"/>
                  </a:lnTo>
                  <a:lnTo>
                    <a:pt x="1552" y="10206"/>
                  </a:lnTo>
                  <a:lnTo>
                    <a:pt x="2046" y="9644"/>
                  </a:lnTo>
                  <a:lnTo>
                    <a:pt x="2496" y="9104"/>
                  </a:lnTo>
                  <a:lnTo>
                    <a:pt x="2923" y="8520"/>
                  </a:lnTo>
                  <a:lnTo>
                    <a:pt x="3305" y="7935"/>
                  </a:lnTo>
                  <a:lnTo>
                    <a:pt x="3665" y="7351"/>
                  </a:lnTo>
                  <a:lnTo>
                    <a:pt x="3980" y="6744"/>
                  </a:lnTo>
                  <a:lnTo>
                    <a:pt x="4272" y="6115"/>
                  </a:lnTo>
                  <a:lnTo>
                    <a:pt x="4542" y="5463"/>
                  </a:lnTo>
                  <a:lnTo>
                    <a:pt x="4766" y="4811"/>
                  </a:lnTo>
                  <a:lnTo>
                    <a:pt x="4946" y="4159"/>
                  </a:lnTo>
                  <a:lnTo>
                    <a:pt x="5126" y="3485"/>
                  </a:lnTo>
                  <a:lnTo>
                    <a:pt x="5261" y="2788"/>
                  </a:lnTo>
                  <a:lnTo>
                    <a:pt x="5351" y="2068"/>
                  </a:lnTo>
                  <a:lnTo>
                    <a:pt x="5418" y="1349"/>
                  </a:lnTo>
                  <a:lnTo>
                    <a:pt x="5463" y="607"/>
                  </a:lnTo>
                  <a:lnTo>
                    <a:pt x="5441" y="450"/>
                  </a:lnTo>
                  <a:lnTo>
                    <a:pt x="5418" y="338"/>
                  </a:lnTo>
                  <a:lnTo>
                    <a:pt x="5351" y="225"/>
                  </a:lnTo>
                  <a:lnTo>
                    <a:pt x="5283" y="158"/>
                  </a:lnTo>
                  <a:lnTo>
                    <a:pt x="5193" y="90"/>
                  </a:lnTo>
                  <a:lnTo>
                    <a:pt x="5081" y="45"/>
                  </a:lnTo>
                  <a:lnTo>
                    <a:pt x="4969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272475" y="3574575"/>
              <a:ext cx="64650" cy="64075"/>
            </a:xfrm>
            <a:custGeom>
              <a:avLst/>
              <a:gdLst/>
              <a:ahLst/>
              <a:cxnLst/>
              <a:rect l="l" t="t" r="r" b="b"/>
              <a:pathLst>
                <a:path w="2586" h="2563" extrusionOk="0">
                  <a:moveTo>
                    <a:pt x="1911" y="0"/>
                  </a:moveTo>
                  <a:lnTo>
                    <a:pt x="1799" y="23"/>
                  </a:lnTo>
                  <a:lnTo>
                    <a:pt x="1664" y="68"/>
                  </a:lnTo>
                  <a:lnTo>
                    <a:pt x="1417" y="225"/>
                  </a:lnTo>
                  <a:lnTo>
                    <a:pt x="1192" y="382"/>
                  </a:lnTo>
                  <a:lnTo>
                    <a:pt x="967" y="562"/>
                  </a:lnTo>
                  <a:lnTo>
                    <a:pt x="765" y="742"/>
                  </a:lnTo>
                  <a:lnTo>
                    <a:pt x="585" y="967"/>
                  </a:lnTo>
                  <a:lnTo>
                    <a:pt x="405" y="1169"/>
                  </a:lnTo>
                  <a:lnTo>
                    <a:pt x="248" y="1394"/>
                  </a:lnTo>
                  <a:lnTo>
                    <a:pt x="91" y="1641"/>
                  </a:lnTo>
                  <a:lnTo>
                    <a:pt x="23" y="1776"/>
                  </a:lnTo>
                  <a:lnTo>
                    <a:pt x="1" y="1889"/>
                  </a:lnTo>
                  <a:lnTo>
                    <a:pt x="1" y="2001"/>
                  </a:lnTo>
                  <a:lnTo>
                    <a:pt x="23" y="2113"/>
                  </a:lnTo>
                  <a:lnTo>
                    <a:pt x="68" y="2226"/>
                  </a:lnTo>
                  <a:lnTo>
                    <a:pt x="136" y="2316"/>
                  </a:lnTo>
                  <a:lnTo>
                    <a:pt x="226" y="2406"/>
                  </a:lnTo>
                  <a:lnTo>
                    <a:pt x="315" y="2473"/>
                  </a:lnTo>
                  <a:lnTo>
                    <a:pt x="428" y="2518"/>
                  </a:lnTo>
                  <a:lnTo>
                    <a:pt x="540" y="2540"/>
                  </a:lnTo>
                  <a:lnTo>
                    <a:pt x="653" y="2563"/>
                  </a:lnTo>
                  <a:lnTo>
                    <a:pt x="765" y="2563"/>
                  </a:lnTo>
                  <a:lnTo>
                    <a:pt x="877" y="2518"/>
                  </a:lnTo>
                  <a:lnTo>
                    <a:pt x="990" y="2473"/>
                  </a:lnTo>
                  <a:lnTo>
                    <a:pt x="1080" y="2383"/>
                  </a:lnTo>
                  <a:lnTo>
                    <a:pt x="1170" y="2271"/>
                  </a:lnTo>
                  <a:lnTo>
                    <a:pt x="1394" y="1934"/>
                  </a:lnTo>
                  <a:lnTo>
                    <a:pt x="1642" y="1619"/>
                  </a:lnTo>
                  <a:lnTo>
                    <a:pt x="1777" y="1484"/>
                  </a:lnTo>
                  <a:lnTo>
                    <a:pt x="1934" y="1372"/>
                  </a:lnTo>
                  <a:lnTo>
                    <a:pt x="2114" y="1259"/>
                  </a:lnTo>
                  <a:lnTo>
                    <a:pt x="2271" y="1147"/>
                  </a:lnTo>
                  <a:lnTo>
                    <a:pt x="2406" y="1079"/>
                  </a:lnTo>
                  <a:lnTo>
                    <a:pt x="2496" y="989"/>
                  </a:lnTo>
                  <a:lnTo>
                    <a:pt x="2541" y="877"/>
                  </a:lnTo>
                  <a:lnTo>
                    <a:pt x="2586" y="787"/>
                  </a:lnTo>
                  <a:lnTo>
                    <a:pt x="2586" y="675"/>
                  </a:lnTo>
                  <a:lnTo>
                    <a:pt x="2586" y="562"/>
                  </a:lnTo>
                  <a:lnTo>
                    <a:pt x="2541" y="450"/>
                  </a:lnTo>
                  <a:lnTo>
                    <a:pt x="2496" y="338"/>
                  </a:lnTo>
                  <a:lnTo>
                    <a:pt x="2428" y="248"/>
                  </a:lnTo>
                  <a:lnTo>
                    <a:pt x="2361" y="158"/>
                  </a:lnTo>
                  <a:lnTo>
                    <a:pt x="2249" y="90"/>
                  </a:lnTo>
                  <a:lnTo>
                    <a:pt x="2159" y="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102200" y="3789250"/>
              <a:ext cx="42175" cy="44975"/>
            </a:xfrm>
            <a:custGeom>
              <a:avLst/>
              <a:gdLst/>
              <a:ahLst/>
              <a:cxnLst/>
              <a:rect l="l" t="t" r="r" b="b"/>
              <a:pathLst>
                <a:path w="1687" h="1799" extrusionOk="0">
                  <a:moveTo>
                    <a:pt x="922" y="0"/>
                  </a:moveTo>
                  <a:lnTo>
                    <a:pt x="810" y="23"/>
                  </a:lnTo>
                  <a:lnTo>
                    <a:pt x="697" y="90"/>
                  </a:lnTo>
                  <a:lnTo>
                    <a:pt x="608" y="158"/>
                  </a:lnTo>
                  <a:lnTo>
                    <a:pt x="518" y="270"/>
                  </a:lnTo>
                  <a:lnTo>
                    <a:pt x="91" y="899"/>
                  </a:lnTo>
                  <a:lnTo>
                    <a:pt x="23" y="1012"/>
                  </a:lnTo>
                  <a:lnTo>
                    <a:pt x="1" y="1147"/>
                  </a:lnTo>
                  <a:lnTo>
                    <a:pt x="1" y="1259"/>
                  </a:lnTo>
                  <a:lnTo>
                    <a:pt x="23" y="1372"/>
                  </a:lnTo>
                  <a:lnTo>
                    <a:pt x="68" y="1461"/>
                  </a:lnTo>
                  <a:lnTo>
                    <a:pt x="113" y="1551"/>
                  </a:lnTo>
                  <a:lnTo>
                    <a:pt x="203" y="1641"/>
                  </a:lnTo>
                  <a:lnTo>
                    <a:pt x="293" y="1709"/>
                  </a:lnTo>
                  <a:lnTo>
                    <a:pt x="405" y="1754"/>
                  </a:lnTo>
                  <a:lnTo>
                    <a:pt x="518" y="1799"/>
                  </a:lnTo>
                  <a:lnTo>
                    <a:pt x="742" y="1799"/>
                  </a:lnTo>
                  <a:lnTo>
                    <a:pt x="855" y="1776"/>
                  </a:lnTo>
                  <a:lnTo>
                    <a:pt x="967" y="1709"/>
                  </a:lnTo>
                  <a:lnTo>
                    <a:pt x="1080" y="1619"/>
                  </a:lnTo>
                  <a:lnTo>
                    <a:pt x="1170" y="1529"/>
                  </a:lnTo>
                  <a:lnTo>
                    <a:pt x="1574" y="899"/>
                  </a:lnTo>
                  <a:lnTo>
                    <a:pt x="1642" y="787"/>
                  </a:lnTo>
                  <a:lnTo>
                    <a:pt x="1687" y="652"/>
                  </a:lnTo>
                  <a:lnTo>
                    <a:pt x="1687" y="540"/>
                  </a:lnTo>
                  <a:lnTo>
                    <a:pt x="1664" y="427"/>
                  </a:lnTo>
                  <a:lnTo>
                    <a:pt x="1619" y="338"/>
                  </a:lnTo>
                  <a:lnTo>
                    <a:pt x="1552" y="248"/>
                  </a:lnTo>
                  <a:lnTo>
                    <a:pt x="1462" y="158"/>
                  </a:lnTo>
                  <a:lnTo>
                    <a:pt x="1372" y="90"/>
                  </a:lnTo>
                  <a:lnTo>
                    <a:pt x="1259" y="45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3996550" y="3753275"/>
              <a:ext cx="33750" cy="37125"/>
            </a:xfrm>
            <a:custGeom>
              <a:avLst/>
              <a:gdLst/>
              <a:ahLst/>
              <a:cxnLst/>
              <a:rect l="l" t="t" r="r" b="b"/>
              <a:pathLst>
                <a:path w="1350" h="1485" extrusionOk="0">
                  <a:moveTo>
                    <a:pt x="563" y="1"/>
                  </a:moveTo>
                  <a:lnTo>
                    <a:pt x="450" y="46"/>
                  </a:lnTo>
                  <a:lnTo>
                    <a:pt x="360" y="113"/>
                  </a:lnTo>
                  <a:lnTo>
                    <a:pt x="270" y="180"/>
                  </a:lnTo>
                  <a:lnTo>
                    <a:pt x="180" y="293"/>
                  </a:lnTo>
                  <a:lnTo>
                    <a:pt x="135" y="428"/>
                  </a:lnTo>
                  <a:lnTo>
                    <a:pt x="23" y="720"/>
                  </a:lnTo>
                  <a:lnTo>
                    <a:pt x="1" y="855"/>
                  </a:lnTo>
                  <a:lnTo>
                    <a:pt x="1" y="990"/>
                  </a:lnTo>
                  <a:lnTo>
                    <a:pt x="23" y="1102"/>
                  </a:lnTo>
                  <a:lnTo>
                    <a:pt x="68" y="1215"/>
                  </a:lnTo>
                  <a:lnTo>
                    <a:pt x="135" y="1282"/>
                  </a:lnTo>
                  <a:lnTo>
                    <a:pt x="225" y="1372"/>
                  </a:lnTo>
                  <a:lnTo>
                    <a:pt x="338" y="1417"/>
                  </a:lnTo>
                  <a:lnTo>
                    <a:pt x="428" y="1462"/>
                  </a:lnTo>
                  <a:lnTo>
                    <a:pt x="540" y="1484"/>
                  </a:lnTo>
                  <a:lnTo>
                    <a:pt x="675" y="1484"/>
                  </a:lnTo>
                  <a:lnTo>
                    <a:pt x="787" y="1462"/>
                  </a:lnTo>
                  <a:lnTo>
                    <a:pt x="900" y="1439"/>
                  </a:lnTo>
                  <a:lnTo>
                    <a:pt x="990" y="1372"/>
                  </a:lnTo>
                  <a:lnTo>
                    <a:pt x="1080" y="1282"/>
                  </a:lnTo>
                  <a:lnTo>
                    <a:pt x="1169" y="1192"/>
                  </a:lnTo>
                  <a:lnTo>
                    <a:pt x="1214" y="1057"/>
                  </a:lnTo>
                  <a:lnTo>
                    <a:pt x="1327" y="742"/>
                  </a:lnTo>
                  <a:lnTo>
                    <a:pt x="1349" y="608"/>
                  </a:lnTo>
                  <a:lnTo>
                    <a:pt x="1349" y="495"/>
                  </a:lnTo>
                  <a:lnTo>
                    <a:pt x="1327" y="383"/>
                  </a:lnTo>
                  <a:lnTo>
                    <a:pt x="1282" y="270"/>
                  </a:lnTo>
                  <a:lnTo>
                    <a:pt x="1214" y="180"/>
                  </a:lnTo>
                  <a:lnTo>
                    <a:pt x="1124" y="113"/>
                  </a:lnTo>
                  <a:lnTo>
                    <a:pt x="1035" y="46"/>
                  </a:lnTo>
                  <a:lnTo>
                    <a:pt x="922" y="23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3885850" y="3430150"/>
              <a:ext cx="41050" cy="79250"/>
            </a:xfrm>
            <a:custGeom>
              <a:avLst/>
              <a:gdLst/>
              <a:ahLst/>
              <a:cxnLst/>
              <a:rect l="l" t="t" r="r" b="b"/>
              <a:pathLst>
                <a:path w="1642" h="3170" extrusionOk="0">
                  <a:moveTo>
                    <a:pt x="607" y="0"/>
                  </a:moveTo>
                  <a:lnTo>
                    <a:pt x="495" y="23"/>
                  </a:lnTo>
                  <a:lnTo>
                    <a:pt x="382" y="68"/>
                  </a:lnTo>
                  <a:lnTo>
                    <a:pt x="270" y="135"/>
                  </a:lnTo>
                  <a:lnTo>
                    <a:pt x="180" y="203"/>
                  </a:lnTo>
                  <a:lnTo>
                    <a:pt x="113" y="292"/>
                  </a:lnTo>
                  <a:lnTo>
                    <a:pt x="45" y="382"/>
                  </a:lnTo>
                  <a:lnTo>
                    <a:pt x="23" y="517"/>
                  </a:lnTo>
                  <a:lnTo>
                    <a:pt x="0" y="630"/>
                  </a:lnTo>
                  <a:lnTo>
                    <a:pt x="23" y="787"/>
                  </a:lnTo>
                  <a:lnTo>
                    <a:pt x="225" y="1754"/>
                  </a:lnTo>
                  <a:lnTo>
                    <a:pt x="427" y="2743"/>
                  </a:lnTo>
                  <a:lnTo>
                    <a:pt x="472" y="2878"/>
                  </a:lnTo>
                  <a:lnTo>
                    <a:pt x="540" y="2967"/>
                  </a:lnTo>
                  <a:lnTo>
                    <a:pt x="630" y="3057"/>
                  </a:lnTo>
                  <a:lnTo>
                    <a:pt x="720" y="3125"/>
                  </a:lnTo>
                  <a:lnTo>
                    <a:pt x="832" y="3170"/>
                  </a:lnTo>
                  <a:lnTo>
                    <a:pt x="1057" y="3170"/>
                  </a:lnTo>
                  <a:lnTo>
                    <a:pt x="1169" y="3147"/>
                  </a:lnTo>
                  <a:lnTo>
                    <a:pt x="1281" y="3125"/>
                  </a:lnTo>
                  <a:lnTo>
                    <a:pt x="1371" y="3057"/>
                  </a:lnTo>
                  <a:lnTo>
                    <a:pt x="1461" y="2990"/>
                  </a:lnTo>
                  <a:lnTo>
                    <a:pt x="1529" y="2900"/>
                  </a:lnTo>
                  <a:lnTo>
                    <a:pt x="1596" y="2788"/>
                  </a:lnTo>
                  <a:lnTo>
                    <a:pt x="1641" y="2675"/>
                  </a:lnTo>
                  <a:lnTo>
                    <a:pt x="1641" y="2540"/>
                  </a:lnTo>
                  <a:lnTo>
                    <a:pt x="1619" y="2405"/>
                  </a:lnTo>
                  <a:lnTo>
                    <a:pt x="1416" y="1416"/>
                  </a:lnTo>
                  <a:lnTo>
                    <a:pt x="1214" y="450"/>
                  </a:lnTo>
                  <a:lnTo>
                    <a:pt x="1169" y="315"/>
                  </a:lnTo>
                  <a:lnTo>
                    <a:pt x="1102" y="203"/>
                  </a:lnTo>
                  <a:lnTo>
                    <a:pt x="1034" y="113"/>
                  </a:lnTo>
                  <a:lnTo>
                    <a:pt x="922" y="68"/>
                  </a:lnTo>
                  <a:lnTo>
                    <a:pt x="832" y="23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3783000" y="4078100"/>
              <a:ext cx="36000" cy="86575"/>
            </a:xfrm>
            <a:custGeom>
              <a:avLst/>
              <a:gdLst/>
              <a:ahLst/>
              <a:cxnLst/>
              <a:rect l="l" t="t" r="r" b="b"/>
              <a:pathLst>
                <a:path w="1440" h="3463" extrusionOk="0">
                  <a:moveTo>
                    <a:pt x="697" y="1"/>
                  </a:moveTo>
                  <a:lnTo>
                    <a:pt x="585" y="23"/>
                  </a:lnTo>
                  <a:lnTo>
                    <a:pt x="495" y="68"/>
                  </a:lnTo>
                  <a:lnTo>
                    <a:pt x="405" y="135"/>
                  </a:lnTo>
                  <a:lnTo>
                    <a:pt x="315" y="225"/>
                  </a:lnTo>
                  <a:lnTo>
                    <a:pt x="248" y="338"/>
                  </a:lnTo>
                  <a:lnTo>
                    <a:pt x="203" y="450"/>
                  </a:lnTo>
                  <a:lnTo>
                    <a:pt x="180" y="585"/>
                  </a:lnTo>
                  <a:lnTo>
                    <a:pt x="180" y="1125"/>
                  </a:lnTo>
                  <a:lnTo>
                    <a:pt x="135" y="1642"/>
                  </a:lnTo>
                  <a:lnTo>
                    <a:pt x="90" y="2181"/>
                  </a:lnTo>
                  <a:lnTo>
                    <a:pt x="1" y="2698"/>
                  </a:lnTo>
                  <a:lnTo>
                    <a:pt x="1" y="2833"/>
                  </a:lnTo>
                  <a:lnTo>
                    <a:pt x="1" y="2968"/>
                  </a:lnTo>
                  <a:lnTo>
                    <a:pt x="45" y="3080"/>
                  </a:lnTo>
                  <a:lnTo>
                    <a:pt x="113" y="3193"/>
                  </a:lnTo>
                  <a:lnTo>
                    <a:pt x="180" y="3283"/>
                  </a:lnTo>
                  <a:lnTo>
                    <a:pt x="270" y="3350"/>
                  </a:lnTo>
                  <a:lnTo>
                    <a:pt x="383" y="3417"/>
                  </a:lnTo>
                  <a:lnTo>
                    <a:pt x="495" y="3440"/>
                  </a:lnTo>
                  <a:lnTo>
                    <a:pt x="607" y="3462"/>
                  </a:lnTo>
                  <a:lnTo>
                    <a:pt x="832" y="3462"/>
                  </a:lnTo>
                  <a:lnTo>
                    <a:pt x="922" y="3417"/>
                  </a:lnTo>
                  <a:lnTo>
                    <a:pt x="1012" y="3350"/>
                  </a:lnTo>
                  <a:lnTo>
                    <a:pt x="1102" y="3260"/>
                  </a:lnTo>
                  <a:lnTo>
                    <a:pt x="1169" y="3170"/>
                  </a:lnTo>
                  <a:lnTo>
                    <a:pt x="1192" y="3035"/>
                  </a:lnTo>
                  <a:lnTo>
                    <a:pt x="1304" y="2428"/>
                  </a:lnTo>
                  <a:lnTo>
                    <a:pt x="1372" y="1821"/>
                  </a:lnTo>
                  <a:lnTo>
                    <a:pt x="1417" y="1192"/>
                  </a:lnTo>
                  <a:lnTo>
                    <a:pt x="1439" y="585"/>
                  </a:lnTo>
                  <a:lnTo>
                    <a:pt x="1417" y="450"/>
                  </a:lnTo>
                  <a:lnTo>
                    <a:pt x="1372" y="338"/>
                  </a:lnTo>
                  <a:lnTo>
                    <a:pt x="1327" y="225"/>
                  </a:lnTo>
                  <a:lnTo>
                    <a:pt x="1237" y="135"/>
                  </a:lnTo>
                  <a:lnTo>
                    <a:pt x="1147" y="68"/>
                  </a:lnTo>
                  <a:lnTo>
                    <a:pt x="1057" y="23"/>
                  </a:lnTo>
                  <a:lnTo>
                    <a:pt x="945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5433525" y="3264350"/>
              <a:ext cx="136025" cy="191675"/>
            </a:xfrm>
            <a:custGeom>
              <a:avLst/>
              <a:gdLst/>
              <a:ahLst/>
              <a:cxnLst/>
              <a:rect l="l" t="t" r="r" b="b"/>
              <a:pathLst>
                <a:path w="5441" h="7667" extrusionOk="0">
                  <a:moveTo>
                    <a:pt x="4766" y="1"/>
                  </a:moveTo>
                  <a:lnTo>
                    <a:pt x="4654" y="23"/>
                  </a:lnTo>
                  <a:lnTo>
                    <a:pt x="4564" y="46"/>
                  </a:lnTo>
                  <a:lnTo>
                    <a:pt x="4474" y="113"/>
                  </a:lnTo>
                  <a:lnTo>
                    <a:pt x="4384" y="203"/>
                  </a:lnTo>
                  <a:lnTo>
                    <a:pt x="4316" y="338"/>
                  </a:lnTo>
                  <a:lnTo>
                    <a:pt x="3912" y="1192"/>
                  </a:lnTo>
                  <a:lnTo>
                    <a:pt x="3485" y="2046"/>
                  </a:lnTo>
                  <a:lnTo>
                    <a:pt x="3035" y="2856"/>
                  </a:lnTo>
                  <a:lnTo>
                    <a:pt x="2540" y="3665"/>
                  </a:lnTo>
                  <a:lnTo>
                    <a:pt x="2001" y="4429"/>
                  </a:lnTo>
                  <a:lnTo>
                    <a:pt x="1439" y="5171"/>
                  </a:lnTo>
                  <a:lnTo>
                    <a:pt x="832" y="5890"/>
                  </a:lnTo>
                  <a:lnTo>
                    <a:pt x="180" y="6610"/>
                  </a:lnTo>
                  <a:lnTo>
                    <a:pt x="90" y="6700"/>
                  </a:lnTo>
                  <a:lnTo>
                    <a:pt x="23" y="6812"/>
                  </a:lnTo>
                  <a:lnTo>
                    <a:pt x="0" y="6947"/>
                  </a:lnTo>
                  <a:lnTo>
                    <a:pt x="0" y="7059"/>
                  </a:lnTo>
                  <a:lnTo>
                    <a:pt x="23" y="7172"/>
                  </a:lnTo>
                  <a:lnTo>
                    <a:pt x="68" y="7284"/>
                  </a:lnTo>
                  <a:lnTo>
                    <a:pt x="113" y="7374"/>
                  </a:lnTo>
                  <a:lnTo>
                    <a:pt x="203" y="7464"/>
                  </a:lnTo>
                  <a:lnTo>
                    <a:pt x="293" y="7531"/>
                  </a:lnTo>
                  <a:lnTo>
                    <a:pt x="383" y="7599"/>
                  </a:lnTo>
                  <a:lnTo>
                    <a:pt x="495" y="7644"/>
                  </a:lnTo>
                  <a:lnTo>
                    <a:pt x="607" y="7666"/>
                  </a:lnTo>
                  <a:lnTo>
                    <a:pt x="720" y="7644"/>
                  </a:lnTo>
                  <a:lnTo>
                    <a:pt x="832" y="7621"/>
                  </a:lnTo>
                  <a:lnTo>
                    <a:pt x="944" y="7554"/>
                  </a:lnTo>
                  <a:lnTo>
                    <a:pt x="1057" y="7464"/>
                  </a:lnTo>
                  <a:lnTo>
                    <a:pt x="1731" y="6745"/>
                  </a:lnTo>
                  <a:lnTo>
                    <a:pt x="2383" y="6003"/>
                  </a:lnTo>
                  <a:lnTo>
                    <a:pt x="2968" y="5216"/>
                  </a:lnTo>
                  <a:lnTo>
                    <a:pt x="3507" y="4407"/>
                  </a:lnTo>
                  <a:lnTo>
                    <a:pt x="4024" y="3598"/>
                  </a:lnTo>
                  <a:lnTo>
                    <a:pt x="4519" y="2743"/>
                  </a:lnTo>
                  <a:lnTo>
                    <a:pt x="4968" y="1867"/>
                  </a:lnTo>
                  <a:lnTo>
                    <a:pt x="5373" y="945"/>
                  </a:lnTo>
                  <a:lnTo>
                    <a:pt x="5418" y="810"/>
                  </a:lnTo>
                  <a:lnTo>
                    <a:pt x="5440" y="698"/>
                  </a:lnTo>
                  <a:lnTo>
                    <a:pt x="5418" y="563"/>
                  </a:lnTo>
                  <a:lnTo>
                    <a:pt x="5395" y="450"/>
                  </a:lnTo>
                  <a:lnTo>
                    <a:pt x="5328" y="338"/>
                  </a:lnTo>
                  <a:lnTo>
                    <a:pt x="5260" y="248"/>
                  </a:lnTo>
                  <a:lnTo>
                    <a:pt x="5193" y="158"/>
                  </a:lnTo>
                  <a:lnTo>
                    <a:pt x="5081" y="91"/>
                  </a:lnTo>
                  <a:lnTo>
                    <a:pt x="4991" y="46"/>
                  </a:lnTo>
                  <a:lnTo>
                    <a:pt x="4878" y="23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5765650" y="3260425"/>
              <a:ext cx="54525" cy="132100"/>
            </a:xfrm>
            <a:custGeom>
              <a:avLst/>
              <a:gdLst/>
              <a:ahLst/>
              <a:cxnLst/>
              <a:rect l="l" t="t" r="r" b="b"/>
              <a:pathLst>
                <a:path w="2181" h="5284" extrusionOk="0">
                  <a:moveTo>
                    <a:pt x="1462" y="1"/>
                  </a:moveTo>
                  <a:lnTo>
                    <a:pt x="1349" y="23"/>
                  </a:lnTo>
                  <a:lnTo>
                    <a:pt x="1237" y="68"/>
                  </a:lnTo>
                  <a:lnTo>
                    <a:pt x="1147" y="135"/>
                  </a:lnTo>
                  <a:lnTo>
                    <a:pt x="1057" y="225"/>
                  </a:lnTo>
                  <a:lnTo>
                    <a:pt x="1012" y="338"/>
                  </a:lnTo>
                  <a:lnTo>
                    <a:pt x="967" y="450"/>
                  </a:lnTo>
                  <a:lnTo>
                    <a:pt x="945" y="585"/>
                  </a:lnTo>
                  <a:lnTo>
                    <a:pt x="922" y="1102"/>
                  </a:lnTo>
                  <a:lnTo>
                    <a:pt x="877" y="1619"/>
                  </a:lnTo>
                  <a:lnTo>
                    <a:pt x="810" y="2114"/>
                  </a:lnTo>
                  <a:lnTo>
                    <a:pt x="697" y="2608"/>
                  </a:lnTo>
                  <a:lnTo>
                    <a:pt x="562" y="3103"/>
                  </a:lnTo>
                  <a:lnTo>
                    <a:pt x="405" y="3597"/>
                  </a:lnTo>
                  <a:lnTo>
                    <a:pt x="225" y="4069"/>
                  </a:lnTo>
                  <a:lnTo>
                    <a:pt x="45" y="4564"/>
                  </a:lnTo>
                  <a:lnTo>
                    <a:pt x="0" y="4676"/>
                  </a:lnTo>
                  <a:lnTo>
                    <a:pt x="0" y="4811"/>
                  </a:lnTo>
                  <a:lnTo>
                    <a:pt x="23" y="4923"/>
                  </a:lnTo>
                  <a:lnTo>
                    <a:pt x="68" y="5013"/>
                  </a:lnTo>
                  <a:lnTo>
                    <a:pt x="135" y="5103"/>
                  </a:lnTo>
                  <a:lnTo>
                    <a:pt x="203" y="5171"/>
                  </a:lnTo>
                  <a:lnTo>
                    <a:pt x="315" y="5238"/>
                  </a:lnTo>
                  <a:lnTo>
                    <a:pt x="405" y="5261"/>
                  </a:lnTo>
                  <a:lnTo>
                    <a:pt x="540" y="5283"/>
                  </a:lnTo>
                  <a:lnTo>
                    <a:pt x="765" y="5283"/>
                  </a:lnTo>
                  <a:lnTo>
                    <a:pt x="877" y="5238"/>
                  </a:lnTo>
                  <a:lnTo>
                    <a:pt x="990" y="5193"/>
                  </a:lnTo>
                  <a:lnTo>
                    <a:pt x="1079" y="5103"/>
                  </a:lnTo>
                  <a:lnTo>
                    <a:pt x="1169" y="5013"/>
                  </a:lnTo>
                  <a:lnTo>
                    <a:pt x="1237" y="4878"/>
                  </a:lnTo>
                  <a:lnTo>
                    <a:pt x="1439" y="4361"/>
                  </a:lnTo>
                  <a:lnTo>
                    <a:pt x="1619" y="3844"/>
                  </a:lnTo>
                  <a:lnTo>
                    <a:pt x="1776" y="3305"/>
                  </a:lnTo>
                  <a:lnTo>
                    <a:pt x="1934" y="2788"/>
                  </a:lnTo>
                  <a:lnTo>
                    <a:pt x="2046" y="2248"/>
                  </a:lnTo>
                  <a:lnTo>
                    <a:pt x="2113" y="1709"/>
                  </a:lnTo>
                  <a:lnTo>
                    <a:pt x="2181" y="1147"/>
                  </a:lnTo>
                  <a:lnTo>
                    <a:pt x="2181" y="585"/>
                  </a:lnTo>
                  <a:lnTo>
                    <a:pt x="2181" y="450"/>
                  </a:lnTo>
                  <a:lnTo>
                    <a:pt x="2136" y="338"/>
                  </a:lnTo>
                  <a:lnTo>
                    <a:pt x="2069" y="225"/>
                  </a:lnTo>
                  <a:lnTo>
                    <a:pt x="2001" y="135"/>
                  </a:lnTo>
                  <a:lnTo>
                    <a:pt x="1911" y="68"/>
                  </a:lnTo>
                  <a:lnTo>
                    <a:pt x="1799" y="23"/>
                  </a:lnTo>
                  <a:lnTo>
                    <a:pt x="1686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749600" y="3046300"/>
              <a:ext cx="31500" cy="47800"/>
            </a:xfrm>
            <a:custGeom>
              <a:avLst/>
              <a:gdLst/>
              <a:ahLst/>
              <a:cxnLst/>
              <a:rect l="l" t="t" r="r" b="b"/>
              <a:pathLst>
                <a:path w="1260" h="1912" extrusionOk="0">
                  <a:moveTo>
                    <a:pt x="517" y="1"/>
                  </a:moveTo>
                  <a:lnTo>
                    <a:pt x="405" y="23"/>
                  </a:lnTo>
                  <a:lnTo>
                    <a:pt x="293" y="68"/>
                  </a:lnTo>
                  <a:lnTo>
                    <a:pt x="203" y="136"/>
                  </a:lnTo>
                  <a:lnTo>
                    <a:pt x="135" y="226"/>
                  </a:lnTo>
                  <a:lnTo>
                    <a:pt x="68" y="338"/>
                  </a:lnTo>
                  <a:lnTo>
                    <a:pt x="23" y="451"/>
                  </a:lnTo>
                  <a:lnTo>
                    <a:pt x="0" y="585"/>
                  </a:lnTo>
                  <a:lnTo>
                    <a:pt x="0" y="1305"/>
                  </a:lnTo>
                  <a:lnTo>
                    <a:pt x="23" y="1462"/>
                  </a:lnTo>
                  <a:lnTo>
                    <a:pt x="68" y="1575"/>
                  </a:lnTo>
                  <a:lnTo>
                    <a:pt x="135" y="1687"/>
                  </a:lnTo>
                  <a:lnTo>
                    <a:pt x="203" y="1754"/>
                  </a:lnTo>
                  <a:lnTo>
                    <a:pt x="293" y="1822"/>
                  </a:lnTo>
                  <a:lnTo>
                    <a:pt x="405" y="1867"/>
                  </a:lnTo>
                  <a:lnTo>
                    <a:pt x="517" y="1912"/>
                  </a:lnTo>
                  <a:lnTo>
                    <a:pt x="742" y="1912"/>
                  </a:lnTo>
                  <a:lnTo>
                    <a:pt x="855" y="1867"/>
                  </a:lnTo>
                  <a:lnTo>
                    <a:pt x="967" y="1822"/>
                  </a:lnTo>
                  <a:lnTo>
                    <a:pt x="1057" y="1754"/>
                  </a:lnTo>
                  <a:lnTo>
                    <a:pt x="1124" y="1687"/>
                  </a:lnTo>
                  <a:lnTo>
                    <a:pt x="1192" y="1575"/>
                  </a:lnTo>
                  <a:lnTo>
                    <a:pt x="1237" y="1462"/>
                  </a:lnTo>
                  <a:lnTo>
                    <a:pt x="1259" y="1305"/>
                  </a:lnTo>
                  <a:lnTo>
                    <a:pt x="1259" y="585"/>
                  </a:lnTo>
                  <a:lnTo>
                    <a:pt x="1237" y="451"/>
                  </a:lnTo>
                  <a:lnTo>
                    <a:pt x="1192" y="338"/>
                  </a:lnTo>
                  <a:lnTo>
                    <a:pt x="1124" y="226"/>
                  </a:lnTo>
                  <a:lnTo>
                    <a:pt x="1057" y="136"/>
                  </a:lnTo>
                  <a:lnTo>
                    <a:pt x="967" y="68"/>
                  </a:lnTo>
                  <a:lnTo>
                    <a:pt x="855" y="23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564700" y="2963150"/>
              <a:ext cx="37675" cy="46650"/>
            </a:xfrm>
            <a:custGeom>
              <a:avLst/>
              <a:gdLst/>
              <a:ahLst/>
              <a:cxnLst/>
              <a:rect l="l" t="t" r="r" b="b"/>
              <a:pathLst>
                <a:path w="1507" h="1866" extrusionOk="0">
                  <a:moveTo>
                    <a:pt x="540" y="0"/>
                  </a:moveTo>
                  <a:lnTo>
                    <a:pt x="428" y="23"/>
                  </a:lnTo>
                  <a:lnTo>
                    <a:pt x="338" y="90"/>
                  </a:lnTo>
                  <a:lnTo>
                    <a:pt x="226" y="157"/>
                  </a:lnTo>
                  <a:lnTo>
                    <a:pt x="158" y="225"/>
                  </a:lnTo>
                  <a:lnTo>
                    <a:pt x="91" y="315"/>
                  </a:lnTo>
                  <a:lnTo>
                    <a:pt x="23" y="427"/>
                  </a:lnTo>
                  <a:lnTo>
                    <a:pt x="1" y="540"/>
                  </a:lnTo>
                  <a:lnTo>
                    <a:pt x="1" y="674"/>
                  </a:lnTo>
                  <a:lnTo>
                    <a:pt x="23" y="787"/>
                  </a:lnTo>
                  <a:lnTo>
                    <a:pt x="68" y="922"/>
                  </a:lnTo>
                  <a:lnTo>
                    <a:pt x="383" y="1551"/>
                  </a:lnTo>
                  <a:lnTo>
                    <a:pt x="450" y="1664"/>
                  </a:lnTo>
                  <a:lnTo>
                    <a:pt x="540" y="1753"/>
                  </a:lnTo>
                  <a:lnTo>
                    <a:pt x="630" y="1821"/>
                  </a:lnTo>
                  <a:lnTo>
                    <a:pt x="743" y="1843"/>
                  </a:lnTo>
                  <a:lnTo>
                    <a:pt x="855" y="1866"/>
                  </a:lnTo>
                  <a:lnTo>
                    <a:pt x="967" y="1843"/>
                  </a:lnTo>
                  <a:lnTo>
                    <a:pt x="1080" y="1821"/>
                  </a:lnTo>
                  <a:lnTo>
                    <a:pt x="1170" y="1776"/>
                  </a:lnTo>
                  <a:lnTo>
                    <a:pt x="1260" y="1708"/>
                  </a:lnTo>
                  <a:lnTo>
                    <a:pt x="1350" y="1619"/>
                  </a:lnTo>
                  <a:lnTo>
                    <a:pt x="1417" y="1529"/>
                  </a:lnTo>
                  <a:lnTo>
                    <a:pt x="1484" y="1416"/>
                  </a:lnTo>
                  <a:lnTo>
                    <a:pt x="1507" y="1304"/>
                  </a:lnTo>
                  <a:lnTo>
                    <a:pt x="1507" y="1191"/>
                  </a:lnTo>
                  <a:lnTo>
                    <a:pt x="1484" y="1057"/>
                  </a:lnTo>
                  <a:lnTo>
                    <a:pt x="1439" y="922"/>
                  </a:lnTo>
                  <a:lnTo>
                    <a:pt x="1125" y="315"/>
                  </a:lnTo>
                  <a:lnTo>
                    <a:pt x="1057" y="180"/>
                  </a:lnTo>
                  <a:lnTo>
                    <a:pt x="967" y="90"/>
                  </a:lnTo>
                  <a:lnTo>
                    <a:pt x="877" y="4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5074975" y="3028325"/>
              <a:ext cx="38800" cy="55675"/>
            </a:xfrm>
            <a:custGeom>
              <a:avLst/>
              <a:gdLst/>
              <a:ahLst/>
              <a:cxnLst/>
              <a:rect l="l" t="t" r="r" b="b"/>
              <a:pathLst>
                <a:path w="1552" h="2227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46"/>
                  </a:lnTo>
                  <a:lnTo>
                    <a:pt x="226" y="113"/>
                  </a:lnTo>
                  <a:lnTo>
                    <a:pt x="158" y="180"/>
                  </a:lnTo>
                  <a:lnTo>
                    <a:pt x="68" y="270"/>
                  </a:lnTo>
                  <a:lnTo>
                    <a:pt x="23" y="383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23" y="742"/>
                  </a:lnTo>
                  <a:lnTo>
                    <a:pt x="338" y="1776"/>
                  </a:lnTo>
                  <a:lnTo>
                    <a:pt x="383" y="1911"/>
                  </a:lnTo>
                  <a:lnTo>
                    <a:pt x="450" y="2024"/>
                  </a:lnTo>
                  <a:lnTo>
                    <a:pt x="540" y="2114"/>
                  </a:lnTo>
                  <a:lnTo>
                    <a:pt x="653" y="2159"/>
                  </a:lnTo>
                  <a:lnTo>
                    <a:pt x="743" y="2204"/>
                  </a:lnTo>
                  <a:lnTo>
                    <a:pt x="877" y="2226"/>
                  </a:lnTo>
                  <a:lnTo>
                    <a:pt x="990" y="2226"/>
                  </a:lnTo>
                  <a:lnTo>
                    <a:pt x="1102" y="2204"/>
                  </a:lnTo>
                  <a:lnTo>
                    <a:pt x="1215" y="2159"/>
                  </a:lnTo>
                  <a:lnTo>
                    <a:pt x="1305" y="2091"/>
                  </a:lnTo>
                  <a:lnTo>
                    <a:pt x="1394" y="2024"/>
                  </a:lnTo>
                  <a:lnTo>
                    <a:pt x="1462" y="1934"/>
                  </a:lnTo>
                  <a:lnTo>
                    <a:pt x="1507" y="1844"/>
                  </a:lnTo>
                  <a:lnTo>
                    <a:pt x="1552" y="1732"/>
                  </a:lnTo>
                  <a:lnTo>
                    <a:pt x="1552" y="1597"/>
                  </a:lnTo>
                  <a:lnTo>
                    <a:pt x="1529" y="1462"/>
                  </a:lnTo>
                  <a:lnTo>
                    <a:pt x="1215" y="428"/>
                  </a:lnTo>
                  <a:lnTo>
                    <a:pt x="1170" y="293"/>
                  </a:lnTo>
                  <a:lnTo>
                    <a:pt x="1080" y="180"/>
                  </a:lnTo>
                  <a:lnTo>
                    <a:pt x="990" y="113"/>
                  </a:lnTo>
                  <a:lnTo>
                    <a:pt x="900" y="4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5307075" y="3009775"/>
              <a:ext cx="33750" cy="51175"/>
            </a:xfrm>
            <a:custGeom>
              <a:avLst/>
              <a:gdLst/>
              <a:ahLst/>
              <a:cxnLst/>
              <a:rect l="l" t="t" r="r" b="b"/>
              <a:pathLst>
                <a:path w="1350" h="2047" extrusionOk="0">
                  <a:moveTo>
                    <a:pt x="495" y="1"/>
                  </a:moveTo>
                  <a:lnTo>
                    <a:pt x="383" y="46"/>
                  </a:lnTo>
                  <a:lnTo>
                    <a:pt x="270" y="91"/>
                  </a:lnTo>
                  <a:lnTo>
                    <a:pt x="180" y="181"/>
                  </a:lnTo>
                  <a:lnTo>
                    <a:pt x="91" y="271"/>
                  </a:lnTo>
                  <a:lnTo>
                    <a:pt x="46" y="361"/>
                  </a:lnTo>
                  <a:lnTo>
                    <a:pt x="1" y="495"/>
                  </a:lnTo>
                  <a:lnTo>
                    <a:pt x="1" y="608"/>
                  </a:lnTo>
                  <a:lnTo>
                    <a:pt x="113" y="1439"/>
                  </a:lnTo>
                  <a:lnTo>
                    <a:pt x="135" y="1552"/>
                  </a:lnTo>
                  <a:lnTo>
                    <a:pt x="158" y="1664"/>
                  </a:lnTo>
                  <a:lnTo>
                    <a:pt x="225" y="1777"/>
                  </a:lnTo>
                  <a:lnTo>
                    <a:pt x="293" y="1867"/>
                  </a:lnTo>
                  <a:lnTo>
                    <a:pt x="383" y="1934"/>
                  </a:lnTo>
                  <a:lnTo>
                    <a:pt x="473" y="2001"/>
                  </a:lnTo>
                  <a:lnTo>
                    <a:pt x="585" y="2046"/>
                  </a:lnTo>
                  <a:lnTo>
                    <a:pt x="832" y="2046"/>
                  </a:lnTo>
                  <a:lnTo>
                    <a:pt x="945" y="2001"/>
                  </a:lnTo>
                  <a:lnTo>
                    <a:pt x="1057" y="1957"/>
                  </a:lnTo>
                  <a:lnTo>
                    <a:pt x="1169" y="1867"/>
                  </a:lnTo>
                  <a:lnTo>
                    <a:pt x="1237" y="1777"/>
                  </a:lnTo>
                  <a:lnTo>
                    <a:pt x="1304" y="1664"/>
                  </a:lnTo>
                  <a:lnTo>
                    <a:pt x="1327" y="1552"/>
                  </a:lnTo>
                  <a:lnTo>
                    <a:pt x="1349" y="1439"/>
                  </a:lnTo>
                  <a:lnTo>
                    <a:pt x="1237" y="608"/>
                  </a:lnTo>
                  <a:lnTo>
                    <a:pt x="1214" y="495"/>
                  </a:lnTo>
                  <a:lnTo>
                    <a:pt x="1169" y="383"/>
                  </a:lnTo>
                  <a:lnTo>
                    <a:pt x="1125" y="271"/>
                  </a:lnTo>
                  <a:lnTo>
                    <a:pt x="1057" y="181"/>
                  </a:lnTo>
                  <a:lnTo>
                    <a:pt x="967" y="91"/>
                  </a:lnTo>
                  <a:lnTo>
                    <a:pt x="855" y="46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5036200" y="3283475"/>
              <a:ext cx="46675" cy="77000"/>
            </a:xfrm>
            <a:custGeom>
              <a:avLst/>
              <a:gdLst/>
              <a:ahLst/>
              <a:cxnLst/>
              <a:rect l="l" t="t" r="r" b="b"/>
              <a:pathLst>
                <a:path w="1867" h="3080" extrusionOk="0">
                  <a:moveTo>
                    <a:pt x="608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70" y="113"/>
                  </a:lnTo>
                  <a:lnTo>
                    <a:pt x="181" y="180"/>
                  </a:lnTo>
                  <a:lnTo>
                    <a:pt x="113" y="270"/>
                  </a:lnTo>
                  <a:lnTo>
                    <a:pt x="46" y="382"/>
                  </a:lnTo>
                  <a:lnTo>
                    <a:pt x="23" y="495"/>
                  </a:lnTo>
                  <a:lnTo>
                    <a:pt x="1" y="630"/>
                  </a:lnTo>
                  <a:lnTo>
                    <a:pt x="23" y="764"/>
                  </a:lnTo>
                  <a:lnTo>
                    <a:pt x="136" y="1237"/>
                  </a:lnTo>
                  <a:lnTo>
                    <a:pt x="293" y="1709"/>
                  </a:lnTo>
                  <a:lnTo>
                    <a:pt x="653" y="2630"/>
                  </a:lnTo>
                  <a:lnTo>
                    <a:pt x="698" y="2720"/>
                  </a:lnTo>
                  <a:lnTo>
                    <a:pt x="765" y="2833"/>
                  </a:lnTo>
                  <a:lnTo>
                    <a:pt x="855" y="2922"/>
                  </a:lnTo>
                  <a:lnTo>
                    <a:pt x="945" y="2990"/>
                  </a:lnTo>
                  <a:lnTo>
                    <a:pt x="1035" y="3035"/>
                  </a:lnTo>
                  <a:lnTo>
                    <a:pt x="1147" y="3057"/>
                  </a:lnTo>
                  <a:lnTo>
                    <a:pt x="1282" y="3080"/>
                  </a:lnTo>
                  <a:lnTo>
                    <a:pt x="1394" y="3057"/>
                  </a:lnTo>
                  <a:lnTo>
                    <a:pt x="1507" y="3012"/>
                  </a:lnTo>
                  <a:lnTo>
                    <a:pt x="1619" y="2945"/>
                  </a:lnTo>
                  <a:lnTo>
                    <a:pt x="1709" y="2855"/>
                  </a:lnTo>
                  <a:lnTo>
                    <a:pt x="1777" y="2765"/>
                  </a:lnTo>
                  <a:lnTo>
                    <a:pt x="1822" y="2653"/>
                  </a:lnTo>
                  <a:lnTo>
                    <a:pt x="1866" y="2540"/>
                  </a:lnTo>
                  <a:lnTo>
                    <a:pt x="1866" y="2405"/>
                  </a:lnTo>
                  <a:lnTo>
                    <a:pt x="1844" y="2293"/>
                  </a:lnTo>
                  <a:lnTo>
                    <a:pt x="1484" y="1371"/>
                  </a:lnTo>
                  <a:lnTo>
                    <a:pt x="1349" y="899"/>
                  </a:lnTo>
                  <a:lnTo>
                    <a:pt x="1215" y="427"/>
                  </a:lnTo>
                  <a:lnTo>
                    <a:pt x="1170" y="292"/>
                  </a:lnTo>
                  <a:lnTo>
                    <a:pt x="1102" y="202"/>
                  </a:lnTo>
                  <a:lnTo>
                    <a:pt x="1035" y="113"/>
                  </a:lnTo>
                  <a:lnTo>
                    <a:pt x="945" y="4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611600" y="3056425"/>
              <a:ext cx="42725" cy="45550"/>
            </a:xfrm>
            <a:custGeom>
              <a:avLst/>
              <a:gdLst/>
              <a:ahLst/>
              <a:cxnLst/>
              <a:rect l="l" t="t" r="r" b="b"/>
              <a:pathLst>
                <a:path w="1709" h="1822" extrusionOk="0">
                  <a:moveTo>
                    <a:pt x="652" y="1"/>
                  </a:moveTo>
                  <a:lnTo>
                    <a:pt x="540" y="23"/>
                  </a:lnTo>
                  <a:lnTo>
                    <a:pt x="428" y="46"/>
                  </a:lnTo>
                  <a:lnTo>
                    <a:pt x="315" y="113"/>
                  </a:lnTo>
                  <a:lnTo>
                    <a:pt x="225" y="158"/>
                  </a:lnTo>
                  <a:lnTo>
                    <a:pt x="135" y="248"/>
                  </a:lnTo>
                  <a:lnTo>
                    <a:pt x="68" y="338"/>
                  </a:lnTo>
                  <a:lnTo>
                    <a:pt x="23" y="450"/>
                  </a:lnTo>
                  <a:lnTo>
                    <a:pt x="0" y="540"/>
                  </a:lnTo>
                  <a:lnTo>
                    <a:pt x="23" y="675"/>
                  </a:lnTo>
                  <a:lnTo>
                    <a:pt x="45" y="787"/>
                  </a:lnTo>
                  <a:lnTo>
                    <a:pt x="113" y="922"/>
                  </a:lnTo>
                  <a:lnTo>
                    <a:pt x="517" y="1529"/>
                  </a:lnTo>
                  <a:lnTo>
                    <a:pt x="607" y="1642"/>
                  </a:lnTo>
                  <a:lnTo>
                    <a:pt x="720" y="1731"/>
                  </a:lnTo>
                  <a:lnTo>
                    <a:pt x="832" y="1776"/>
                  </a:lnTo>
                  <a:lnTo>
                    <a:pt x="945" y="1799"/>
                  </a:lnTo>
                  <a:lnTo>
                    <a:pt x="1057" y="1821"/>
                  </a:lnTo>
                  <a:lnTo>
                    <a:pt x="1169" y="1799"/>
                  </a:lnTo>
                  <a:lnTo>
                    <a:pt x="1282" y="1776"/>
                  </a:lnTo>
                  <a:lnTo>
                    <a:pt x="1394" y="1709"/>
                  </a:lnTo>
                  <a:lnTo>
                    <a:pt x="1484" y="1642"/>
                  </a:lnTo>
                  <a:lnTo>
                    <a:pt x="1574" y="1574"/>
                  </a:lnTo>
                  <a:lnTo>
                    <a:pt x="1641" y="1484"/>
                  </a:lnTo>
                  <a:lnTo>
                    <a:pt x="1686" y="1372"/>
                  </a:lnTo>
                  <a:lnTo>
                    <a:pt x="1709" y="1259"/>
                  </a:lnTo>
                  <a:lnTo>
                    <a:pt x="1686" y="1147"/>
                  </a:lnTo>
                  <a:lnTo>
                    <a:pt x="1664" y="1035"/>
                  </a:lnTo>
                  <a:lnTo>
                    <a:pt x="1596" y="900"/>
                  </a:lnTo>
                  <a:lnTo>
                    <a:pt x="1192" y="293"/>
                  </a:lnTo>
                  <a:lnTo>
                    <a:pt x="1102" y="180"/>
                  </a:lnTo>
                  <a:lnTo>
                    <a:pt x="989" y="91"/>
                  </a:lnTo>
                  <a:lnTo>
                    <a:pt x="877" y="46"/>
                  </a:lnTo>
                  <a:lnTo>
                    <a:pt x="765" y="2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806600" y="3055875"/>
              <a:ext cx="29825" cy="30925"/>
            </a:xfrm>
            <a:custGeom>
              <a:avLst/>
              <a:gdLst/>
              <a:ahLst/>
              <a:cxnLst/>
              <a:rect l="l" t="t" r="r" b="b"/>
              <a:pathLst>
                <a:path w="1193" h="1237" extrusionOk="0">
                  <a:moveTo>
                    <a:pt x="585" y="0"/>
                  </a:moveTo>
                  <a:lnTo>
                    <a:pt x="450" y="23"/>
                  </a:lnTo>
                  <a:lnTo>
                    <a:pt x="315" y="45"/>
                  </a:lnTo>
                  <a:lnTo>
                    <a:pt x="225" y="113"/>
                  </a:lnTo>
                  <a:lnTo>
                    <a:pt x="136" y="202"/>
                  </a:lnTo>
                  <a:lnTo>
                    <a:pt x="68" y="292"/>
                  </a:lnTo>
                  <a:lnTo>
                    <a:pt x="23" y="405"/>
                  </a:lnTo>
                  <a:lnTo>
                    <a:pt x="1" y="517"/>
                  </a:lnTo>
                  <a:lnTo>
                    <a:pt x="1" y="630"/>
                  </a:lnTo>
                  <a:lnTo>
                    <a:pt x="1" y="742"/>
                  </a:lnTo>
                  <a:lnTo>
                    <a:pt x="23" y="854"/>
                  </a:lnTo>
                  <a:lnTo>
                    <a:pt x="68" y="944"/>
                  </a:lnTo>
                  <a:lnTo>
                    <a:pt x="136" y="1057"/>
                  </a:lnTo>
                  <a:lnTo>
                    <a:pt x="225" y="1124"/>
                  </a:lnTo>
                  <a:lnTo>
                    <a:pt x="315" y="1192"/>
                  </a:lnTo>
                  <a:lnTo>
                    <a:pt x="450" y="1236"/>
                  </a:lnTo>
                  <a:lnTo>
                    <a:pt x="720" y="1236"/>
                  </a:lnTo>
                  <a:lnTo>
                    <a:pt x="855" y="1192"/>
                  </a:lnTo>
                  <a:lnTo>
                    <a:pt x="945" y="1124"/>
                  </a:lnTo>
                  <a:lnTo>
                    <a:pt x="1035" y="1057"/>
                  </a:lnTo>
                  <a:lnTo>
                    <a:pt x="1102" y="944"/>
                  </a:lnTo>
                  <a:lnTo>
                    <a:pt x="1147" y="854"/>
                  </a:lnTo>
                  <a:lnTo>
                    <a:pt x="1170" y="742"/>
                  </a:lnTo>
                  <a:lnTo>
                    <a:pt x="1192" y="630"/>
                  </a:lnTo>
                  <a:lnTo>
                    <a:pt x="1170" y="517"/>
                  </a:lnTo>
                  <a:lnTo>
                    <a:pt x="1147" y="405"/>
                  </a:lnTo>
                  <a:lnTo>
                    <a:pt x="1102" y="292"/>
                  </a:lnTo>
                  <a:lnTo>
                    <a:pt x="1035" y="202"/>
                  </a:lnTo>
                  <a:lnTo>
                    <a:pt x="945" y="113"/>
                  </a:lnTo>
                  <a:lnTo>
                    <a:pt x="855" y="45"/>
                  </a:lnTo>
                  <a:lnTo>
                    <a:pt x="720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9DC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2299375" y="3337425"/>
              <a:ext cx="36000" cy="105100"/>
            </a:xfrm>
            <a:custGeom>
              <a:avLst/>
              <a:gdLst/>
              <a:ahLst/>
              <a:cxnLst/>
              <a:rect l="l" t="t" r="r" b="b"/>
              <a:pathLst>
                <a:path w="1440" h="4204" extrusionOk="0">
                  <a:moveTo>
                    <a:pt x="630" y="0"/>
                  </a:moveTo>
                  <a:lnTo>
                    <a:pt x="495" y="23"/>
                  </a:lnTo>
                  <a:lnTo>
                    <a:pt x="383" y="45"/>
                  </a:lnTo>
                  <a:lnTo>
                    <a:pt x="293" y="90"/>
                  </a:lnTo>
                  <a:lnTo>
                    <a:pt x="203" y="157"/>
                  </a:lnTo>
                  <a:lnTo>
                    <a:pt x="113" y="247"/>
                  </a:lnTo>
                  <a:lnTo>
                    <a:pt x="46" y="337"/>
                  </a:lnTo>
                  <a:lnTo>
                    <a:pt x="23" y="472"/>
                  </a:lnTo>
                  <a:lnTo>
                    <a:pt x="1" y="607"/>
                  </a:lnTo>
                  <a:lnTo>
                    <a:pt x="1" y="1394"/>
                  </a:lnTo>
                  <a:lnTo>
                    <a:pt x="23" y="2203"/>
                  </a:lnTo>
                  <a:lnTo>
                    <a:pt x="46" y="2585"/>
                  </a:lnTo>
                  <a:lnTo>
                    <a:pt x="91" y="2990"/>
                  </a:lnTo>
                  <a:lnTo>
                    <a:pt x="158" y="3372"/>
                  </a:lnTo>
                  <a:lnTo>
                    <a:pt x="226" y="3754"/>
                  </a:lnTo>
                  <a:lnTo>
                    <a:pt x="271" y="3889"/>
                  </a:lnTo>
                  <a:lnTo>
                    <a:pt x="338" y="4001"/>
                  </a:lnTo>
                  <a:lnTo>
                    <a:pt x="428" y="4091"/>
                  </a:lnTo>
                  <a:lnTo>
                    <a:pt x="518" y="4136"/>
                  </a:lnTo>
                  <a:lnTo>
                    <a:pt x="630" y="4181"/>
                  </a:lnTo>
                  <a:lnTo>
                    <a:pt x="743" y="4204"/>
                  </a:lnTo>
                  <a:lnTo>
                    <a:pt x="855" y="4204"/>
                  </a:lnTo>
                  <a:lnTo>
                    <a:pt x="968" y="4181"/>
                  </a:lnTo>
                  <a:lnTo>
                    <a:pt x="1080" y="4136"/>
                  </a:lnTo>
                  <a:lnTo>
                    <a:pt x="1170" y="4091"/>
                  </a:lnTo>
                  <a:lnTo>
                    <a:pt x="1260" y="4001"/>
                  </a:lnTo>
                  <a:lnTo>
                    <a:pt x="1350" y="3912"/>
                  </a:lnTo>
                  <a:lnTo>
                    <a:pt x="1395" y="3822"/>
                  </a:lnTo>
                  <a:lnTo>
                    <a:pt x="1440" y="3709"/>
                  </a:lnTo>
                  <a:lnTo>
                    <a:pt x="1440" y="3574"/>
                  </a:lnTo>
                  <a:lnTo>
                    <a:pt x="1417" y="3439"/>
                  </a:lnTo>
                  <a:lnTo>
                    <a:pt x="1350" y="3080"/>
                  </a:lnTo>
                  <a:lnTo>
                    <a:pt x="1305" y="2743"/>
                  </a:lnTo>
                  <a:lnTo>
                    <a:pt x="1260" y="2383"/>
                  </a:lnTo>
                  <a:lnTo>
                    <a:pt x="1260" y="2023"/>
                  </a:lnTo>
                  <a:lnTo>
                    <a:pt x="1237" y="1326"/>
                  </a:lnTo>
                  <a:lnTo>
                    <a:pt x="1237" y="607"/>
                  </a:lnTo>
                  <a:lnTo>
                    <a:pt x="1237" y="472"/>
                  </a:lnTo>
                  <a:lnTo>
                    <a:pt x="1192" y="337"/>
                  </a:lnTo>
                  <a:lnTo>
                    <a:pt x="1125" y="247"/>
                  </a:lnTo>
                  <a:lnTo>
                    <a:pt x="1057" y="157"/>
                  </a:lnTo>
                  <a:lnTo>
                    <a:pt x="945" y="90"/>
                  </a:lnTo>
                  <a:lnTo>
                    <a:pt x="855" y="45"/>
                  </a:lnTo>
                  <a:lnTo>
                    <a:pt x="743" y="23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2235325" y="3677975"/>
              <a:ext cx="43300" cy="120850"/>
            </a:xfrm>
            <a:custGeom>
              <a:avLst/>
              <a:gdLst/>
              <a:ahLst/>
              <a:cxnLst/>
              <a:rect l="l" t="t" r="r" b="b"/>
              <a:pathLst>
                <a:path w="1732" h="4834" extrusionOk="0">
                  <a:moveTo>
                    <a:pt x="877" y="0"/>
                  </a:moveTo>
                  <a:lnTo>
                    <a:pt x="765" y="45"/>
                  </a:lnTo>
                  <a:lnTo>
                    <a:pt x="675" y="113"/>
                  </a:lnTo>
                  <a:lnTo>
                    <a:pt x="607" y="203"/>
                  </a:lnTo>
                  <a:lnTo>
                    <a:pt x="562" y="315"/>
                  </a:lnTo>
                  <a:lnTo>
                    <a:pt x="517" y="450"/>
                  </a:lnTo>
                  <a:lnTo>
                    <a:pt x="293" y="2248"/>
                  </a:lnTo>
                  <a:lnTo>
                    <a:pt x="158" y="3148"/>
                  </a:lnTo>
                  <a:lnTo>
                    <a:pt x="0" y="4047"/>
                  </a:lnTo>
                  <a:lnTo>
                    <a:pt x="0" y="4182"/>
                  </a:lnTo>
                  <a:lnTo>
                    <a:pt x="0" y="4316"/>
                  </a:lnTo>
                  <a:lnTo>
                    <a:pt x="45" y="4429"/>
                  </a:lnTo>
                  <a:lnTo>
                    <a:pt x="113" y="4541"/>
                  </a:lnTo>
                  <a:lnTo>
                    <a:pt x="180" y="4631"/>
                  </a:lnTo>
                  <a:lnTo>
                    <a:pt x="270" y="4699"/>
                  </a:lnTo>
                  <a:lnTo>
                    <a:pt x="382" y="4766"/>
                  </a:lnTo>
                  <a:lnTo>
                    <a:pt x="495" y="4811"/>
                  </a:lnTo>
                  <a:lnTo>
                    <a:pt x="607" y="4811"/>
                  </a:lnTo>
                  <a:lnTo>
                    <a:pt x="720" y="4833"/>
                  </a:lnTo>
                  <a:lnTo>
                    <a:pt x="832" y="4811"/>
                  </a:lnTo>
                  <a:lnTo>
                    <a:pt x="922" y="4766"/>
                  </a:lnTo>
                  <a:lnTo>
                    <a:pt x="1012" y="4699"/>
                  </a:lnTo>
                  <a:lnTo>
                    <a:pt x="1102" y="4631"/>
                  </a:lnTo>
                  <a:lnTo>
                    <a:pt x="1169" y="4519"/>
                  </a:lnTo>
                  <a:lnTo>
                    <a:pt x="1192" y="4384"/>
                  </a:lnTo>
                  <a:lnTo>
                    <a:pt x="1349" y="3485"/>
                  </a:lnTo>
                  <a:lnTo>
                    <a:pt x="1484" y="2586"/>
                  </a:lnTo>
                  <a:lnTo>
                    <a:pt x="1709" y="765"/>
                  </a:lnTo>
                  <a:lnTo>
                    <a:pt x="1731" y="630"/>
                  </a:lnTo>
                  <a:lnTo>
                    <a:pt x="1709" y="495"/>
                  </a:lnTo>
                  <a:lnTo>
                    <a:pt x="1664" y="383"/>
                  </a:lnTo>
                  <a:lnTo>
                    <a:pt x="1596" y="270"/>
                  </a:lnTo>
                  <a:lnTo>
                    <a:pt x="1506" y="180"/>
                  </a:lnTo>
                  <a:lnTo>
                    <a:pt x="1417" y="113"/>
                  </a:lnTo>
                  <a:lnTo>
                    <a:pt x="1304" y="45"/>
                  </a:lnTo>
                  <a:lnTo>
                    <a:pt x="1192" y="23"/>
                  </a:lnTo>
                  <a:lnTo>
                    <a:pt x="1079" y="0"/>
                  </a:lnTo>
                  <a:close/>
                </a:path>
              </a:pathLst>
            </a:custGeom>
            <a:solidFill>
              <a:srgbClr val="779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1644125" y="859650"/>
              <a:ext cx="102875" cy="157400"/>
            </a:xfrm>
            <a:custGeom>
              <a:avLst/>
              <a:gdLst/>
              <a:ahLst/>
              <a:cxnLst/>
              <a:rect l="l" t="t" r="r" b="b"/>
              <a:pathLst>
                <a:path w="4115" h="6296" extrusionOk="0">
                  <a:moveTo>
                    <a:pt x="2900" y="1"/>
                  </a:moveTo>
                  <a:lnTo>
                    <a:pt x="2698" y="23"/>
                  </a:lnTo>
                  <a:lnTo>
                    <a:pt x="2496" y="46"/>
                  </a:lnTo>
                  <a:lnTo>
                    <a:pt x="2293" y="91"/>
                  </a:lnTo>
                  <a:lnTo>
                    <a:pt x="2068" y="136"/>
                  </a:lnTo>
                  <a:lnTo>
                    <a:pt x="1866" y="203"/>
                  </a:lnTo>
                  <a:lnTo>
                    <a:pt x="1664" y="293"/>
                  </a:lnTo>
                  <a:lnTo>
                    <a:pt x="1484" y="383"/>
                  </a:lnTo>
                  <a:lnTo>
                    <a:pt x="1282" y="495"/>
                  </a:lnTo>
                  <a:lnTo>
                    <a:pt x="1102" y="608"/>
                  </a:lnTo>
                  <a:lnTo>
                    <a:pt x="922" y="743"/>
                  </a:lnTo>
                  <a:lnTo>
                    <a:pt x="765" y="900"/>
                  </a:lnTo>
                  <a:lnTo>
                    <a:pt x="630" y="1057"/>
                  </a:lnTo>
                  <a:lnTo>
                    <a:pt x="495" y="1237"/>
                  </a:lnTo>
                  <a:lnTo>
                    <a:pt x="360" y="1417"/>
                  </a:lnTo>
                  <a:lnTo>
                    <a:pt x="248" y="1619"/>
                  </a:lnTo>
                  <a:lnTo>
                    <a:pt x="158" y="1822"/>
                  </a:lnTo>
                  <a:lnTo>
                    <a:pt x="90" y="2046"/>
                  </a:lnTo>
                  <a:lnTo>
                    <a:pt x="45" y="2271"/>
                  </a:lnTo>
                  <a:lnTo>
                    <a:pt x="23" y="2519"/>
                  </a:lnTo>
                  <a:lnTo>
                    <a:pt x="0" y="2766"/>
                  </a:lnTo>
                  <a:lnTo>
                    <a:pt x="23" y="3036"/>
                  </a:lnTo>
                  <a:lnTo>
                    <a:pt x="68" y="3305"/>
                  </a:lnTo>
                  <a:lnTo>
                    <a:pt x="135" y="3598"/>
                  </a:lnTo>
                  <a:lnTo>
                    <a:pt x="225" y="3912"/>
                  </a:lnTo>
                  <a:lnTo>
                    <a:pt x="338" y="4204"/>
                  </a:lnTo>
                  <a:lnTo>
                    <a:pt x="495" y="4542"/>
                  </a:lnTo>
                  <a:lnTo>
                    <a:pt x="697" y="4879"/>
                  </a:lnTo>
                  <a:lnTo>
                    <a:pt x="900" y="5216"/>
                  </a:lnTo>
                  <a:lnTo>
                    <a:pt x="1169" y="5553"/>
                  </a:lnTo>
                  <a:lnTo>
                    <a:pt x="1439" y="5935"/>
                  </a:lnTo>
                  <a:lnTo>
                    <a:pt x="1776" y="6295"/>
                  </a:lnTo>
                  <a:lnTo>
                    <a:pt x="3597" y="4272"/>
                  </a:lnTo>
                  <a:lnTo>
                    <a:pt x="3642" y="4092"/>
                  </a:lnTo>
                  <a:lnTo>
                    <a:pt x="3799" y="3620"/>
                  </a:lnTo>
                  <a:lnTo>
                    <a:pt x="3957" y="2946"/>
                  </a:lnTo>
                  <a:lnTo>
                    <a:pt x="4024" y="2563"/>
                  </a:lnTo>
                  <a:lnTo>
                    <a:pt x="4069" y="2159"/>
                  </a:lnTo>
                  <a:lnTo>
                    <a:pt x="4114" y="1754"/>
                  </a:lnTo>
                  <a:lnTo>
                    <a:pt x="4114" y="1372"/>
                  </a:lnTo>
                  <a:lnTo>
                    <a:pt x="4069" y="1012"/>
                  </a:lnTo>
                  <a:lnTo>
                    <a:pt x="4047" y="855"/>
                  </a:lnTo>
                  <a:lnTo>
                    <a:pt x="4002" y="698"/>
                  </a:lnTo>
                  <a:lnTo>
                    <a:pt x="3934" y="563"/>
                  </a:lnTo>
                  <a:lnTo>
                    <a:pt x="3867" y="428"/>
                  </a:lnTo>
                  <a:lnTo>
                    <a:pt x="3777" y="293"/>
                  </a:lnTo>
                  <a:lnTo>
                    <a:pt x="3687" y="203"/>
                  </a:lnTo>
                  <a:lnTo>
                    <a:pt x="3575" y="113"/>
                  </a:lnTo>
                  <a:lnTo>
                    <a:pt x="3440" y="68"/>
                  </a:lnTo>
                  <a:lnTo>
                    <a:pt x="3282" y="23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1601425" y="989475"/>
              <a:ext cx="90500" cy="68575"/>
            </a:xfrm>
            <a:custGeom>
              <a:avLst/>
              <a:gdLst/>
              <a:ahLst/>
              <a:cxnLst/>
              <a:rect l="l" t="t" r="r" b="b"/>
              <a:pathLst>
                <a:path w="3620" h="2743" extrusionOk="0">
                  <a:moveTo>
                    <a:pt x="922" y="1"/>
                  </a:moveTo>
                  <a:lnTo>
                    <a:pt x="764" y="23"/>
                  </a:lnTo>
                  <a:lnTo>
                    <a:pt x="629" y="68"/>
                  </a:lnTo>
                  <a:lnTo>
                    <a:pt x="495" y="113"/>
                  </a:lnTo>
                  <a:lnTo>
                    <a:pt x="382" y="180"/>
                  </a:lnTo>
                  <a:lnTo>
                    <a:pt x="270" y="270"/>
                  </a:lnTo>
                  <a:lnTo>
                    <a:pt x="180" y="383"/>
                  </a:lnTo>
                  <a:lnTo>
                    <a:pt x="112" y="518"/>
                  </a:lnTo>
                  <a:lnTo>
                    <a:pt x="45" y="675"/>
                  </a:lnTo>
                  <a:lnTo>
                    <a:pt x="22" y="877"/>
                  </a:lnTo>
                  <a:lnTo>
                    <a:pt x="0" y="1080"/>
                  </a:lnTo>
                  <a:lnTo>
                    <a:pt x="0" y="1327"/>
                  </a:lnTo>
                  <a:lnTo>
                    <a:pt x="22" y="1574"/>
                  </a:lnTo>
                  <a:lnTo>
                    <a:pt x="45" y="1776"/>
                  </a:lnTo>
                  <a:lnTo>
                    <a:pt x="90" y="1979"/>
                  </a:lnTo>
                  <a:lnTo>
                    <a:pt x="157" y="2136"/>
                  </a:lnTo>
                  <a:lnTo>
                    <a:pt x="225" y="2271"/>
                  </a:lnTo>
                  <a:lnTo>
                    <a:pt x="292" y="2406"/>
                  </a:lnTo>
                  <a:lnTo>
                    <a:pt x="382" y="2496"/>
                  </a:lnTo>
                  <a:lnTo>
                    <a:pt x="472" y="2586"/>
                  </a:lnTo>
                  <a:lnTo>
                    <a:pt x="584" y="2631"/>
                  </a:lnTo>
                  <a:lnTo>
                    <a:pt x="697" y="2698"/>
                  </a:lnTo>
                  <a:lnTo>
                    <a:pt x="809" y="2721"/>
                  </a:lnTo>
                  <a:lnTo>
                    <a:pt x="922" y="2743"/>
                  </a:lnTo>
                  <a:lnTo>
                    <a:pt x="1146" y="2721"/>
                  </a:lnTo>
                  <a:lnTo>
                    <a:pt x="1394" y="2676"/>
                  </a:lnTo>
                  <a:lnTo>
                    <a:pt x="1641" y="2608"/>
                  </a:lnTo>
                  <a:lnTo>
                    <a:pt x="1866" y="2496"/>
                  </a:lnTo>
                  <a:lnTo>
                    <a:pt x="2091" y="2383"/>
                  </a:lnTo>
                  <a:lnTo>
                    <a:pt x="2293" y="2271"/>
                  </a:lnTo>
                  <a:lnTo>
                    <a:pt x="2585" y="2069"/>
                  </a:lnTo>
                  <a:lnTo>
                    <a:pt x="2697" y="2001"/>
                  </a:lnTo>
                  <a:lnTo>
                    <a:pt x="3619" y="945"/>
                  </a:lnTo>
                  <a:lnTo>
                    <a:pt x="3462" y="855"/>
                  </a:lnTo>
                  <a:lnTo>
                    <a:pt x="3035" y="630"/>
                  </a:lnTo>
                  <a:lnTo>
                    <a:pt x="2742" y="495"/>
                  </a:lnTo>
                  <a:lnTo>
                    <a:pt x="2428" y="360"/>
                  </a:lnTo>
                  <a:lnTo>
                    <a:pt x="2091" y="225"/>
                  </a:lnTo>
                  <a:lnTo>
                    <a:pt x="1753" y="113"/>
                  </a:lnTo>
                  <a:lnTo>
                    <a:pt x="1416" y="45"/>
                  </a:lnTo>
                  <a:lnTo>
                    <a:pt x="1079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1691900" y="873150"/>
              <a:ext cx="44400" cy="44975"/>
            </a:xfrm>
            <a:custGeom>
              <a:avLst/>
              <a:gdLst/>
              <a:ahLst/>
              <a:cxnLst/>
              <a:rect l="l" t="t" r="r" b="b"/>
              <a:pathLst>
                <a:path w="1776" h="1799" extrusionOk="0">
                  <a:moveTo>
                    <a:pt x="832" y="0"/>
                  </a:moveTo>
                  <a:lnTo>
                    <a:pt x="674" y="45"/>
                  </a:lnTo>
                  <a:lnTo>
                    <a:pt x="495" y="90"/>
                  </a:lnTo>
                  <a:lnTo>
                    <a:pt x="360" y="180"/>
                  </a:lnTo>
                  <a:lnTo>
                    <a:pt x="225" y="315"/>
                  </a:lnTo>
                  <a:lnTo>
                    <a:pt x="113" y="450"/>
                  </a:lnTo>
                  <a:lnTo>
                    <a:pt x="45" y="607"/>
                  </a:lnTo>
                  <a:lnTo>
                    <a:pt x="0" y="787"/>
                  </a:lnTo>
                  <a:lnTo>
                    <a:pt x="0" y="944"/>
                  </a:lnTo>
                  <a:lnTo>
                    <a:pt x="23" y="1124"/>
                  </a:lnTo>
                  <a:lnTo>
                    <a:pt x="68" y="1282"/>
                  </a:lnTo>
                  <a:lnTo>
                    <a:pt x="157" y="1439"/>
                  </a:lnTo>
                  <a:lnTo>
                    <a:pt x="292" y="1574"/>
                  </a:lnTo>
                  <a:lnTo>
                    <a:pt x="427" y="1664"/>
                  </a:lnTo>
                  <a:lnTo>
                    <a:pt x="585" y="1754"/>
                  </a:lnTo>
                  <a:lnTo>
                    <a:pt x="764" y="1776"/>
                  </a:lnTo>
                  <a:lnTo>
                    <a:pt x="922" y="1799"/>
                  </a:lnTo>
                  <a:lnTo>
                    <a:pt x="1102" y="1754"/>
                  </a:lnTo>
                  <a:lnTo>
                    <a:pt x="1259" y="1709"/>
                  </a:lnTo>
                  <a:lnTo>
                    <a:pt x="1416" y="1619"/>
                  </a:lnTo>
                  <a:lnTo>
                    <a:pt x="1551" y="1484"/>
                  </a:lnTo>
                  <a:lnTo>
                    <a:pt x="1641" y="1349"/>
                  </a:lnTo>
                  <a:lnTo>
                    <a:pt x="1731" y="1192"/>
                  </a:lnTo>
                  <a:lnTo>
                    <a:pt x="1776" y="1012"/>
                  </a:lnTo>
                  <a:lnTo>
                    <a:pt x="1776" y="855"/>
                  </a:lnTo>
                  <a:lnTo>
                    <a:pt x="1753" y="675"/>
                  </a:lnTo>
                  <a:lnTo>
                    <a:pt x="1686" y="517"/>
                  </a:lnTo>
                  <a:lnTo>
                    <a:pt x="1596" y="360"/>
                  </a:lnTo>
                  <a:lnTo>
                    <a:pt x="1484" y="248"/>
                  </a:lnTo>
                  <a:lnTo>
                    <a:pt x="1326" y="135"/>
                  </a:lnTo>
                  <a:lnTo>
                    <a:pt x="1169" y="68"/>
                  </a:lnTo>
                  <a:lnTo>
                    <a:pt x="1012" y="2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1617150" y="1008575"/>
              <a:ext cx="22500" cy="22500"/>
            </a:xfrm>
            <a:custGeom>
              <a:avLst/>
              <a:gdLst/>
              <a:ahLst/>
              <a:cxnLst/>
              <a:rect l="l" t="t" r="r" b="b"/>
              <a:pathLst>
                <a:path w="900" h="900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68" y="226"/>
                  </a:lnTo>
                  <a:lnTo>
                    <a:pt x="23" y="293"/>
                  </a:lnTo>
                  <a:lnTo>
                    <a:pt x="0" y="383"/>
                  </a:lnTo>
                  <a:lnTo>
                    <a:pt x="0" y="473"/>
                  </a:lnTo>
                  <a:lnTo>
                    <a:pt x="0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8"/>
                  </a:lnTo>
                  <a:lnTo>
                    <a:pt x="225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62" y="900"/>
                  </a:lnTo>
                  <a:lnTo>
                    <a:pt x="652" y="855"/>
                  </a:lnTo>
                  <a:lnTo>
                    <a:pt x="720" y="810"/>
                  </a:lnTo>
                  <a:lnTo>
                    <a:pt x="787" y="743"/>
                  </a:lnTo>
                  <a:lnTo>
                    <a:pt x="832" y="675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900" y="338"/>
                  </a:lnTo>
                  <a:lnTo>
                    <a:pt x="855" y="248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7" y="23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1699200" y="954625"/>
              <a:ext cx="153450" cy="106250"/>
            </a:xfrm>
            <a:custGeom>
              <a:avLst/>
              <a:gdLst/>
              <a:ahLst/>
              <a:cxnLst/>
              <a:rect l="l" t="t" r="r" b="b"/>
              <a:pathLst>
                <a:path w="6138" h="4250" extrusionOk="0">
                  <a:moveTo>
                    <a:pt x="4609" y="1"/>
                  </a:moveTo>
                  <a:lnTo>
                    <a:pt x="4249" y="46"/>
                  </a:lnTo>
                  <a:lnTo>
                    <a:pt x="3844" y="136"/>
                  </a:lnTo>
                  <a:lnTo>
                    <a:pt x="3462" y="226"/>
                  </a:lnTo>
                  <a:lnTo>
                    <a:pt x="3102" y="338"/>
                  </a:lnTo>
                  <a:lnTo>
                    <a:pt x="2451" y="585"/>
                  </a:lnTo>
                  <a:lnTo>
                    <a:pt x="1979" y="765"/>
                  </a:lnTo>
                  <a:lnTo>
                    <a:pt x="1799" y="833"/>
                  </a:lnTo>
                  <a:lnTo>
                    <a:pt x="0" y="2878"/>
                  </a:lnTo>
                  <a:lnTo>
                    <a:pt x="405" y="3148"/>
                  </a:lnTo>
                  <a:lnTo>
                    <a:pt x="787" y="3395"/>
                  </a:lnTo>
                  <a:lnTo>
                    <a:pt x="1169" y="3620"/>
                  </a:lnTo>
                  <a:lnTo>
                    <a:pt x="1529" y="3800"/>
                  </a:lnTo>
                  <a:lnTo>
                    <a:pt x="1889" y="3935"/>
                  </a:lnTo>
                  <a:lnTo>
                    <a:pt x="2226" y="4070"/>
                  </a:lnTo>
                  <a:lnTo>
                    <a:pt x="2540" y="4159"/>
                  </a:lnTo>
                  <a:lnTo>
                    <a:pt x="2855" y="4204"/>
                  </a:lnTo>
                  <a:lnTo>
                    <a:pt x="3147" y="4249"/>
                  </a:lnTo>
                  <a:lnTo>
                    <a:pt x="3687" y="4249"/>
                  </a:lnTo>
                  <a:lnTo>
                    <a:pt x="3957" y="4204"/>
                  </a:lnTo>
                  <a:lnTo>
                    <a:pt x="4181" y="4159"/>
                  </a:lnTo>
                  <a:lnTo>
                    <a:pt x="4406" y="4070"/>
                  </a:lnTo>
                  <a:lnTo>
                    <a:pt x="4631" y="3980"/>
                  </a:lnTo>
                  <a:lnTo>
                    <a:pt x="4811" y="3867"/>
                  </a:lnTo>
                  <a:lnTo>
                    <a:pt x="5013" y="3732"/>
                  </a:lnTo>
                  <a:lnTo>
                    <a:pt x="5171" y="3597"/>
                  </a:lnTo>
                  <a:lnTo>
                    <a:pt x="5328" y="3440"/>
                  </a:lnTo>
                  <a:lnTo>
                    <a:pt x="5463" y="3283"/>
                  </a:lnTo>
                  <a:lnTo>
                    <a:pt x="5598" y="3103"/>
                  </a:lnTo>
                  <a:lnTo>
                    <a:pt x="5710" y="2901"/>
                  </a:lnTo>
                  <a:lnTo>
                    <a:pt x="5822" y="2721"/>
                  </a:lnTo>
                  <a:lnTo>
                    <a:pt x="5912" y="2518"/>
                  </a:lnTo>
                  <a:lnTo>
                    <a:pt x="5980" y="2316"/>
                  </a:lnTo>
                  <a:lnTo>
                    <a:pt x="6025" y="2114"/>
                  </a:lnTo>
                  <a:lnTo>
                    <a:pt x="6070" y="1889"/>
                  </a:lnTo>
                  <a:lnTo>
                    <a:pt x="6115" y="1687"/>
                  </a:lnTo>
                  <a:lnTo>
                    <a:pt x="6137" y="1462"/>
                  </a:lnTo>
                  <a:lnTo>
                    <a:pt x="6137" y="1260"/>
                  </a:lnTo>
                  <a:lnTo>
                    <a:pt x="6115" y="1057"/>
                  </a:lnTo>
                  <a:lnTo>
                    <a:pt x="6092" y="855"/>
                  </a:lnTo>
                  <a:lnTo>
                    <a:pt x="6070" y="675"/>
                  </a:lnTo>
                  <a:lnTo>
                    <a:pt x="6002" y="540"/>
                  </a:lnTo>
                  <a:lnTo>
                    <a:pt x="5935" y="405"/>
                  </a:lnTo>
                  <a:lnTo>
                    <a:pt x="5845" y="293"/>
                  </a:lnTo>
                  <a:lnTo>
                    <a:pt x="5732" y="203"/>
                  </a:lnTo>
                  <a:lnTo>
                    <a:pt x="5598" y="136"/>
                  </a:lnTo>
                  <a:lnTo>
                    <a:pt x="5463" y="91"/>
                  </a:lnTo>
                  <a:lnTo>
                    <a:pt x="5305" y="46"/>
                  </a:lnTo>
                  <a:lnTo>
                    <a:pt x="5148" y="23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1664925" y="1022625"/>
              <a:ext cx="68575" cy="91075"/>
            </a:xfrm>
            <a:custGeom>
              <a:avLst/>
              <a:gdLst/>
              <a:ahLst/>
              <a:cxnLst/>
              <a:rect l="l" t="t" r="r" b="b"/>
              <a:pathLst>
                <a:path w="2743" h="3643" extrusionOk="0">
                  <a:moveTo>
                    <a:pt x="1506" y="1"/>
                  </a:moveTo>
                  <a:lnTo>
                    <a:pt x="562" y="1035"/>
                  </a:lnTo>
                  <a:lnTo>
                    <a:pt x="495" y="1170"/>
                  </a:lnTo>
                  <a:lnTo>
                    <a:pt x="337" y="1462"/>
                  </a:lnTo>
                  <a:lnTo>
                    <a:pt x="247" y="1687"/>
                  </a:lnTo>
                  <a:lnTo>
                    <a:pt x="157" y="1912"/>
                  </a:lnTo>
                  <a:lnTo>
                    <a:pt x="68" y="2159"/>
                  </a:lnTo>
                  <a:lnTo>
                    <a:pt x="23" y="2406"/>
                  </a:lnTo>
                  <a:lnTo>
                    <a:pt x="0" y="2653"/>
                  </a:lnTo>
                  <a:lnTo>
                    <a:pt x="23" y="2878"/>
                  </a:lnTo>
                  <a:lnTo>
                    <a:pt x="68" y="2991"/>
                  </a:lnTo>
                  <a:lnTo>
                    <a:pt x="90" y="3103"/>
                  </a:lnTo>
                  <a:lnTo>
                    <a:pt x="157" y="3215"/>
                  </a:lnTo>
                  <a:lnTo>
                    <a:pt x="225" y="3305"/>
                  </a:lnTo>
                  <a:lnTo>
                    <a:pt x="315" y="3395"/>
                  </a:lnTo>
                  <a:lnTo>
                    <a:pt x="427" y="3463"/>
                  </a:lnTo>
                  <a:lnTo>
                    <a:pt x="562" y="3530"/>
                  </a:lnTo>
                  <a:lnTo>
                    <a:pt x="697" y="3575"/>
                  </a:lnTo>
                  <a:lnTo>
                    <a:pt x="877" y="3620"/>
                  </a:lnTo>
                  <a:lnTo>
                    <a:pt x="1079" y="3642"/>
                  </a:lnTo>
                  <a:lnTo>
                    <a:pt x="1529" y="3642"/>
                  </a:lnTo>
                  <a:lnTo>
                    <a:pt x="1776" y="3620"/>
                  </a:lnTo>
                  <a:lnTo>
                    <a:pt x="1978" y="3575"/>
                  </a:lnTo>
                  <a:lnTo>
                    <a:pt x="2158" y="3508"/>
                  </a:lnTo>
                  <a:lnTo>
                    <a:pt x="2315" y="3440"/>
                  </a:lnTo>
                  <a:lnTo>
                    <a:pt x="2450" y="3350"/>
                  </a:lnTo>
                  <a:lnTo>
                    <a:pt x="2540" y="3260"/>
                  </a:lnTo>
                  <a:lnTo>
                    <a:pt x="2630" y="3125"/>
                  </a:lnTo>
                  <a:lnTo>
                    <a:pt x="2675" y="3013"/>
                  </a:lnTo>
                  <a:lnTo>
                    <a:pt x="2720" y="2878"/>
                  </a:lnTo>
                  <a:lnTo>
                    <a:pt x="2743" y="2721"/>
                  </a:lnTo>
                  <a:lnTo>
                    <a:pt x="2743" y="2586"/>
                  </a:lnTo>
                  <a:lnTo>
                    <a:pt x="2720" y="2429"/>
                  </a:lnTo>
                  <a:lnTo>
                    <a:pt x="2653" y="2091"/>
                  </a:lnTo>
                  <a:lnTo>
                    <a:pt x="2540" y="1777"/>
                  </a:lnTo>
                  <a:lnTo>
                    <a:pt x="2383" y="1439"/>
                  </a:lnTo>
                  <a:lnTo>
                    <a:pt x="2226" y="1125"/>
                  </a:lnTo>
                  <a:lnTo>
                    <a:pt x="2046" y="810"/>
                  </a:lnTo>
                  <a:lnTo>
                    <a:pt x="1888" y="540"/>
                  </a:lnTo>
                  <a:lnTo>
                    <a:pt x="1619" y="158"/>
                  </a:lnTo>
                  <a:lnTo>
                    <a:pt x="1506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794725" y="965300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33" y="1"/>
                  </a:moveTo>
                  <a:lnTo>
                    <a:pt x="675" y="23"/>
                  </a:lnTo>
                  <a:lnTo>
                    <a:pt x="495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51"/>
                  </a:lnTo>
                  <a:lnTo>
                    <a:pt x="46" y="608"/>
                  </a:lnTo>
                  <a:lnTo>
                    <a:pt x="1" y="765"/>
                  </a:lnTo>
                  <a:lnTo>
                    <a:pt x="1" y="945"/>
                  </a:lnTo>
                  <a:lnTo>
                    <a:pt x="23" y="1125"/>
                  </a:lnTo>
                  <a:lnTo>
                    <a:pt x="91" y="1282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28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45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5"/>
                  </a:lnTo>
                  <a:lnTo>
                    <a:pt x="1664" y="1350"/>
                  </a:lnTo>
                  <a:lnTo>
                    <a:pt x="1732" y="1192"/>
                  </a:lnTo>
                  <a:lnTo>
                    <a:pt x="1777" y="1012"/>
                  </a:lnTo>
                  <a:lnTo>
                    <a:pt x="1777" y="855"/>
                  </a:lnTo>
                  <a:lnTo>
                    <a:pt x="1754" y="675"/>
                  </a:lnTo>
                  <a:lnTo>
                    <a:pt x="1687" y="518"/>
                  </a:lnTo>
                  <a:lnTo>
                    <a:pt x="1597" y="361"/>
                  </a:lnTo>
                  <a:lnTo>
                    <a:pt x="1484" y="226"/>
                  </a:lnTo>
                  <a:lnTo>
                    <a:pt x="1327" y="136"/>
                  </a:lnTo>
                  <a:lnTo>
                    <a:pt x="1170" y="46"/>
                  </a:lnTo>
                  <a:lnTo>
                    <a:pt x="1012" y="23"/>
                  </a:lnTo>
                  <a:lnTo>
                    <a:pt x="8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691325" y="1074900"/>
              <a:ext cx="23075" cy="23050"/>
            </a:xfrm>
            <a:custGeom>
              <a:avLst/>
              <a:gdLst/>
              <a:ahLst/>
              <a:cxnLst/>
              <a:rect l="l" t="t" r="r" b="b"/>
              <a:pathLst>
                <a:path w="923" h="922" extrusionOk="0">
                  <a:moveTo>
                    <a:pt x="428" y="0"/>
                  </a:moveTo>
                  <a:lnTo>
                    <a:pt x="360" y="23"/>
                  </a:lnTo>
                  <a:lnTo>
                    <a:pt x="270" y="45"/>
                  </a:lnTo>
                  <a:lnTo>
                    <a:pt x="203" y="90"/>
                  </a:lnTo>
                  <a:lnTo>
                    <a:pt x="136" y="158"/>
                  </a:lnTo>
                  <a:lnTo>
                    <a:pt x="68" y="225"/>
                  </a:lnTo>
                  <a:lnTo>
                    <a:pt x="46" y="315"/>
                  </a:lnTo>
                  <a:lnTo>
                    <a:pt x="23" y="405"/>
                  </a:lnTo>
                  <a:lnTo>
                    <a:pt x="1" y="495"/>
                  </a:lnTo>
                  <a:lnTo>
                    <a:pt x="23" y="585"/>
                  </a:lnTo>
                  <a:lnTo>
                    <a:pt x="46" y="652"/>
                  </a:lnTo>
                  <a:lnTo>
                    <a:pt x="91" y="742"/>
                  </a:lnTo>
                  <a:lnTo>
                    <a:pt x="158" y="810"/>
                  </a:lnTo>
                  <a:lnTo>
                    <a:pt x="225" y="855"/>
                  </a:lnTo>
                  <a:lnTo>
                    <a:pt x="315" y="900"/>
                  </a:lnTo>
                  <a:lnTo>
                    <a:pt x="405" y="922"/>
                  </a:lnTo>
                  <a:lnTo>
                    <a:pt x="495" y="922"/>
                  </a:lnTo>
                  <a:lnTo>
                    <a:pt x="585" y="900"/>
                  </a:lnTo>
                  <a:lnTo>
                    <a:pt x="653" y="877"/>
                  </a:lnTo>
                  <a:lnTo>
                    <a:pt x="742" y="832"/>
                  </a:lnTo>
                  <a:lnTo>
                    <a:pt x="810" y="765"/>
                  </a:lnTo>
                  <a:lnTo>
                    <a:pt x="855" y="697"/>
                  </a:lnTo>
                  <a:lnTo>
                    <a:pt x="900" y="607"/>
                  </a:lnTo>
                  <a:lnTo>
                    <a:pt x="922" y="517"/>
                  </a:lnTo>
                  <a:lnTo>
                    <a:pt x="922" y="427"/>
                  </a:lnTo>
                  <a:lnTo>
                    <a:pt x="900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5" y="135"/>
                  </a:lnTo>
                  <a:lnTo>
                    <a:pt x="697" y="68"/>
                  </a:lnTo>
                  <a:lnTo>
                    <a:pt x="608" y="45"/>
                  </a:lnTo>
                  <a:lnTo>
                    <a:pt x="518" y="23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1655925" y="904625"/>
              <a:ext cx="148375" cy="160750"/>
            </a:xfrm>
            <a:custGeom>
              <a:avLst/>
              <a:gdLst/>
              <a:ahLst/>
              <a:cxnLst/>
              <a:rect l="l" t="t" r="r" b="b"/>
              <a:pathLst>
                <a:path w="5935" h="6430" extrusionOk="0">
                  <a:moveTo>
                    <a:pt x="4384" y="0"/>
                  </a:moveTo>
                  <a:lnTo>
                    <a:pt x="4361" y="23"/>
                  </a:lnTo>
                  <a:lnTo>
                    <a:pt x="4316" y="45"/>
                  </a:lnTo>
                  <a:lnTo>
                    <a:pt x="4294" y="68"/>
                  </a:lnTo>
                  <a:lnTo>
                    <a:pt x="4294" y="113"/>
                  </a:lnTo>
                  <a:lnTo>
                    <a:pt x="4316" y="158"/>
                  </a:lnTo>
                  <a:lnTo>
                    <a:pt x="4384" y="270"/>
                  </a:lnTo>
                  <a:lnTo>
                    <a:pt x="4406" y="405"/>
                  </a:lnTo>
                  <a:lnTo>
                    <a:pt x="4406" y="517"/>
                  </a:lnTo>
                  <a:lnTo>
                    <a:pt x="4406" y="652"/>
                  </a:lnTo>
                  <a:lnTo>
                    <a:pt x="4339" y="922"/>
                  </a:lnTo>
                  <a:lnTo>
                    <a:pt x="4271" y="1169"/>
                  </a:lnTo>
                  <a:lnTo>
                    <a:pt x="4182" y="1506"/>
                  </a:lnTo>
                  <a:lnTo>
                    <a:pt x="3979" y="1596"/>
                  </a:lnTo>
                  <a:lnTo>
                    <a:pt x="3754" y="1754"/>
                  </a:lnTo>
                  <a:lnTo>
                    <a:pt x="3485" y="1933"/>
                  </a:lnTo>
                  <a:lnTo>
                    <a:pt x="3192" y="2181"/>
                  </a:lnTo>
                  <a:lnTo>
                    <a:pt x="2855" y="2473"/>
                  </a:lnTo>
                  <a:lnTo>
                    <a:pt x="2518" y="2810"/>
                  </a:lnTo>
                  <a:lnTo>
                    <a:pt x="2158" y="3170"/>
                  </a:lnTo>
                  <a:lnTo>
                    <a:pt x="1799" y="3574"/>
                  </a:lnTo>
                  <a:lnTo>
                    <a:pt x="1349" y="4069"/>
                  </a:lnTo>
                  <a:lnTo>
                    <a:pt x="967" y="4541"/>
                  </a:lnTo>
                  <a:lnTo>
                    <a:pt x="652" y="4991"/>
                  </a:lnTo>
                  <a:lnTo>
                    <a:pt x="383" y="5418"/>
                  </a:lnTo>
                  <a:lnTo>
                    <a:pt x="180" y="5777"/>
                  </a:lnTo>
                  <a:lnTo>
                    <a:pt x="45" y="6070"/>
                  </a:lnTo>
                  <a:lnTo>
                    <a:pt x="0" y="6182"/>
                  </a:lnTo>
                  <a:lnTo>
                    <a:pt x="0" y="6272"/>
                  </a:lnTo>
                  <a:lnTo>
                    <a:pt x="0" y="6362"/>
                  </a:lnTo>
                  <a:lnTo>
                    <a:pt x="45" y="6407"/>
                  </a:lnTo>
                  <a:lnTo>
                    <a:pt x="90" y="6429"/>
                  </a:lnTo>
                  <a:lnTo>
                    <a:pt x="180" y="6429"/>
                  </a:lnTo>
                  <a:lnTo>
                    <a:pt x="270" y="6407"/>
                  </a:lnTo>
                  <a:lnTo>
                    <a:pt x="383" y="6362"/>
                  </a:lnTo>
                  <a:lnTo>
                    <a:pt x="675" y="6204"/>
                  </a:lnTo>
                  <a:lnTo>
                    <a:pt x="990" y="5980"/>
                  </a:lnTo>
                  <a:lnTo>
                    <a:pt x="1372" y="5665"/>
                  </a:lnTo>
                  <a:lnTo>
                    <a:pt x="1776" y="5283"/>
                  </a:lnTo>
                  <a:lnTo>
                    <a:pt x="2226" y="4833"/>
                  </a:lnTo>
                  <a:lnTo>
                    <a:pt x="2675" y="4361"/>
                  </a:lnTo>
                  <a:lnTo>
                    <a:pt x="3035" y="3934"/>
                  </a:lnTo>
                  <a:lnTo>
                    <a:pt x="3372" y="3507"/>
                  </a:lnTo>
                  <a:lnTo>
                    <a:pt x="3687" y="3125"/>
                  </a:lnTo>
                  <a:lnTo>
                    <a:pt x="3934" y="2743"/>
                  </a:lnTo>
                  <a:lnTo>
                    <a:pt x="4137" y="2428"/>
                  </a:lnTo>
                  <a:lnTo>
                    <a:pt x="4316" y="2113"/>
                  </a:lnTo>
                  <a:lnTo>
                    <a:pt x="4406" y="1888"/>
                  </a:lnTo>
                  <a:lnTo>
                    <a:pt x="4451" y="1686"/>
                  </a:lnTo>
                  <a:lnTo>
                    <a:pt x="4788" y="1529"/>
                  </a:lnTo>
                  <a:lnTo>
                    <a:pt x="5126" y="1416"/>
                  </a:lnTo>
                  <a:lnTo>
                    <a:pt x="5485" y="1349"/>
                  </a:lnTo>
                  <a:lnTo>
                    <a:pt x="5890" y="1349"/>
                  </a:lnTo>
                  <a:lnTo>
                    <a:pt x="5912" y="1326"/>
                  </a:lnTo>
                  <a:lnTo>
                    <a:pt x="5935" y="1282"/>
                  </a:lnTo>
                  <a:lnTo>
                    <a:pt x="5935" y="1259"/>
                  </a:lnTo>
                  <a:lnTo>
                    <a:pt x="5912" y="1169"/>
                  </a:lnTo>
                  <a:lnTo>
                    <a:pt x="5867" y="1147"/>
                  </a:lnTo>
                  <a:lnTo>
                    <a:pt x="5463" y="1147"/>
                  </a:lnTo>
                  <a:lnTo>
                    <a:pt x="5103" y="1214"/>
                  </a:lnTo>
                  <a:lnTo>
                    <a:pt x="4744" y="1326"/>
                  </a:lnTo>
                  <a:lnTo>
                    <a:pt x="4406" y="1484"/>
                  </a:lnTo>
                  <a:lnTo>
                    <a:pt x="4519" y="1079"/>
                  </a:lnTo>
                  <a:lnTo>
                    <a:pt x="4586" y="809"/>
                  </a:lnTo>
                  <a:lnTo>
                    <a:pt x="4609" y="540"/>
                  </a:lnTo>
                  <a:lnTo>
                    <a:pt x="4609" y="427"/>
                  </a:lnTo>
                  <a:lnTo>
                    <a:pt x="4586" y="292"/>
                  </a:lnTo>
                  <a:lnTo>
                    <a:pt x="4564" y="158"/>
                  </a:lnTo>
                  <a:lnTo>
                    <a:pt x="4496" y="45"/>
                  </a:lnTo>
                  <a:lnTo>
                    <a:pt x="4451" y="23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5685850" y="1699825"/>
              <a:ext cx="149500" cy="110150"/>
            </a:xfrm>
            <a:custGeom>
              <a:avLst/>
              <a:gdLst/>
              <a:ahLst/>
              <a:cxnLst/>
              <a:rect l="l" t="t" r="r" b="b"/>
              <a:pathLst>
                <a:path w="5980" h="4406" extrusionOk="0">
                  <a:moveTo>
                    <a:pt x="967" y="0"/>
                  </a:moveTo>
                  <a:lnTo>
                    <a:pt x="810" y="23"/>
                  </a:lnTo>
                  <a:lnTo>
                    <a:pt x="675" y="68"/>
                  </a:lnTo>
                  <a:lnTo>
                    <a:pt x="540" y="135"/>
                  </a:lnTo>
                  <a:lnTo>
                    <a:pt x="428" y="202"/>
                  </a:lnTo>
                  <a:lnTo>
                    <a:pt x="315" y="292"/>
                  </a:lnTo>
                  <a:lnTo>
                    <a:pt x="225" y="427"/>
                  </a:lnTo>
                  <a:lnTo>
                    <a:pt x="158" y="562"/>
                  </a:lnTo>
                  <a:lnTo>
                    <a:pt x="90" y="719"/>
                  </a:lnTo>
                  <a:lnTo>
                    <a:pt x="68" y="922"/>
                  </a:lnTo>
                  <a:lnTo>
                    <a:pt x="23" y="1124"/>
                  </a:lnTo>
                  <a:lnTo>
                    <a:pt x="0" y="1326"/>
                  </a:lnTo>
                  <a:lnTo>
                    <a:pt x="0" y="1551"/>
                  </a:lnTo>
                  <a:lnTo>
                    <a:pt x="23" y="1776"/>
                  </a:lnTo>
                  <a:lnTo>
                    <a:pt x="45" y="1978"/>
                  </a:lnTo>
                  <a:lnTo>
                    <a:pt x="68" y="2203"/>
                  </a:lnTo>
                  <a:lnTo>
                    <a:pt x="135" y="2405"/>
                  </a:lnTo>
                  <a:lnTo>
                    <a:pt x="203" y="2608"/>
                  </a:lnTo>
                  <a:lnTo>
                    <a:pt x="270" y="2810"/>
                  </a:lnTo>
                  <a:lnTo>
                    <a:pt x="360" y="3012"/>
                  </a:lnTo>
                  <a:lnTo>
                    <a:pt x="472" y="3192"/>
                  </a:lnTo>
                  <a:lnTo>
                    <a:pt x="607" y="3372"/>
                  </a:lnTo>
                  <a:lnTo>
                    <a:pt x="742" y="3552"/>
                  </a:lnTo>
                  <a:lnTo>
                    <a:pt x="900" y="3709"/>
                  </a:lnTo>
                  <a:lnTo>
                    <a:pt x="1057" y="3866"/>
                  </a:lnTo>
                  <a:lnTo>
                    <a:pt x="1259" y="3979"/>
                  </a:lnTo>
                  <a:lnTo>
                    <a:pt x="1462" y="4114"/>
                  </a:lnTo>
                  <a:lnTo>
                    <a:pt x="1664" y="4204"/>
                  </a:lnTo>
                  <a:lnTo>
                    <a:pt x="1889" y="4294"/>
                  </a:lnTo>
                  <a:lnTo>
                    <a:pt x="2158" y="4339"/>
                  </a:lnTo>
                  <a:lnTo>
                    <a:pt x="2406" y="4384"/>
                  </a:lnTo>
                  <a:lnTo>
                    <a:pt x="2698" y="4406"/>
                  </a:lnTo>
                  <a:lnTo>
                    <a:pt x="2990" y="4406"/>
                  </a:lnTo>
                  <a:lnTo>
                    <a:pt x="3305" y="4384"/>
                  </a:lnTo>
                  <a:lnTo>
                    <a:pt x="3642" y="4316"/>
                  </a:lnTo>
                  <a:lnTo>
                    <a:pt x="3979" y="4249"/>
                  </a:lnTo>
                  <a:lnTo>
                    <a:pt x="4339" y="4136"/>
                  </a:lnTo>
                  <a:lnTo>
                    <a:pt x="4721" y="3979"/>
                  </a:lnTo>
                  <a:lnTo>
                    <a:pt x="5126" y="3822"/>
                  </a:lnTo>
                  <a:lnTo>
                    <a:pt x="5530" y="3619"/>
                  </a:lnTo>
                  <a:lnTo>
                    <a:pt x="5980" y="3372"/>
                  </a:lnTo>
                  <a:lnTo>
                    <a:pt x="4361" y="1169"/>
                  </a:lnTo>
                  <a:lnTo>
                    <a:pt x="4204" y="1057"/>
                  </a:lnTo>
                  <a:lnTo>
                    <a:pt x="3777" y="832"/>
                  </a:lnTo>
                  <a:lnTo>
                    <a:pt x="3147" y="540"/>
                  </a:lnTo>
                  <a:lnTo>
                    <a:pt x="2788" y="382"/>
                  </a:lnTo>
                  <a:lnTo>
                    <a:pt x="2406" y="247"/>
                  </a:lnTo>
                  <a:lnTo>
                    <a:pt x="2046" y="135"/>
                  </a:lnTo>
                  <a:lnTo>
                    <a:pt x="1664" y="45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5794300" y="1780175"/>
              <a:ext cx="68025" cy="91075"/>
            </a:xfrm>
            <a:custGeom>
              <a:avLst/>
              <a:gdLst/>
              <a:ahLst/>
              <a:cxnLst/>
              <a:rect l="l" t="t" r="r" b="b"/>
              <a:pathLst>
                <a:path w="2721" h="3643" extrusionOk="0">
                  <a:moveTo>
                    <a:pt x="1507" y="1"/>
                  </a:moveTo>
                  <a:lnTo>
                    <a:pt x="1395" y="135"/>
                  </a:lnTo>
                  <a:lnTo>
                    <a:pt x="1080" y="495"/>
                  </a:lnTo>
                  <a:lnTo>
                    <a:pt x="878" y="742"/>
                  </a:lnTo>
                  <a:lnTo>
                    <a:pt x="675" y="1012"/>
                  </a:lnTo>
                  <a:lnTo>
                    <a:pt x="473" y="1327"/>
                  </a:lnTo>
                  <a:lnTo>
                    <a:pt x="293" y="1642"/>
                  </a:lnTo>
                  <a:lnTo>
                    <a:pt x="158" y="1956"/>
                  </a:lnTo>
                  <a:lnTo>
                    <a:pt x="46" y="2271"/>
                  </a:lnTo>
                  <a:lnTo>
                    <a:pt x="23" y="2428"/>
                  </a:lnTo>
                  <a:lnTo>
                    <a:pt x="1" y="2586"/>
                  </a:lnTo>
                  <a:lnTo>
                    <a:pt x="1" y="2721"/>
                  </a:lnTo>
                  <a:lnTo>
                    <a:pt x="23" y="2855"/>
                  </a:lnTo>
                  <a:lnTo>
                    <a:pt x="68" y="2990"/>
                  </a:lnTo>
                  <a:lnTo>
                    <a:pt x="136" y="3125"/>
                  </a:lnTo>
                  <a:lnTo>
                    <a:pt x="226" y="3238"/>
                  </a:lnTo>
                  <a:lnTo>
                    <a:pt x="338" y="3328"/>
                  </a:lnTo>
                  <a:lnTo>
                    <a:pt x="495" y="3417"/>
                  </a:lnTo>
                  <a:lnTo>
                    <a:pt x="653" y="3507"/>
                  </a:lnTo>
                  <a:lnTo>
                    <a:pt x="878" y="3552"/>
                  </a:lnTo>
                  <a:lnTo>
                    <a:pt x="1102" y="3597"/>
                  </a:lnTo>
                  <a:lnTo>
                    <a:pt x="1350" y="3642"/>
                  </a:lnTo>
                  <a:lnTo>
                    <a:pt x="1754" y="3642"/>
                  </a:lnTo>
                  <a:lnTo>
                    <a:pt x="1934" y="3620"/>
                  </a:lnTo>
                  <a:lnTo>
                    <a:pt x="2091" y="3597"/>
                  </a:lnTo>
                  <a:lnTo>
                    <a:pt x="2226" y="3530"/>
                  </a:lnTo>
                  <a:lnTo>
                    <a:pt x="2339" y="3485"/>
                  </a:lnTo>
                  <a:lnTo>
                    <a:pt x="2429" y="3395"/>
                  </a:lnTo>
                  <a:lnTo>
                    <a:pt x="2519" y="3328"/>
                  </a:lnTo>
                  <a:lnTo>
                    <a:pt x="2586" y="3215"/>
                  </a:lnTo>
                  <a:lnTo>
                    <a:pt x="2631" y="3125"/>
                  </a:lnTo>
                  <a:lnTo>
                    <a:pt x="2676" y="3013"/>
                  </a:lnTo>
                  <a:lnTo>
                    <a:pt x="2721" y="2766"/>
                  </a:lnTo>
                  <a:lnTo>
                    <a:pt x="2721" y="2518"/>
                  </a:lnTo>
                  <a:lnTo>
                    <a:pt x="2698" y="2271"/>
                  </a:lnTo>
                  <a:lnTo>
                    <a:pt x="2653" y="2024"/>
                  </a:lnTo>
                  <a:lnTo>
                    <a:pt x="2586" y="1776"/>
                  </a:lnTo>
                  <a:lnTo>
                    <a:pt x="2519" y="1574"/>
                  </a:lnTo>
                  <a:lnTo>
                    <a:pt x="2384" y="1237"/>
                  </a:lnTo>
                  <a:lnTo>
                    <a:pt x="2339" y="1125"/>
                  </a:lnTo>
                  <a:lnTo>
                    <a:pt x="1507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699325" y="1711050"/>
              <a:ext cx="45000" cy="44425"/>
            </a:xfrm>
            <a:custGeom>
              <a:avLst/>
              <a:gdLst/>
              <a:ahLst/>
              <a:cxnLst/>
              <a:rect l="l" t="t" r="r" b="b"/>
              <a:pathLst>
                <a:path w="1800" h="1777" extrusionOk="0">
                  <a:moveTo>
                    <a:pt x="878" y="1"/>
                  </a:moveTo>
                  <a:lnTo>
                    <a:pt x="698" y="23"/>
                  </a:lnTo>
                  <a:lnTo>
                    <a:pt x="540" y="91"/>
                  </a:lnTo>
                  <a:lnTo>
                    <a:pt x="383" y="181"/>
                  </a:lnTo>
                  <a:lnTo>
                    <a:pt x="248" y="293"/>
                  </a:lnTo>
                  <a:lnTo>
                    <a:pt x="136" y="428"/>
                  </a:lnTo>
                  <a:lnTo>
                    <a:pt x="68" y="585"/>
                  </a:lnTo>
                  <a:lnTo>
                    <a:pt x="23" y="742"/>
                  </a:lnTo>
                  <a:lnTo>
                    <a:pt x="1" y="922"/>
                  </a:lnTo>
                  <a:lnTo>
                    <a:pt x="23" y="1102"/>
                  </a:lnTo>
                  <a:lnTo>
                    <a:pt x="91" y="1260"/>
                  </a:lnTo>
                  <a:lnTo>
                    <a:pt x="181" y="1417"/>
                  </a:lnTo>
                  <a:lnTo>
                    <a:pt x="293" y="1552"/>
                  </a:lnTo>
                  <a:lnTo>
                    <a:pt x="451" y="1664"/>
                  </a:lnTo>
                  <a:lnTo>
                    <a:pt x="585" y="1732"/>
                  </a:lnTo>
                  <a:lnTo>
                    <a:pt x="765" y="1777"/>
                  </a:lnTo>
                  <a:lnTo>
                    <a:pt x="923" y="1777"/>
                  </a:lnTo>
                  <a:lnTo>
                    <a:pt x="1102" y="1754"/>
                  </a:lnTo>
                  <a:lnTo>
                    <a:pt x="1260" y="1709"/>
                  </a:lnTo>
                  <a:lnTo>
                    <a:pt x="1417" y="1619"/>
                  </a:lnTo>
                  <a:lnTo>
                    <a:pt x="1552" y="1484"/>
                  </a:lnTo>
                  <a:lnTo>
                    <a:pt x="1664" y="1349"/>
                  </a:lnTo>
                  <a:lnTo>
                    <a:pt x="1732" y="1192"/>
                  </a:lnTo>
                  <a:lnTo>
                    <a:pt x="1777" y="1035"/>
                  </a:lnTo>
                  <a:lnTo>
                    <a:pt x="1799" y="855"/>
                  </a:lnTo>
                  <a:lnTo>
                    <a:pt x="1777" y="698"/>
                  </a:lnTo>
                  <a:lnTo>
                    <a:pt x="1709" y="518"/>
                  </a:lnTo>
                  <a:lnTo>
                    <a:pt x="1619" y="360"/>
                  </a:lnTo>
                  <a:lnTo>
                    <a:pt x="1507" y="225"/>
                  </a:lnTo>
                  <a:lnTo>
                    <a:pt x="1372" y="136"/>
                  </a:lnTo>
                  <a:lnTo>
                    <a:pt x="1215" y="46"/>
                  </a:lnTo>
                  <a:lnTo>
                    <a:pt x="1035" y="23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5813425" y="1831875"/>
              <a:ext cx="23050" cy="23075"/>
            </a:xfrm>
            <a:custGeom>
              <a:avLst/>
              <a:gdLst/>
              <a:ahLst/>
              <a:cxnLst/>
              <a:rect l="l" t="t" r="r" b="b"/>
              <a:pathLst>
                <a:path w="922" h="923" extrusionOk="0">
                  <a:moveTo>
                    <a:pt x="450" y="1"/>
                  </a:moveTo>
                  <a:lnTo>
                    <a:pt x="360" y="23"/>
                  </a:lnTo>
                  <a:lnTo>
                    <a:pt x="270" y="46"/>
                  </a:lnTo>
                  <a:lnTo>
                    <a:pt x="202" y="91"/>
                  </a:lnTo>
                  <a:lnTo>
                    <a:pt x="135" y="158"/>
                  </a:lnTo>
                  <a:lnTo>
                    <a:pt x="68" y="225"/>
                  </a:lnTo>
                  <a:lnTo>
                    <a:pt x="45" y="293"/>
                  </a:lnTo>
                  <a:lnTo>
                    <a:pt x="23" y="383"/>
                  </a:lnTo>
                  <a:lnTo>
                    <a:pt x="0" y="473"/>
                  </a:lnTo>
                  <a:lnTo>
                    <a:pt x="23" y="563"/>
                  </a:lnTo>
                  <a:lnTo>
                    <a:pt x="45" y="653"/>
                  </a:lnTo>
                  <a:lnTo>
                    <a:pt x="90" y="720"/>
                  </a:lnTo>
                  <a:lnTo>
                    <a:pt x="158" y="787"/>
                  </a:lnTo>
                  <a:lnTo>
                    <a:pt x="225" y="855"/>
                  </a:lnTo>
                  <a:lnTo>
                    <a:pt x="315" y="877"/>
                  </a:lnTo>
                  <a:lnTo>
                    <a:pt x="382" y="900"/>
                  </a:lnTo>
                  <a:lnTo>
                    <a:pt x="472" y="922"/>
                  </a:lnTo>
                  <a:lnTo>
                    <a:pt x="562" y="900"/>
                  </a:lnTo>
                  <a:lnTo>
                    <a:pt x="652" y="877"/>
                  </a:lnTo>
                  <a:lnTo>
                    <a:pt x="719" y="832"/>
                  </a:lnTo>
                  <a:lnTo>
                    <a:pt x="787" y="765"/>
                  </a:lnTo>
                  <a:lnTo>
                    <a:pt x="854" y="698"/>
                  </a:lnTo>
                  <a:lnTo>
                    <a:pt x="899" y="608"/>
                  </a:lnTo>
                  <a:lnTo>
                    <a:pt x="899" y="540"/>
                  </a:lnTo>
                  <a:lnTo>
                    <a:pt x="922" y="450"/>
                  </a:lnTo>
                  <a:lnTo>
                    <a:pt x="899" y="360"/>
                  </a:lnTo>
                  <a:lnTo>
                    <a:pt x="877" y="270"/>
                  </a:lnTo>
                  <a:lnTo>
                    <a:pt x="832" y="203"/>
                  </a:lnTo>
                  <a:lnTo>
                    <a:pt x="764" y="136"/>
                  </a:lnTo>
                  <a:lnTo>
                    <a:pt x="697" y="68"/>
                  </a:lnTo>
                  <a:lnTo>
                    <a:pt x="630" y="46"/>
                  </a:lnTo>
                  <a:lnTo>
                    <a:pt x="540" y="2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5799925" y="1615525"/>
              <a:ext cx="100050" cy="160175"/>
            </a:xfrm>
            <a:custGeom>
              <a:avLst/>
              <a:gdLst/>
              <a:ahLst/>
              <a:cxnLst/>
              <a:rect l="l" t="t" r="r" b="b"/>
              <a:pathLst>
                <a:path w="4002" h="6407" extrusionOk="0">
                  <a:moveTo>
                    <a:pt x="1012" y="0"/>
                  </a:moveTo>
                  <a:lnTo>
                    <a:pt x="855" y="45"/>
                  </a:lnTo>
                  <a:lnTo>
                    <a:pt x="720" y="90"/>
                  </a:lnTo>
                  <a:lnTo>
                    <a:pt x="585" y="158"/>
                  </a:lnTo>
                  <a:lnTo>
                    <a:pt x="473" y="248"/>
                  </a:lnTo>
                  <a:lnTo>
                    <a:pt x="383" y="360"/>
                  </a:lnTo>
                  <a:lnTo>
                    <a:pt x="293" y="472"/>
                  </a:lnTo>
                  <a:lnTo>
                    <a:pt x="225" y="607"/>
                  </a:lnTo>
                  <a:lnTo>
                    <a:pt x="158" y="765"/>
                  </a:lnTo>
                  <a:lnTo>
                    <a:pt x="113" y="922"/>
                  </a:lnTo>
                  <a:lnTo>
                    <a:pt x="46" y="1282"/>
                  </a:lnTo>
                  <a:lnTo>
                    <a:pt x="1" y="1664"/>
                  </a:lnTo>
                  <a:lnTo>
                    <a:pt x="1" y="2068"/>
                  </a:lnTo>
                  <a:lnTo>
                    <a:pt x="23" y="2450"/>
                  </a:lnTo>
                  <a:lnTo>
                    <a:pt x="46" y="2833"/>
                  </a:lnTo>
                  <a:lnTo>
                    <a:pt x="136" y="3529"/>
                  </a:lnTo>
                  <a:lnTo>
                    <a:pt x="225" y="4024"/>
                  </a:lnTo>
                  <a:lnTo>
                    <a:pt x="270" y="4204"/>
                  </a:lnTo>
                  <a:lnTo>
                    <a:pt x="1866" y="6407"/>
                  </a:lnTo>
                  <a:lnTo>
                    <a:pt x="2226" y="6070"/>
                  </a:lnTo>
                  <a:lnTo>
                    <a:pt x="2541" y="5755"/>
                  </a:lnTo>
                  <a:lnTo>
                    <a:pt x="2833" y="5418"/>
                  </a:lnTo>
                  <a:lnTo>
                    <a:pt x="3103" y="5103"/>
                  </a:lnTo>
                  <a:lnTo>
                    <a:pt x="3305" y="4788"/>
                  </a:lnTo>
                  <a:lnTo>
                    <a:pt x="3507" y="4496"/>
                  </a:lnTo>
                  <a:lnTo>
                    <a:pt x="3642" y="4181"/>
                  </a:lnTo>
                  <a:lnTo>
                    <a:pt x="3777" y="3912"/>
                  </a:lnTo>
                  <a:lnTo>
                    <a:pt x="3867" y="3619"/>
                  </a:lnTo>
                  <a:lnTo>
                    <a:pt x="3935" y="3350"/>
                  </a:lnTo>
                  <a:lnTo>
                    <a:pt x="3979" y="3080"/>
                  </a:lnTo>
                  <a:lnTo>
                    <a:pt x="4002" y="2833"/>
                  </a:lnTo>
                  <a:lnTo>
                    <a:pt x="4002" y="2585"/>
                  </a:lnTo>
                  <a:lnTo>
                    <a:pt x="3979" y="2361"/>
                  </a:lnTo>
                  <a:lnTo>
                    <a:pt x="3935" y="2113"/>
                  </a:lnTo>
                  <a:lnTo>
                    <a:pt x="3867" y="1911"/>
                  </a:lnTo>
                  <a:lnTo>
                    <a:pt x="3777" y="1709"/>
                  </a:lnTo>
                  <a:lnTo>
                    <a:pt x="3665" y="1506"/>
                  </a:lnTo>
                  <a:lnTo>
                    <a:pt x="3552" y="1326"/>
                  </a:lnTo>
                  <a:lnTo>
                    <a:pt x="3417" y="1147"/>
                  </a:lnTo>
                  <a:lnTo>
                    <a:pt x="3283" y="989"/>
                  </a:lnTo>
                  <a:lnTo>
                    <a:pt x="3125" y="832"/>
                  </a:lnTo>
                  <a:lnTo>
                    <a:pt x="2945" y="697"/>
                  </a:lnTo>
                  <a:lnTo>
                    <a:pt x="2766" y="562"/>
                  </a:lnTo>
                  <a:lnTo>
                    <a:pt x="2586" y="450"/>
                  </a:lnTo>
                  <a:lnTo>
                    <a:pt x="2406" y="337"/>
                  </a:lnTo>
                  <a:lnTo>
                    <a:pt x="2204" y="248"/>
                  </a:lnTo>
                  <a:lnTo>
                    <a:pt x="2001" y="180"/>
                  </a:lnTo>
                  <a:lnTo>
                    <a:pt x="1799" y="113"/>
                  </a:lnTo>
                  <a:lnTo>
                    <a:pt x="1597" y="68"/>
                  </a:lnTo>
                  <a:lnTo>
                    <a:pt x="1394" y="23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843775" y="1754900"/>
              <a:ext cx="89375" cy="68025"/>
            </a:xfrm>
            <a:custGeom>
              <a:avLst/>
              <a:gdLst/>
              <a:ahLst/>
              <a:cxnLst/>
              <a:rect l="l" t="t" r="r" b="b"/>
              <a:pathLst>
                <a:path w="3575" h="2721" extrusionOk="0">
                  <a:moveTo>
                    <a:pt x="2293" y="0"/>
                  </a:moveTo>
                  <a:lnTo>
                    <a:pt x="1933" y="23"/>
                  </a:lnTo>
                  <a:lnTo>
                    <a:pt x="1574" y="112"/>
                  </a:lnTo>
                  <a:lnTo>
                    <a:pt x="1236" y="202"/>
                  </a:lnTo>
                  <a:lnTo>
                    <a:pt x="899" y="292"/>
                  </a:lnTo>
                  <a:lnTo>
                    <a:pt x="607" y="405"/>
                  </a:lnTo>
                  <a:lnTo>
                    <a:pt x="157" y="585"/>
                  </a:lnTo>
                  <a:lnTo>
                    <a:pt x="0" y="674"/>
                  </a:lnTo>
                  <a:lnTo>
                    <a:pt x="809" y="1798"/>
                  </a:lnTo>
                  <a:lnTo>
                    <a:pt x="899" y="1888"/>
                  </a:lnTo>
                  <a:lnTo>
                    <a:pt x="1169" y="2113"/>
                  </a:lnTo>
                  <a:lnTo>
                    <a:pt x="1349" y="2248"/>
                  </a:lnTo>
                  <a:lnTo>
                    <a:pt x="1574" y="2383"/>
                  </a:lnTo>
                  <a:lnTo>
                    <a:pt x="1776" y="2518"/>
                  </a:lnTo>
                  <a:lnTo>
                    <a:pt x="2023" y="2630"/>
                  </a:lnTo>
                  <a:lnTo>
                    <a:pt x="2248" y="2698"/>
                  </a:lnTo>
                  <a:lnTo>
                    <a:pt x="2495" y="2720"/>
                  </a:lnTo>
                  <a:lnTo>
                    <a:pt x="2608" y="2720"/>
                  </a:lnTo>
                  <a:lnTo>
                    <a:pt x="2720" y="2698"/>
                  </a:lnTo>
                  <a:lnTo>
                    <a:pt x="2832" y="2675"/>
                  </a:lnTo>
                  <a:lnTo>
                    <a:pt x="2945" y="2608"/>
                  </a:lnTo>
                  <a:lnTo>
                    <a:pt x="3035" y="2540"/>
                  </a:lnTo>
                  <a:lnTo>
                    <a:pt x="3147" y="2450"/>
                  </a:lnTo>
                  <a:lnTo>
                    <a:pt x="3237" y="2338"/>
                  </a:lnTo>
                  <a:lnTo>
                    <a:pt x="3304" y="2203"/>
                  </a:lnTo>
                  <a:lnTo>
                    <a:pt x="3394" y="2046"/>
                  </a:lnTo>
                  <a:lnTo>
                    <a:pt x="3462" y="1866"/>
                  </a:lnTo>
                  <a:lnTo>
                    <a:pt x="3507" y="1641"/>
                  </a:lnTo>
                  <a:lnTo>
                    <a:pt x="3552" y="1416"/>
                  </a:lnTo>
                  <a:lnTo>
                    <a:pt x="3574" y="1169"/>
                  </a:lnTo>
                  <a:lnTo>
                    <a:pt x="3574" y="967"/>
                  </a:lnTo>
                  <a:lnTo>
                    <a:pt x="3574" y="764"/>
                  </a:lnTo>
                  <a:lnTo>
                    <a:pt x="3529" y="607"/>
                  </a:lnTo>
                  <a:lnTo>
                    <a:pt x="3462" y="472"/>
                  </a:lnTo>
                  <a:lnTo>
                    <a:pt x="3394" y="337"/>
                  </a:lnTo>
                  <a:lnTo>
                    <a:pt x="3282" y="247"/>
                  </a:lnTo>
                  <a:lnTo>
                    <a:pt x="3170" y="157"/>
                  </a:lnTo>
                  <a:lnTo>
                    <a:pt x="3057" y="90"/>
                  </a:lnTo>
                  <a:lnTo>
                    <a:pt x="2922" y="45"/>
                  </a:lnTo>
                  <a:lnTo>
                    <a:pt x="2765" y="23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5811725" y="1630125"/>
              <a:ext cx="44425" cy="44425"/>
            </a:xfrm>
            <a:custGeom>
              <a:avLst/>
              <a:gdLst/>
              <a:ahLst/>
              <a:cxnLst/>
              <a:rect l="l" t="t" r="r" b="b"/>
              <a:pathLst>
                <a:path w="1777" h="1777" extrusionOk="0">
                  <a:moveTo>
                    <a:pt x="855" y="1"/>
                  </a:moveTo>
                  <a:lnTo>
                    <a:pt x="675" y="23"/>
                  </a:lnTo>
                  <a:lnTo>
                    <a:pt x="518" y="91"/>
                  </a:lnTo>
                  <a:lnTo>
                    <a:pt x="360" y="181"/>
                  </a:lnTo>
                  <a:lnTo>
                    <a:pt x="226" y="293"/>
                  </a:lnTo>
                  <a:lnTo>
                    <a:pt x="113" y="428"/>
                  </a:lnTo>
                  <a:lnTo>
                    <a:pt x="46" y="585"/>
                  </a:lnTo>
                  <a:lnTo>
                    <a:pt x="1" y="742"/>
                  </a:lnTo>
                  <a:lnTo>
                    <a:pt x="1" y="922"/>
                  </a:lnTo>
                  <a:lnTo>
                    <a:pt x="1" y="1102"/>
                  </a:lnTo>
                  <a:lnTo>
                    <a:pt x="68" y="1260"/>
                  </a:lnTo>
                  <a:lnTo>
                    <a:pt x="158" y="1417"/>
                  </a:lnTo>
                  <a:lnTo>
                    <a:pt x="270" y="1552"/>
                  </a:lnTo>
                  <a:lnTo>
                    <a:pt x="428" y="1664"/>
                  </a:lnTo>
                  <a:lnTo>
                    <a:pt x="563" y="1732"/>
                  </a:lnTo>
                  <a:lnTo>
                    <a:pt x="743" y="1777"/>
                  </a:lnTo>
                  <a:lnTo>
                    <a:pt x="900" y="1777"/>
                  </a:lnTo>
                  <a:lnTo>
                    <a:pt x="1080" y="1754"/>
                  </a:lnTo>
                  <a:lnTo>
                    <a:pt x="1237" y="1709"/>
                  </a:lnTo>
                  <a:lnTo>
                    <a:pt x="1394" y="1619"/>
                  </a:lnTo>
                  <a:lnTo>
                    <a:pt x="1529" y="1484"/>
                  </a:lnTo>
                  <a:lnTo>
                    <a:pt x="1642" y="1349"/>
                  </a:lnTo>
                  <a:lnTo>
                    <a:pt x="1709" y="1192"/>
                  </a:lnTo>
                  <a:lnTo>
                    <a:pt x="1754" y="1035"/>
                  </a:lnTo>
                  <a:lnTo>
                    <a:pt x="1777" y="855"/>
                  </a:lnTo>
                  <a:lnTo>
                    <a:pt x="1754" y="698"/>
                  </a:lnTo>
                  <a:lnTo>
                    <a:pt x="1687" y="518"/>
                  </a:lnTo>
                  <a:lnTo>
                    <a:pt x="1597" y="360"/>
                  </a:lnTo>
                  <a:lnTo>
                    <a:pt x="1484" y="225"/>
                  </a:lnTo>
                  <a:lnTo>
                    <a:pt x="1349" y="136"/>
                  </a:lnTo>
                  <a:lnTo>
                    <a:pt x="1192" y="46"/>
                  </a:lnTo>
                  <a:lnTo>
                    <a:pt x="1012" y="23"/>
                  </a:lnTo>
                  <a:lnTo>
                    <a:pt x="8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5894900" y="1773425"/>
              <a:ext cx="22500" cy="22525"/>
            </a:xfrm>
            <a:custGeom>
              <a:avLst/>
              <a:gdLst/>
              <a:ahLst/>
              <a:cxnLst/>
              <a:rect l="l" t="t" r="r" b="b"/>
              <a:pathLst>
                <a:path w="900" h="901" extrusionOk="0">
                  <a:moveTo>
                    <a:pt x="338" y="1"/>
                  </a:moveTo>
                  <a:lnTo>
                    <a:pt x="248" y="46"/>
                  </a:lnTo>
                  <a:lnTo>
                    <a:pt x="180" y="91"/>
                  </a:lnTo>
                  <a:lnTo>
                    <a:pt x="113" y="158"/>
                  </a:lnTo>
                  <a:lnTo>
                    <a:pt x="46" y="226"/>
                  </a:lnTo>
                  <a:lnTo>
                    <a:pt x="23" y="293"/>
                  </a:lnTo>
                  <a:lnTo>
                    <a:pt x="1" y="383"/>
                  </a:lnTo>
                  <a:lnTo>
                    <a:pt x="1" y="473"/>
                  </a:lnTo>
                  <a:lnTo>
                    <a:pt x="1" y="563"/>
                  </a:lnTo>
                  <a:lnTo>
                    <a:pt x="23" y="630"/>
                  </a:lnTo>
                  <a:lnTo>
                    <a:pt x="68" y="720"/>
                  </a:lnTo>
                  <a:lnTo>
                    <a:pt x="136" y="788"/>
                  </a:lnTo>
                  <a:lnTo>
                    <a:pt x="203" y="833"/>
                  </a:lnTo>
                  <a:lnTo>
                    <a:pt x="293" y="878"/>
                  </a:lnTo>
                  <a:lnTo>
                    <a:pt x="383" y="900"/>
                  </a:lnTo>
                  <a:lnTo>
                    <a:pt x="540" y="900"/>
                  </a:lnTo>
                  <a:lnTo>
                    <a:pt x="630" y="878"/>
                  </a:lnTo>
                  <a:lnTo>
                    <a:pt x="720" y="810"/>
                  </a:lnTo>
                  <a:lnTo>
                    <a:pt x="787" y="765"/>
                  </a:lnTo>
                  <a:lnTo>
                    <a:pt x="832" y="698"/>
                  </a:lnTo>
                  <a:lnTo>
                    <a:pt x="877" y="608"/>
                  </a:lnTo>
                  <a:lnTo>
                    <a:pt x="900" y="518"/>
                  </a:lnTo>
                  <a:lnTo>
                    <a:pt x="900" y="428"/>
                  </a:lnTo>
                  <a:lnTo>
                    <a:pt x="877" y="361"/>
                  </a:lnTo>
                  <a:lnTo>
                    <a:pt x="855" y="271"/>
                  </a:lnTo>
                  <a:lnTo>
                    <a:pt x="810" y="181"/>
                  </a:lnTo>
                  <a:lnTo>
                    <a:pt x="742" y="113"/>
                  </a:lnTo>
                  <a:lnTo>
                    <a:pt x="675" y="68"/>
                  </a:lnTo>
                  <a:lnTo>
                    <a:pt x="608" y="23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741475" y="1653725"/>
              <a:ext cx="134900" cy="172000"/>
            </a:xfrm>
            <a:custGeom>
              <a:avLst/>
              <a:gdLst/>
              <a:ahLst/>
              <a:cxnLst/>
              <a:rect l="l" t="t" r="r" b="b"/>
              <a:pathLst>
                <a:path w="5396" h="6880" extrusionOk="0">
                  <a:moveTo>
                    <a:pt x="1484" y="1"/>
                  </a:moveTo>
                  <a:lnTo>
                    <a:pt x="1440" y="23"/>
                  </a:lnTo>
                  <a:lnTo>
                    <a:pt x="1440" y="68"/>
                  </a:lnTo>
                  <a:lnTo>
                    <a:pt x="1350" y="450"/>
                  </a:lnTo>
                  <a:lnTo>
                    <a:pt x="1350" y="810"/>
                  </a:lnTo>
                  <a:lnTo>
                    <a:pt x="1372" y="1170"/>
                  </a:lnTo>
                  <a:lnTo>
                    <a:pt x="1462" y="1529"/>
                  </a:lnTo>
                  <a:lnTo>
                    <a:pt x="1080" y="1350"/>
                  </a:lnTo>
                  <a:lnTo>
                    <a:pt x="833" y="1237"/>
                  </a:lnTo>
                  <a:lnTo>
                    <a:pt x="585" y="1147"/>
                  </a:lnTo>
                  <a:lnTo>
                    <a:pt x="473" y="1125"/>
                  </a:lnTo>
                  <a:lnTo>
                    <a:pt x="338" y="1102"/>
                  </a:lnTo>
                  <a:lnTo>
                    <a:pt x="203" y="1125"/>
                  </a:lnTo>
                  <a:lnTo>
                    <a:pt x="68" y="1147"/>
                  </a:lnTo>
                  <a:lnTo>
                    <a:pt x="23" y="1170"/>
                  </a:lnTo>
                  <a:lnTo>
                    <a:pt x="23" y="1215"/>
                  </a:lnTo>
                  <a:lnTo>
                    <a:pt x="1" y="1237"/>
                  </a:lnTo>
                  <a:lnTo>
                    <a:pt x="23" y="1282"/>
                  </a:lnTo>
                  <a:lnTo>
                    <a:pt x="23" y="1327"/>
                  </a:lnTo>
                  <a:lnTo>
                    <a:pt x="68" y="1350"/>
                  </a:lnTo>
                  <a:lnTo>
                    <a:pt x="136" y="1350"/>
                  </a:lnTo>
                  <a:lnTo>
                    <a:pt x="271" y="1305"/>
                  </a:lnTo>
                  <a:lnTo>
                    <a:pt x="405" y="1305"/>
                  </a:lnTo>
                  <a:lnTo>
                    <a:pt x="518" y="1327"/>
                  </a:lnTo>
                  <a:lnTo>
                    <a:pt x="653" y="1372"/>
                  </a:lnTo>
                  <a:lnTo>
                    <a:pt x="900" y="1484"/>
                  </a:lnTo>
                  <a:lnTo>
                    <a:pt x="1125" y="1597"/>
                  </a:lnTo>
                  <a:lnTo>
                    <a:pt x="1440" y="1754"/>
                  </a:lnTo>
                  <a:lnTo>
                    <a:pt x="1484" y="1979"/>
                  </a:lnTo>
                  <a:lnTo>
                    <a:pt x="1574" y="2226"/>
                  </a:lnTo>
                  <a:lnTo>
                    <a:pt x="1709" y="2541"/>
                  </a:lnTo>
                  <a:lnTo>
                    <a:pt x="1889" y="2878"/>
                  </a:lnTo>
                  <a:lnTo>
                    <a:pt x="2091" y="3260"/>
                  </a:lnTo>
                  <a:lnTo>
                    <a:pt x="2339" y="3665"/>
                  </a:lnTo>
                  <a:lnTo>
                    <a:pt x="2631" y="4092"/>
                  </a:lnTo>
                  <a:lnTo>
                    <a:pt x="2946" y="4542"/>
                  </a:lnTo>
                  <a:lnTo>
                    <a:pt x="3328" y="5081"/>
                  </a:lnTo>
                  <a:lnTo>
                    <a:pt x="3732" y="5553"/>
                  </a:lnTo>
                  <a:lnTo>
                    <a:pt x="4092" y="5958"/>
                  </a:lnTo>
                  <a:lnTo>
                    <a:pt x="4429" y="6317"/>
                  </a:lnTo>
                  <a:lnTo>
                    <a:pt x="4744" y="6587"/>
                  </a:lnTo>
                  <a:lnTo>
                    <a:pt x="5014" y="6767"/>
                  </a:lnTo>
                  <a:lnTo>
                    <a:pt x="5104" y="6834"/>
                  </a:lnTo>
                  <a:lnTo>
                    <a:pt x="5216" y="6857"/>
                  </a:lnTo>
                  <a:lnTo>
                    <a:pt x="5283" y="6879"/>
                  </a:lnTo>
                  <a:lnTo>
                    <a:pt x="5351" y="6857"/>
                  </a:lnTo>
                  <a:lnTo>
                    <a:pt x="5373" y="6812"/>
                  </a:lnTo>
                  <a:lnTo>
                    <a:pt x="5396" y="6722"/>
                  </a:lnTo>
                  <a:lnTo>
                    <a:pt x="5396" y="6632"/>
                  </a:lnTo>
                  <a:lnTo>
                    <a:pt x="5373" y="6497"/>
                  </a:lnTo>
                  <a:lnTo>
                    <a:pt x="5283" y="6205"/>
                  </a:lnTo>
                  <a:lnTo>
                    <a:pt x="5126" y="5823"/>
                  </a:lnTo>
                  <a:lnTo>
                    <a:pt x="4901" y="5396"/>
                  </a:lnTo>
                  <a:lnTo>
                    <a:pt x="4609" y="4901"/>
                  </a:lnTo>
                  <a:lnTo>
                    <a:pt x="4272" y="4384"/>
                  </a:lnTo>
                  <a:lnTo>
                    <a:pt x="3890" y="3845"/>
                  </a:lnTo>
                  <a:lnTo>
                    <a:pt x="3553" y="3395"/>
                  </a:lnTo>
                  <a:lnTo>
                    <a:pt x="3238" y="2968"/>
                  </a:lnTo>
                  <a:lnTo>
                    <a:pt x="2901" y="2608"/>
                  </a:lnTo>
                  <a:lnTo>
                    <a:pt x="2608" y="2271"/>
                  </a:lnTo>
                  <a:lnTo>
                    <a:pt x="2316" y="2001"/>
                  </a:lnTo>
                  <a:lnTo>
                    <a:pt x="2069" y="1777"/>
                  </a:lnTo>
                  <a:lnTo>
                    <a:pt x="1844" y="1619"/>
                  </a:lnTo>
                  <a:lnTo>
                    <a:pt x="1664" y="1529"/>
                  </a:lnTo>
                  <a:lnTo>
                    <a:pt x="1574" y="1192"/>
                  </a:lnTo>
                  <a:lnTo>
                    <a:pt x="1552" y="833"/>
                  </a:lnTo>
                  <a:lnTo>
                    <a:pt x="1574" y="473"/>
                  </a:lnTo>
                  <a:lnTo>
                    <a:pt x="1642" y="113"/>
                  </a:lnTo>
                  <a:lnTo>
                    <a:pt x="1642" y="68"/>
                  </a:lnTo>
                  <a:lnTo>
                    <a:pt x="1619" y="23"/>
                  </a:lnTo>
                  <a:lnTo>
                    <a:pt x="1597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4498400" y="1242375"/>
              <a:ext cx="100050" cy="73625"/>
            </a:xfrm>
            <a:custGeom>
              <a:avLst/>
              <a:gdLst/>
              <a:ahLst/>
              <a:cxnLst/>
              <a:rect l="l" t="t" r="r" b="b"/>
              <a:pathLst>
                <a:path w="4002" h="2945" extrusionOk="0">
                  <a:moveTo>
                    <a:pt x="652" y="0"/>
                  </a:moveTo>
                  <a:lnTo>
                    <a:pt x="450" y="45"/>
                  </a:lnTo>
                  <a:lnTo>
                    <a:pt x="360" y="90"/>
                  </a:lnTo>
                  <a:lnTo>
                    <a:pt x="270" y="135"/>
                  </a:lnTo>
                  <a:lnTo>
                    <a:pt x="203" y="202"/>
                  </a:lnTo>
                  <a:lnTo>
                    <a:pt x="158" y="270"/>
                  </a:lnTo>
                  <a:lnTo>
                    <a:pt x="113" y="382"/>
                  </a:lnTo>
                  <a:lnTo>
                    <a:pt x="68" y="472"/>
                  </a:lnTo>
                  <a:lnTo>
                    <a:pt x="23" y="742"/>
                  </a:lnTo>
                  <a:lnTo>
                    <a:pt x="0" y="1034"/>
                  </a:lnTo>
                  <a:lnTo>
                    <a:pt x="23" y="1326"/>
                  </a:lnTo>
                  <a:lnTo>
                    <a:pt x="90" y="1619"/>
                  </a:lnTo>
                  <a:lnTo>
                    <a:pt x="180" y="1888"/>
                  </a:lnTo>
                  <a:lnTo>
                    <a:pt x="315" y="2136"/>
                  </a:lnTo>
                  <a:lnTo>
                    <a:pt x="495" y="2383"/>
                  </a:lnTo>
                  <a:lnTo>
                    <a:pt x="607" y="2473"/>
                  </a:lnTo>
                  <a:lnTo>
                    <a:pt x="720" y="2585"/>
                  </a:lnTo>
                  <a:lnTo>
                    <a:pt x="832" y="2675"/>
                  </a:lnTo>
                  <a:lnTo>
                    <a:pt x="967" y="2743"/>
                  </a:lnTo>
                  <a:lnTo>
                    <a:pt x="1124" y="2810"/>
                  </a:lnTo>
                  <a:lnTo>
                    <a:pt x="1259" y="2877"/>
                  </a:lnTo>
                  <a:lnTo>
                    <a:pt x="1439" y="2900"/>
                  </a:lnTo>
                  <a:lnTo>
                    <a:pt x="1619" y="2945"/>
                  </a:lnTo>
                  <a:lnTo>
                    <a:pt x="2001" y="2945"/>
                  </a:lnTo>
                  <a:lnTo>
                    <a:pt x="2203" y="2922"/>
                  </a:lnTo>
                  <a:lnTo>
                    <a:pt x="2428" y="2900"/>
                  </a:lnTo>
                  <a:lnTo>
                    <a:pt x="2653" y="2832"/>
                  </a:lnTo>
                  <a:lnTo>
                    <a:pt x="2900" y="2765"/>
                  </a:lnTo>
                  <a:lnTo>
                    <a:pt x="3170" y="2675"/>
                  </a:lnTo>
                  <a:lnTo>
                    <a:pt x="3417" y="2563"/>
                  </a:lnTo>
                  <a:lnTo>
                    <a:pt x="3709" y="2405"/>
                  </a:lnTo>
                  <a:lnTo>
                    <a:pt x="4002" y="2248"/>
                  </a:lnTo>
                  <a:lnTo>
                    <a:pt x="2923" y="764"/>
                  </a:lnTo>
                  <a:lnTo>
                    <a:pt x="2518" y="562"/>
                  </a:lnTo>
                  <a:lnTo>
                    <a:pt x="2113" y="360"/>
                  </a:lnTo>
                  <a:lnTo>
                    <a:pt x="1619" y="157"/>
                  </a:lnTo>
                  <a:lnTo>
                    <a:pt x="1372" y="90"/>
                  </a:lnTo>
                  <a:lnTo>
                    <a:pt x="1102" y="23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4570900" y="1295750"/>
              <a:ext cx="45525" cy="61275"/>
            </a:xfrm>
            <a:custGeom>
              <a:avLst/>
              <a:gdLst/>
              <a:ahLst/>
              <a:cxnLst/>
              <a:rect l="l" t="t" r="r" b="b"/>
              <a:pathLst>
                <a:path w="1821" h="2451" extrusionOk="0">
                  <a:moveTo>
                    <a:pt x="1012" y="1"/>
                  </a:moveTo>
                  <a:lnTo>
                    <a:pt x="922" y="113"/>
                  </a:lnTo>
                  <a:lnTo>
                    <a:pt x="719" y="338"/>
                  </a:lnTo>
                  <a:lnTo>
                    <a:pt x="450" y="697"/>
                  </a:lnTo>
                  <a:lnTo>
                    <a:pt x="315" y="900"/>
                  </a:lnTo>
                  <a:lnTo>
                    <a:pt x="202" y="1102"/>
                  </a:lnTo>
                  <a:lnTo>
                    <a:pt x="112" y="1327"/>
                  </a:lnTo>
                  <a:lnTo>
                    <a:pt x="45" y="1529"/>
                  </a:lnTo>
                  <a:lnTo>
                    <a:pt x="0" y="1732"/>
                  </a:lnTo>
                  <a:lnTo>
                    <a:pt x="0" y="1844"/>
                  </a:lnTo>
                  <a:lnTo>
                    <a:pt x="23" y="1934"/>
                  </a:lnTo>
                  <a:lnTo>
                    <a:pt x="45" y="2024"/>
                  </a:lnTo>
                  <a:lnTo>
                    <a:pt x="90" y="2091"/>
                  </a:lnTo>
                  <a:lnTo>
                    <a:pt x="157" y="2181"/>
                  </a:lnTo>
                  <a:lnTo>
                    <a:pt x="225" y="2249"/>
                  </a:lnTo>
                  <a:lnTo>
                    <a:pt x="337" y="2316"/>
                  </a:lnTo>
                  <a:lnTo>
                    <a:pt x="450" y="2361"/>
                  </a:lnTo>
                  <a:lnTo>
                    <a:pt x="585" y="2406"/>
                  </a:lnTo>
                  <a:lnTo>
                    <a:pt x="742" y="2428"/>
                  </a:lnTo>
                  <a:lnTo>
                    <a:pt x="1057" y="2451"/>
                  </a:lnTo>
                  <a:lnTo>
                    <a:pt x="1304" y="2451"/>
                  </a:lnTo>
                  <a:lnTo>
                    <a:pt x="1484" y="2383"/>
                  </a:lnTo>
                  <a:lnTo>
                    <a:pt x="1641" y="2294"/>
                  </a:lnTo>
                  <a:lnTo>
                    <a:pt x="1731" y="2181"/>
                  </a:lnTo>
                  <a:lnTo>
                    <a:pt x="1798" y="2024"/>
                  </a:lnTo>
                  <a:lnTo>
                    <a:pt x="1821" y="1866"/>
                  </a:lnTo>
                  <a:lnTo>
                    <a:pt x="1821" y="1709"/>
                  </a:lnTo>
                  <a:lnTo>
                    <a:pt x="1821" y="1529"/>
                  </a:lnTo>
                  <a:lnTo>
                    <a:pt x="1776" y="1372"/>
                  </a:lnTo>
                  <a:lnTo>
                    <a:pt x="1686" y="1057"/>
                  </a:lnTo>
                  <a:lnTo>
                    <a:pt x="1596" y="855"/>
                  </a:lnTo>
                  <a:lnTo>
                    <a:pt x="1574" y="765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507375" y="1249675"/>
              <a:ext cx="29825" cy="29800"/>
            </a:xfrm>
            <a:custGeom>
              <a:avLst/>
              <a:gdLst/>
              <a:ahLst/>
              <a:cxnLst/>
              <a:rect l="l" t="t" r="r" b="b"/>
              <a:pathLst>
                <a:path w="1193" h="1192" extrusionOk="0">
                  <a:moveTo>
                    <a:pt x="585" y="0"/>
                  </a:moveTo>
                  <a:lnTo>
                    <a:pt x="473" y="23"/>
                  </a:lnTo>
                  <a:lnTo>
                    <a:pt x="361" y="68"/>
                  </a:lnTo>
                  <a:lnTo>
                    <a:pt x="248" y="113"/>
                  </a:lnTo>
                  <a:lnTo>
                    <a:pt x="158" y="203"/>
                  </a:lnTo>
                  <a:lnTo>
                    <a:pt x="91" y="293"/>
                  </a:lnTo>
                  <a:lnTo>
                    <a:pt x="46" y="405"/>
                  </a:lnTo>
                  <a:lnTo>
                    <a:pt x="23" y="517"/>
                  </a:lnTo>
                  <a:lnTo>
                    <a:pt x="1" y="630"/>
                  </a:lnTo>
                  <a:lnTo>
                    <a:pt x="23" y="742"/>
                  </a:lnTo>
                  <a:lnTo>
                    <a:pt x="68" y="855"/>
                  </a:lnTo>
                  <a:lnTo>
                    <a:pt x="113" y="944"/>
                  </a:lnTo>
                  <a:lnTo>
                    <a:pt x="203" y="1034"/>
                  </a:lnTo>
                  <a:lnTo>
                    <a:pt x="293" y="1124"/>
                  </a:lnTo>
                  <a:lnTo>
                    <a:pt x="406" y="1169"/>
                  </a:lnTo>
                  <a:lnTo>
                    <a:pt x="518" y="1192"/>
                  </a:lnTo>
                  <a:lnTo>
                    <a:pt x="743" y="1192"/>
                  </a:lnTo>
                  <a:lnTo>
                    <a:pt x="855" y="1147"/>
                  </a:lnTo>
                  <a:lnTo>
                    <a:pt x="945" y="1079"/>
                  </a:lnTo>
                  <a:lnTo>
                    <a:pt x="1035" y="1012"/>
                  </a:lnTo>
                  <a:lnTo>
                    <a:pt x="1125" y="922"/>
                  </a:lnTo>
                  <a:lnTo>
                    <a:pt x="1170" y="810"/>
                  </a:lnTo>
                  <a:lnTo>
                    <a:pt x="1192" y="697"/>
                  </a:lnTo>
                  <a:lnTo>
                    <a:pt x="1192" y="585"/>
                  </a:lnTo>
                  <a:lnTo>
                    <a:pt x="1192" y="472"/>
                  </a:lnTo>
                  <a:lnTo>
                    <a:pt x="1147" y="360"/>
                  </a:lnTo>
                  <a:lnTo>
                    <a:pt x="1080" y="248"/>
                  </a:lnTo>
                  <a:lnTo>
                    <a:pt x="1013" y="158"/>
                  </a:lnTo>
                  <a:lnTo>
                    <a:pt x="923" y="90"/>
                  </a:lnTo>
                  <a:lnTo>
                    <a:pt x="810" y="45"/>
                  </a:lnTo>
                  <a:lnTo>
                    <a:pt x="698" y="23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583825" y="1331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47" y="1"/>
                  </a:moveTo>
                  <a:lnTo>
                    <a:pt x="135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23" y="360"/>
                  </a:lnTo>
                  <a:lnTo>
                    <a:pt x="68" y="473"/>
                  </a:lnTo>
                  <a:lnTo>
                    <a:pt x="157" y="540"/>
                  </a:lnTo>
                  <a:lnTo>
                    <a:pt x="270" y="585"/>
                  </a:lnTo>
                  <a:lnTo>
                    <a:pt x="382" y="585"/>
                  </a:lnTo>
                  <a:lnTo>
                    <a:pt x="495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607" y="226"/>
                  </a:lnTo>
                  <a:lnTo>
                    <a:pt x="562" y="113"/>
                  </a:lnTo>
                  <a:lnTo>
                    <a:pt x="472" y="23"/>
                  </a:lnTo>
                  <a:lnTo>
                    <a:pt x="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574825" y="1186175"/>
              <a:ext cx="66900" cy="106800"/>
            </a:xfrm>
            <a:custGeom>
              <a:avLst/>
              <a:gdLst/>
              <a:ahLst/>
              <a:cxnLst/>
              <a:rect l="l" t="t" r="r" b="b"/>
              <a:pathLst>
                <a:path w="2676" h="4272" extrusionOk="0">
                  <a:moveTo>
                    <a:pt x="562" y="0"/>
                  </a:moveTo>
                  <a:lnTo>
                    <a:pt x="472" y="45"/>
                  </a:lnTo>
                  <a:lnTo>
                    <a:pt x="383" y="90"/>
                  </a:lnTo>
                  <a:lnTo>
                    <a:pt x="315" y="158"/>
                  </a:lnTo>
                  <a:lnTo>
                    <a:pt x="248" y="225"/>
                  </a:lnTo>
                  <a:lnTo>
                    <a:pt x="158" y="405"/>
                  </a:lnTo>
                  <a:lnTo>
                    <a:pt x="68" y="607"/>
                  </a:lnTo>
                  <a:lnTo>
                    <a:pt x="23" y="854"/>
                  </a:lnTo>
                  <a:lnTo>
                    <a:pt x="0" y="1102"/>
                  </a:lnTo>
                  <a:lnTo>
                    <a:pt x="0" y="1371"/>
                  </a:lnTo>
                  <a:lnTo>
                    <a:pt x="23" y="1888"/>
                  </a:lnTo>
                  <a:lnTo>
                    <a:pt x="90" y="2361"/>
                  </a:lnTo>
                  <a:lnTo>
                    <a:pt x="180" y="2810"/>
                  </a:lnTo>
                  <a:lnTo>
                    <a:pt x="1237" y="4271"/>
                  </a:lnTo>
                  <a:lnTo>
                    <a:pt x="1484" y="4046"/>
                  </a:lnTo>
                  <a:lnTo>
                    <a:pt x="1709" y="3844"/>
                  </a:lnTo>
                  <a:lnTo>
                    <a:pt x="1889" y="3619"/>
                  </a:lnTo>
                  <a:lnTo>
                    <a:pt x="2069" y="3395"/>
                  </a:lnTo>
                  <a:lnTo>
                    <a:pt x="2226" y="3192"/>
                  </a:lnTo>
                  <a:lnTo>
                    <a:pt x="2338" y="2990"/>
                  </a:lnTo>
                  <a:lnTo>
                    <a:pt x="2451" y="2788"/>
                  </a:lnTo>
                  <a:lnTo>
                    <a:pt x="2518" y="2608"/>
                  </a:lnTo>
                  <a:lnTo>
                    <a:pt x="2586" y="2405"/>
                  </a:lnTo>
                  <a:lnTo>
                    <a:pt x="2630" y="2226"/>
                  </a:lnTo>
                  <a:lnTo>
                    <a:pt x="2675" y="2046"/>
                  </a:lnTo>
                  <a:lnTo>
                    <a:pt x="2675" y="1888"/>
                  </a:lnTo>
                  <a:lnTo>
                    <a:pt x="2675" y="1709"/>
                  </a:lnTo>
                  <a:lnTo>
                    <a:pt x="2653" y="1551"/>
                  </a:lnTo>
                  <a:lnTo>
                    <a:pt x="2630" y="1416"/>
                  </a:lnTo>
                  <a:lnTo>
                    <a:pt x="2586" y="1259"/>
                  </a:lnTo>
                  <a:lnTo>
                    <a:pt x="2451" y="989"/>
                  </a:lnTo>
                  <a:lnTo>
                    <a:pt x="2293" y="742"/>
                  </a:lnTo>
                  <a:lnTo>
                    <a:pt x="2091" y="540"/>
                  </a:lnTo>
                  <a:lnTo>
                    <a:pt x="1844" y="360"/>
                  </a:lnTo>
                  <a:lnTo>
                    <a:pt x="1596" y="225"/>
                  </a:lnTo>
                  <a:lnTo>
                    <a:pt x="1327" y="113"/>
                  </a:lnTo>
                  <a:lnTo>
                    <a:pt x="1057" y="23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4604050" y="1278900"/>
              <a:ext cx="60150" cy="46100"/>
            </a:xfrm>
            <a:custGeom>
              <a:avLst/>
              <a:gdLst/>
              <a:ahLst/>
              <a:cxnLst/>
              <a:rect l="l" t="t" r="r" b="b"/>
              <a:pathLst>
                <a:path w="2406" h="1844" extrusionOk="0">
                  <a:moveTo>
                    <a:pt x="1529" y="0"/>
                  </a:moveTo>
                  <a:lnTo>
                    <a:pt x="1304" y="23"/>
                  </a:lnTo>
                  <a:lnTo>
                    <a:pt x="1057" y="90"/>
                  </a:lnTo>
                  <a:lnTo>
                    <a:pt x="832" y="135"/>
                  </a:lnTo>
                  <a:lnTo>
                    <a:pt x="405" y="292"/>
                  </a:lnTo>
                  <a:lnTo>
                    <a:pt x="113" y="405"/>
                  </a:lnTo>
                  <a:lnTo>
                    <a:pt x="0" y="472"/>
                  </a:lnTo>
                  <a:lnTo>
                    <a:pt x="540" y="1214"/>
                  </a:lnTo>
                  <a:lnTo>
                    <a:pt x="607" y="1282"/>
                  </a:lnTo>
                  <a:lnTo>
                    <a:pt x="787" y="1439"/>
                  </a:lnTo>
                  <a:lnTo>
                    <a:pt x="1057" y="1619"/>
                  </a:lnTo>
                  <a:lnTo>
                    <a:pt x="1192" y="1686"/>
                  </a:lnTo>
                  <a:lnTo>
                    <a:pt x="1349" y="1776"/>
                  </a:lnTo>
                  <a:lnTo>
                    <a:pt x="1506" y="1821"/>
                  </a:lnTo>
                  <a:lnTo>
                    <a:pt x="1664" y="1844"/>
                  </a:lnTo>
                  <a:lnTo>
                    <a:pt x="1821" y="1821"/>
                  </a:lnTo>
                  <a:lnTo>
                    <a:pt x="1978" y="1754"/>
                  </a:lnTo>
                  <a:lnTo>
                    <a:pt x="2113" y="1664"/>
                  </a:lnTo>
                  <a:lnTo>
                    <a:pt x="2226" y="1484"/>
                  </a:lnTo>
                  <a:lnTo>
                    <a:pt x="2316" y="1259"/>
                  </a:lnTo>
                  <a:lnTo>
                    <a:pt x="2383" y="967"/>
                  </a:lnTo>
                  <a:lnTo>
                    <a:pt x="2406" y="787"/>
                  </a:lnTo>
                  <a:lnTo>
                    <a:pt x="2406" y="652"/>
                  </a:lnTo>
                  <a:lnTo>
                    <a:pt x="2383" y="517"/>
                  </a:lnTo>
                  <a:lnTo>
                    <a:pt x="2361" y="427"/>
                  </a:lnTo>
                  <a:lnTo>
                    <a:pt x="2316" y="315"/>
                  </a:lnTo>
                  <a:lnTo>
                    <a:pt x="2271" y="248"/>
                  </a:lnTo>
                  <a:lnTo>
                    <a:pt x="2203" y="180"/>
                  </a:lnTo>
                  <a:lnTo>
                    <a:pt x="2136" y="113"/>
                  </a:lnTo>
                  <a:lnTo>
                    <a:pt x="2046" y="68"/>
                  </a:lnTo>
                  <a:lnTo>
                    <a:pt x="1956" y="45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4582700" y="11957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450" y="0"/>
                  </a:moveTo>
                  <a:lnTo>
                    <a:pt x="337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68" y="293"/>
                  </a:lnTo>
                  <a:lnTo>
                    <a:pt x="23" y="383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0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180" y="1034"/>
                  </a:lnTo>
                  <a:lnTo>
                    <a:pt x="270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19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900"/>
                  </a:lnTo>
                  <a:lnTo>
                    <a:pt x="1147" y="787"/>
                  </a:lnTo>
                  <a:lnTo>
                    <a:pt x="1169" y="697"/>
                  </a:lnTo>
                  <a:lnTo>
                    <a:pt x="1192" y="562"/>
                  </a:lnTo>
                  <a:lnTo>
                    <a:pt x="1169" y="450"/>
                  </a:lnTo>
                  <a:lnTo>
                    <a:pt x="1124" y="338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787" y="23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4638325" y="1291825"/>
              <a:ext cx="15200" cy="14625"/>
            </a:xfrm>
            <a:custGeom>
              <a:avLst/>
              <a:gdLst/>
              <a:ahLst/>
              <a:cxnLst/>
              <a:rect l="l" t="t" r="r" b="b"/>
              <a:pathLst>
                <a:path w="608" h="585" extrusionOk="0">
                  <a:moveTo>
                    <a:pt x="225" y="0"/>
                  </a:moveTo>
                  <a:lnTo>
                    <a:pt x="113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585"/>
                  </a:lnTo>
                  <a:lnTo>
                    <a:pt x="360" y="585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7" y="337"/>
                  </a:lnTo>
                  <a:lnTo>
                    <a:pt x="585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4536050" y="1211450"/>
              <a:ext cx="89950" cy="115225"/>
            </a:xfrm>
            <a:custGeom>
              <a:avLst/>
              <a:gdLst/>
              <a:ahLst/>
              <a:cxnLst/>
              <a:rect l="l" t="t" r="r" b="b"/>
              <a:pathLst>
                <a:path w="3598" h="4609" extrusionOk="0">
                  <a:moveTo>
                    <a:pt x="967" y="1"/>
                  </a:moveTo>
                  <a:lnTo>
                    <a:pt x="945" y="46"/>
                  </a:lnTo>
                  <a:lnTo>
                    <a:pt x="900" y="293"/>
                  </a:lnTo>
                  <a:lnTo>
                    <a:pt x="877" y="540"/>
                  </a:lnTo>
                  <a:lnTo>
                    <a:pt x="900" y="788"/>
                  </a:lnTo>
                  <a:lnTo>
                    <a:pt x="945" y="1035"/>
                  </a:lnTo>
                  <a:lnTo>
                    <a:pt x="697" y="900"/>
                  </a:lnTo>
                  <a:lnTo>
                    <a:pt x="540" y="832"/>
                  </a:lnTo>
                  <a:lnTo>
                    <a:pt x="383" y="765"/>
                  </a:lnTo>
                  <a:lnTo>
                    <a:pt x="203" y="743"/>
                  </a:lnTo>
                  <a:lnTo>
                    <a:pt x="113" y="743"/>
                  </a:lnTo>
                  <a:lnTo>
                    <a:pt x="23" y="765"/>
                  </a:lnTo>
                  <a:lnTo>
                    <a:pt x="0" y="810"/>
                  </a:lnTo>
                  <a:lnTo>
                    <a:pt x="0" y="855"/>
                  </a:lnTo>
                  <a:lnTo>
                    <a:pt x="23" y="900"/>
                  </a:lnTo>
                  <a:lnTo>
                    <a:pt x="68" y="900"/>
                  </a:lnTo>
                  <a:lnTo>
                    <a:pt x="158" y="877"/>
                  </a:lnTo>
                  <a:lnTo>
                    <a:pt x="248" y="877"/>
                  </a:lnTo>
                  <a:lnTo>
                    <a:pt x="427" y="922"/>
                  </a:lnTo>
                  <a:lnTo>
                    <a:pt x="585" y="990"/>
                  </a:lnTo>
                  <a:lnTo>
                    <a:pt x="742" y="1057"/>
                  </a:lnTo>
                  <a:lnTo>
                    <a:pt x="945" y="1170"/>
                  </a:lnTo>
                  <a:lnTo>
                    <a:pt x="967" y="1327"/>
                  </a:lnTo>
                  <a:lnTo>
                    <a:pt x="1034" y="1484"/>
                  </a:lnTo>
                  <a:lnTo>
                    <a:pt x="1237" y="1934"/>
                  </a:lnTo>
                  <a:lnTo>
                    <a:pt x="1551" y="2451"/>
                  </a:lnTo>
                  <a:lnTo>
                    <a:pt x="1956" y="3035"/>
                  </a:lnTo>
                  <a:lnTo>
                    <a:pt x="2226" y="3395"/>
                  </a:lnTo>
                  <a:lnTo>
                    <a:pt x="2473" y="3710"/>
                  </a:lnTo>
                  <a:lnTo>
                    <a:pt x="2720" y="4002"/>
                  </a:lnTo>
                  <a:lnTo>
                    <a:pt x="2945" y="4227"/>
                  </a:lnTo>
                  <a:lnTo>
                    <a:pt x="3170" y="4407"/>
                  </a:lnTo>
                  <a:lnTo>
                    <a:pt x="3327" y="4542"/>
                  </a:lnTo>
                  <a:lnTo>
                    <a:pt x="3462" y="4609"/>
                  </a:lnTo>
                  <a:lnTo>
                    <a:pt x="3530" y="4609"/>
                  </a:lnTo>
                  <a:lnTo>
                    <a:pt x="3552" y="4587"/>
                  </a:lnTo>
                  <a:lnTo>
                    <a:pt x="3597" y="4564"/>
                  </a:lnTo>
                  <a:lnTo>
                    <a:pt x="3597" y="4497"/>
                  </a:lnTo>
                  <a:lnTo>
                    <a:pt x="3575" y="4362"/>
                  </a:lnTo>
                  <a:lnTo>
                    <a:pt x="3530" y="4159"/>
                  </a:lnTo>
                  <a:lnTo>
                    <a:pt x="3417" y="3912"/>
                  </a:lnTo>
                  <a:lnTo>
                    <a:pt x="3260" y="3620"/>
                  </a:lnTo>
                  <a:lnTo>
                    <a:pt x="3080" y="3283"/>
                  </a:lnTo>
                  <a:lnTo>
                    <a:pt x="2855" y="2946"/>
                  </a:lnTo>
                  <a:lnTo>
                    <a:pt x="2585" y="2563"/>
                  </a:lnTo>
                  <a:lnTo>
                    <a:pt x="2136" y="2001"/>
                  </a:lnTo>
                  <a:lnTo>
                    <a:pt x="1731" y="1529"/>
                  </a:lnTo>
                  <a:lnTo>
                    <a:pt x="1529" y="1327"/>
                  </a:lnTo>
                  <a:lnTo>
                    <a:pt x="1372" y="1192"/>
                  </a:lnTo>
                  <a:lnTo>
                    <a:pt x="1214" y="1080"/>
                  </a:lnTo>
                  <a:lnTo>
                    <a:pt x="1102" y="1035"/>
                  </a:lnTo>
                  <a:lnTo>
                    <a:pt x="1034" y="788"/>
                  </a:lnTo>
                  <a:lnTo>
                    <a:pt x="1012" y="540"/>
                  </a:lnTo>
                  <a:lnTo>
                    <a:pt x="1034" y="315"/>
                  </a:lnTo>
                  <a:lnTo>
                    <a:pt x="1079" y="68"/>
                  </a:lnTo>
                  <a:lnTo>
                    <a:pt x="1079" y="46"/>
                  </a:lnTo>
                  <a:lnTo>
                    <a:pt x="1079" y="23"/>
                  </a:lnTo>
                  <a:lnTo>
                    <a:pt x="1034" y="1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2887200" y="1794225"/>
              <a:ext cx="74225" cy="99500"/>
            </a:xfrm>
            <a:custGeom>
              <a:avLst/>
              <a:gdLst/>
              <a:ahLst/>
              <a:cxnLst/>
              <a:rect l="l" t="t" r="r" b="b"/>
              <a:pathLst>
                <a:path w="2969" h="3980" extrusionOk="0">
                  <a:moveTo>
                    <a:pt x="1912" y="1"/>
                  </a:moveTo>
                  <a:lnTo>
                    <a:pt x="1642" y="23"/>
                  </a:lnTo>
                  <a:lnTo>
                    <a:pt x="1350" y="68"/>
                  </a:lnTo>
                  <a:lnTo>
                    <a:pt x="1080" y="180"/>
                  </a:lnTo>
                  <a:lnTo>
                    <a:pt x="810" y="315"/>
                  </a:lnTo>
                  <a:lnTo>
                    <a:pt x="585" y="495"/>
                  </a:lnTo>
                  <a:lnTo>
                    <a:pt x="473" y="585"/>
                  </a:lnTo>
                  <a:lnTo>
                    <a:pt x="383" y="697"/>
                  </a:lnTo>
                  <a:lnTo>
                    <a:pt x="293" y="832"/>
                  </a:lnTo>
                  <a:lnTo>
                    <a:pt x="203" y="967"/>
                  </a:lnTo>
                  <a:lnTo>
                    <a:pt x="136" y="1102"/>
                  </a:lnTo>
                  <a:lnTo>
                    <a:pt x="91" y="1259"/>
                  </a:lnTo>
                  <a:lnTo>
                    <a:pt x="46" y="1417"/>
                  </a:lnTo>
                  <a:lnTo>
                    <a:pt x="23" y="1597"/>
                  </a:lnTo>
                  <a:lnTo>
                    <a:pt x="1" y="1799"/>
                  </a:lnTo>
                  <a:lnTo>
                    <a:pt x="1" y="2001"/>
                  </a:lnTo>
                  <a:lnTo>
                    <a:pt x="23" y="2204"/>
                  </a:lnTo>
                  <a:lnTo>
                    <a:pt x="68" y="2428"/>
                  </a:lnTo>
                  <a:lnTo>
                    <a:pt x="113" y="2653"/>
                  </a:lnTo>
                  <a:lnTo>
                    <a:pt x="203" y="2900"/>
                  </a:lnTo>
                  <a:lnTo>
                    <a:pt x="293" y="3148"/>
                  </a:lnTo>
                  <a:lnTo>
                    <a:pt x="406" y="3417"/>
                  </a:lnTo>
                  <a:lnTo>
                    <a:pt x="540" y="3687"/>
                  </a:lnTo>
                  <a:lnTo>
                    <a:pt x="698" y="3979"/>
                  </a:lnTo>
                  <a:lnTo>
                    <a:pt x="2181" y="2923"/>
                  </a:lnTo>
                  <a:lnTo>
                    <a:pt x="2406" y="2518"/>
                  </a:lnTo>
                  <a:lnTo>
                    <a:pt x="2609" y="2091"/>
                  </a:lnTo>
                  <a:lnTo>
                    <a:pt x="2788" y="1597"/>
                  </a:lnTo>
                  <a:lnTo>
                    <a:pt x="2878" y="1349"/>
                  </a:lnTo>
                  <a:lnTo>
                    <a:pt x="2923" y="1102"/>
                  </a:lnTo>
                  <a:lnTo>
                    <a:pt x="2968" y="855"/>
                  </a:lnTo>
                  <a:lnTo>
                    <a:pt x="2946" y="630"/>
                  </a:lnTo>
                  <a:lnTo>
                    <a:pt x="2901" y="450"/>
                  </a:lnTo>
                  <a:lnTo>
                    <a:pt x="2878" y="360"/>
                  </a:lnTo>
                  <a:lnTo>
                    <a:pt x="2811" y="270"/>
                  </a:lnTo>
                  <a:lnTo>
                    <a:pt x="2766" y="203"/>
                  </a:lnTo>
                  <a:lnTo>
                    <a:pt x="2676" y="135"/>
                  </a:lnTo>
                  <a:lnTo>
                    <a:pt x="2586" y="90"/>
                  </a:lnTo>
                  <a:lnTo>
                    <a:pt x="2474" y="46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2846200" y="1866725"/>
              <a:ext cx="61275" cy="45550"/>
            </a:xfrm>
            <a:custGeom>
              <a:avLst/>
              <a:gdLst/>
              <a:ahLst/>
              <a:cxnLst/>
              <a:rect l="l" t="t" r="r" b="b"/>
              <a:pathLst>
                <a:path w="2451" h="1822" extrusionOk="0">
                  <a:moveTo>
                    <a:pt x="629" y="0"/>
                  </a:moveTo>
                  <a:lnTo>
                    <a:pt x="517" y="23"/>
                  </a:lnTo>
                  <a:lnTo>
                    <a:pt x="450" y="45"/>
                  </a:lnTo>
                  <a:lnTo>
                    <a:pt x="360" y="90"/>
                  </a:lnTo>
                  <a:lnTo>
                    <a:pt x="292" y="158"/>
                  </a:lnTo>
                  <a:lnTo>
                    <a:pt x="225" y="225"/>
                  </a:lnTo>
                  <a:lnTo>
                    <a:pt x="157" y="315"/>
                  </a:lnTo>
                  <a:lnTo>
                    <a:pt x="112" y="450"/>
                  </a:lnTo>
                  <a:lnTo>
                    <a:pt x="67" y="585"/>
                  </a:lnTo>
                  <a:lnTo>
                    <a:pt x="22" y="742"/>
                  </a:lnTo>
                  <a:lnTo>
                    <a:pt x="0" y="1034"/>
                  </a:lnTo>
                  <a:lnTo>
                    <a:pt x="22" y="1282"/>
                  </a:lnTo>
                  <a:lnTo>
                    <a:pt x="67" y="1484"/>
                  </a:lnTo>
                  <a:lnTo>
                    <a:pt x="157" y="1619"/>
                  </a:lnTo>
                  <a:lnTo>
                    <a:pt x="292" y="1731"/>
                  </a:lnTo>
                  <a:lnTo>
                    <a:pt x="427" y="1799"/>
                  </a:lnTo>
                  <a:lnTo>
                    <a:pt x="584" y="1821"/>
                  </a:lnTo>
                  <a:lnTo>
                    <a:pt x="742" y="1821"/>
                  </a:lnTo>
                  <a:lnTo>
                    <a:pt x="922" y="1799"/>
                  </a:lnTo>
                  <a:lnTo>
                    <a:pt x="1079" y="1776"/>
                  </a:lnTo>
                  <a:lnTo>
                    <a:pt x="1394" y="1686"/>
                  </a:lnTo>
                  <a:lnTo>
                    <a:pt x="1618" y="1596"/>
                  </a:lnTo>
                  <a:lnTo>
                    <a:pt x="1686" y="1551"/>
                  </a:lnTo>
                  <a:lnTo>
                    <a:pt x="2450" y="1012"/>
                  </a:lnTo>
                  <a:lnTo>
                    <a:pt x="2360" y="922"/>
                  </a:lnTo>
                  <a:lnTo>
                    <a:pt x="2113" y="720"/>
                  </a:lnTo>
                  <a:lnTo>
                    <a:pt x="1753" y="450"/>
                  </a:lnTo>
                  <a:lnTo>
                    <a:pt x="1551" y="315"/>
                  </a:lnTo>
                  <a:lnTo>
                    <a:pt x="1349" y="203"/>
                  </a:lnTo>
                  <a:lnTo>
                    <a:pt x="1124" y="90"/>
                  </a:lnTo>
                  <a:lnTo>
                    <a:pt x="922" y="23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2923750" y="1803225"/>
              <a:ext cx="29800" cy="29800"/>
            </a:xfrm>
            <a:custGeom>
              <a:avLst/>
              <a:gdLst/>
              <a:ahLst/>
              <a:cxnLst/>
              <a:rect l="l" t="t" r="r" b="b"/>
              <a:pathLst>
                <a:path w="1192" h="1192" extrusionOk="0">
                  <a:moveTo>
                    <a:pt x="585" y="0"/>
                  </a:moveTo>
                  <a:lnTo>
                    <a:pt x="472" y="23"/>
                  </a:lnTo>
                  <a:lnTo>
                    <a:pt x="360" y="45"/>
                  </a:lnTo>
                  <a:lnTo>
                    <a:pt x="247" y="113"/>
                  </a:lnTo>
                  <a:lnTo>
                    <a:pt x="157" y="180"/>
                  </a:lnTo>
                  <a:lnTo>
                    <a:pt x="90" y="292"/>
                  </a:lnTo>
                  <a:lnTo>
                    <a:pt x="45" y="382"/>
                  </a:lnTo>
                  <a:lnTo>
                    <a:pt x="0" y="495"/>
                  </a:lnTo>
                  <a:lnTo>
                    <a:pt x="0" y="607"/>
                  </a:lnTo>
                  <a:lnTo>
                    <a:pt x="23" y="720"/>
                  </a:lnTo>
                  <a:lnTo>
                    <a:pt x="45" y="832"/>
                  </a:lnTo>
                  <a:lnTo>
                    <a:pt x="113" y="944"/>
                  </a:lnTo>
                  <a:lnTo>
                    <a:pt x="202" y="1034"/>
                  </a:lnTo>
                  <a:lnTo>
                    <a:pt x="292" y="1102"/>
                  </a:lnTo>
                  <a:lnTo>
                    <a:pt x="382" y="1147"/>
                  </a:lnTo>
                  <a:lnTo>
                    <a:pt x="495" y="1192"/>
                  </a:lnTo>
                  <a:lnTo>
                    <a:pt x="607" y="1192"/>
                  </a:lnTo>
                  <a:lnTo>
                    <a:pt x="742" y="1169"/>
                  </a:lnTo>
                  <a:lnTo>
                    <a:pt x="832" y="1147"/>
                  </a:lnTo>
                  <a:lnTo>
                    <a:pt x="944" y="1079"/>
                  </a:lnTo>
                  <a:lnTo>
                    <a:pt x="1034" y="989"/>
                  </a:lnTo>
                  <a:lnTo>
                    <a:pt x="1102" y="899"/>
                  </a:lnTo>
                  <a:lnTo>
                    <a:pt x="1147" y="809"/>
                  </a:lnTo>
                  <a:lnTo>
                    <a:pt x="1191" y="697"/>
                  </a:lnTo>
                  <a:lnTo>
                    <a:pt x="1191" y="585"/>
                  </a:lnTo>
                  <a:lnTo>
                    <a:pt x="1169" y="450"/>
                  </a:lnTo>
                  <a:lnTo>
                    <a:pt x="1147" y="337"/>
                  </a:lnTo>
                  <a:lnTo>
                    <a:pt x="1079" y="248"/>
                  </a:lnTo>
                  <a:lnTo>
                    <a:pt x="989" y="158"/>
                  </a:lnTo>
                  <a:lnTo>
                    <a:pt x="899" y="90"/>
                  </a:lnTo>
                  <a:lnTo>
                    <a:pt x="809" y="23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2857425" y="1879650"/>
              <a:ext cx="15200" cy="15200"/>
            </a:xfrm>
            <a:custGeom>
              <a:avLst/>
              <a:gdLst/>
              <a:ahLst/>
              <a:cxnLst/>
              <a:rect l="l" t="t" r="r" b="b"/>
              <a:pathLst>
                <a:path w="608" h="608" extrusionOk="0">
                  <a:moveTo>
                    <a:pt x="225" y="0"/>
                  </a:moveTo>
                  <a:lnTo>
                    <a:pt x="135" y="45"/>
                  </a:lnTo>
                  <a:lnTo>
                    <a:pt x="46" y="135"/>
                  </a:lnTo>
                  <a:lnTo>
                    <a:pt x="1" y="248"/>
                  </a:lnTo>
                  <a:lnTo>
                    <a:pt x="1" y="360"/>
                  </a:lnTo>
                  <a:lnTo>
                    <a:pt x="46" y="472"/>
                  </a:lnTo>
                  <a:lnTo>
                    <a:pt x="135" y="562"/>
                  </a:lnTo>
                  <a:lnTo>
                    <a:pt x="248" y="607"/>
                  </a:lnTo>
                  <a:lnTo>
                    <a:pt x="360" y="607"/>
                  </a:lnTo>
                  <a:lnTo>
                    <a:pt x="473" y="540"/>
                  </a:lnTo>
                  <a:lnTo>
                    <a:pt x="563" y="450"/>
                  </a:lnTo>
                  <a:lnTo>
                    <a:pt x="608" y="338"/>
                  </a:lnTo>
                  <a:lnTo>
                    <a:pt x="608" y="225"/>
                  </a:lnTo>
                  <a:lnTo>
                    <a:pt x="540" y="113"/>
                  </a:lnTo>
                  <a:lnTo>
                    <a:pt x="450" y="45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910250" y="1870100"/>
              <a:ext cx="107375" cy="67450"/>
            </a:xfrm>
            <a:custGeom>
              <a:avLst/>
              <a:gdLst/>
              <a:ahLst/>
              <a:cxnLst/>
              <a:rect l="l" t="t" r="r" b="b"/>
              <a:pathLst>
                <a:path w="4295" h="2698" extrusionOk="0">
                  <a:moveTo>
                    <a:pt x="2923" y="0"/>
                  </a:moveTo>
                  <a:lnTo>
                    <a:pt x="2383" y="45"/>
                  </a:lnTo>
                  <a:lnTo>
                    <a:pt x="1934" y="113"/>
                  </a:lnTo>
                  <a:lnTo>
                    <a:pt x="1484" y="180"/>
                  </a:lnTo>
                  <a:lnTo>
                    <a:pt x="1" y="1259"/>
                  </a:lnTo>
                  <a:lnTo>
                    <a:pt x="225" y="1506"/>
                  </a:lnTo>
                  <a:lnTo>
                    <a:pt x="450" y="1709"/>
                  </a:lnTo>
                  <a:lnTo>
                    <a:pt x="675" y="1911"/>
                  </a:lnTo>
                  <a:lnTo>
                    <a:pt x="877" y="2091"/>
                  </a:lnTo>
                  <a:lnTo>
                    <a:pt x="1080" y="2226"/>
                  </a:lnTo>
                  <a:lnTo>
                    <a:pt x="1282" y="2361"/>
                  </a:lnTo>
                  <a:lnTo>
                    <a:pt x="1484" y="2450"/>
                  </a:lnTo>
                  <a:lnTo>
                    <a:pt x="1687" y="2540"/>
                  </a:lnTo>
                  <a:lnTo>
                    <a:pt x="1866" y="2608"/>
                  </a:lnTo>
                  <a:lnTo>
                    <a:pt x="2046" y="2653"/>
                  </a:lnTo>
                  <a:lnTo>
                    <a:pt x="2226" y="2675"/>
                  </a:lnTo>
                  <a:lnTo>
                    <a:pt x="2406" y="2698"/>
                  </a:lnTo>
                  <a:lnTo>
                    <a:pt x="2563" y="2698"/>
                  </a:lnTo>
                  <a:lnTo>
                    <a:pt x="2721" y="2675"/>
                  </a:lnTo>
                  <a:lnTo>
                    <a:pt x="2878" y="2630"/>
                  </a:lnTo>
                  <a:lnTo>
                    <a:pt x="3013" y="2585"/>
                  </a:lnTo>
                  <a:lnTo>
                    <a:pt x="3148" y="2540"/>
                  </a:lnTo>
                  <a:lnTo>
                    <a:pt x="3283" y="2473"/>
                  </a:lnTo>
                  <a:lnTo>
                    <a:pt x="3530" y="2293"/>
                  </a:lnTo>
                  <a:lnTo>
                    <a:pt x="3732" y="2091"/>
                  </a:lnTo>
                  <a:lnTo>
                    <a:pt x="3912" y="1866"/>
                  </a:lnTo>
                  <a:lnTo>
                    <a:pt x="4069" y="1619"/>
                  </a:lnTo>
                  <a:lnTo>
                    <a:pt x="4182" y="1349"/>
                  </a:lnTo>
                  <a:lnTo>
                    <a:pt x="4249" y="1079"/>
                  </a:lnTo>
                  <a:lnTo>
                    <a:pt x="4294" y="810"/>
                  </a:lnTo>
                  <a:lnTo>
                    <a:pt x="4294" y="697"/>
                  </a:lnTo>
                  <a:lnTo>
                    <a:pt x="4272" y="585"/>
                  </a:lnTo>
                  <a:lnTo>
                    <a:pt x="4249" y="495"/>
                  </a:lnTo>
                  <a:lnTo>
                    <a:pt x="4182" y="405"/>
                  </a:lnTo>
                  <a:lnTo>
                    <a:pt x="4137" y="337"/>
                  </a:lnTo>
                  <a:lnTo>
                    <a:pt x="4069" y="270"/>
                  </a:lnTo>
                  <a:lnTo>
                    <a:pt x="3889" y="158"/>
                  </a:lnTo>
                  <a:lnTo>
                    <a:pt x="3665" y="90"/>
                  </a:lnTo>
                  <a:lnTo>
                    <a:pt x="3440" y="45"/>
                  </a:lnTo>
                  <a:lnTo>
                    <a:pt x="3170" y="23"/>
                  </a:lnTo>
                  <a:lnTo>
                    <a:pt x="2923" y="0"/>
                  </a:lnTo>
                  <a:close/>
                </a:path>
              </a:pathLst>
            </a:custGeom>
            <a:solidFill>
              <a:srgbClr val="92D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2878775" y="1899325"/>
              <a:ext cx="45550" cy="60700"/>
            </a:xfrm>
            <a:custGeom>
              <a:avLst/>
              <a:gdLst/>
              <a:ahLst/>
              <a:cxnLst/>
              <a:rect l="l" t="t" r="r" b="b"/>
              <a:pathLst>
                <a:path w="1822" h="2428" extrusionOk="0">
                  <a:moveTo>
                    <a:pt x="1372" y="0"/>
                  </a:moveTo>
                  <a:lnTo>
                    <a:pt x="608" y="562"/>
                  </a:lnTo>
                  <a:lnTo>
                    <a:pt x="540" y="630"/>
                  </a:lnTo>
                  <a:lnTo>
                    <a:pt x="405" y="809"/>
                  </a:lnTo>
                  <a:lnTo>
                    <a:pt x="226" y="1057"/>
                  </a:lnTo>
                  <a:lnTo>
                    <a:pt x="136" y="1214"/>
                  </a:lnTo>
                  <a:lnTo>
                    <a:pt x="68" y="1371"/>
                  </a:lnTo>
                  <a:lnTo>
                    <a:pt x="23" y="1529"/>
                  </a:lnTo>
                  <a:lnTo>
                    <a:pt x="1" y="1686"/>
                  </a:lnTo>
                  <a:lnTo>
                    <a:pt x="1" y="1843"/>
                  </a:lnTo>
                  <a:lnTo>
                    <a:pt x="68" y="1978"/>
                  </a:lnTo>
                  <a:lnTo>
                    <a:pt x="181" y="2113"/>
                  </a:lnTo>
                  <a:lnTo>
                    <a:pt x="338" y="2226"/>
                  </a:lnTo>
                  <a:lnTo>
                    <a:pt x="563" y="2338"/>
                  </a:lnTo>
                  <a:lnTo>
                    <a:pt x="877" y="2405"/>
                  </a:lnTo>
                  <a:lnTo>
                    <a:pt x="1035" y="2405"/>
                  </a:lnTo>
                  <a:lnTo>
                    <a:pt x="1170" y="2428"/>
                  </a:lnTo>
                  <a:lnTo>
                    <a:pt x="1305" y="2405"/>
                  </a:lnTo>
                  <a:lnTo>
                    <a:pt x="1417" y="2383"/>
                  </a:lnTo>
                  <a:lnTo>
                    <a:pt x="1507" y="2338"/>
                  </a:lnTo>
                  <a:lnTo>
                    <a:pt x="1597" y="2293"/>
                  </a:lnTo>
                  <a:lnTo>
                    <a:pt x="1664" y="2226"/>
                  </a:lnTo>
                  <a:lnTo>
                    <a:pt x="1709" y="2136"/>
                  </a:lnTo>
                  <a:lnTo>
                    <a:pt x="1754" y="2068"/>
                  </a:lnTo>
                  <a:lnTo>
                    <a:pt x="1799" y="1978"/>
                  </a:lnTo>
                  <a:lnTo>
                    <a:pt x="1822" y="1776"/>
                  </a:lnTo>
                  <a:lnTo>
                    <a:pt x="1822" y="1551"/>
                  </a:lnTo>
                  <a:lnTo>
                    <a:pt x="1799" y="1304"/>
                  </a:lnTo>
                  <a:lnTo>
                    <a:pt x="1754" y="1079"/>
                  </a:lnTo>
                  <a:lnTo>
                    <a:pt x="1687" y="832"/>
                  </a:lnTo>
                  <a:lnTo>
                    <a:pt x="1552" y="427"/>
                  </a:lnTo>
                  <a:lnTo>
                    <a:pt x="1417" y="135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F7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2978250" y="1877950"/>
              <a:ext cx="29800" cy="29825"/>
            </a:xfrm>
            <a:custGeom>
              <a:avLst/>
              <a:gdLst/>
              <a:ahLst/>
              <a:cxnLst/>
              <a:rect l="l" t="t" r="r" b="b"/>
              <a:pathLst>
                <a:path w="1192" h="1193" extrusionOk="0">
                  <a:moveTo>
                    <a:pt x="563" y="1"/>
                  </a:moveTo>
                  <a:lnTo>
                    <a:pt x="450" y="23"/>
                  </a:lnTo>
                  <a:lnTo>
                    <a:pt x="338" y="68"/>
                  </a:lnTo>
                  <a:lnTo>
                    <a:pt x="225" y="113"/>
                  </a:lnTo>
                  <a:lnTo>
                    <a:pt x="135" y="203"/>
                  </a:lnTo>
                  <a:lnTo>
                    <a:pt x="68" y="293"/>
                  </a:lnTo>
                  <a:lnTo>
                    <a:pt x="23" y="406"/>
                  </a:lnTo>
                  <a:lnTo>
                    <a:pt x="1" y="518"/>
                  </a:lnTo>
                  <a:lnTo>
                    <a:pt x="1" y="630"/>
                  </a:lnTo>
                  <a:lnTo>
                    <a:pt x="1" y="743"/>
                  </a:lnTo>
                  <a:lnTo>
                    <a:pt x="46" y="855"/>
                  </a:lnTo>
                  <a:lnTo>
                    <a:pt x="113" y="945"/>
                  </a:lnTo>
                  <a:lnTo>
                    <a:pt x="180" y="1035"/>
                  </a:lnTo>
                  <a:lnTo>
                    <a:pt x="270" y="1102"/>
                  </a:lnTo>
                  <a:lnTo>
                    <a:pt x="383" y="1170"/>
                  </a:lnTo>
                  <a:lnTo>
                    <a:pt x="495" y="1192"/>
                  </a:lnTo>
                  <a:lnTo>
                    <a:pt x="720" y="1192"/>
                  </a:lnTo>
                  <a:lnTo>
                    <a:pt x="832" y="1147"/>
                  </a:lnTo>
                  <a:lnTo>
                    <a:pt x="945" y="1080"/>
                  </a:lnTo>
                  <a:lnTo>
                    <a:pt x="1035" y="1013"/>
                  </a:lnTo>
                  <a:lnTo>
                    <a:pt x="1102" y="900"/>
                  </a:lnTo>
                  <a:lnTo>
                    <a:pt x="1147" y="810"/>
                  </a:lnTo>
                  <a:lnTo>
                    <a:pt x="1169" y="698"/>
                  </a:lnTo>
                  <a:lnTo>
                    <a:pt x="1192" y="585"/>
                  </a:lnTo>
                  <a:lnTo>
                    <a:pt x="1169" y="473"/>
                  </a:lnTo>
                  <a:lnTo>
                    <a:pt x="1125" y="361"/>
                  </a:lnTo>
                  <a:lnTo>
                    <a:pt x="1080" y="248"/>
                  </a:lnTo>
                  <a:lnTo>
                    <a:pt x="990" y="158"/>
                  </a:lnTo>
                  <a:lnTo>
                    <a:pt x="900" y="91"/>
                  </a:lnTo>
                  <a:lnTo>
                    <a:pt x="787" y="4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2896775" y="1934150"/>
              <a:ext cx="15200" cy="14650"/>
            </a:xfrm>
            <a:custGeom>
              <a:avLst/>
              <a:gdLst/>
              <a:ahLst/>
              <a:cxnLst/>
              <a:rect l="l" t="t" r="r" b="b"/>
              <a:pathLst>
                <a:path w="608" h="586" extrusionOk="0">
                  <a:moveTo>
                    <a:pt x="225" y="1"/>
                  </a:moveTo>
                  <a:lnTo>
                    <a:pt x="113" y="46"/>
                  </a:lnTo>
                  <a:lnTo>
                    <a:pt x="45" y="136"/>
                  </a:lnTo>
                  <a:lnTo>
                    <a:pt x="0" y="248"/>
                  </a:lnTo>
                  <a:lnTo>
                    <a:pt x="0" y="361"/>
                  </a:lnTo>
                  <a:lnTo>
                    <a:pt x="45" y="473"/>
                  </a:lnTo>
                  <a:lnTo>
                    <a:pt x="135" y="540"/>
                  </a:lnTo>
                  <a:lnTo>
                    <a:pt x="247" y="585"/>
                  </a:lnTo>
                  <a:lnTo>
                    <a:pt x="360" y="585"/>
                  </a:lnTo>
                  <a:lnTo>
                    <a:pt x="472" y="540"/>
                  </a:lnTo>
                  <a:lnTo>
                    <a:pt x="562" y="450"/>
                  </a:lnTo>
                  <a:lnTo>
                    <a:pt x="607" y="338"/>
                  </a:lnTo>
                  <a:lnTo>
                    <a:pt x="585" y="226"/>
                  </a:lnTo>
                  <a:lnTo>
                    <a:pt x="540" y="113"/>
                  </a:lnTo>
                  <a:lnTo>
                    <a:pt x="450" y="2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2877100" y="1831325"/>
              <a:ext cx="115225" cy="90500"/>
            </a:xfrm>
            <a:custGeom>
              <a:avLst/>
              <a:gdLst/>
              <a:ahLst/>
              <a:cxnLst/>
              <a:rect l="l" t="t" r="r" b="b"/>
              <a:pathLst>
                <a:path w="4609" h="3620" extrusionOk="0">
                  <a:moveTo>
                    <a:pt x="3732" y="0"/>
                  </a:moveTo>
                  <a:lnTo>
                    <a:pt x="3709" y="45"/>
                  </a:lnTo>
                  <a:lnTo>
                    <a:pt x="3687" y="90"/>
                  </a:lnTo>
                  <a:lnTo>
                    <a:pt x="3709" y="180"/>
                  </a:lnTo>
                  <a:lnTo>
                    <a:pt x="3709" y="270"/>
                  </a:lnTo>
                  <a:lnTo>
                    <a:pt x="3687" y="427"/>
                  </a:lnTo>
                  <a:lnTo>
                    <a:pt x="3597" y="607"/>
                  </a:lnTo>
                  <a:lnTo>
                    <a:pt x="3530" y="742"/>
                  </a:lnTo>
                  <a:lnTo>
                    <a:pt x="3417" y="967"/>
                  </a:lnTo>
                  <a:lnTo>
                    <a:pt x="3282" y="989"/>
                  </a:lnTo>
                  <a:lnTo>
                    <a:pt x="3102" y="1057"/>
                  </a:lnTo>
                  <a:lnTo>
                    <a:pt x="2653" y="1259"/>
                  </a:lnTo>
                  <a:lnTo>
                    <a:pt x="2136" y="1574"/>
                  </a:lnTo>
                  <a:lnTo>
                    <a:pt x="1551" y="1956"/>
                  </a:lnTo>
                  <a:lnTo>
                    <a:pt x="1192" y="2226"/>
                  </a:lnTo>
                  <a:lnTo>
                    <a:pt x="877" y="2495"/>
                  </a:lnTo>
                  <a:lnTo>
                    <a:pt x="607" y="2743"/>
                  </a:lnTo>
                  <a:lnTo>
                    <a:pt x="360" y="2967"/>
                  </a:lnTo>
                  <a:lnTo>
                    <a:pt x="180" y="3170"/>
                  </a:lnTo>
                  <a:lnTo>
                    <a:pt x="68" y="3350"/>
                  </a:lnTo>
                  <a:lnTo>
                    <a:pt x="0" y="3484"/>
                  </a:lnTo>
                  <a:lnTo>
                    <a:pt x="0" y="3529"/>
                  </a:lnTo>
                  <a:lnTo>
                    <a:pt x="0" y="3574"/>
                  </a:lnTo>
                  <a:lnTo>
                    <a:pt x="45" y="3597"/>
                  </a:lnTo>
                  <a:lnTo>
                    <a:pt x="90" y="3619"/>
                  </a:lnTo>
                  <a:lnTo>
                    <a:pt x="248" y="3597"/>
                  </a:lnTo>
                  <a:lnTo>
                    <a:pt x="450" y="3529"/>
                  </a:lnTo>
                  <a:lnTo>
                    <a:pt x="697" y="3417"/>
                  </a:lnTo>
                  <a:lnTo>
                    <a:pt x="989" y="3282"/>
                  </a:lnTo>
                  <a:lnTo>
                    <a:pt x="1304" y="3080"/>
                  </a:lnTo>
                  <a:lnTo>
                    <a:pt x="1664" y="2855"/>
                  </a:lnTo>
                  <a:lnTo>
                    <a:pt x="2023" y="2608"/>
                  </a:lnTo>
                  <a:lnTo>
                    <a:pt x="2608" y="2158"/>
                  </a:lnTo>
                  <a:lnTo>
                    <a:pt x="3080" y="1731"/>
                  </a:lnTo>
                  <a:lnTo>
                    <a:pt x="3260" y="1551"/>
                  </a:lnTo>
                  <a:lnTo>
                    <a:pt x="3417" y="1371"/>
                  </a:lnTo>
                  <a:lnTo>
                    <a:pt x="3507" y="1237"/>
                  </a:lnTo>
                  <a:lnTo>
                    <a:pt x="3575" y="1102"/>
                  </a:lnTo>
                  <a:lnTo>
                    <a:pt x="3799" y="1057"/>
                  </a:lnTo>
                  <a:lnTo>
                    <a:pt x="4047" y="1034"/>
                  </a:lnTo>
                  <a:lnTo>
                    <a:pt x="4294" y="1034"/>
                  </a:lnTo>
                  <a:lnTo>
                    <a:pt x="4519" y="1079"/>
                  </a:lnTo>
                  <a:lnTo>
                    <a:pt x="4564" y="1102"/>
                  </a:lnTo>
                  <a:lnTo>
                    <a:pt x="4586" y="1079"/>
                  </a:lnTo>
                  <a:lnTo>
                    <a:pt x="4609" y="1034"/>
                  </a:lnTo>
                  <a:lnTo>
                    <a:pt x="4586" y="989"/>
                  </a:lnTo>
                  <a:lnTo>
                    <a:pt x="4541" y="944"/>
                  </a:lnTo>
                  <a:lnTo>
                    <a:pt x="4294" y="899"/>
                  </a:lnTo>
                  <a:lnTo>
                    <a:pt x="4047" y="899"/>
                  </a:lnTo>
                  <a:lnTo>
                    <a:pt x="3799" y="922"/>
                  </a:lnTo>
                  <a:lnTo>
                    <a:pt x="3575" y="967"/>
                  </a:lnTo>
                  <a:lnTo>
                    <a:pt x="3687" y="720"/>
                  </a:lnTo>
                  <a:lnTo>
                    <a:pt x="3777" y="562"/>
                  </a:lnTo>
                  <a:lnTo>
                    <a:pt x="3822" y="382"/>
                  </a:lnTo>
                  <a:lnTo>
                    <a:pt x="3867" y="225"/>
                  </a:lnTo>
                  <a:lnTo>
                    <a:pt x="3844" y="135"/>
                  </a:lnTo>
                  <a:lnTo>
                    <a:pt x="3822" y="45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rgbClr val="5A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1125975" y="1399725"/>
              <a:ext cx="837925" cy="346750"/>
            </a:xfrm>
            <a:custGeom>
              <a:avLst/>
              <a:gdLst/>
              <a:ahLst/>
              <a:cxnLst/>
              <a:rect l="l" t="t" r="r" b="b"/>
              <a:pathLst>
                <a:path w="33517" h="13870" extrusionOk="0">
                  <a:moveTo>
                    <a:pt x="16680" y="0"/>
                  </a:moveTo>
                  <a:lnTo>
                    <a:pt x="16523" y="23"/>
                  </a:lnTo>
                  <a:lnTo>
                    <a:pt x="16388" y="68"/>
                  </a:lnTo>
                  <a:lnTo>
                    <a:pt x="16253" y="135"/>
                  </a:lnTo>
                  <a:lnTo>
                    <a:pt x="16118" y="203"/>
                  </a:lnTo>
                  <a:lnTo>
                    <a:pt x="15983" y="292"/>
                  </a:lnTo>
                  <a:lnTo>
                    <a:pt x="15759" y="495"/>
                  </a:lnTo>
                  <a:lnTo>
                    <a:pt x="15534" y="742"/>
                  </a:lnTo>
                  <a:lnTo>
                    <a:pt x="15331" y="1057"/>
                  </a:lnTo>
                  <a:lnTo>
                    <a:pt x="15129" y="1394"/>
                  </a:lnTo>
                  <a:lnTo>
                    <a:pt x="14972" y="1754"/>
                  </a:lnTo>
                  <a:lnTo>
                    <a:pt x="14814" y="2136"/>
                  </a:lnTo>
                  <a:lnTo>
                    <a:pt x="14657" y="2563"/>
                  </a:lnTo>
                  <a:lnTo>
                    <a:pt x="14545" y="3012"/>
                  </a:lnTo>
                  <a:lnTo>
                    <a:pt x="14432" y="3462"/>
                  </a:lnTo>
                  <a:lnTo>
                    <a:pt x="14230" y="4384"/>
                  </a:lnTo>
                  <a:lnTo>
                    <a:pt x="14073" y="5305"/>
                  </a:lnTo>
                  <a:lnTo>
                    <a:pt x="13960" y="6204"/>
                  </a:lnTo>
                  <a:lnTo>
                    <a:pt x="13870" y="7014"/>
                  </a:lnTo>
                  <a:lnTo>
                    <a:pt x="13825" y="7711"/>
                  </a:lnTo>
                  <a:lnTo>
                    <a:pt x="13803" y="8250"/>
                  </a:lnTo>
                  <a:lnTo>
                    <a:pt x="13780" y="8722"/>
                  </a:lnTo>
                  <a:lnTo>
                    <a:pt x="13758" y="8542"/>
                  </a:lnTo>
                  <a:lnTo>
                    <a:pt x="13668" y="8070"/>
                  </a:lnTo>
                  <a:lnTo>
                    <a:pt x="13601" y="7733"/>
                  </a:lnTo>
                  <a:lnTo>
                    <a:pt x="13488" y="7328"/>
                  </a:lnTo>
                  <a:lnTo>
                    <a:pt x="13353" y="6901"/>
                  </a:lnTo>
                  <a:lnTo>
                    <a:pt x="13196" y="6452"/>
                  </a:lnTo>
                  <a:lnTo>
                    <a:pt x="12994" y="5980"/>
                  </a:lnTo>
                  <a:lnTo>
                    <a:pt x="12746" y="5485"/>
                  </a:lnTo>
                  <a:lnTo>
                    <a:pt x="12454" y="4991"/>
                  </a:lnTo>
                  <a:lnTo>
                    <a:pt x="12094" y="4496"/>
                  </a:lnTo>
                  <a:lnTo>
                    <a:pt x="11915" y="4249"/>
                  </a:lnTo>
                  <a:lnTo>
                    <a:pt x="11712" y="4024"/>
                  </a:lnTo>
                  <a:lnTo>
                    <a:pt x="11488" y="3777"/>
                  </a:lnTo>
                  <a:lnTo>
                    <a:pt x="11240" y="3552"/>
                  </a:lnTo>
                  <a:lnTo>
                    <a:pt x="10993" y="3350"/>
                  </a:lnTo>
                  <a:lnTo>
                    <a:pt x="10746" y="3147"/>
                  </a:lnTo>
                  <a:lnTo>
                    <a:pt x="10453" y="2945"/>
                  </a:lnTo>
                  <a:lnTo>
                    <a:pt x="10161" y="2765"/>
                  </a:lnTo>
                  <a:lnTo>
                    <a:pt x="9847" y="2630"/>
                  </a:lnTo>
                  <a:lnTo>
                    <a:pt x="9554" y="2540"/>
                  </a:lnTo>
                  <a:lnTo>
                    <a:pt x="9262" y="2495"/>
                  </a:lnTo>
                  <a:lnTo>
                    <a:pt x="8992" y="2518"/>
                  </a:lnTo>
                  <a:lnTo>
                    <a:pt x="8723" y="2585"/>
                  </a:lnTo>
                  <a:lnTo>
                    <a:pt x="8453" y="2698"/>
                  </a:lnTo>
                  <a:lnTo>
                    <a:pt x="8183" y="2855"/>
                  </a:lnTo>
                  <a:lnTo>
                    <a:pt x="7936" y="3035"/>
                  </a:lnTo>
                  <a:lnTo>
                    <a:pt x="7689" y="3260"/>
                  </a:lnTo>
                  <a:lnTo>
                    <a:pt x="7464" y="3507"/>
                  </a:lnTo>
                  <a:lnTo>
                    <a:pt x="7239" y="3799"/>
                  </a:lnTo>
                  <a:lnTo>
                    <a:pt x="7014" y="4091"/>
                  </a:lnTo>
                  <a:lnTo>
                    <a:pt x="6812" y="4406"/>
                  </a:lnTo>
                  <a:lnTo>
                    <a:pt x="6610" y="4743"/>
                  </a:lnTo>
                  <a:lnTo>
                    <a:pt x="6250" y="5463"/>
                  </a:lnTo>
                  <a:lnTo>
                    <a:pt x="5913" y="6182"/>
                  </a:lnTo>
                  <a:lnTo>
                    <a:pt x="5621" y="6901"/>
                  </a:lnTo>
                  <a:lnTo>
                    <a:pt x="5373" y="7598"/>
                  </a:lnTo>
                  <a:lnTo>
                    <a:pt x="5171" y="8228"/>
                  </a:lnTo>
                  <a:lnTo>
                    <a:pt x="4879" y="9172"/>
                  </a:lnTo>
                  <a:lnTo>
                    <a:pt x="4789" y="9554"/>
                  </a:lnTo>
                  <a:lnTo>
                    <a:pt x="4542" y="9352"/>
                  </a:lnTo>
                  <a:lnTo>
                    <a:pt x="4317" y="9194"/>
                  </a:lnTo>
                  <a:lnTo>
                    <a:pt x="4092" y="9082"/>
                  </a:lnTo>
                  <a:lnTo>
                    <a:pt x="3867" y="9037"/>
                  </a:lnTo>
                  <a:lnTo>
                    <a:pt x="3642" y="9014"/>
                  </a:lnTo>
                  <a:lnTo>
                    <a:pt x="3418" y="9037"/>
                  </a:lnTo>
                  <a:lnTo>
                    <a:pt x="3215" y="9104"/>
                  </a:lnTo>
                  <a:lnTo>
                    <a:pt x="2990" y="9194"/>
                  </a:lnTo>
                  <a:lnTo>
                    <a:pt x="2788" y="9307"/>
                  </a:lnTo>
                  <a:lnTo>
                    <a:pt x="2586" y="9464"/>
                  </a:lnTo>
                  <a:lnTo>
                    <a:pt x="2384" y="9644"/>
                  </a:lnTo>
                  <a:lnTo>
                    <a:pt x="2181" y="9846"/>
                  </a:lnTo>
                  <a:lnTo>
                    <a:pt x="2001" y="10048"/>
                  </a:lnTo>
                  <a:lnTo>
                    <a:pt x="1822" y="10296"/>
                  </a:lnTo>
                  <a:lnTo>
                    <a:pt x="1462" y="10790"/>
                  </a:lnTo>
                  <a:lnTo>
                    <a:pt x="1147" y="11330"/>
                  </a:lnTo>
                  <a:lnTo>
                    <a:pt x="855" y="11847"/>
                  </a:lnTo>
                  <a:lnTo>
                    <a:pt x="608" y="12364"/>
                  </a:lnTo>
                  <a:lnTo>
                    <a:pt x="383" y="12858"/>
                  </a:lnTo>
                  <a:lnTo>
                    <a:pt x="91" y="13578"/>
                  </a:lnTo>
                  <a:lnTo>
                    <a:pt x="1" y="13870"/>
                  </a:lnTo>
                  <a:lnTo>
                    <a:pt x="33517" y="13870"/>
                  </a:lnTo>
                  <a:lnTo>
                    <a:pt x="33472" y="13690"/>
                  </a:lnTo>
                  <a:lnTo>
                    <a:pt x="33315" y="13218"/>
                  </a:lnTo>
                  <a:lnTo>
                    <a:pt x="33045" y="12499"/>
                  </a:lnTo>
                  <a:lnTo>
                    <a:pt x="32865" y="12072"/>
                  </a:lnTo>
                  <a:lnTo>
                    <a:pt x="32663" y="11599"/>
                  </a:lnTo>
                  <a:lnTo>
                    <a:pt x="32415" y="11127"/>
                  </a:lnTo>
                  <a:lnTo>
                    <a:pt x="32146" y="10633"/>
                  </a:lnTo>
                  <a:lnTo>
                    <a:pt x="31831" y="10116"/>
                  </a:lnTo>
                  <a:lnTo>
                    <a:pt x="31494" y="9621"/>
                  </a:lnTo>
                  <a:lnTo>
                    <a:pt x="31112" y="9127"/>
                  </a:lnTo>
                  <a:lnTo>
                    <a:pt x="30707" y="8655"/>
                  </a:lnTo>
                  <a:lnTo>
                    <a:pt x="30258" y="8205"/>
                  </a:lnTo>
                  <a:lnTo>
                    <a:pt x="30033" y="8003"/>
                  </a:lnTo>
                  <a:lnTo>
                    <a:pt x="29785" y="7801"/>
                  </a:lnTo>
                  <a:lnTo>
                    <a:pt x="29426" y="7553"/>
                  </a:lnTo>
                  <a:lnTo>
                    <a:pt x="29089" y="7328"/>
                  </a:lnTo>
                  <a:lnTo>
                    <a:pt x="28729" y="7171"/>
                  </a:lnTo>
                  <a:lnTo>
                    <a:pt x="28369" y="7059"/>
                  </a:lnTo>
                  <a:lnTo>
                    <a:pt x="28010" y="6969"/>
                  </a:lnTo>
                  <a:lnTo>
                    <a:pt x="27650" y="6924"/>
                  </a:lnTo>
                  <a:lnTo>
                    <a:pt x="27290" y="6901"/>
                  </a:lnTo>
                  <a:lnTo>
                    <a:pt x="26931" y="6924"/>
                  </a:lnTo>
                  <a:lnTo>
                    <a:pt x="26571" y="6969"/>
                  </a:lnTo>
                  <a:lnTo>
                    <a:pt x="26234" y="7036"/>
                  </a:lnTo>
                  <a:lnTo>
                    <a:pt x="25897" y="7126"/>
                  </a:lnTo>
                  <a:lnTo>
                    <a:pt x="25559" y="7239"/>
                  </a:lnTo>
                  <a:lnTo>
                    <a:pt x="25222" y="7373"/>
                  </a:lnTo>
                  <a:lnTo>
                    <a:pt x="24908" y="7531"/>
                  </a:lnTo>
                  <a:lnTo>
                    <a:pt x="24593" y="7688"/>
                  </a:lnTo>
                  <a:lnTo>
                    <a:pt x="24301" y="7868"/>
                  </a:lnTo>
                  <a:lnTo>
                    <a:pt x="23716" y="8228"/>
                  </a:lnTo>
                  <a:lnTo>
                    <a:pt x="23199" y="8632"/>
                  </a:lnTo>
                  <a:lnTo>
                    <a:pt x="22750" y="8992"/>
                  </a:lnTo>
                  <a:lnTo>
                    <a:pt x="22367" y="9352"/>
                  </a:lnTo>
                  <a:lnTo>
                    <a:pt x="22053" y="9666"/>
                  </a:lnTo>
                  <a:lnTo>
                    <a:pt x="21805" y="9914"/>
                  </a:lnTo>
                  <a:lnTo>
                    <a:pt x="21603" y="10138"/>
                  </a:lnTo>
                  <a:lnTo>
                    <a:pt x="21603" y="10138"/>
                  </a:lnTo>
                  <a:lnTo>
                    <a:pt x="21626" y="9846"/>
                  </a:lnTo>
                  <a:lnTo>
                    <a:pt x="21648" y="9509"/>
                  </a:lnTo>
                  <a:lnTo>
                    <a:pt x="21671" y="9082"/>
                  </a:lnTo>
                  <a:lnTo>
                    <a:pt x="21671" y="8542"/>
                  </a:lnTo>
                  <a:lnTo>
                    <a:pt x="21648" y="7935"/>
                  </a:lnTo>
                  <a:lnTo>
                    <a:pt x="21581" y="7261"/>
                  </a:lnTo>
                  <a:lnTo>
                    <a:pt x="21491" y="6519"/>
                  </a:lnTo>
                  <a:lnTo>
                    <a:pt x="21333" y="5755"/>
                  </a:lnTo>
                  <a:lnTo>
                    <a:pt x="21243" y="5373"/>
                  </a:lnTo>
                  <a:lnTo>
                    <a:pt x="21131" y="4968"/>
                  </a:lnTo>
                  <a:lnTo>
                    <a:pt x="21019" y="4564"/>
                  </a:lnTo>
                  <a:lnTo>
                    <a:pt x="20861" y="4159"/>
                  </a:lnTo>
                  <a:lnTo>
                    <a:pt x="20704" y="3777"/>
                  </a:lnTo>
                  <a:lnTo>
                    <a:pt x="20524" y="3372"/>
                  </a:lnTo>
                  <a:lnTo>
                    <a:pt x="20322" y="2990"/>
                  </a:lnTo>
                  <a:lnTo>
                    <a:pt x="20097" y="2608"/>
                  </a:lnTo>
                  <a:lnTo>
                    <a:pt x="19850" y="2226"/>
                  </a:lnTo>
                  <a:lnTo>
                    <a:pt x="19580" y="1866"/>
                  </a:lnTo>
                  <a:lnTo>
                    <a:pt x="19265" y="1506"/>
                  </a:lnTo>
                  <a:lnTo>
                    <a:pt x="18951" y="1169"/>
                  </a:lnTo>
                  <a:lnTo>
                    <a:pt x="18591" y="854"/>
                  </a:lnTo>
                  <a:lnTo>
                    <a:pt x="18209" y="540"/>
                  </a:lnTo>
                  <a:lnTo>
                    <a:pt x="18029" y="405"/>
                  </a:lnTo>
                  <a:lnTo>
                    <a:pt x="17827" y="292"/>
                  </a:lnTo>
                  <a:lnTo>
                    <a:pt x="17647" y="203"/>
                  </a:lnTo>
                  <a:lnTo>
                    <a:pt x="17467" y="113"/>
                  </a:lnTo>
                  <a:lnTo>
                    <a:pt x="17310" y="68"/>
                  </a:lnTo>
                  <a:lnTo>
                    <a:pt x="17130" y="23"/>
                  </a:lnTo>
                  <a:lnTo>
                    <a:pt x="169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5924700" y="1924050"/>
              <a:ext cx="615925" cy="255150"/>
            </a:xfrm>
            <a:custGeom>
              <a:avLst/>
              <a:gdLst/>
              <a:ahLst/>
              <a:cxnLst/>
              <a:rect l="l" t="t" r="r" b="b"/>
              <a:pathLst>
                <a:path w="24637" h="10206" extrusionOk="0">
                  <a:moveTo>
                    <a:pt x="12274" y="0"/>
                  </a:moveTo>
                  <a:lnTo>
                    <a:pt x="12026" y="23"/>
                  </a:lnTo>
                  <a:lnTo>
                    <a:pt x="11779" y="90"/>
                  </a:lnTo>
                  <a:lnTo>
                    <a:pt x="11532" y="225"/>
                  </a:lnTo>
                  <a:lnTo>
                    <a:pt x="11240" y="405"/>
                  </a:lnTo>
                  <a:lnTo>
                    <a:pt x="10970" y="630"/>
                  </a:lnTo>
                  <a:lnTo>
                    <a:pt x="10700" y="877"/>
                  </a:lnTo>
                  <a:lnTo>
                    <a:pt x="10475" y="1124"/>
                  </a:lnTo>
                  <a:lnTo>
                    <a:pt x="10250" y="1371"/>
                  </a:lnTo>
                  <a:lnTo>
                    <a:pt x="10048" y="1641"/>
                  </a:lnTo>
                  <a:lnTo>
                    <a:pt x="9868" y="1933"/>
                  </a:lnTo>
                  <a:lnTo>
                    <a:pt x="9688" y="2203"/>
                  </a:lnTo>
                  <a:lnTo>
                    <a:pt x="9554" y="2495"/>
                  </a:lnTo>
                  <a:lnTo>
                    <a:pt x="9419" y="2788"/>
                  </a:lnTo>
                  <a:lnTo>
                    <a:pt x="9284" y="3080"/>
                  </a:lnTo>
                  <a:lnTo>
                    <a:pt x="9104" y="3664"/>
                  </a:lnTo>
                  <a:lnTo>
                    <a:pt x="8947" y="4249"/>
                  </a:lnTo>
                  <a:lnTo>
                    <a:pt x="8834" y="4811"/>
                  </a:lnTo>
                  <a:lnTo>
                    <a:pt x="8767" y="5350"/>
                  </a:lnTo>
                  <a:lnTo>
                    <a:pt x="8722" y="5845"/>
                  </a:lnTo>
                  <a:lnTo>
                    <a:pt x="8699" y="6294"/>
                  </a:lnTo>
                  <a:lnTo>
                    <a:pt x="8699" y="6677"/>
                  </a:lnTo>
                  <a:lnTo>
                    <a:pt x="8722" y="7239"/>
                  </a:lnTo>
                  <a:lnTo>
                    <a:pt x="8744" y="7463"/>
                  </a:lnTo>
                  <a:lnTo>
                    <a:pt x="8609" y="7283"/>
                  </a:lnTo>
                  <a:lnTo>
                    <a:pt x="8205" y="6879"/>
                  </a:lnTo>
                  <a:lnTo>
                    <a:pt x="7913" y="6632"/>
                  </a:lnTo>
                  <a:lnTo>
                    <a:pt x="7575" y="6339"/>
                  </a:lnTo>
                  <a:lnTo>
                    <a:pt x="7193" y="6070"/>
                  </a:lnTo>
                  <a:lnTo>
                    <a:pt x="6766" y="5800"/>
                  </a:lnTo>
                  <a:lnTo>
                    <a:pt x="6317" y="5553"/>
                  </a:lnTo>
                  <a:lnTo>
                    <a:pt x="6092" y="5440"/>
                  </a:lnTo>
                  <a:lnTo>
                    <a:pt x="5845" y="5328"/>
                  </a:lnTo>
                  <a:lnTo>
                    <a:pt x="5597" y="5260"/>
                  </a:lnTo>
                  <a:lnTo>
                    <a:pt x="5350" y="5193"/>
                  </a:lnTo>
                  <a:lnTo>
                    <a:pt x="5103" y="5125"/>
                  </a:lnTo>
                  <a:lnTo>
                    <a:pt x="4833" y="5103"/>
                  </a:lnTo>
                  <a:lnTo>
                    <a:pt x="4586" y="5081"/>
                  </a:lnTo>
                  <a:lnTo>
                    <a:pt x="4316" y="5103"/>
                  </a:lnTo>
                  <a:lnTo>
                    <a:pt x="4046" y="5125"/>
                  </a:lnTo>
                  <a:lnTo>
                    <a:pt x="3776" y="5193"/>
                  </a:lnTo>
                  <a:lnTo>
                    <a:pt x="3529" y="5283"/>
                  </a:lnTo>
                  <a:lnTo>
                    <a:pt x="3259" y="5395"/>
                  </a:lnTo>
                  <a:lnTo>
                    <a:pt x="2990" y="5553"/>
                  </a:lnTo>
                  <a:lnTo>
                    <a:pt x="2742" y="5732"/>
                  </a:lnTo>
                  <a:lnTo>
                    <a:pt x="2383" y="6047"/>
                  </a:lnTo>
                  <a:lnTo>
                    <a:pt x="2068" y="6362"/>
                  </a:lnTo>
                  <a:lnTo>
                    <a:pt x="1753" y="6721"/>
                  </a:lnTo>
                  <a:lnTo>
                    <a:pt x="1484" y="7081"/>
                  </a:lnTo>
                  <a:lnTo>
                    <a:pt x="1236" y="7441"/>
                  </a:lnTo>
                  <a:lnTo>
                    <a:pt x="1012" y="7823"/>
                  </a:lnTo>
                  <a:lnTo>
                    <a:pt x="809" y="8183"/>
                  </a:lnTo>
                  <a:lnTo>
                    <a:pt x="629" y="8542"/>
                  </a:lnTo>
                  <a:lnTo>
                    <a:pt x="337" y="9194"/>
                  </a:lnTo>
                  <a:lnTo>
                    <a:pt x="135" y="9711"/>
                  </a:lnTo>
                  <a:lnTo>
                    <a:pt x="0" y="10206"/>
                  </a:lnTo>
                  <a:lnTo>
                    <a:pt x="24637" y="10206"/>
                  </a:lnTo>
                  <a:lnTo>
                    <a:pt x="24570" y="10003"/>
                  </a:lnTo>
                  <a:lnTo>
                    <a:pt x="24345" y="9464"/>
                  </a:lnTo>
                  <a:lnTo>
                    <a:pt x="24187" y="9104"/>
                  </a:lnTo>
                  <a:lnTo>
                    <a:pt x="24008" y="8722"/>
                  </a:lnTo>
                  <a:lnTo>
                    <a:pt x="23783" y="8340"/>
                  </a:lnTo>
                  <a:lnTo>
                    <a:pt x="23558" y="7935"/>
                  </a:lnTo>
                  <a:lnTo>
                    <a:pt x="23288" y="7576"/>
                  </a:lnTo>
                  <a:lnTo>
                    <a:pt x="23019" y="7239"/>
                  </a:lnTo>
                  <a:lnTo>
                    <a:pt x="22884" y="7104"/>
                  </a:lnTo>
                  <a:lnTo>
                    <a:pt x="22726" y="6969"/>
                  </a:lnTo>
                  <a:lnTo>
                    <a:pt x="22591" y="6856"/>
                  </a:lnTo>
                  <a:lnTo>
                    <a:pt x="22434" y="6766"/>
                  </a:lnTo>
                  <a:lnTo>
                    <a:pt x="22277" y="6699"/>
                  </a:lnTo>
                  <a:lnTo>
                    <a:pt x="22119" y="6654"/>
                  </a:lnTo>
                  <a:lnTo>
                    <a:pt x="21940" y="6632"/>
                  </a:lnTo>
                  <a:lnTo>
                    <a:pt x="21782" y="6654"/>
                  </a:lnTo>
                  <a:lnTo>
                    <a:pt x="21625" y="6699"/>
                  </a:lnTo>
                  <a:lnTo>
                    <a:pt x="21445" y="6766"/>
                  </a:lnTo>
                  <a:lnTo>
                    <a:pt x="21288" y="6879"/>
                  </a:lnTo>
                  <a:lnTo>
                    <a:pt x="21108" y="7036"/>
                  </a:lnTo>
                  <a:lnTo>
                    <a:pt x="21040" y="6766"/>
                  </a:lnTo>
                  <a:lnTo>
                    <a:pt x="20838" y="6047"/>
                  </a:lnTo>
                  <a:lnTo>
                    <a:pt x="20681" y="5598"/>
                  </a:lnTo>
                  <a:lnTo>
                    <a:pt x="20501" y="5081"/>
                  </a:lnTo>
                  <a:lnTo>
                    <a:pt x="20276" y="4564"/>
                  </a:lnTo>
                  <a:lnTo>
                    <a:pt x="20051" y="4024"/>
                  </a:lnTo>
                  <a:lnTo>
                    <a:pt x="19782" y="3507"/>
                  </a:lnTo>
                  <a:lnTo>
                    <a:pt x="19467" y="3012"/>
                  </a:lnTo>
                  <a:lnTo>
                    <a:pt x="19309" y="2788"/>
                  </a:lnTo>
                  <a:lnTo>
                    <a:pt x="19152" y="2585"/>
                  </a:lnTo>
                  <a:lnTo>
                    <a:pt x="18972" y="2406"/>
                  </a:lnTo>
                  <a:lnTo>
                    <a:pt x="18792" y="2248"/>
                  </a:lnTo>
                  <a:lnTo>
                    <a:pt x="18613" y="2113"/>
                  </a:lnTo>
                  <a:lnTo>
                    <a:pt x="18433" y="2001"/>
                  </a:lnTo>
                  <a:lnTo>
                    <a:pt x="18230" y="1911"/>
                  </a:lnTo>
                  <a:lnTo>
                    <a:pt x="18028" y="1866"/>
                  </a:lnTo>
                  <a:lnTo>
                    <a:pt x="17826" y="1844"/>
                  </a:lnTo>
                  <a:lnTo>
                    <a:pt x="17601" y="1866"/>
                  </a:lnTo>
                  <a:lnTo>
                    <a:pt x="17399" y="1933"/>
                  </a:lnTo>
                  <a:lnTo>
                    <a:pt x="17174" y="2046"/>
                  </a:lnTo>
                  <a:lnTo>
                    <a:pt x="16949" y="2181"/>
                  </a:lnTo>
                  <a:lnTo>
                    <a:pt x="16747" y="2316"/>
                  </a:lnTo>
                  <a:lnTo>
                    <a:pt x="16365" y="2630"/>
                  </a:lnTo>
                  <a:lnTo>
                    <a:pt x="16028" y="2967"/>
                  </a:lnTo>
                  <a:lnTo>
                    <a:pt x="15735" y="3305"/>
                  </a:lnTo>
                  <a:lnTo>
                    <a:pt x="15488" y="3664"/>
                  </a:lnTo>
                  <a:lnTo>
                    <a:pt x="15263" y="4024"/>
                  </a:lnTo>
                  <a:lnTo>
                    <a:pt x="15083" y="4406"/>
                  </a:lnTo>
                  <a:lnTo>
                    <a:pt x="14926" y="4743"/>
                  </a:lnTo>
                  <a:lnTo>
                    <a:pt x="14814" y="5081"/>
                  </a:lnTo>
                  <a:lnTo>
                    <a:pt x="14701" y="5395"/>
                  </a:lnTo>
                  <a:lnTo>
                    <a:pt x="14589" y="5935"/>
                  </a:lnTo>
                  <a:lnTo>
                    <a:pt x="14521" y="6294"/>
                  </a:lnTo>
                  <a:lnTo>
                    <a:pt x="14499" y="6429"/>
                  </a:lnTo>
                  <a:lnTo>
                    <a:pt x="14499" y="6070"/>
                  </a:lnTo>
                  <a:lnTo>
                    <a:pt x="14432" y="5170"/>
                  </a:lnTo>
                  <a:lnTo>
                    <a:pt x="14364" y="4564"/>
                  </a:lnTo>
                  <a:lnTo>
                    <a:pt x="14297" y="3912"/>
                  </a:lnTo>
                  <a:lnTo>
                    <a:pt x="14184" y="3237"/>
                  </a:lnTo>
                  <a:lnTo>
                    <a:pt x="14027" y="2540"/>
                  </a:lnTo>
                  <a:lnTo>
                    <a:pt x="13847" y="1888"/>
                  </a:lnTo>
                  <a:lnTo>
                    <a:pt x="13757" y="1596"/>
                  </a:lnTo>
                  <a:lnTo>
                    <a:pt x="13622" y="1304"/>
                  </a:lnTo>
                  <a:lnTo>
                    <a:pt x="13510" y="1034"/>
                  </a:lnTo>
                  <a:lnTo>
                    <a:pt x="13375" y="787"/>
                  </a:lnTo>
                  <a:lnTo>
                    <a:pt x="13218" y="562"/>
                  </a:lnTo>
                  <a:lnTo>
                    <a:pt x="13060" y="382"/>
                  </a:lnTo>
                  <a:lnTo>
                    <a:pt x="12880" y="225"/>
                  </a:lnTo>
                  <a:lnTo>
                    <a:pt x="12701" y="113"/>
                  </a:lnTo>
                  <a:lnTo>
                    <a:pt x="12476" y="45"/>
                  </a:lnTo>
                  <a:lnTo>
                    <a:pt x="12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4132550" y="455025"/>
              <a:ext cx="1414525" cy="585625"/>
            </a:xfrm>
            <a:custGeom>
              <a:avLst/>
              <a:gdLst/>
              <a:ahLst/>
              <a:cxnLst/>
              <a:rect l="l" t="t" r="r" b="b"/>
              <a:pathLst>
                <a:path w="56581" h="23425" extrusionOk="0">
                  <a:moveTo>
                    <a:pt x="28189" y="1"/>
                  </a:moveTo>
                  <a:lnTo>
                    <a:pt x="27919" y="23"/>
                  </a:lnTo>
                  <a:lnTo>
                    <a:pt x="27650" y="46"/>
                  </a:lnTo>
                  <a:lnTo>
                    <a:pt x="27357" y="113"/>
                  </a:lnTo>
                  <a:lnTo>
                    <a:pt x="27088" y="226"/>
                  </a:lnTo>
                  <a:lnTo>
                    <a:pt x="26773" y="338"/>
                  </a:lnTo>
                  <a:lnTo>
                    <a:pt x="26458" y="518"/>
                  </a:lnTo>
                  <a:lnTo>
                    <a:pt x="26144" y="698"/>
                  </a:lnTo>
                  <a:lnTo>
                    <a:pt x="25829" y="945"/>
                  </a:lnTo>
                  <a:lnTo>
                    <a:pt x="25492" y="1192"/>
                  </a:lnTo>
                  <a:lnTo>
                    <a:pt x="25177" y="1462"/>
                  </a:lnTo>
                  <a:lnTo>
                    <a:pt x="24592" y="2002"/>
                  </a:lnTo>
                  <a:lnTo>
                    <a:pt x="24031" y="2564"/>
                  </a:lnTo>
                  <a:lnTo>
                    <a:pt x="23536" y="3170"/>
                  </a:lnTo>
                  <a:lnTo>
                    <a:pt x="23086" y="3777"/>
                  </a:lnTo>
                  <a:lnTo>
                    <a:pt x="22659" y="4407"/>
                  </a:lnTo>
                  <a:lnTo>
                    <a:pt x="22277" y="5059"/>
                  </a:lnTo>
                  <a:lnTo>
                    <a:pt x="21940" y="5711"/>
                  </a:lnTo>
                  <a:lnTo>
                    <a:pt x="21625" y="6385"/>
                  </a:lnTo>
                  <a:lnTo>
                    <a:pt x="21356" y="7059"/>
                  </a:lnTo>
                  <a:lnTo>
                    <a:pt x="21108" y="7734"/>
                  </a:lnTo>
                  <a:lnTo>
                    <a:pt x="20883" y="8386"/>
                  </a:lnTo>
                  <a:lnTo>
                    <a:pt x="20704" y="9060"/>
                  </a:lnTo>
                  <a:lnTo>
                    <a:pt x="20546" y="9734"/>
                  </a:lnTo>
                  <a:lnTo>
                    <a:pt x="20411" y="10386"/>
                  </a:lnTo>
                  <a:lnTo>
                    <a:pt x="20299" y="11016"/>
                  </a:lnTo>
                  <a:lnTo>
                    <a:pt x="20209" y="11645"/>
                  </a:lnTo>
                  <a:lnTo>
                    <a:pt x="20142" y="12252"/>
                  </a:lnTo>
                  <a:lnTo>
                    <a:pt x="20074" y="12836"/>
                  </a:lnTo>
                  <a:lnTo>
                    <a:pt x="20052" y="13398"/>
                  </a:lnTo>
                  <a:lnTo>
                    <a:pt x="20007" y="14432"/>
                  </a:lnTo>
                  <a:lnTo>
                    <a:pt x="20007" y="15332"/>
                  </a:lnTo>
                  <a:lnTo>
                    <a:pt x="20029" y="16073"/>
                  </a:lnTo>
                  <a:lnTo>
                    <a:pt x="20052" y="16635"/>
                  </a:lnTo>
                  <a:lnTo>
                    <a:pt x="20097" y="17108"/>
                  </a:lnTo>
                  <a:lnTo>
                    <a:pt x="19760" y="16748"/>
                  </a:lnTo>
                  <a:lnTo>
                    <a:pt x="19377" y="16321"/>
                  </a:lnTo>
                  <a:lnTo>
                    <a:pt x="18838" y="15804"/>
                  </a:lnTo>
                  <a:lnTo>
                    <a:pt x="18163" y="15197"/>
                  </a:lnTo>
                  <a:lnTo>
                    <a:pt x="17399" y="14567"/>
                  </a:lnTo>
                  <a:lnTo>
                    <a:pt x="16972" y="14230"/>
                  </a:lnTo>
                  <a:lnTo>
                    <a:pt x="16523" y="13915"/>
                  </a:lnTo>
                  <a:lnTo>
                    <a:pt x="16050" y="13601"/>
                  </a:lnTo>
                  <a:lnTo>
                    <a:pt x="15578" y="13286"/>
                  </a:lnTo>
                  <a:lnTo>
                    <a:pt x="15061" y="12994"/>
                  </a:lnTo>
                  <a:lnTo>
                    <a:pt x="14544" y="12724"/>
                  </a:lnTo>
                  <a:lnTo>
                    <a:pt x="14005" y="12477"/>
                  </a:lnTo>
                  <a:lnTo>
                    <a:pt x="13443" y="12252"/>
                  </a:lnTo>
                  <a:lnTo>
                    <a:pt x="12881" y="12050"/>
                  </a:lnTo>
                  <a:lnTo>
                    <a:pt x="12296" y="11892"/>
                  </a:lnTo>
                  <a:lnTo>
                    <a:pt x="11712" y="11780"/>
                  </a:lnTo>
                  <a:lnTo>
                    <a:pt x="11128" y="11713"/>
                  </a:lnTo>
                  <a:lnTo>
                    <a:pt x="10521" y="11668"/>
                  </a:lnTo>
                  <a:lnTo>
                    <a:pt x="10228" y="11690"/>
                  </a:lnTo>
                  <a:lnTo>
                    <a:pt x="9914" y="11690"/>
                  </a:lnTo>
                  <a:lnTo>
                    <a:pt x="9621" y="11735"/>
                  </a:lnTo>
                  <a:lnTo>
                    <a:pt x="9307" y="11780"/>
                  </a:lnTo>
                  <a:lnTo>
                    <a:pt x="9015" y="11847"/>
                  </a:lnTo>
                  <a:lnTo>
                    <a:pt x="8700" y="11915"/>
                  </a:lnTo>
                  <a:lnTo>
                    <a:pt x="8408" y="12005"/>
                  </a:lnTo>
                  <a:lnTo>
                    <a:pt x="8093" y="12117"/>
                  </a:lnTo>
                  <a:lnTo>
                    <a:pt x="7801" y="12252"/>
                  </a:lnTo>
                  <a:lnTo>
                    <a:pt x="7486" y="12387"/>
                  </a:lnTo>
                  <a:lnTo>
                    <a:pt x="7194" y="12567"/>
                  </a:lnTo>
                  <a:lnTo>
                    <a:pt x="6902" y="12747"/>
                  </a:lnTo>
                  <a:lnTo>
                    <a:pt x="6587" y="12949"/>
                  </a:lnTo>
                  <a:lnTo>
                    <a:pt x="6295" y="13174"/>
                  </a:lnTo>
                  <a:lnTo>
                    <a:pt x="5890" y="13511"/>
                  </a:lnTo>
                  <a:lnTo>
                    <a:pt x="5485" y="13848"/>
                  </a:lnTo>
                  <a:lnTo>
                    <a:pt x="5103" y="14230"/>
                  </a:lnTo>
                  <a:lnTo>
                    <a:pt x="4744" y="14612"/>
                  </a:lnTo>
                  <a:lnTo>
                    <a:pt x="4384" y="15017"/>
                  </a:lnTo>
                  <a:lnTo>
                    <a:pt x="4047" y="15422"/>
                  </a:lnTo>
                  <a:lnTo>
                    <a:pt x="3732" y="15826"/>
                  </a:lnTo>
                  <a:lnTo>
                    <a:pt x="3417" y="16253"/>
                  </a:lnTo>
                  <a:lnTo>
                    <a:pt x="3125" y="16680"/>
                  </a:lnTo>
                  <a:lnTo>
                    <a:pt x="2855" y="17085"/>
                  </a:lnTo>
                  <a:lnTo>
                    <a:pt x="2338" y="17939"/>
                  </a:lnTo>
                  <a:lnTo>
                    <a:pt x="1866" y="18793"/>
                  </a:lnTo>
                  <a:lnTo>
                    <a:pt x="1462" y="19603"/>
                  </a:lnTo>
                  <a:lnTo>
                    <a:pt x="1102" y="20389"/>
                  </a:lnTo>
                  <a:lnTo>
                    <a:pt x="810" y="21109"/>
                  </a:lnTo>
                  <a:lnTo>
                    <a:pt x="540" y="21738"/>
                  </a:lnTo>
                  <a:lnTo>
                    <a:pt x="338" y="22300"/>
                  </a:lnTo>
                  <a:lnTo>
                    <a:pt x="68" y="23132"/>
                  </a:lnTo>
                  <a:lnTo>
                    <a:pt x="0" y="23424"/>
                  </a:lnTo>
                  <a:lnTo>
                    <a:pt x="56580" y="23424"/>
                  </a:lnTo>
                  <a:lnTo>
                    <a:pt x="56400" y="22930"/>
                  </a:lnTo>
                  <a:lnTo>
                    <a:pt x="56198" y="22390"/>
                  </a:lnTo>
                  <a:lnTo>
                    <a:pt x="55906" y="21693"/>
                  </a:lnTo>
                  <a:lnTo>
                    <a:pt x="55546" y="20884"/>
                  </a:lnTo>
                  <a:lnTo>
                    <a:pt x="55119" y="20030"/>
                  </a:lnTo>
                  <a:lnTo>
                    <a:pt x="54624" y="19108"/>
                  </a:lnTo>
                  <a:lnTo>
                    <a:pt x="54377" y="18659"/>
                  </a:lnTo>
                  <a:lnTo>
                    <a:pt x="54085" y="18209"/>
                  </a:lnTo>
                  <a:lnTo>
                    <a:pt x="53815" y="17782"/>
                  </a:lnTo>
                  <a:lnTo>
                    <a:pt x="53500" y="17377"/>
                  </a:lnTo>
                  <a:lnTo>
                    <a:pt x="53208" y="16973"/>
                  </a:lnTo>
                  <a:lnTo>
                    <a:pt x="52871" y="16613"/>
                  </a:lnTo>
                  <a:lnTo>
                    <a:pt x="52556" y="16276"/>
                  </a:lnTo>
                  <a:lnTo>
                    <a:pt x="52219" y="15984"/>
                  </a:lnTo>
                  <a:lnTo>
                    <a:pt x="51860" y="15736"/>
                  </a:lnTo>
                  <a:lnTo>
                    <a:pt x="51500" y="15511"/>
                  </a:lnTo>
                  <a:lnTo>
                    <a:pt x="51140" y="15354"/>
                  </a:lnTo>
                  <a:lnTo>
                    <a:pt x="50960" y="15309"/>
                  </a:lnTo>
                  <a:lnTo>
                    <a:pt x="50781" y="15264"/>
                  </a:lnTo>
                  <a:lnTo>
                    <a:pt x="50601" y="15242"/>
                  </a:lnTo>
                  <a:lnTo>
                    <a:pt x="50421" y="15219"/>
                  </a:lnTo>
                  <a:lnTo>
                    <a:pt x="50219" y="15219"/>
                  </a:lnTo>
                  <a:lnTo>
                    <a:pt x="50039" y="15242"/>
                  </a:lnTo>
                  <a:lnTo>
                    <a:pt x="49836" y="15287"/>
                  </a:lnTo>
                  <a:lnTo>
                    <a:pt x="49657" y="15354"/>
                  </a:lnTo>
                  <a:lnTo>
                    <a:pt x="49454" y="15422"/>
                  </a:lnTo>
                  <a:lnTo>
                    <a:pt x="49274" y="15534"/>
                  </a:lnTo>
                  <a:lnTo>
                    <a:pt x="49072" y="15646"/>
                  </a:lnTo>
                  <a:lnTo>
                    <a:pt x="48892" y="15781"/>
                  </a:lnTo>
                  <a:lnTo>
                    <a:pt x="48690" y="15939"/>
                  </a:lnTo>
                  <a:lnTo>
                    <a:pt x="48510" y="16118"/>
                  </a:lnTo>
                  <a:lnTo>
                    <a:pt x="48330" y="15511"/>
                  </a:lnTo>
                  <a:lnTo>
                    <a:pt x="48128" y="14792"/>
                  </a:lnTo>
                  <a:lnTo>
                    <a:pt x="47858" y="13893"/>
                  </a:lnTo>
                  <a:lnTo>
                    <a:pt x="47499" y="12836"/>
                  </a:lnTo>
                  <a:lnTo>
                    <a:pt x="47094" y="11668"/>
                  </a:lnTo>
                  <a:lnTo>
                    <a:pt x="46599" y="10454"/>
                  </a:lnTo>
                  <a:lnTo>
                    <a:pt x="46330" y="9847"/>
                  </a:lnTo>
                  <a:lnTo>
                    <a:pt x="46037" y="9217"/>
                  </a:lnTo>
                  <a:lnTo>
                    <a:pt x="45723" y="8610"/>
                  </a:lnTo>
                  <a:lnTo>
                    <a:pt x="45408" y="8026"/>
                  </a:lnTo>
                  <a:lnTo>
                    <a:pt x="45071" y="7464"/>
                  </a:lnTo>
                  <a:lnTo>
                    <a:pt x="44734" y="6924"/>
                  </a:lnTo>
                  <a:lnTo>
                    <a:pt x="44352" y="6407"/>
                  </a:lnTo>
                  <a:lnTo>
                    <a:pt x="43969" y="5935"/>
                  </a:lnTo>
                  <a:lnTo>
                    <a:pt x="43587" y="5508"/>
                  </a:lnTo>
                  <a:lnTo>
                    <a:pt x="43183" y="5149"/>
                  </a:lnTo>
                  <a:lnTo>
                    <a:pt x="42958" y="4969"/>
                  </a:lnTo>
                  <a:lnTo>
                    <a:pt x="42756" y="4834"/>
                  </a:lnTo>
                  <a:lnTo>
                    <a:pt x="42531" y="4699"/>
                  </a:lnTo>
                  <a:lnTo>
                    <a:pt x="42306" y="4564"/>
                  </a:lnTo>
                  <a:lnTo>
                    <a:pt x="42104" y="4474"/>
                  </a:lnTo>
                  <a:lnTo>
                    <a:pt x="41856" y="4384"/>
                  </a:lnTo>
                  <a:lnTo>
                    <a:pt x="41632" y="4317"/>
                  </a:lnTo>
                  <a:lnTo>
                    <a:pt x="41407" y="4272"/>
                  </a:lnTo>
                  <a:lnTo>
                    <a:pt x="41160" y="4249"/>
                  </a:lnTo>
                  <a:lnTo>
                    <a:pt x="40687" y="4249"/>
                  </a:lnTo>
                  <a:lnTo>
                    <a:pt x="40440" y="4294"/>
                  </a:lnTo>
                  <a:lnTo>
                    <a:pt x="40193" y="4362"/>
                  </a:lnTo>
                  <a:lnTo>
                    <a:pt x="39946" y="4452"/>
                  </a:lnTo>
                  <a:lnTo>
                    <a:pt x="39676" y="4542"/>
                  </a:lnTo>
                  <a:lnTo>
                    <a:pt x="39429" y="4677"/>
                  </a:lnTo>
                  <a:lnTo>
                    <a:pt x="38934" y="4991"/>
                  </a:lnTo>
                  <a:lnTo>
                    <a:pt x="38440" y="5328"/>
                  </a:lnTo>
                  <a:lnTo>
                    <a:pt x="38012" y="5666"/>
                  </a:lnTo>
                  <a:lnTo>
                    <a:pt x="37585" y="6025"/>
                  </a:lnTo>
                  <a:lnTo>
                    <a:pt x="37181" y="6407"/>
                  </a:lnTo>
                  <a:lnTo>
                    <a:pt x="36821" y="6790"/>
                  </a:lnTo>
                  <a:lnTo>
                    <a:pt x="36461" y="7194"/>
                  </a:lnTo>
                  <a:lnTo>
                    <a:pt x="36147" y="7599"/>
                  </a:lnTo>
                  <a:lnTo>
                    <a:pt x="35854" y="8003"/>
                  </a:lnTo>
                  <a:lnTo>
                    <a:pt x="35562" y="8408"/>
                  </a:lnTo>
                  <a:lnTo>
                    <a:pt x="35315" y="8835"/>
                  </a:lnTo>
                  <a:lnTo>
                    <a:pt x="35068" y="9262"/>
                  </a:lnTo>
                  <a:lnTo>
                    <a:pt x="34843" y="9667"/>
                  </a:lnTo>
                  <a:lnTo>
                    <a:pt x="34641" y="10094"/>
                  </a:lnTo>
                  <a:lnTo>
                    <a:pt x="34303" y="10903"/>
                  </a:lnTo>
                  <a:lnTo>
                    <a:pt x="34011" y="11668"/>
                  </a:lnTo>
                  <a:lnTo>
                    <a:pt x="33786" y="12387"/>
                  </a:lnTo>
                  <a:lnTo>
                    <a:pt x="33629" y="13039"/>
                  </a:lnTo>
                  <a:lnTo>
                    <a:pt x="33494" y="13623"/>
                  </a:lnTo>
                  <a:lnTo>
                    <a:pt x="33404" y="14095"/>
                  </a:lnTo>
                  <a:lnTo>
                    <a:pt x="33359" y="14432"/>
                  </a:lnTo>
                  <a:lnTo>
                    <a:pt x="33314" y="14747"/>
                  </a:lnTo>
                  <a:lnTo>
                    <a:pt x="33292" y="13938"/>
                  </a:lnTo>
                  <a:lnTo>
                    <a:pt x="33224" y="13016"/>
                  </a:lnTo>
                  <a:lnTo>
                    <a:pt x="33135" y="11847"/>
                  </a:lnTo>
                  <a:lnTo>
                    <a:pt x="33000" y="10476"/>
                  </a:lnTo>
                  <a:lnTo>
                    <a:pt x="32820" y="8970"/>
                  </a:lnTo>
                  <a:lnTo>
                    <a:pt x="32707" y="8206"/>
                  </a:lnTo>
                  <a:lnTo>
                    <a:pt x="32550" y="7419"/>
                  </a:lnTo>
                  <a:lnTo>
                    <a:pt x="32415" y="6632"/>
                  </a:lnTo>
                  <a:lnTo>
                    <a:pt x="32235" y="5845"/>
                  </a:lnTo>
                  <a:lnTo>
                    <a:pt x="32033" y="5081"/>
                  </a:lnTo>
                  <a:lnTo>
                    <a:pt x="31808" y="4339"/>
                  </a:lnTo>
                  <a:lnTo>
                    <a:pt x="31583" y="3643"/>
                  </a:lnTo>
                  <a:lnTo>
                    <a:pt x="31314" y="2968"/>
                  </a:lnTo>
                  <a:lnTo>
                    <a:pt x="31021" y="2339"/>
                  </a:lnTo>
                  <a:lnTo>
                    <a:pt x="30707" y="1777"/>
                  </a:lnTo>
                  <a:lnTo>
                    <a:pt x="30527" y="1530"/>
                  </a:lnTo>
                  <a:lnTo>
                    <a:pt x="30370" y="1282"/>
                  </a:lnTo>
                  <a:lnTo>
                    <a:pt x="30190" y="1057"/>
                  </a:lnTo>
                  <a:lnTo>
                    <a:pt x="29987" y="855"/>
                  </a:lnTo>
                  <a:lnTo>
                    <a:pt x="29785" y="675"/>
                  </a:lnTo>
                  <a:lnTo>
                    <a:pt x="29583" y="495"/>
                  </a:lnTo>
                  <a:lnTo>
                    <a:pt x="29381" y="361"/>
                  </a:lnTo>
                  <a:lnTo>
                    <a:pt x="29156" y="226"/>
                  </a:lnTo>
                  <a:lnTo>
                    <a:pt x="28931" y="136"/>
                  </a:lnTo>
                  <a:lnTo>
                    <a:pt x="28684" y="68"/>
                  </a:lnTo>
                  <a:lnTo>
                    <a:pt x="28436" y="23"/>
                  </a:lnTo>
                  <a:lnTo>
                    <a:pt x="281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2436500" y="800650"/>
              <a:ext cx="1158825" cy="479400"/>
            </a:xfrm>
            <a:custGeom>
              <a:avLst/>
              <a:gdLst/>
              <a:ahLst/>
              <a:cxnLst/>
              <a:rect l="l" t="t" r="r" b="b"/>
              <a:pathLst>
                <a:path w="46353" h="19176" extrusionOk="0">
                  <a:moveTo>
                    <a:pt x="23109" y="1"/>
                  </a:moveTo>
                  <a:lnTo>
                    <a:pt x="22884" y="23"/>
                  </a:lnTo>
                  <a:lnTo>
                    <a:pt x="22660" y="46"/>
                  </a:lnTo>
                  <a:lnTo>
                    <a:pt x="22435" y="90"/>
                  </a:lnTo>
                  <a:lnTo>
                    <a:pt x="22188" y="180"/>
                  </a:lnTo>
                  <a:lnTo>
                    <a:pt x="21940" y="293"/>
                  </a:lnTo>
                  <a:lnTo>
                    <a:pt x="21693" y="428"/>
                  </a:lnTo>
                  <a:lnTo>
                    <a:pt x="21423" y="585"/>
                  </a:lnTo>
                  <a:lnTo>
                    <a:pt x="21176" y="765"/>
                  </a:lnTo>
                  <a:lnTo>
                    <a:pt x="20637" y="1192"/>
                  </a:lnTo>
                  <a:lnTo>
                    <a:pt x="20164" y="1642"/>
                  </a:lnTo>
                  <a:lnTo>
                    <a:pt x="19715" y="2114"/>
                  </a:lnTo>
                  <a:lnTo>
                    <a:pt x="19288" y="2586"/>
                  </a:lnTo>
                  <a:lnTo>
                    <a:pt x="18928" y="3103"/>
                  </a:lnTo>
                  <a:lnTo>
                    <a:pt x="18568" y="3620"/>
                  </a:lnTo>
                  <a:lnTo>
                    <a:pt x="18254" y="4137"/>
                  </a:lnTo>
                  <a:lnTo>
                    <a:pt x="17984" y="4676"/>
                  </a:lnTo>
                  <a:lnTo>
                    <a:pt x="17737" y="5216"/>
                  </a:lnTo>
                  <a:lnTo>
                    <a:pt x="17512" y="5778"/>
                  </a:lnTo>
                  <a:lnTo>
                    <a:pt x="17310" y="6317"/>
                  </a:lnTo>
                  <a:lnTo>
                    <a:pt x="17130" y="6879"/>
                  </a:lnTo>
                  <a:lnTo>
                    <a:pt x="16972" y="7419"/>
                  </a:lnTo>
                  <a:lnTo>
                    <a:pt x="16838" y="7981"/>
                  </a:lnTo>
                  <a:lnTo>
                    <a:pt x="16725" y="8498"/>
                  </a:lnTo>
                  <a:lnTo>
                    <a:pt x="16635" y="9037"/>
                  </a:lnTo>
                  <a:lnTo>
                    <a:pt x="16568" y="9532"/>
                  </a:lnTo>
                  <a:lnTo>
                    <a:pt x="16500" y="10049"/>
                  </a:lnTo>
                  <a:lnTo>
                    <a:pt x="16433" y="10970"/>
                  </a:lnTo>
                  <a:lnTo>
                    <a:pt x="16388" y="11825"/>
                  </a:lnTo>
                  <a:lnTo>
                    <a:pt x="16388" y="12566"/>
                  </a:lnTo>
                  <a:lnTo>
                    <a:pt x="16410" y="13173"/>
                  </a:lnTo>
                  <a:lnTo>
                    <a:pt x="16455" y="13623"/>
                  </a:lnTo>
                  <a:lnTo>
                    <a:pt x="16478" y="14005"/>
                  </a:lnTo>
                  <a:lnTo>
                    <a:pt x="16208" y="13713"/>
                  </a:lnTo>
                  <a:lnTo>
                    <a:pt x="15871" y="13376"/>
                  </a:lnTo>
                  <a:lnTo>
                    <a:pt x="15444" y="12949"/>
                  </a:lnTo>
                  <a:lnTo>
                    <a:pt x="14904" y="12454"/>
                  </a:lnTo>
                  <a:lnTo>
                    <a:pt x="14275" y="11937"/>
                  </a:lnTo>
                  <a:lnTo>
                    <a:pt x="13556" y="11397"/>
                  </a:lnTo>
                  <a:lnTo>
                    <a:pt x="13174" y="11128"/>
                  </a:lnTo>
                  <a:lnTo>
                    <a:pt x="12769" y="10880"/>
                  </a:lnTo>
                  <a:lnTo>
                    <a:pt x="12342" y="10656"/>
                  </a:lnTo>
                  <a:lnTo>
                    <a:pt x="11915" y="10431"/>
                  </a:lnTo>
                  <a:lnTo>
                    <a:pt x="11488" y="10206"/>
                  </a:lnTo>
                  <a:lnTo>
                    <a:pt x="11016" y="10026"/>
                  </a:lnTo>
                  <a:lnTo>
                    <a:pt x="10566" y="9869"/>
                  </a:lnTo>
                  <a:lnTo>
                    <a:pt x="10094" y="9756"/>
                  </a:lnTo>
                  <a:lnTo>
                    <a:pt x="9599" y="9644"/>
                  </a:lnTo>
                  <a:lnTo>
                    <a:pt x="9127" y="9577"/>
                  </a:lnTo>
                  <a:lnTo>
                    <a:pt x="8633" y="9554"/>
                  </a:lnTo>
                  <a:lnTo>
                    <a:pt x="8138" y="9577"/>
                  </a:lnTo>
                  <a:lnTo>
                    <a:pt x="7644" y="9644"/>
                  </a:lnTo>
                  <a:lnTo>
                    <a:pt x="7149" y="9756"/>
                  </a:lnTo>
                  <a:lnTo>
                    <a:pt x="6655" y="9936"/>
                  </a:lnTo>
                  <a:lnTo>
                    <a:pt x="6407" y="10026"/>
                  </a:lnTo>
                  <a:lnTo>
                    <a:pt x="6160" y="10161"/>
                  </a:lnTo>
                  <a:lnTo>
                    <a:pt x="5913" y="10296"/>
                  </a:lnTo>
                  <a:lnTo>
                    <a:pt x="5666" y="10431"/>
                  </a:lnTo>
                  <a:lnTo>
                    <a:pt x="5418" y="10611"/>
                  </a:lnTo>
                  <a:lnTo>
                    <a:pt x="5171" y="10791"/>
                  </a:lnTo>
                  <a:lnTo>
                    <a:pt x="4834" y="11060"/>
                  </a:lnTo>
                  <a:lnTo>
                    <a:pt x="4519" y="11352"/>
                  </a:lnTo>
                  <a:lnTo>
                    <a:pt x="4204" y="11645"/>
                  </a:lnTo>
                  <a:lnTo>
                    <a:pt x="3912" y="11959"/>
                  </a:lnTo>
                  <a:lnTo>
                    <a:pt x="3620" y="12297"/>
                  </a:lnTo>
                  <a:lnTo>
                    <a:pt x="3328" y="12634"/>
                  </a:lnTo>
                  <a:lnTo>
                    <a:pt x="2811" y="13308"/>
                  </a:lnTo>
                  <a:lnTo>
                    <a:pt x="2361" y="14005"/>
                  </a:lnTo>
                  <a:lnTo>
                    <a:pt x="1934" y="14702"/>
                  </a:lnTo>
                  <a:lnTo>
                    <a:pt x="1552" y="15399"/>
                  </a:lnTo>
                  <a:lnTo>
                    <a:pt x="1215" y="16051"/>
                  </a:lnTo>
                  <a:lnTo>
                    <a:pt x="922" y="16703"/>
                  </a:lnTo>
                  <a:lnTo>
                    <a:pt x="675" y="17287"/>
                  </a:lnTo>
                  <a:lnTo>
                    <a:pt x="473" y="17804"/>
                  </a:lnTo>
                  <a:lnTo>
                    <a:pt x="293" y="18276"/>
                  </a:lnTo>
                  <a:lnTo>
                    <a:pt x="91" y="18950"/>
                  </a:lnTo>
                  <a:lnTo>
                    <a:pt x="1" y="19175"/>
                  </a:lnTo>
                  <a:lnTo>
                    <a:pt x="46353" y="19175"/>
                  </a:lnTo>
                  <a:lnTo>
                    <a:pt x="46218" y="18793"/>
                  </a:lnTo>
                  <a:lnTo>
                    <a:pt x="46038" y="18343"/>
                  </a:lnTo>
                  <a:lnTo>
                    <a:pt x="45813" y="17782"/>
                  </a:lnTo>
                  <a:lnTo>
                    <a:pt x="45498" y="17107"/>
                  </a:lnTo>
                  <a:lnTo>
                    <a:pt x="45161" y="16388"/>
                  </a:lnTo>
                  <a:lnTo>
                    <a:pt x="44757" y="15668"/>
                  </a:lnTo>
                  <a:lnTo>
                    <a:pt x="44329" y="14927"/>
                  </a:lnTo>
                  <a:lnTo>
                    <a:pt x="44082" y="14567"/>
                  </a:lnTo>
                  <a:lnTo>
                    <a:pt x="43835" y="14230"/>
                  </a:lnTo>
                  <a:lnTo>
                    <a:pt x="43588" y="13915"/>
                  </a:lnTo>
                  <a:lnTo>
                    <a:pt x="43318" y="13600"/>
                  </a:lnTo>
                  <a:lnTo>
                    <a:pt x="43048" y="13331"/>
                  </a:lnTo>
                  <a:lnTo>
                    <a:pt x="42778" y="13083"/>
                  </a:lnTo>
                  <a:lnTo>
                    <a:pt x="42486" y="12881"/>
                  </a:lnTo>
                  <a:lnTo>
                    <a:pt x="42194" y="12701"/>
                  </a:lnTo>
                  <a:lnTo>
                    <a:pt x="41902" y="12589"/>
                  </a:lnTo>
                  <a:lnTo>
                    <a:pt x="41609" y="12499"/>
                  </a:lnTo>
                  <a:lnTo>
                    <a:pt x="41295" y="12476"/>
                  </a:lnTo>
                  <a:lnTo>
                    <a:pt x="41160" y="12476"/>
                  </a:lnTo>
                  <a:lnTo>
                    <a:pt x="41003" y="12499"/>
                  </a:lnTo>
                  <a:lnTo>
                    <a:pt x="40845" y="12521"/>
                  </a:lnTo>
                  <a:lnTo>
                    <a:pt x="40688" y="12566"/>
                  </a:lnTo>
                  <a:lnTo>
                    <a:pt x="40530" y="12634"/>
                  </a:lnTo>
                  <a:lnTo>
                    <a:pt x="40373" y="12724"/>
                  </a:lnTo>
                  <a:lnTo>
                    <a:pt x="40216" y="12814"/>
                  </a:lnTo>
                  <a:lnTo>
                    <a:pt x="40058" y="12926"/>
                  </a:lnTo>
                  <a:lnTo>
                    <a:pt x="39901" y="13061"/>
                  </a:lnTo>
                  <a:lnTo>
                    <a:pt x="39744" y="13218"/>
                  </a:lnTo>
                  <a:lnTo>
                    <a:pt x="39609" y="12701"/>
                  </a:lnTo>
                  <a:lnTo>
                    <a:pt x="39451" y="12117"/>
                  </a:lnTo>
                  <a:lnTo>
                    <a:pt x="39204" y="11375"/>
                  </a:lnTo>
                  <a:lnTo>
                    <a:pt x="38934" y="10521"/>
                  </a:lnTo>
                  <a:lnTo>
                    <a:pt x="38575" y="9554"/>
                  </a:lnTo>
                  <a:lnTo>
                    <a:pt x="38170" y="8565"/>
                  </a:lnTo>
                  <a:lnTo>
                    <a:pt x="37945" y="8048"/>
                  </a:lnTo>
                  <a:lnTo>
                    <a:pt x="37721" y="7554"/>
                  </a:lnTo>
                  <a:lnTo>
                    <a:pt x="37473" y="7059"/>
                  </a:lnTo>
                  <a:lnTo>
                    <a:pt x="37204" y="6587"/>
                  </a:lnTo>
                  <a:lnTo>
                    <a:pt x="36934" y="6115"/>
                  </a:lnTo>
                  <a:lnTo>
                    <a:pt x="36642" y="5665"/>
                  </a:lnTo>
                  <a:lnTo>
                    <a:pt x="36349" y="5261"/>
                  </a:lnTo>
                  <a:lnTo>
                    <a:pt x="36035" y="4879"/>
                  </a:lnTo>
                  <a:lnTo>
                    <a:pt x="35720" y="4519"/>
                  </a:lnTo>
                  <a:lnTo>
                    <a:pt x="35383" y="4204"/>
                  </a:lnTo>
                  <a:lnTo>
                    <a:pt x="35023" y="3957"/>
                  </a:lnTo>
                  <a:lnTo>
                    <a:pt x="34663" y="3755"/>
                  </a:lnTo>
                  <a:lnTo>
                    <a:pt x="34484" y="3665"/>
                  </a:lnTo>
                  <a:lnTo>
                    <a:pt x="34304" y="3597"/>
                  </a:lnTo>
                  <a:lnTo>
                    <a:pt x="34124" y="3530"/>
                  </a:lnTo>
                  <a:lnTo>
                    <a:pt x="33922" y="3507"/>
                  </a:lnTo>
                  <a:lnTo>
                    <a:pt x="33742" y="3485"/>
                  </a:lnTo>
                  <a:lnTo>
                    <a:pt x="33337" y="3485"/>
                  </a:lnTo>
                  <a:lnTo>
                    <a:pt x="33135" y="3530"/>
                  </a:lnTo>
                  <a:lnTo>
                    <a:pt x="32933" y="3575"/>
                  </a:lnTo>
                  <a:lnTo>
                    <a:pt x="32730" y="3642"/>
                  </a:lnTo>
                  <a:lnTo>
                    <a:pt x="32528" y="3732"/>
                  </a:lnTo>
                  <a:lnTo>
                    <a:pt x="32303" y="3844"/>
                  </a:lnTo>
                  <a:lnTo>
                    <a:pt x="31899" y="4092"/>
                  </a:lnTo>
                  <a:lnTo>
                    <a:pt x="31516" y="4362"/>
                  </a:lnTo>
                  <a:lnTo>
                    <a:pt x="31134" y="4631"/>
                  </a:lnTo>
                  <a:lnTo>
                    <a:pt x="30797" y="4946"/>
                  </a:lnTo>
                  <a:lnTo>
                    <a:pt x="30482" y="5238"/>
                  </a:lnTo>
                  <a:lnTo>
                    <a:pt x="30168" y="5553"/>
                  </a:lnTo>
                  <a:lnTo>
                    <a:pt x="29875" y="5890"/>
                  </a:lnTo>
                  <a:lnTo>
                    <a:pt x="29628" y="6227"/>
                  </a:lnTo>
                  <a:lnTo>
                    <a:pt x="29381" y="6564"/>
                  </a:lnTo>
                  <a:lnTo>
                    <a:pt x="29134" y="6902"/>
                  </a:lnTo>
                  <a:lnTo>
                    <a:pt x="28931" y="7239"/>
                  </a:lnTo>
                  <a:lnTo>
                    <a:pt x="28729" y="7576"/>
                  </a:lnTo>
                  <a:lnTo>
                    <a:pt x="28392" y="8273"/>
                  </a:lnTo>
                  <a:lnTo>
                    <a:pt x="28100" y="8925"/>
                  </a:lnTo>
                  <a:lnTo>
                    <a:pt x="27875" y="9554"/>
                  </a:lnTo>
                  <a:lnTo>
                    <a:pt x="27695" y="10161"/>
                  </a:lnTo>
                  <a:lnTo>
                    <a:pt x="27560" y="10678"/>
                  </a:lnTo>
                  <a:lnTo>
                    <a:pt x="27448" y="11150"/>
                  </a:lnTo>
                  <a:lnTo>
                    <a:pt x="27335" y="11825"/>
                  </a:lnTo>
                  <a:lnTo>
                    <a:pt x="27313" y="12072"/>
                  </a:lnTo>
                  <a:lnTo>
                    <a:pt x="27268" y="11420"/>
                  </a:lnTo>
                  <a:lnTo>
                    <a:pt x="27245" y="10656"/>
                  </a:lnTo>
                  <a:lnTo>
                    <a:pt x="27155" y="9689"/>
                  </a:lnTo>
                  <a:lnTo>
                    <a:pt x="27043" y="8588"/>
                  </a:lnTo>
                  <a:lnTo>
                    <a:pt x="26886" y="7351"/>
                  </a:lnTo>
                  <a:lnTo>
                    <a:pt x="26796" y="6722"/>
                  </a:lnTo>
                  <a:lnTo>
                    <a:pt x="26683" y="6070"/>
                  </a:lnTo>
                  <a:lnTo>
                    <a:pt x="26549" y="5418"/>
                  </a:lnTo>
                  <a:lnTo>
                    <a:pt x="26414" y="4789"/>
                  </a:lnTo>
                  <a:lnTo>
                    <a:pt x="26256" y="4159"/>
                  </a:lnTo>
                  <a:lnTo>
                    <a:pt x="26076" y="3552"/>
                  </a:lnTo>
                  <a:lnTo>
                    <a:pt x="25874" y="2990"/>
                  </a:lnTo>
                  <a:lnTo>
                    <a:pt x="25672" y="2428"/>
                  </a:lnTo>
                  <a:lnTo>
                    <a:pt x="25425" y="1934"/>
                  </a:lnTo>
                  <a:lnTo>
                    <a:pt x="25155" y="1462"/>
                  </a:lnTo>
                  <a:lnTo>
                    <a:pt x="24885" y="1057"/>
                  </a:lnTo>
                  <a:lnTo>
                    <a:pt x="24728" y="877"/>
                  </a:lnTo>
                  <a:lnTo>
                    <a:pt x="24570" y="697"/>
                  </a:lnTo>
                  <a:lnTo>
                    <a:pt x="24413" y="540"/>
                  </a:lnTo>
                  <a:lnTo>
                    <a:pt x="24256" y="405"/>
                  </a:lnTo>
                  <a:lnTo>
                    <a:pt x="24076" y="293"/>
                  </a:lnTo>
                  <a:lnTo>
                    <a:pt x="23896" y="203"/>
                  </a:lnTo>
                  <a:lnTo>
                    <a:pt x="23694" y="113"/>
                  </a:lnTo>
                  <a:lnTo>
                    <a:pt x="23514" y="68"/>
                  </a:lnTo>
                  <a:lnTo>
                    <a:pt x="23312" y="23"/>
                  </a:lnTo>
                  <a:lnTo>
                    <a:pt x="231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6"/>
          <p:cNvGrpSpPr/>
          <p:nvPr/>
        </p:nvGrpSpPr>
        <p:grpSpPr>
          <a:xfrm>
            <a:off x="2233040" y="1228235"/>
            <a:ext cx="4607147" cy="2928105"/>
            <a:chOff x="2233040" y="1228235"/>
            <a:chExt cx="4607147" cy="2928105"/>
          </a:xfrm>
        </p:grpSpPr>
        <p:grpSp>
          <p:nvGrpSpPr>
            <p:cNvPr id="369" name="Google Shape;369;p16"/>
            <p:cNvGrpSpPr/>
            <p:nvPr/>
          </p:nvGrpSpPr>
          <p:grpSpPr>
            <a:xfrm>
              <a:off x="3224250" y="1228235"/>
              <a:ext cx="2695500" cy="2729590"/>
              <a:chOff x="-3475000" y="782863"/>
              <a:chExt cx="2695500" cy="2729590"/>
            </a:xfrm>
          </p:grpSpPr>
          <p:sp>
            <p:nvSpPr>
              <p:cNvPr id="370" name="Google Shape;370;p16"/>
              <p:cNvSpPr/>
              <p:nvPr/>
            </p:nvSpPr>
            <p:spPr>
              <a:xfrm>
                <a:off x="-3475000" y="782863"/>
                <a:ext cx="2695500" cy="26955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6"/>
              <p:cNvSpPr/>
              <p:nvPr/>
            </p:nvSpPr>
            <p:spPr>
              <a:xfrm>
                <a:off x="-2949575" y="3141052"/>
                <a:ext cx="1596000" cy="371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73" name="Google Shape;373;p16"/>
            <p:cNvCxnSpPr>
              <a:cxnSpLocks/>
            </p:cNvCxnSpPr>
            <p:nvPr/>
          </p:nvCxnSpPr>
          <p:spPr>
            <a:xfrm>
              <a:off x="2233040" y="1816925"/>
              <a:ext cx="1032560" cy="874275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74" name="Google Shape;374;p16"/>
            <p:cNvCxnSpPr>
              <a:cxnSpLocks/>
              <a:endCxn id="370" idx="3"/>
            </p:cNvCxnSpPr>
            <p:nvPr/>
          </p:nvCxnSpPr>
          <p:spPr>
            <a:xfrm flipV="1">
              <a:off x="2233040" y="3528988"/>
              <a:ext cx="1385957" cy="627352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</p:cxnSp>
        <p:cxnSp>
          <p:nvCxnSpPr>
            <p:cNvPr id="380" name="Google Shape;380;p16"/>
            <p:cNvCxnSpPr>
              <a:cxnSpLocks/>
            </p:cNvCxnSpPr>
            <p:nvPr/>
          </p:nvCxnSpPr>
          <p:spPr>
            <a:xfrm flipH="1" flipV="1">
              <a:off x="5894347" y="2690600"/>
              <a:ext cx="945840" cy="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oval" w="med" len="med"/>
            </a:ln>
          </p:spPr>
        </p:cxnSp>
      </p:grpSp>
      <p:sp>
        <p:nvSpPr>
          <p:cNvPr id="381" name="Google Shape;381;p1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grpSp>
        <p:nvGrpSpPr>
          <p:cNvPr id="389" name="Google Shape;389;p16"/>
          <p:cNvGrpSpPr/>
          <p:nvPr/>
        </p:nvGrpSpPr>
        <p:grpSpPr>
          <a:xfrm>
            <a:off x="298517" y="1632953"/>
            <a:ext cx="2615525" cy="713000"/>
            <a:chOff x="471275" y="2524700"/>
            <a:chExt cx="2615525" cy="713000"/>
          </a:xfrm>
        </p:grpSpPr>
        <p:sp>
          <p:nvSpPr>
            <p:cNvPr id="390" name="Google Shape;390;p16"/>
            <p:cNvSpPr/>
            <p:nvPr/>
          </p:nvSpPr>
          <p:spPr>
            <a:xfrm>
              <a:off x="471275" y="260520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1</a:t>
              </a:r>
              <a:endParaRPr dirty="0"/>
            </a:p>
          </p:txBody>
        </p:sp>
        <p:sp>
          <p:nvSpPr>
            <p:cNvPr id="391" name="Google Shape;391;p16"/>
            <p:cNvSpPr txBox="1"/>
            <p:nvPr/>
          </p:nvSpPr>
          <p:spPr>
            <a:xfrm>
              <a:off x="1170400" y="2524700"/>
              <a:ext cx="139055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Overview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2" name="Google Shape;392;p16"/>
            <p:cNvSpPr txBox="1"/>
            <p:nvPr/>
          </p:nvSpPr>
          <p:spPr>
            <a:xfrm>
              <a:off x="1170400" y="286630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About the topic “Energy sources”.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97" name="Google Shape;397;p16"/>
          <p:cNvGrpSpPr/>
          <p:nvPr/>
        </p:nvGrpSpPr>
        <p:grpSpPr>
          <a:xfrm>
            <a:off x="471275" y="3990440"/>
            <a:ext cx="2615525" cy="713000"/>
            <a:chOff x="471275" y="3990440"/>
            <a:chExt cx="2615525" cy="713000"/>
          </a:xfrm>
        </p:grpSpPr>
        <p:sp>
          <p:nvSpPr>
            <p:cNvPr id="398" name="Google Shape;398;p16"/>
            <p:cNvSpPr/>
            <p:nvPr/>
          </p:nvSpPr>
          <p:spPr>
            <a:xfrm>
              <a:off x="471275" y="4071850"/>
              <a:ext cx="552000" cy="5520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lt1"/>
                  </a:solidFill>
                  <a:latin typeface="Fira Sans Extra Condensed"/>
                  <a:cs typeface="Fira Sans Extra Condensed"/>
                  <a:sym typeface="Fira Sans Extra Condensed"/>
                </a:rPr>
                <a:t>2</a:t>
              </a:r>
              <a:endParaRPr dirty="0"/>
            </a:p>
          </p:txBody>
        </p:sp>
        <p:sp>
          <p:nvSpPr>
            <p:cNvPr id="375" name="Google Shape;375;p16"/>
            <p:cNvSpPr txBox="1"/>
            <p:nvPr/>
          </p:nvSpPr>
          <p:spPr>
            <a:xfrm>
              <a:off x="1170400" y="3990440"/>
              <a:ext cx="1332624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Vocabulary</a:t>
              </a:r>
              <a:endParaRPr sz="1800" b="1" dirty="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99" name="Google Shape;399;p16"/>
            <p:cNvSpPr txBox="1"/>
            <p:nvPr/>
          </p:nvSpPr>
          <p:spPr>
            <a:xfrm>
              <a:off x="1170400" y="4332040"/>
              <a:ext cx="1916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/>
                <a:t>About types of energy.</a:t>
              </a:r>
              <a:endParaRPr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3" name="Google Shape;403;p16"/>
          <p:cNvGrpSpPr/>
          <p:nvPr/>
        </p:nvGrpSpPr>
        <p:grpSpPr>
          <a:xfrm>
            <a:off x="3613737" y="1361231"/>
            <a:ext cx="1916527" cy="3011234"/>
            <a:chOff x="2142875" y="238125"/>
            <a:chExt cx="3334250" cy="5238750"/>
          </a:xfrm>
        </p:grpSpPr>
        <p:sp>
          <p:nvSpPr>
            <p:cNvPr id="404" name="Google Shape;404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extrusionOk="0">
                  <a:moveTo>
                    <a:pt x="66922" y="0"/>
                  </a:moveTo>
                  <a:lnTo>
                    <a:pt x="65111" y="21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2142875" y="238125"/>
              <a:ext cx="3334250" cy="3565725"/>
            </a:xfrm>
            <a:custGeom>
              <a:avLst/>
              <a:gdLst/>
              <a:ahLst/>
              <a:cxnLst/>
              <a:rect l="l" t="t" r="r" b="b"/>
              <a:pathLst>
                <a:path w="133370" h="142629" fill="none" extrusionOk="0">
                  <a:moveTo>
                    <a:pt x="93275" y="142628"/>
                  </a:moveTo>
                  <a:lnTo>
                    <a:pt x="93275" y="142628"/>
                  </a:lnTo>
                  <a:lnTo>
                    <a:pt x="93542" y="141723"/>
                  </a:lnTo>
                  <a:lnTo>
                    <a:pt x="93851" y="140818"/>
                  </a:lnTo>
                  <a:lnTo>
                    <a:pt x="94159" y="139933"/>
                  </a:lnTo>
                  <a:lnTo>
                    <a:pt x="94488" y="139049"/>
                  </a:lnTo>
                  <a:lnTo>
                    <a:pt x="94838" y="138164"/>
                  </a:lnTo>
                  <a:lnTo>
                    <a:pt x="95188" y="137300"/>
                  </a:lnTo>
                  <a:lnTo>
                    <a:pt x="95579" y="136436"/>
                  </a:lnTo>
                  <a:lnTo>
                    <a:pt x="95970" y="135572"/>
                  </a:lnTo>
                  <a:lnTo>
                    <a:pt x="96381" y="134708"/>
                  </a:lnTo>
                  <a:lnTo>
                    <a:pt x="96813" y="133864"/>
                  </a:lnTo>
                  <a:lnTo>
                    <a:pt x="97245" y="133041"/>
                  </a:lnTo>
                  <a:lnTo>
                    <a:pt x="97698" y="132198"/>
                  </a:lnTo>
                  <a:lnTo>
                    <a:pt x="98171" y="131375"/>
                  </a:lnTo>
                  <a:lnTo>
                    <a:pt x="98665" y="130573"/>
                  </a:lnTo>
                  <a:lnTo>
                    <a:pt x="99158" y="129770"/>
                  </a:lnTo>
                  <a:lnTo>
                    <a:pt x="99673" y="128968"/>
                  </a:lnTo>
                  <a:lnTo>
                    <a:pt x="100187" y="128186"/>
                  </a:lnTo>
                  <a:lnTo>
                    <a:pt x="100742" y="127405"/>
                  </a:lnTo>
                  <a:lnTo>
                    <a:pt x="101298" y="126623"/>
                  </a:lnTo>
                  <a:lnTo>
                    <a:pt x="101853" y="125862"/>
                  </a:lnTo>
                  <a:lnTo>
                    <a:pt x="102450" y="125121"/>
                  </a:lnTo>
                  <a:lnTo>
                    <a:pt x="103046" y="124380"/>
                  </a:lnTo>
                  <a:lnTo>
                    <a:pt x="103643" y="123640"/>
                  </a:lnTo>
                  <a:lnTo>
                    <a:pt x="104281" y="122920"/>
                  </a:lnTo>
                  <a:lnTo>
                    <a:pt x="104898" y="122200"/>
                  </a:lnTo>
                  <a:lnTo>
                    <a:pt x="105556" y="121500"/>
                  </a:lnTo>
                  <a:lnTo>
                    <a:pt x="106215" y="120801"/>
                  </a:lnTo>
                  <a:lnTo>
                    <a:pt x="106894" y="120122"/>
                  </a:lnTo>
                  <a:lnTo>
                    <a:pt x="107572" y="119443"/>
                  </a:lnTo>
                  <a:lnTo>
                    <a:pt x="108272" y="118785"/>
                  </a:lnTo>
                  <a:lnTo>
                    <a:pt x="108971" y="118126"/>
                  </a:lnTo>
                  <a:lnTo>
                    <a:pt x="109691" y="117489"/>
                  </a:lnTo>
                  <a:lnTo>
                    <a:pt x="109691" y="117489"/>
                  </a:lnTo>
                  <a:lnTo>
                    <a:pt x="111029" y="116337"/>
                  </a:lnTo>
                  <a:lnTo>
                    <a:pt x="112345" y="115164"/>
                  </a:lnTo>
                  <a:lnTo>
                    <a:pt x="113621" y="113930"/>
                  </a:lnTo>
                  <a:lnTo>
                    <a:pt x="114876" y="112675"/>
                  </a:lnTo>
                  <a:lnTo>
                    <a:pt x="116089" y="111379"/>
                  </a:lnTo>
                  <a:lnTo>
                    <a:pt x="117262" y="110062"/>
                  </a:lnTo>
                  <a:lnTo>
                    <a:pt x="118393" y="108704"/>
                  </a:lnTo>
                  <a:lnTo>
                    <a:pt x="119504" y="107326"/>
                  </a:lnTo>
                  <a:lnTo>
                    <a:pt x="120574" y="105906"/>
                  </a:lnTo>
                  <a:lnTo>
                    <a:pt x="121603" y="104466"/>
                  </a:lnTo>
                  <a:lnTo>
                    <a:pt x="122611" y="102985"/>
                  </a:lnTo>
                  <a:lnTo>
                    <a:pt x="123557" y="101483"/>
                  </a:lnTo>
                  <a:lnTo>
                    <a:pt x="124462" y="99961"/>
                  </a:lnTo>
                  <a:lnTo>
                    <a:pt x="125347" y="98398"/>
                  </a:lnTo>
                  <a:lnTo>
                    <a:pt x="126170" y="96814"/>
                  </a:lnTo>
                  <a:lnTo>
                    <a:pt x="126972" y="95209"/>
                  </a:lnTo>
                  <a:lnTo>
                    <a:pt x="127713" y="93584"/>
                  </a:lnTo>
                  <a:lnTo>
                    <a:pt x="128412" y="91917"/>
                  </a:lnTo>
                  <a:lnTo>
                    <a:pt x="129091" y="90251"/>
                  </a:lnTo>
                  <a:lnTo>
                    <a:pt x="129400" y="89407"/>
                  </a:lnTo>
                  <a:lnTo>
                    <a:pt x="129708" y="88543"/>
                  </a:lnTo>
                  <a:lnTo>
                    <a:pt x="129996" y="87679"/>
                  </a:lnTo>
                  <a:lnTo>
                    <a:pt x="130264" y="86836"/>
                  </a:lnTo>
                  <a:lnTo>
                    <a:pt x="130531" y="85951"/>
                  </a:lnTo>
                  <a:lnTo>
                    <a:pt x="130798" y="85087"/>
                  </a:lnTo>
                  <a:lnTo>
                    <a:pt x="131045" y="84203"/>
                  </a:lnTo>
                  <a:lnTo>
                    <a:pt x="131272" y="83339"/>
                  </a:lnTo>
                  <a:lnTo>
                    <a:pt x="131498" y="82433"/>
                  </a:lnTo>
                  <a:lnTo>
                    <a:pt x="131704" y="81549"/>
                  </a:lnTo>
                  <a:lnTo>
                    <a:pt x="131909" y="80664"/>
                  </a:lnTo>
                  <a:lnTo>
                    <a:pt x="132095" y="79759"/>
                  </a:lnTo>
                  <a:lnTo>
                    <a:pt x="132259" y="78854"/>
                  </a:lnTo>
                  <a:lnTo>
                    <a:pt x="132424" y="77949"/>
                  </a:lnTo>
                  <a:lnTo>
                    <a:pt x="132568" y="77023"/>
                  </a:lnTo>
                  <a:lnTo>
                    <a:pt x="132712" y="76118"/>
                  </a:lnTo>
                  <a:lnTo>
                    <a:pt x="132835" y="75192"/>
                  </a:lnTo>
                  <a:lnTo>
                    <a:pt x="132938" y="74266"/>
                  </a:lnTo>
                  <a:lnTo>
                    <a:pt x="133041" y="73340"/>
                  </a:lnTo>
                  <a:lnTo>
                    <a:pt x="133123" y="72415"/>
                  </a:lnTo>
                  <a:lnTo>
                    <a:pt x="133205" y="71489"/>
                  </a:lnTo>
                  <a:lnTo>
                    <a:pt x="133267" y="70543"/>
                  </a:lnTo>
                  <a:lnTo>
                    <a:pt x="133308" y="69596"/>
                  </a:lnTo>
                  <a:lnTo>
                    <a:pt x="133349" y="68650"/>
                  </a:lnTo>
                  <a:lnTo>
                    <a:pt x="133370" y="67704"/>
                  </a:lnTo>
                  <a:lnTo>
                    <a:pt x="133370" y="66757"/>
                  </a:lnTo>
                  <a:lnTo>
                    <a:pt x="133370" y="66757"/>
                  </a:lnTo>
                  <a:lnTo>
                    <a:pt x="133349" y="65009"/>
                  </a:lnTo>
                  <a:lnTo>
                    <a:pt x="133288" y="63239"/>
                  </a:lnTo>
                  <a:lnTo>
                    <a:pt x="133164" y="61511"/>
                  </a:lnTo>
                  <a:lnTo>
                    <a:pt x="133000" y="59783"/>
                  </a:lnTo>
                  <a:lnTo>
                    <a:pt x="132815" y="58055"/>
                  </a:lnTo>
                  <a:lnTo>
                    <a:pt x="132568" y="56368"/>
                  </a:lnTo>
                  <a:lnTo>
                    <a:pt x="132280" y="54681"/>
                  </a:lnTo>
                  <a:lnTo>
                    <a:pt x="131951" y="52994"/>
                  </a:lnTo>
                  <a:lnTo>
                    <a:pt x="131580" y="51328"/>
                  </a:lnTo>
                  <a:lnTo>
                    <a:pt x="131169" y="49682"/>
                  </a:lnTo>
                  <a:lnTo>
                    <a:pt x="130716" y="48057"/>
                  </a:lnTo>
                  <a:lnTo>
                    <a:pt x="130222" y="46452"/>
                  </a:lnTo>
                  <a:lnTo>
                    <a:pt x="129688" y="44848"/>
                  </a:lnTo>
                  <a:lnTo>
                    <a:pt x="129112" y="43264"/>
                  </a:lnTo>
                  <a:lnTo>
                    <a:pt x="128494" y="41721"/>
                  </a:lnTo>
                  <a:lnTo>
                    <a:pt x="127857" y="40178"/>
                  </a:lnTo>
                  <a:lnTo>
                    <a:pt x="127178" y="38655"/>
                  </a:lnTo>
                  <a:lnTo>
                    <a:pt x="126458" y="37154"/>
                  </a:lnTo>
                  <a:lnTo>
                    <a:pt x="125697" y="35672"/>
                  </a:lnTo>
                  <a:lnTo>
                    <a:pt x="124915" y="34212"/>
                  </a:lnTo>
                  <a:lnTo>
                    <a:pt x="124071" y="32772"/>
                  </a:lnTo>
                  <a:lnTo>
                    <a:pt x="123207" y="31352"/>
                  </a:lnTo>
                  <a:lnTo>
                    <a:pt x="122323" y="29953"/>
                  </a:lnTo>
                  <a:lnTo>
                    <a:pt x="121397" y="28596"/>
                  </a:lnTo>
                  <a:lnTo>
                    <a:pt x="120430" y="27258"/>
                  </a:lnTo>
                  <a:lnTo>
                    <a:pt x="119443" y="25921"/>
                  </a:lnTo>
                  <a:lnTo>
                    <a:pt x="118414" y="24625"/>
                  </a:lnTo>
                  <a:lnTo>
                    <a:pt x="117365" y="23370"/>
                  </a:lnTo>
                  <a:lnTo>
                    <a:pt x="116274" y="22115"/>
                  </a:lnTo>
                  <a:lnTo>
                    <a:pt x="115164" y="20902"/>
                  </a:lnTo>
                  <a:lnTo>
                    <a:pt x="114012" y="19729"/>
                  </a:lnTo>
                  <a:lnTo>
                    <a:pt x="112839" y="18556"/>
                  </a:lnTo>
                  <a:lnTo>
                    <a:pt x="111625" y="17445"/>
                  </a:lnTo>
                  <a:lnTo>
                    <a:pt x="110391" y="16334"/>
                  </a:lnTo>
                  <a:lnTo>
                    <a:pt x="109136" y="15265"/>
                  </a:lnTo>
                  <a:lnTo>
                    <a:pt x="107860" y="14236"/>
                  </a:lnTo>
                  <a:lnTo>
                    <a:pt x="106544" y="13228"/>
                  </a:lnTo>
                  <a:lnTo>
                    <a:pt x="105207" y="12241"/>
                  </a:lnTo>
                  <a:lnTo>
                    <a:pt x="103849" y="11315"/>
                  </a:lnTo>
                  <a:lnTo>
                    <a:pt x="102470" y="10389"/>
                  </a:lnTo>
                  <a:lnTo>
                    <a:pt x="101051" y="9525"/>
                  </a:lnTo>
                  <a:lnTo>
                    <a:pt x="99611" y="8682"/>
                  </a:lnTo>
                  <a:lnTo>
                    <a:pt x="98171" y="7879"/>
                  </a:lnTo>
                  <a:lnTo>
                    <a:pt x="96690" y="7097"/>
                  </a:lnTo>
                  <a:lnTo>
                    <a:pt x="95188" y="6377"/>
                  </a:lnTo>
                  <a:lnTo>
                    <a:pt x="93666" y="5678"/>
                  </a:lnTo>
                  <a:lnTo>
                    <a:pt x="92123" y="5020"/>
                  </a:lnTo>
                  <a:lnTo>
                    <a:pt x="90559" y="4382"/>
                  </a:lnTo>
                  <a:lnTo>
                    <a:pt x="88975" y="3806"/>
                  </a:lnTo>
                  <a:lnTo>
                    <a:pt x="87391" y="3250"/>
                  </a:lnTo>
                  <a:lnTo>
                    <a:pt x="85766" y="2757"/>
                  </a:lnTo>
                  <a:lnTo>
                    <a:pt x="84120" y="2284"/>
                  </a:lnTo>
                  <a:lnTo>
                    <a:pt x="82474" y="1872"/>
                  </a:lnTo>
                  <a:lnTo>
                    <a:pt x="80808" y="1481"/>
                  </a:lnTo>
                  <a:lnTo>
                    <a:pt x="79121" y="1152"/>
                  </a:lnTo>
                  <a:lnTo>
                    <a:pt x="77413" y="843"/>
                  </a:lnTo>
                  <a:lnTo>
                    <a:pt x="75706" y="597"/>
                  </a:lnTo>
                  <a:lnTo>
                    <a:pt x="73978" y="391"/>
                  </a:lnTo>
                  <a:lnTo>
                    <a:pt x="72229" y="226"/>
                  </a:lnTo>
                  <a:lnTo>
                    <a:pt x="70460" y="103"/>
                  </a:lnTo>
                  <a:lnTo>
                    <a:pt x="68691" y="21"/>
                  </a:lnTo>
                  <a:lnTo>
                    <a:pt x="66922" y="0"/>
                  </a:lnTo>
                  <a:lnTo>
                    <a:pt x="65111" y="21"/>
                  </a:lnTo>
                  <a:lnTo>
                    <a:pt x="63301" y="82"/>
                  </a:lnTo>
                  <a:lnTo>
                    <a:pt x="63301" y="82"/>
                  </a:lnTo>
                  <a:lnTo>
                    <a:pt x="61717" y="165"/>
                  </a:lnTo>
                  <a:lnTo>
                    <a:pt x="60112" y="309"/>
                  </a:lnTo>
                  <a:lnTo>
                    <a:pt x="58528" y="473"/>
                  </a:lnTo>
                  <a:lnTo>
                    <a:pt x="56965" y="679"/>
                  </a:lnTo>
                  <a:lnTo>
                    <a:pt x="55401" y="926"/>
                  </a:lnTo>
                  <a:lnTo>
                    <a:pt x="53838" y="1193"/>
                  </a:lnTo>
                  <a:lnTo>
                    <a:pt x="52315" y="1522"/>
                  </a:lnTo>
                  <a:lnTo>
                    <a:pt x="50772" y="1872"/>
                  </a:lnTo>
                  <a:lnTo>
                    <a:pt x="49271" y="2263"/>
                  </a:lnTo>
                  <a:lnTo>
                    <a:pt x="47769" y="2695"/>
                  </a:lnTo>
                  <a:lnTo>
                    <a:pt x="46288" y="3168"/>
                  </a:lnTo>
                  <a:lnTo>
                    <a:pt x="44806" y="3662"/>
                  </a:lnTo>
                  <a:lnTo>
                    <a:pt x="43366" y="4197"/>
                  </a:lnTo>
                  <a:lnTo>
                    <a:pt x="41926" y="4752"/>
                  </a:lnTo>
                  <a:lnTo>
                    <a:pt x="40486" y="5349"/>
                  </a:lnTo>
                  <a:lnTo>
                    <a:pt x="39087" y="5987"/>
                  </a:lnTo>
                  <a:lnTo>
                    <a:pt x="37688" y="6645"/>
                  </a:lnTo>
                  <a:lnTo>
                    <a:pt x="36310" y="7344"/>
                  </a:lnTo>
                  <a:lnTo>
                    <a:pt x="34952" y="8085"/>
                  </a:lnTo>
                  <a:lnTo>
                    <a:pt x="33615" y="8826"/>
                  </a:lnTo>
                  <a:lnTo>
                    <a:pt x="32298" y="9628"/>
                  </a:lnTo>
                  <a:lnTo>
                    <a:pt x="31002" y="10430"/>
                  </a:lnTo>
                  <a:lnTo>
                    <a:pt x="29727" y="11294"/>
                  </a:lnTo>
                  <a:lnTo>
                    <a:pt x="28472" y="12158"/>
                  </a:lnTo>
                  <a:lnTo>
                    <a:pt x="27217" y="13063"/>
                  </a:lnTo>
                  <a:lnTo>
                    <a:pt x="26003" y="13989"/>
                  </a:lnTo>
                  <a:lnTo>
                    <a:pt x="24810" y="14956"/>
                  </a:lnTo>
                  <a:lnTo>
                    <a:pt x="23638" y="15944"/>
                  </a:lnTo>
                  <a:lnTo>
                    <a:pt x="22485" y="16952"/>
                  </a:lnTo>
                  <a:lnTo>
                    <a:pt x="21354" y="17980"/>
                  </a:lnTo>
                  <a:lnTo>
                    <a:pt x="20243" y="19050"/>
                  </a:lnTo>
                  <a:lnTo>
                    <a:pt x="19153" y="20140"/>
                  </a:lnTo>
                  <a:lnTo>
                    <a:pt x="18104" y="21251"/>
                  </a:lnTo>
                  <a:lnTo>
                    <a:pt x="17075" y="22383"/>
                  </a:lnTo>
                  <a:lnTo>
                    <a:pt x="16067" y="23535"/>
                  </a:lnTo>
                  <a:lnTo>
                    <a:pt x="15079" y="24707"/>
                  </a:lnTo>
                  <a:lnTo>
                    <a:pt x="14133" y="25921"/>
                  </a:lnTo>
                  <a:lnTo>
                    <a:pt x="13187" y="27135"/>
                  </a:lnTo>
                  <a:lnTo>
                    <a:pt x="12302" y="28390"/>
                  </a:lnTo>
                  <a:lnTo>
                    <a:pt x="11418" y="29645"/>
                  </a:lnTo>
                  <a:lnTo>
                    <a:pt x="10574" y="30941"/>
                  </a:lnTo>
                  <a:lnTo>
                    <a:pt x="9751" y="32237"/>
                  </a:lnTo>
                  <a:lnTo>
                    <a:pt x="8970" y="33554"/>
                  </a:lnTo>
                  <a:lnTo>
                    <a:pt x="8208" y="34911"/>
                  </a:lnTo>
                  <a:lnTo>
                    <a:pt x="7488" y="36269"/>
                  </a:lnTo>
                  <a:lnTo>
                    <a:pt x="6789" y="37647"/>
                  </a:lnTo>
                  <a:lnTo>
                    <a:pt x="6131" y="39026"/>
                  </a:lnTo>
                  <a:lnTo>
                    <a:pt x="5493" y="40445"/>
                  </a:lnTo>
                  <a:lnTo>
                    <a:pt x="4876" y="41865"/>
                  </a:lnTo>
                  <a:lnTo>
                    <a:pt x="4320" y="43305"/>
                  </a:lnTo>
                  <a:lnTo>
                    <a:pt x="3785" y="44765"/>
                  </a:lnTo>
                  <a:lnTo>
                    <a:pt x="3271" y="46247"/>
                  </a:lnTo>
                  <a:lnTo>
                    <a:pt x="2798" y="47728"/>
                  </a:lnTo>
                  <a:lnTo>
                    <a:pt x="2366" y="49230"/>
                  </a:lnTo>
                  <a:lnTo>
                    <a:pt x="1975" y="50731"/>
                  </a:lnTo>
                  <a:lnTo>
                    <a:pt x="1605" y="52254"/>
                  </a:lnTo>
                  <a:lnTo>
                    <a:pt x="1275" y="53797"/>
                  </a:lnTo>
                  <a:lnTo>
                    <a:pt x="987" y="55340"/>
                  </a:lnTo>
                  <a:lnTo>
                    <a:pt x="720" y="56903"/>
                  </a:lnTo>
                  <a:lnTo>
                    <a:pt x="514" y="58467"/>
                  </a:lnTo>
                  <a:lnTo>
                    <a:pt x="329" y="60051"/>
                  </a:lnTo>
                  <a:lnTo>
                    <a:pt x="185" y="61635"/>
                  </a:lnTo>
                  <a:lnTo>
                    <a:pt x="82" y="63219"/>
                  </a:lnTo>
                  <a:lnTo>
                    <a:pt x="21" y="64823"/>
                  </a:lnTo>
                  <a:lnTo>
                    <a:pt x="21" y="64823"/>
                  </a:lnTo>
                  <a:lnTo>
                    <a:pt x="0" y="65832"/>
                  </a:lnTo>
                  <a:lnTo>
                    <a:pt x="0" y="66819"/>
                  </a:lnTo>
                  <a:lnTo>
                    <a:pt x="0" y="67806"/>
                  </a:lnTo>
                  <a:lnTo>
                    <a:pt x="41" y="68794"/>
                  </a:lnTo>
                  <a:lnTo>
                    <a:pt x="82" y="69761"/>
                  </a:lnTo>
                  <a:lnTo>
                    <a:pt x="123" y="70748"/>
                  </a:lnTo>
                  <a:lnTo>
                    <a:pt x="206" y="71715"/>
                  </a:lnTo>
                  <a:lnTo>
                    <a:pt x="288" y="72682"/>
                  </a:lnTo>
                  <a:lnTo>
                    <a:pt x="370" y="73649"/>
                  </a:lnTo>
                  <a:lnTo>
                    <a:pt x="473" y="74595"/>
                  </a:lnTo>
                  <a:lnTo>
                    <a:pt x="597" y="75562"/>
                  </a:lnTo>
                  <a:lnTo>
                    <a:pt x="741" y="76509"/>
                  </a:lnTo>
                  <a:lnTo>
                    <a:pt x="885" y="77455"/>
                  </a:lnTo>
                  <a:lnTo>
                    <a:pt x="1049" y="78401"/>
                  </a:lnTo>
                  <a:lnTo>
                    <a:pt x="1214" y="79327"/>
                  </a:lnTo>
                  <a:lnTo>
                    <a:pt x="1399" y="80253"/>
                  </a:lnTo>
                  <a:lnTo>
                    <a:pt x="1605" y="81179"/>
                  </a:lnTo>
                  <a:lnTo>
                    <a:pt x="1810" y="82104"/>
                  </a:lnTo>
                  <a:lnTo>
                    <a:pt x="2037" y="83030"/>
                  </a:lnTo>
                  <a:lnTo>
                    <a:pt x="2284" y="83935"/>
                  </a:lnTo>
                  <a:lnTo>
                    <a:pt x="2530" y="84840"/>
                  </a:lnTo>
                  <a:lnTo>
                    <a:pt x="2777" y="85746"/>
                  </a:lnTo>
                  <a:lnTo>
                    <a:pt x="3065" y="86630"/>
                  </a:lnTo>
                  <a:lnTo>
                    <a:pt x="3353" y="87515"/>
                  </a:lnTo>
                  <a:lnTo>
                    <a:pt x="3641" y="88399"/>
                  </a:lnTo>
                  <a:lnTo>
                    <a:pt x="3950" y="89284"/>
                  </a:lnTo>
                  <a:lnTo>
                    <a:pt x="4279" y="90148"/>
                  </a:lnTo>
                  <a:lnTo>
                    <a:pt x="4608" y="91012"/>
                  </a:lnTo>
                  <a:lnTo>
                    <a:pt x="4958" y="91876"/>
                  </a:lnTo>
                  <a:lnTo>
                    <a:pt x="5308" y="92740"/>
                  </a:lnTo>
                  <a:lnTo>
                    <a:pt x="5678" y="93584"/>
                  </a:lnTo>
                  <a:lnTo>
                    <a:pt x="6048" y="94427"/>
                  </a:lnTo>
                  <a:lnTo>
                    <a:pt x="6439" y="95250"/>
                  </a:lnTo>
                  <a:lnTo>
                    <a:pt x="6851" y="96093"/>
                  </a:lnTo>
                  <a:lnTo>
                    <a:pt x="7262" y="96916"/>
                  </a:lnTo>
                  <a:lnTo>
                    <a:pt x="7694" y="97719"/>
                  </a:lnTo>
                  <a:lnTo>
                    <a:pt x="8126" y="98542"/>
                  </a:lnTo>
                  <a:lnTo>
                    <a:pt x="8558" y="99323"/>
                  </a:lnTo>
                  <a:lnTo>
                    <a:pt x="9031" y="100126"/>
                  </a:lnTo>
                  <a:lnTo>
                    <a:pt x="9484" y="100907"/>
                  </a:lnTo>
                  <a:lnTo>
                    <a:pt x="9978" y="101689"/>
                  </a:lnTo>
                  <a:lnTo>
                    <a:pt x="10451" y="102471"/>
                  </a:lnTo>
                  <a:lnTo>
                    <a:pt x="10965" y="103232"/>
                  </a:lnTo>
                  <a:lnTo>
                    <a:pt x="11459" y="103993"/>
                  </a:lnTo>
                  <a:lnTo>
                    <a:pt x="11994" y="104754"/>
                  </a:lnTo>
                  <a:lnTo>
                    <a:pt x="12508" y="105495"/>
                  </a:lnTo>
                  <a:lnTo>
                    <a:pt x="13063" y="106236"/>
                  </a:lnTo>
                  <a:lnTo>
                    <a:pt x="13598" y="106956"/>
                  </a:lnTo>
                  <a:lnTo>
                    <a:pt x="14154" y="107676"/>
                  </a:lnTo>
                  <a:lnTo>
                    <a:pt x="14730" y="108396"/>
                  </a:lnTo>
                  <a:lnTo>
                    <a:pt x="15306" y="109095"/>
                  </a:lnTo>
                  <a:lnTo>
                    <a:pt x="15902" y="109795"/>
                  </a:lnTo>
                  <a:lnTo>
                    <a:pt x="16499" y="110474"/>
                  </a:lnTo>
                  <a:lnTo>
                    <a:pt x="17116" y="111152"/>
                  </a:lnTo>
                  <a:lnTo>
                    <a:pt x="17733" y="111831"/>
                  </a:lnTo>
                  <a:lnTo>
                    <a:pt x="18350" y="112490"/>
                  </a:lnTo>
                  <a:lnTo>
                    <a:pt x="18988" y="113148"/>
                  </a:lnTo>
                  <a:lnTo>
                    <a:pt x="19626" y="113806"/>
                  </a:lnTo>
                  <a:lnTo>
                    <a:pt x="20284" y="114444"/>
                  </a:lnTo>
                  <a:lnTo>
                    <a:pt x="20943" y="115061"/>
                  </a:lnTo>
                  <a:lnTo>
                    <a:pt x="21621" y="115678"/>
                  </a:lnTo>
                  <a:lnTo>
                    <a:pt x="22300" y="116296"/>
                  </a:lnTo>
                  <a:lnTo>
                    <a:pt x="23000" y="116892"/>
                  </a:lnTo>
                  <a:lnTo>
                    <a:pt x="23699" y="117489"/>
                  </a:lnTo>
                  <a:lnTo>
                    <a:pt x="23699" y="117489"/>
                  </a:lnTo>
                  <a:lnTo>
                    <a:pt x="24460" y="118126"/>
                  </a:lnTo>
                  <a:lnTo>
                    <a:pt x="25201" y="118785"/>
                  </a:lnTo>
                  <a:lnTo>
                    <a:pt x="25942" y="119443"/>
                  </a:lnTo>
                  <a:lnTo>
                    <a:pt x="26662" y="120122"/>
                  </a:lnTo>
                  <a:lnTo>
                    <a:pt x="27361" y="120801"/>
                  </a:lnTo>
                  <a:lnTo>
                    <a:pt x="28061" y="121500"/>
                  </a:lnTo>
                  <a:lnTo>
                    <a:pt x="28719" y="122200"/>
                  </a:lnTo>
                  <a:lnTo>
                    <a:pt x="29398" y="122920"/>
                  </a:lnTo>
                  <a:lnTo>
                    <a:pt x="30036" y="123640"/>
                  </a:lnTo>
                  <a:lnTo>
                    <a:pt x="30673" y="124380"/>
                  </a:lnTo>
                  <a:lnTo>
                    <a:pt x="31290" y="125121"/>
                  </a:lnTo>
                  <a:lnTo>
                    <a:pt x="31887" y="125862"/>
                  </a:lnTo>
                  <a:lnTo>
                    <a:pt x="32463" y="126623"/>
                  </a:lnTo>
                  <a:lnTo>
                    <a:pt x="33039" y="127405"/>
                  </a:lnTo>
                  <a:lnTo>
                    <a:pt x="33595" y="128186"/>
                  </a:lnTo>
                  <a:lnTo>
                    <a:pt x="34129" y="128968"/>
                  </a:lnTo>
                  <a:lnTo>
                    <a:pt x="34664" y="129770"/>
                  </a:lnTo>
                  <a:lnTo>
                    <a:pt x="35179" y="130573"/>
                  </a:lnTo>
                  <a:lnTo>
                    <a:pt x="35672" y="131375"/>
                  </a:lnTo>
                  <a:lnTo>
                    <a:pt x="36145" y="132198"/>
                  </a:lnTo>
                  <a:lnTo>
                    <a:pt x="36598" y="133041"/>
                  </a:lnTo>
                  <a:lnTo>
                    <a:pt x="37051" y="133864"/>
                  </a:lnTo>
                  <a:lnTo>
                    <a:pt x="37483" y="134708"/>
                  </a:lnTo>
                  <a:lnTo>
                    <a:pt x="37894" y="135572"/>
                  </a:lnTo>
                  <a:lnTo>
                    <a:pt x="38285" y="136436"/>
                  </a:lnTo>
                  <a:lnTo>
                    <a:pt x="38676" y="137300"/>
                  </a:lnTo>
                  <a:lnTo>
                    <a:pt x="39026" y="138164"/>
                  </a:lnTo>
                  <a:lnTo>
                    <a:pt x="39375" y="139049"/>
                  </a:lnTo>
                  <a:lnTo>
                    <a:pt x="39704" y="139933"/>
                  </a:lnTo>
                  <a:lnTo>
                    <a:pt x="40034" y="140818"/>
                  </a:lnTo>
                  <a:lnTo>
                    <a:pt x="40322" y="141723"/>
                  </a:lnTo>
                  <a:lnTo>
                    <a:pt x="40610" y="142628"/>
                  </a:lnTo>
                  <a:lnTo>
                    <a:pt x="93275" y="142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3165300" y="1822700"/>
              <a:ext cx="1309450" cy="2005325"/>
            </a:xfrm>
            <a:custGeom>
              <a:avLst/>
              <a:gdLst/>
              <a:ahLst/>
              <a:cxnLst/>
              <a:rect l="l" t="t" r="r" b="b"/>
              <a:pathLst>
                <a:path w="52378" h="80213" extrusionOk="0">
                  <a:moveTo>
                    <a:pt x="16170" y="0"/>
                  </a:moveTo>
                  <a:lnTo>
                    <a:pt x="15718" y="42"/>
                  </a:lnTo>
                  <a:lnTo>
                    <a:pt x="15265" y="103"/>
                  </a:lnTo>
                  <a:lnTo>
                    <a:pt x="14813" y="186"/>
                  </a:lnTo>
                  <a:lnTo>
                    <a:pt x="14381" y="288"/>
                  </a:lnTo>
                  <a:lnTo>
                    <a:pt x="13949" y="412"/>
                  </a:lnTo>
                  <a:lnTo>
                    <a:pt x="13517" y="556"/>
                  </a:lnTo>
                  <a:lnTo>
                    <a:pt x="13105" y="720"/>
                  </a:lnTo>
                  <a:lnTo>
                    <a:pt x="12714" y="906"/>
                  </a:lnTo>
                  <a:lnTo>
                    <a:pt x="12323" y="1132"/>
                  </a:lnTo>
                  <a:lnTo>
                    <a:pt x="11953" y="1358"/>
                  </a:lnTo>
                  <a:lnTo>
                    <a:pt x="11583" y="1626"/>
                  </a:lnTo>
                  <a:lnTo>
                    <a:pt x="11254" y="1914"/>
                  </a:lnTo>
                  <a:lnTo>
                    <a:pt x="10925" y="2222"/>
                  </a:lnTo>
                  <a:lnTo>
                    <a:pt x="10616" y="2551"/>
                  </a:lnTo>
                  <a:lnTo>
                    <a:pt x="10328" y="2901"/>
                  </a:lnTo>
                  <a:lnTo>
                    <a:pt x="10143" y="3066"/>
                  </a:lnTo>
                  <a:lnTo>
                    <a:pt x="9958" y="3230"/>
                  </a:lnTo>
                  <a:lnTo>
                    <a:pt x="9752" y="3395"/>
                  </a:lnTo>
                  <a:lnTo>
                    <a:pt x="9526" y="3539"/>
                  </a:lnTo>
                  <a:lnTo>
                    <a:pt x="9299" y="3662"/>
                  </a:lnTo>
                  <a:lnTo>
                    <a:pt x="9073" y="3786"/>
                  </a:lnTo>
                  <a:lnTo>
                    <a:pt x="8826" y="3889"/>
                  </a:lnTo>
                  <a:lnTo>
                    <a:pt x="8579" y="3991"/>
                  </a:lnTo>
                  <a:lnTo>
                    <a:pt x="8332" y="4074"/>
                  </a:lnTo>
                  <a:lnTo>
                    <a:pt x="8065" y="4135"/>
                  </a:lnTo>
                  <a:lnTo>
                    <a:pt x="7551" y="4259"/>
                  </a:lnTo>
                  <a:lnTo>
                    <a:pt x="7016" y="4321"/>
                  </a:lnTo>
                  <a:lnTo>
                    <a:pt x="6460" y="4341"/>
                  </a:lnTo>
                  <a:lnTo>
                    <a:pt x="6090" y="4321"/>
                  </a:lnTo>
                  <a:lnTo>
                    <a:pt x="5679" y="4259"/>
                  </a:lnTo>
                  <a:lnTo>
                    <a:pt x="5247" y="4135"/>
                  </a:lnTo>
                  <a:lnTo>
                    <a:pt x="4835" y="3991"/>
                  </a:lnTo>
                  <a:lnTo>
                    <a:pt x="4629" y="3889"/>
                  </a:lnTo>
                  <a:lnTo>
                    <a:pt x="4444" y="3786"/>
                  </a:lnTo>
                  <a:lnTo>
                    <a:pt x="4259" y="3662"/>
                  </a:lnTo>
                  <a:lnTo>
                    <a:pt x="4095" y="3539"/>
                  </a:lnTo>
                  <a:lnTo>
                    <a:pt x="3930" y="3395"/>
                  </a:lnTo>
                  <a:lnTo>
                    <a:pt x="3786" y="3230"/>
                  </a:lnTo>
                  <a:lnTo>
                    <a:pt x="3663" y="3066"/>
                  </a:lnTo>
                  <a:lnTo>
                    <a:pt x="3560" y="2901"/>
                  </a:lnTo>
                  <a:lnTo>
                    <a:pt x="3375" y="2716"/>
                  </a:lnTo>
                  <a:lnTo>
                    <a:pt x="3128" y="2551"/>
                  </a:lnTo>
                  <a:lnTo>
                    <a:pt x="2840" y="2407"/>
                  </a:lnTo>
                  <a:lnTo>
                    <a:pt x="2552" y="2284"/>
                  </a:lnTo>
                  <a:lnTo>
                    <a:pt x="2387" y="2243"/>
                  </a:lnTo>
                  <a:lnTo>
                    <a:pt x="2222" y="2222"/>
                  </a:lnTo>
                  <a:lnTo>
                    <a:pt x="1873" y="2222"/>
                  </a:lnTo>
                  <a:lnTo>
                    <a:pt x="1688" y="2243"/>
                  </a:lnTo>
                  <a:lnTo>
                    <a:pt x="1523" y="2284"/>
                  </a:lnTo>
                  <a:lnTo>
                    <a:pt x="1338" y="2325"/>
                  </a:lnTo>
                  <a:lnTo>
                    <a:pt x="1153" y="2407"/>
                  </a:lnTo>
                  <a:lnTo>
                    <a:pt x="988" y="2510"/>
                  </a:lnTo>
                  <a:lnTo>
                    <a:pt x="824" y="2613"/>
                  </a:lnTo>
                  <a:lnTo>
                    <a:pt x="659" y="2737"/>
                  </a:lnTo>
                  <a:lnTo>
                    <a:pt x="536" y="2860"/>
                  </a:lnTo>
                  <a:lnTo>
                    <a:pt x="412" y="2983"/>
                  </a:lnTo>
                  <a:lnTo>
                    <a:pt x="289" y="3127"/>
                  </a:lnTo>
                  <a:lnTo>
                    <a:pt x="206" y="3292"/>
                  </a:lnTo>
                  <a:lnTo>
                    <a:pt x="124" y="3436"/>
                  </a:lnTo>
                  <a:lnTo>
                    <a:pt x="62" y="3601"/>
                  </a:lnTo>
                  <a:lnTo>
                    <a:pt x="21" y="3765"/>
                  </a:lnTo>
                  <a:lnTo>
                    <a:pt x="1" y="3930"/>
                  </a:lnTo>
                  <a:lnTo>
                    <a:pt x="1" y="4115"/>
                  </a:lnTo>
                  <a:lnTo>
                    <a:pt x="21" y="4279"/>
                  </a:lnTo>
                  <a:lnTo>
                    <a:pt x="42" y="4465"/>
                  </a:lnTo>
                  <a:lnTo>
                    <a:pt x="104" y="4650"/>
                  </a:lnTo>
                  <a:lnTo>
                    <a:pt x="186" y="4835"/>
                  </a:lnTo>
                  <a:lnTo>
                    <a:pt x="19524" y="80212"/>
                  </a:lnTo>
                  <a:lnTo>
                    <a:pt x="23865" y="80212"/>
                  </a:lnTo>
                  <a:lnTo>
                    <a:pt x="4527" y="8209"/>
                  </a:lnTo>
                  <a:lnTo>
                    <a:pt x="6440" y="8209"/>
                  </a:lnTo>
                  <a:lnTo>
                    <a:pt x="6892" y="8168"/>
                  </a:lnTo>
                  <a:lnTo>
                    <a:pt x="7345" y="8106"/>
                  </a:lnTo>
                  <a:lnTo>
                    <a:pt x="7798" y="8024"/>
                  </a:lnTo>
                  <a:lnTo>
                    <a:pt x="8230" y="7921"/>
                  </a:lnTo>
                  <a:lnTo>
                    <a:pt x="8682" y="7797"/>
                  </a:lnTo>
                  <a:lnTo>
                    <a:pt x="9114" y="7653"/>
                  </a:lnTo>
                  <a:lnTo>
                    <a:pt x="9546" y="7489"/>
                  </a:lnTo>
                  <a:lnTo>
                    <a:pt x="9978" y="7283"/>
                  </a:lnTo>
                  <a:lnTo>
                    <a:pt x="10390" y="7077"/>
                  </a:lnTo>
                  <a:lnTo>
                    <a:pt x="10801" y="6830"/>
                  </a:lnTo>
                  <a:lnTo>
                    <a:pt x="11213" y="6584"/>
                  </a:lnTo>
                  <a:lnTo>
                    <a:pt x="11624" y="6296"/>
                  </a:lnTo>
                  <a:lnTo>
                    <a:pt x="11994" y="5987"/>
                  </a:lnTo>
                  <a:lnTo>
                    <a:pt x="12385" y="5658"/>
                  </a:lnTo>
                  <a:lnTo>
                    <a:pt x="12755" y="5308"/>
                  </a:lnTo>
                  <a:lnTo>
                    <a:pt x="13105" y="4979"/>
                  </a:lnTo>
                  <a:lnTo>
                    <a:pt x="13476" y="4670"/>
                  </a:lnTo>
                  <a:lnTo>
                    <a:pt x="13866" y="4423"/>
                  </a:lnTo>
                  <a:lnTo>
                    <a:pt x="14052" y="4321"/>
                  </a:lnTo>
                  <a:lnTo>
                    <a:pt x="14257" y="4218"/>
                  </a:lnTo>
                  <a:lnTo>
                    <a:pt x="14463" y="4135"/>
                  </a:lnTo>
                  <a:lnTo>
                    <a:pt x="14669" y="4074"/>
                  </a:lnTo>
                  <a:lnTo>
                    <a:pt x="14895" y="4012"/>
                  </a:lnTo>
                  <a:lnTo>
                    <a:pt x="15121" y="3950"/>
                  </a:lnTo>
                  <a:lnTo>
                    <a:pt x="15368" y="3909"/>
                  </a:lnTo>
                  <a:lnTo>
                    <a:pt x="15615" y="3889"/>
                  </a:lnTo>
                  <a:lnTo>
                    <a:pt x="16129" y="3868"/>
                  </a:lnTo>
                  <a:lnTo>
                    <a:pt x="16644" y="3889"/>
                  </a:lnTo>
                  <a:lnTo>
                    <a:pt x="16891" y="3909"/>
                  </a:lnTo>
                  <a:lnTo>
                    <a:pt x="17137" y="3950"/>
                  </a:lnTo>
                  <a:lnTo>
                    <a:pt x="17364" y="4012"/>
                  </a:lnTo>
                  <a:lnTo>
                    <a:pt x="17590" y="4074"/>
                  </a:lnTo>
                  <a:lnTo>
                    <a:pt x="17796" y="4135"/>
                  </a:lnTo>
                  <a:lnTo>
                    <a:pt x="18001" y="4218"/>
                  </a:lnTo>
                  <a:lnTo>
                    <a:pt x="18207" y="4321"/>
                  </a:lnTo>
                  <a:lnTo>
                    <a:pt x="18392" y="4423"/>
                  </a:lnTo>
                  <a:lnTo>
                    <a:pt x="18783" y="4670"/>
                  </a:lnTo>
                  <a:lnTo>
                    <a:pt x="19153" y="4979"/>
                  </a:lnTo>
                  <a:lnTo>
                    <a:pt x="19524" y="5308"/>
                  </a:lnTo>
                  <a:lnTo>
                    <a:pt x="19832" y="5658"/>
                  </a:lnTo>
                  <a:lnTo>
                    <a:pt x="20182" y="5987"/>
                  </a:lnTo>
                  <a:lnTo>
                    <a:pt x="20532" y="6296"/>
                  </a:lnTo>
                  <a:lnTo>
                    <a:pt x="20882" y="6584"/>
                  </a:lnTo>
                  <a:lnTo>
                    <a:pt x="21252" y="6830"/>
                  </a:lnTo>
                  <a:lnTo>
                    <a:pt x="21643" y="7077"/>
                  </a:lnTo>
                  <a:lnTo>
                    <a:pt x="22034" y="7283"/>
                  </a:lnTo>
                  <a:lnTo>
                    <a:pt x="22424" y="7489"/>
                  </a:lnTo>
                  <a:lnTo>
                    <a:pt x="22836" y="7653"/>
                  </a:lnTo>
                  <a:lnTo>
                    <a:pt x="23247" y="7797"/>
                  </a:lnTo>
                  <a:lnTo>
                    <a:pt x="23659" y="7921"/>
                  </a:lnTo>
                  <a:lnTo>
                    <a:pt x="24091" y="8024"/>
                  </a:lnTo>
                  <a:lnTo>
                    <a:pt x="24502" y="8106"/>
                  </a:lnTo>
                  <a:lnTo>
                    <a:pt x="24934" y="8168"/>
                  </a:lnTo>
                  <a:lnTo>
                    <a:pt x="25366" y="8209"/>
                  </a:lnTo>
                  <a:lnTo>
                    <a:pt x="26230" y="8209"/>
                  </a:lnTo>
                  <a:lnTo>
                    <a:pt x="26662" y="8168"/>
                  </a:lnTo>
                  <a:lnTo>
                    <a:pt x="27074" y="8106"/>
                  </a:lnTo>
                  <a:lnTo>
                    <a:pt x="27506" y="8024"/>
                  </a:lnTo>
                  <a:lnTo>
                    <a:pt x="27938" y="7921"/>
                  </a:lnTo>
                  <a:lnTo>
                    <a:pt x="28349" y="7797"/>
                  </a:lnTo>
                  <a:lnTo>
                    <a:pt x="28761" y="7653"/>
                  </a:lnTo>
                  <a:lnTo>
                    <a:pt x="29152" y="7489"/>
                  </a:lnTo>
                  <a:lnTo>
                    <a:pt x="29563" y="7283"/>
                  </a:lnTo>
                  <a:lnTo>
                    <a:pt x="29954" y="7077"/>
                  </a:lnTo>
                  <a:lnTo>
                    <a:pt x="30324" y="6830"/>
                  </a:lnTo>
                  <a:lnTo>
                    <a:pt x="30694" y="6584"/>
                  </a:lnTo>
                  <a:lnTo>
                    <a:pt x="31065" y="6296"/>
                  </a:lnTo>
                  <a:lnTo>
                    <a:pt x="31415" y="5987"/>
                  </a:lnTo>
                  <a:lnTo>
                    <a:pt x="31744" y="5658"/>
                  </a:lnTo>
                  <a:lnTo>
                    <a:pt x="32073" y="5308"/>
                  </a:lnTo>
                  <a:lnTo>
                    <a:pt x="32443" y="4979"/>
                  </a:lnTo>
                  <a:lnTo>
                    <a:pt x="32813" y="4670"/>
                  </a:lnTo>
                  <a:lnTo>
                    <a:pt x="33184" y="4423"/>
                  </a:lnTo>
                  <a:lnTo>
                    <a:pt x="33389" y="4321"/>
                  </a:lnTo>
                  <a:lnTo>
                    <a:pt x="33595" y="4218"/>
                  </a:lnTo>
                  <a:lnTo>
                    <a:pt x="33801" y="4135"/>
                  </a:lnTo>
                  <a:lnTo>
                    <a:pt x="34007" y="4074"/>
                  </a:lnTo>
                  <a:lnTo>
                    <a:pt x="34233" y="4012"/>
                  </a:lnTo>
                  <a:lnTo>
                    <a:pt x="34459" y="3950"/>
                  </a:lnTo>
                  <a:lnTo>
                    <a:pt x="34686" y="3909"/>
                  </a:lnTo>
                  <a:lnTo>
                    <a:pt x="34932" y="3889"/>
                  </a:lnTo>
                  <a:lnTo>
                    <a:pt x="35467" y="3868"/>
                  </a:lnTo>
                  <a:lnTo>
                    <a:pt x="35838" y="3889"/>
                  </a:lnTo>
                  <a:lnTo>
                    <a:pt x="36249" y="3950"/>
                  </a:lnTo>
                  <a:lnTo>
                    <a:pt x="36702" y="4074"/>
                  </a:lnTo>
                  <a:lnTo>
                    <a:pt x="37154" y="4218"/>
                  </a:lnTo>
                  <a:lnTo>
                    <a:pt x="37607" y="4423"/>
                  </a:lnTo>
                  <a:lnTo>
                    <a:pt x="38039" y="4670"/>
                  </a:lnTo>
                  <a:lnTo>
                    <a:pt x="38245" y="4814"/>
                  </a:lnTo>
                  <a:lnTo>
                    <a:pt x="38450" y="4979"/>
                  </a:lnTo>
                  <a:lnTo>
                    <a:pt x="38656" y="5144"/>
                  </a:lnTo>
                  <a:lnTo>
                    <a:pt x="38841" y="5308"/>
                  </a:lnTo>
                  <a:lnTo>
                    <a:pt x="39211" y="5658"/>
                  </a:lnTo>
                  <a:lnTo>
                    <a:pt x="39561" y="5987"/>
                  </a:lnTo>
                  <a:lnTo>
                    <a:pt x="39931" y="6296"/>
                  </a:lnTo>
                  <a:lnTo>
                    <a:pt x="40302" y="6584"/>
                  </a:lnTo>
                  <a:lnTo>
                    <a:pt x="40672" y="6830"/>
                  </a:lnTo>
                  <a:lnTo>
                    <a:pt x="41063" y="7077"/>
                  </a:lnTo>
                  <a:lnTo>
                    <a:pt x="41454" y="7283"/>
                  </a:lnTo>
                  <a:lnTo>
                    <a:pt x="41865" y="7489"/>
                  </a:lnTo>
                  <a:lnTo>
                    <a:pt x="42277" y="7653"/>
                  </a:lnTo>
                  <a:lnTo>
                    <a:pt x="42709" y="7797"/>
                  </a:lnTo>
                  <a:lnTo>
                    <a:pt x="43141" y="7921"/>
                  </a:lnTo>
                  <a:lnTo>
                    <a:pt x="43593" y="8024"/>
                  </a:lnTo>
                  <a:lnTo>
                    <a:pt x="44066" y="8106"/>
                  </a:lnTo>
                  <a:lnTo>
                    <a:pt x="44560" y="8168"/>
                  </a:lnTo>
                  <a:lnTo>
                    <a:pt x="45075" y="8209"/>
                  </a:lnTo>
                  <a:lnTo>
                    <a:pt x="47049" y="8209"/>
                  </a:lnTo>
                  <a:lnTo>
                    <a:pt x="28205" y="80212"/>
                  </a:lnTo>
                  <a:lnTo>
                    <a:pt x="32567" y="80212"/>
                  </a:lnTo>
                  <a:lnTo>
                    <a:pt x="52378" y="4835"/>
                  </a:lnTo>
                  <a:lnTo>
                    <a:pt x="52357" y="4465"/>
                  </a:lnTo>
                  <a:lnTo>
                    <a:pt x="52357" y="4115"/>
                  </a:lnTo>
                  <a:lnTo>
                    <a:pt x="52316" y="3765"/>
                  </a:lnTo>
                  <a:lnTo>
                    <a:pt x="52254" y="3436"/>
                  </a:lnTo>
                  <a:lnTo>
                    <a:pt x="52193" y="3292"/>
                  </a:lnTo>
                  <a:lnTo>
                    <a:pt x="52131" y="3127"/>
                  </a:lnTo>
                  <a:lnTo>
                    <a:pt x="52049" y="2983"/>
                  </a:lnTo>
                  <a:lnTo>
                    <a:pt x="51966" y="2860"/>
                  </a:lnTo>
                  <a:lnTo>
                    <a:pt x="51843" y="2737"/>
                  </a:lnTo>
                  <a:lnTo>
                    <a:pt x="51719" y="2613"/>
                  </a:lnTo>
                  <a:lnTo>
                    <a:pt x="51575" y="2510"/>
                  </a:lnTo>
                  <a:lnTo>
                    <a:pt x="51411" y="2407"/>
                  </a:lnTo>
                  <a:lnTo>
                    <a:pt x="51226" y="2325"/>
                  </a:lnTo>
                  <a:lnTo>
                    <a:pt x="51040" y="2284"/>
                  </a:lnTo>
                  <a:lnTo>
                    <a:pt x="50855" y="2243"/>
                  </a:lnTo>
                  <a:lnTo>
                    <a:pt x="50691" y="2222"/>
                  </a:lnTo>
                  <a:lnTo>
                    <a:pt x="50341" y="2222"/>
                  </a:lnTo>
                  <a:lnTo>
                    <a:pt x="50176" y="2243"/>
                  </a:lnTo>
                  <a:lnTo>
                    <a:pt x="50012" y="2284"/>
                  </a:lnTo>
                  <a:lnTo>
                    <a:pt x="49703" y="2407"/>
                  </a:lnTo>
                  <a:lnTo>
                    <a:pt x="49436" y="2551"/>
                  </a:lnTo>
                  <a:lnTo>
                    <a:pt x="49189" y="2716"/>
                  </a:lnTo>
                  <a:lnTo>
                    <a:pt x="48983" y="2901"/>
                  </a:lnTo>
                  <a:lnTo>
                    <a:pt x="48634" y="3230"/>
                  </a:lnTo>
                  <a:lnTo>
                    <a:pt x="48263" y="3539"/>
                  </a:lnTo>
                  <a:lnTo>
                    <a:pt x="47893" y="3786"/>
                  </a:lnTo>
                  <a:lnTo>
                    <a:pt x="47543" y="3991"/>
                  </a:lnTo>
                  <a:lnTo>
                    <a:pt x="47173" y="4135"/>
                  </a:lnTo>
                  <a:lnTo>
                    <a:pt x="46803" y="4259"/>
                  </a:lnTo>
                  <a:lnTo>
                    <a:pt x="46453" y="4321"/>
                  </a:lnTo>
                  <a:lnTo>
                    <a:pt x="46083" y="4341"/>
                  </a:lnTo>
                  <a:lnTo>
                    <a:pt x="45568" y="4321"/>
                  </a:lnTo>
                  <a:lnTo>
                    <a:pt x="45075" y="4259"/>
                  </a:lnTo>
                  <a:lnTo>
                    <a:pt x="44601" y="4135"/>
                  </a:lnTo>
                  <a:lnTo>
                    <a:pt x="44149" y="3991"/>
                  </a:lnTo>
                  <a:lnTo>
                    <a:pt x="43696" y="3786"/>
                  </a:lnTo>
                  <a:lnTo>
                    <a:pt x="43244" y="3539"/>
                  </a:lnTo>
                  <a:lnTo>
                    <a:pt x="42750" y="3230"/>
                  </a:lnTo>
                  <a:lnTo>
                    <a:pt x="42215" y="2901"/>
                  </a:lnTo>
                  <a:lnTo>
                    <a:pt x="41865" y="2551"/>
                  </a:lnTo>
                  <a:lnTo>
                    <a:pt x="41495" y="2222"/>
                  </a:lnTo>
                  <a:lnTo>
                    <a:pt x="41125" y="1914"/>
                  </a:lnTo>
                  <a:lnTo>
                    <a:pt x="40775" y="1626"/>
                  </a:lnTo>
                  <a:lnTo>
                    <a:pt x="40405" y="1358"/>
                  </a:lnTo>
                  <a:lnTo>
                    <a:pt x="40014" y="1132"/>
                  </a:lnTo>
                  <a:lnTo>
                    <a:pt x="39643" y="906"/>
                  </a:lnTo>
                  <a:lnTo>
                    <a:pt x="39273" y="720"/>
                  </a:lnTo>
                  <a:lnTo>
                    <a:pt x="38882" y="556"/>
                  </a:lnTo>
                  <a:lnTo>
                    <a:pt x="38471" y="412"/>
                  </a:lnTo>
                  <a:lnTo>
                    <a:pt x="38080" y="288"/>
                  </a:lnTo>
                  <a:lnTo>
                    <a:pt x="37668" y="186"/>
                  </a:lnTo>
                  <a:lnTo>
                    <a:pt x="37257" y="103"/>
                  </a:lnTo>
                  <a:lnTo>
                    <a:pt x="36825" y="42"/>
                  </a:lnTo>
                  <a:lnTo>
                    <a:pt x="36393" y="0"/>
                  </a:lnTo>
                  <a:lnTo>
                    <a:pt x="35488" y="0"/>
                  </a:lnTo>
                  <a:lnTo>
                    <a:pt x="35056" y="42"/>
                  </a:lnTo>
                  <a:lnTo>
                    <a:pt x="34624" y="103"/>
                  </a:lnTo>
                  <a:lnTo>
                    <a:pt x="34212" y="186"/>
                  </a:lnTo>
                  <a:lnTo>
                    <a:pt x="33801" y="288"/>
                  </a:lnTo>
                  <a:lnTo>
                    <a:pt x="33410" y="412"/>
                  </a:lnTo>
                  <a:lnTo>
                    <a:pt x="32999" y="556"/>
                  </a:lnTo>
                  <a:lnTo>
                    <a:pt x="32628" y="720"/>
                  </a:lnTo>
                  <a:lnTo>
                    <a:pt x="32237" y="906"/>
                  </a:lnTo>
                  <a:lnTo>
                    <a:pt x="31867" y="1132"/>
                  </a:lnTo>
                  <a:lnTo>
                    <a:pt x="31476" y="1358"/>
                  </a:lnTo>
                  <a:lnTo>
                    <a:pt x="31127" y="1626"/>
                  </a:lnTo>
                  <a:lnTo>
                    <a:pt x="30756" y="1914"/>
                  </a:lnTo>
                  <a:lnTo>
                    <a:pt x="30386" y="2222"/>
                  </a:lnTo>
                  <a:lnTo>
                    <a:pt x="30016" y="2551"/>
                  </a:lnTo>
                  <a:lnTo>
                    <a:pt x="29666" y="2901"/>
                  </a:lnTo>
                  <a:lnTo>
                    <a:pt x="29296" y="3230"/>
                  </a:lnTo>
                  <a:lnTo>
                    <a:pt x="28884" y="3539"/>
                  </a:lnTo>
                  <a:lnTo>
                    <a:pt x="28493" y="3786"/>
                  </a:lnTo>
                  <a:lnTo>
                    <a:pt x="28061" y="3991"/>
                  </a:lnTo>
                  <a:lnTo>
                    <a:pt x="27629" y="4135"/>
                  </a:lnTo>
                  <a:lnTo>
                    <a:pt x="27177" y="4259"/>
                  </a:lnTo>
                  <a:lnTo>
                    <a:pt x="26724" y="4321"/>
                  </a:lnTo>
                  <a:lnTo>
                    <a:pt x="26271" y="4341"/>
                  </a:lnTo>
                  <a:lnTo>
                    <a:pt x="25819" y="4321"/>
                  </a:lnTo>
                  <a:lnTo>
                    <a:pt x="25366" y="4259"/>
                  </a:lnTo>
                  <a:lnTo>
                    <a:pt x="24934" y="4135"/>
                  </a:lnTo>
                  <a:lnTo>
                    <a:pt x="24502" y="3991"/>
                  </a:lnTo>
                  <a:lnTo>
                    <a:pt x="24070" y="3786"/>
                  </a:lnTo>
                  <a:lnTo>
                    <a:pt x="23659" y="3539"/>
                  </a:lnTo>
                  <a:lnTo>
                    <a:pt x="23268" y="3230"/>
                  </a:lnTo>
                  <a:lnTo>
                    <a:pt x="22898" y="2901"/>
                  </a:lnTo>
                  <a:lnTo>
                    <a:pt x="22610" y="2551"/>
                  </a:lnTo>
                  <a:lnTo>
                    <a:pt x="22301" y="2222"/>
                  </a:lnTo>
                  <a:lnTo>
                    <a:pt x="21992" y="1914"/>
                  </a:lnTo>
                  <a:lnTo>
                    <a:pt x="21643" y="1626"/>
                  </a:lnTo>
                  <a:lnTo>
                    <a:pt x="21293" y="1358"/>
                  </a:lnTo>
                  <a:lnTo>
                    <a:pt x="20902" y="1132"/>
                  </a:lnTo>
                  <a:lnTo>
                    <a:pt x="20511" y="906"/>
                  </a:lnTo>
                  <a:lnTo>
                    <a:pt x="20120" y="720"/>
                  </a:lnTo>
                  <a:lnTo>
                    <a:pt x="19709" y="556"/>
                  </a:lnTo>
                  <a:lnTo>
                    <a:pt x="19277" y="412"/>
                  </a:lnTo>
                  <a:lnTo>
                    <a:pt x="18845" y="288"/>
                  </a:lnTo>
                  <a:lnTo>
                    <a:pt x="18413" y="186"/>
                  </a:lnTo>
                  <a:lnTo>
                    <a:pt x="17960" y="103"/>
                  </a:lnTo>
                  <a:lnTo>
                    <a:pt x="17528" y="42"/>
                  </a:lnTo>
                  <a:lnTo>
                    <a:pt x="170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3435825" y="5223300"/>
              <a:ext cx="748850" cy="253575"/>
            </a:xfrm>
            <a:custGeom>
              <a:avLst/>
              <a:gdLst/>
              <a:ahLst/>
              <a:cxnLst/>
              <a:rect l="l" t="t" r="r" b="b"/>
              <a:pathLst>
                <a:path w="29954" h="10143" extrusionOk="0">
                  <a:moveTo>
                    <a:pt x="1" y="1"/>
                  </a:moveTo>
                  <a:lnTo>
                    <a:pt x="227" y="536"/>
                  </a:lnTo>
                  <a:lnTo>
                    <a:pt x="494" y="1071"/>
                  </a:lnTo>
                  <a:lnTo>
                    <a:pt x="762" y="1585"/>
                  </a:lnTo>
                  <a:lnTo>
                    <a:pt x="1050" y="2099"/>
                  </a:lnTo>
                  <a:lnTo>
                    <a:pt x="1358" y="2593"/>
                  </a:lnTo>
                  <a:lnTo>
                    <a:pt x="1688" y="3087"/>
                  </a:lnTo>
                  <a:lnTo>
                    <a:pt x="2037" y="3560"/>
                  </a:lnTo>
                  <a:lnTo>
                    <a:pt x="2408" y="4033"/>
                  </a:lnTo>
                  <a:lnTo>
                    <a:pt x="2778" y="4486"/>
                  </a:lnTo>
                  <a:lnTo>
                    <a:pt x="3169" y="4918"/>
                  </a:lnTo>
                  <a:lnTo>
                    <a:pt x="3580" y="5350"/>
                  </a:lnTo>
                  <a:lnTo>
                    <a:pt x="4012" y="5761"/>
                  </a:lnTo>
                  <a:lnTo>
                    <a:pt x="4444" y="6152"/>
                  </a:lnTo>
                  <a:lnTo>
                    <a:pt x="4897" y="6543"/>
                  </a:lnTo>
                  <a:lnTo>
                    <a:pt x="5370" y="6893"/>
                  </a:lnTo>
                  <a:lnTo>
                    <a:pt x="5864" y="7242"/>
                  </a:lnTo>
                  <a:lnTo>
                    <a:pt x="6358" y="7571"/>
                  </a:lnTo>
                  <a:lnTo>
                    <a:pt x="6851" y="7880"/>
                  </a:lnTo>
                  <a:lnTo>
                    <a:pt x="7366" y="8189"/>
                  </a:lnTo>
                  <a:lnTo>
                    <a:pt x="7900" y="8456"/>
                  </a:lnTo>
                  <a:lnTo>
                    <a:pt x="8435" y="8724"/>
                  </a:lnTo>
                  <a:lnTo>
                    <a:pt x="8991" y="8950"/>
                  </a:lnTo>
                  <a:lnTo>
                    <a:pt x="9546" y="9176"/>
                  </a:lnTo>
                  <a:lnTo>
                    <a:pt x="10122" y="9382"/>
                  </a:lnTo>
                  <a:lnTo>
                    <a:pt x="10698" y="9546"/>
                  </a:lnTo>
                  <a:lnTo>
                    <a:pt x="11295" y="9711"/>
                  </a:lnTo>
                  <a:lnTo>
                    <a:pt x="11891" y="9834"/>
                  </a:lnTo>
                  <a:lnTo>
                    <a:pt x="12488" y="9937"/>
                  </a:lnTo>
                  <a:lnTo>
                    <a:pt x="13105" y="10040"/>
                  </a:lnTo>
                  <a:lnTo>
                    <a:pt x="13722" y="10102"/>
                  </a:lnTo>
                  <a:lnTo>
                    <a:pt x="14340" y="10122"/>
                  </a:lnTo>
                  <a:lnTo>
                    <a:pt x="14977" y="10143"/>
                  </a:lnTo>
                  <a:lnTo>
                    <a:pt x="15615" y="10122"/>
                  </a:lnTo>
                  <a:lnTo>
                    <a:pt x="16232" y="10102"/>
                  </a:lnTo>
                  <a:lnTo>
                    <a:pt x="16849" y="10040"/>
                  </a:lnTo>
                  <a:lnTo>
                    <a:pt x="17467" y="9937"/>
                  </a:lnTo>
                  <a:lnTo>
                    <a:pt x="18063" y="9834"/>
                  </a:lnTo>
                  <a:lnTo>
                    <a:pt x="18660" y="9711"/>
                  </a:lnTo>
                  <a:lnTo>
                    <a:pt x="19256" y="9546"/>
                  </a:lnTo>
                  <a:lnTo>
                    <a:pt x="19832" y="9382"/>
                  </a:lnTo>
                  <a:lnTo>
                    <a:pt x="20388" y="9176"/>
                  </a:lnTo>
                  <a:lnTo>
                    <a:pt x="20964" y="8950"/>
                  </a:lnTo>
                  <a:lnTo>
                    <a:pt x="21499" y="8724"/>
                  </a:lnTo>
                  <a:lnTo>
                    <a:pt x="22054" y="8456"/>
                  </a:lnTo>
                  <a:lnTo>
                    <a:pt x="22568" y="8189"/>
                  </a:lnTo>
                  <a:lnTo>
                    <a:pt x="23103" y="7880"/>
                  </a:lnTo>
                  <a:lnTo>
                    <a:pt x="23597" y="7571"/>
                  </a:lnTo>
                  <a:lnTo>
                    <a:pt x="24091" y="7242"/>
                  </a:lnTo>
                  <a:lnTo>
                    <a:pt x="24564" y="6893"/>
                  </a:lnTo>
                  <a:lnTo>
                    <a:pt x="25037" y="6543"/>
                  </a:lnTo>
                  <a:lnTo>
                    <a:pt x="25490" y="6152"/>
                  </a:lnTo>
                  <a:lnTo>
                    <a:pt x="25942" y="5761"/>
                  </a:lnTo>
                  <a:lnTo>
                    <a:pt x="26354" y="5350"/>
                  </a:lnTo>
                  <a:lnTo>
                    <a:pt x="26765" y="4918"/>
                  </a:lnTo>
                  <a:lnTo>
                    <a:pt x="27156" y="4486"/>
                  </a:lnTo>
                  <a:lnTo>
                    <a:pt x="27547" y="4033"/>
                  </a:lnTo>
                  <a:lnTo>
                    <a:pt x="27897" y="3560"/>
                  </a:lnTo>
                  <a:lnTo>
                    <a:pt x="28246" y="3087"/>
                  </a:lnTo>
                  <a:lnTo>
                    <a:pt x="28576" y="2593"/>
                  </a:lnTo>
                  <a:lnTo>
                    <a:pt x="28884" y="2099"/>
                  </a:lnTo>
                  <a:lnTo>
                    <a:pt x="29193" y="1585"/>
                  </a:lnTo>
                  <a:lnTo>
                    <a:pt x="29460" y="1071"/>
                  </a:lnTo>
                  <a:lnTo>
                    <a:pt x="29707" y="536"/>
                  </a:lnTo>
                  <a:lnTo>
                    <a:pt x="299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3158100" y="3791475"/>
              <a:ext cx="1316650" cy="1431850"/>
            </a:xfrm>
            <a:custGeom>
              <a:avLst/>
              <a:gdLst/>
              <a:ahLst/>
              <a:cxnLst/>
              <a:rect l="l" t="t" r="r" b="b"/>
              <a:pathLst>
                <a:path w="52666" h="57274" extrusionOk="0">
                  <a:moveTo>
                    <a:pt x="1" y="0"/>
                  </a:moveTo>
                  <a:lnTo>
                    <a:pt x="1" y="48572"/>
                  </a:lnTo>
                  <a:lnTo>
                    <a:pt x="1" y="49024"/>
                  </a:lnTo>
                  <a:lnTo>
                    <a:pt x="42" y="49477"/>
                  </a:lnTo>
                  <a:lnTo>
                    <a:pt x="83" y="49909"/>
                  </a:lnTo>
                  <a:lnTo>
                    <a:pt x="165" y="50341"/>
                  </a:lnTo>
                  <a:lnTo>
                    <a:pt x="268" y="50752"/>
                  </a:lnTo>
                  <a:lnTo>
                    <a:pt x="371" y="51164"/>
                  </a:lnTo>
                  <a:lnTo>
                    <a:pt x="515" y="51575"/>
                  </a:lnTo>
                  <a:lnTo>
                    <a:pt x="680" y="51966"/>
                  </a:lnTo>
                  <a:lnTo>
                    <a:pt x="844" y="52357"/>
                  </a:lnTo>
                  <a:lnTo>
                    <a:pt x="1029" y="52727"/>
                  </a:lnTo>
                  <a:lnTo>
                    <a:pt x="1235" y="53098"/>
                  </a:lnTo>
                  <a:lnTo>
                    <a:pt x="1461" y="53447"/>
                  </a:lnTo>
                  <a:lnTo>
                    <a:pt x="1708" y="53797"/>
                  </a:lnTo>
                  <a:lnTo>
                    <a:pt x="1976" y="54126"/>
                  </a:lnTo>
                  <a:lnTo>
                    <a:pt x="2243" y="54435"/>
                  </a:lnTo>
                  <a:lnTo>
                    <a:pt x="2531" y="54743"/>
                  </a:lnTo>
                  <a:lnTo>
                    <a:pt x="2840" y="55031"/>
                  </a:lnTo>
                  <a:lnTo>
                    <a:pt x="3148" y="55299"/>
                  </a:lnTo>
                  <a:lnTo>
                    <a:pt x="3477" y="55546"/>
                  </a:lnTo>
                  <a:lnTo>
                    <a:pt x="3807" y="55793"/>
                  </a:lnTo>
                  <a:lnTo>
                    <a:pt x="4156" y="56019"/>
                  </a:lnTo>
                  <a:lnTo>
                    <a:pt x="4527" y="56225"/>
                  </a:lnTo>
                  <a:lnTo>
                    <a:pt x="4897" y="56410"/>
                  </a:lnTo>
                  <a:lnTo>
                    <a:pt x="5288" y="56595"/>
                  </a:lnTo>
                  <a:lnTo>
                    <a:pt x="5679" y="56739"/>
                  </a:lnTo>
                  <a:lnTo>
                    <a:pt x="6090" y="56883"/>
                  </a:lnTo>
                  <a:lnTo>
                    <a:pt x="6501" y="57006"/>
                  </a:lnTo>
                  <a:lnTo>
                    <a:pt x="6934" y="57089"/>
                  </a:lnTo>
                  <a:lnTo>
                    <a:pt x="7366" y="57171"/>
                  </a:lnTo>
                  <a:lnTo>
                    <a:pt x="7798" y="57233"/>
                  </a:lnTo>
                  <a:lnTo>
                    <a:pt x="8230" y="57253"/>
                  </a:lnTo>
                  <a:lnTo>
                    <a:pt x="8682" y="57274"/>
                  </a:lnTo>
                  <a:lnTo>
                    <a:pt x="43964" y="57274"/>
                  </a:lnTo>
                  <a:lnTo>
                    <a:pt x="44416" y="57253"/>
                  </a:lnTo>
                  <a:lnTo>
                    <a:pt x="44848" y="57233"/>
                  </a:lnTo>
                  <a:lnTo>
                    <a:pt x="45301" y="57171"/>
                  </a:lnTo>
                  <a:lnTo>
                    <a:pt x="45712" y="57089"/>
                  </a:lnTo>
                  <a:lnTo>
                    <a:pt x="46144" y="57006"/>
                  </a:lnTo>
                  <a:lnTo>
                    <a:pt x="46556" y="56883"/>
                  </a:lnTo>
                  <a:lnTo>
                    <a:pt x="46967" y="56739"/>
                  </a:lnTo>
                  <a:lnTo>
                    <a:pt x="47358" y="56595"/>
                  </a:lnTo>
                  <a:lnTo>
                    <a:pt x="47749" y="56410"/>
                  </a:lnTo>
                  <a:lnTo>
                    <a:pt x="48119" y="56225"/>
                  </a:lnTo>
                  <a:lnTo>
                    <a:pt x="48489" y="56019"/>
                  </a:lnTo>
                  <a:lnTo>
                    <a:pt x="48839" y="55793"/>
                  </a:lnTo>
                  <a:lnTo>
                    <a:pt x="49168" y="55546"/>
                  </a:lnTo>
                  <a:lnTo>
                    <a:pt x="49498" y="55299"/>
                  </a:lnTo>
                  <a:lnTo>
                    <a:pt x="49827" y="55031"/>
                  </a:lnTo>
                  <a:lnTo>
                    <a:pt x="50115" y="54743"/>
                  </a:lnTo>
                  <a:lnTo>
                    <a:pt x="50403" y="54435"/>
                  </a:lnTo>
                  <a:lnTo>
                    <a:pt x="50670" y="54126"/>
                  </a:lnTo>
                  <a:lnTo>
                    <a:pt x="50938" y="53797"/>
                  </a:lnTo>
                  <a:lnTo>
                    <a:pt x="51184" y="53447"/>
                  </a:lnTo>
                  <a:lnTo>
                    <a:pt x="51411" y="53098"/>
                  </a:lnTo>
                  <a:lnTo>
                    <a:pt x="51616" y="52727"/>
                  </a:lnTo>
                  <a:lnTo>
                    <a:pt x="51802" y="52357"/>
                  </a:lnTo>
                  <a:lnTo>
                    <a:pt x="51987" y="51966"/>
                  </a:lnTo>
                  <a:lnTo>
                    <a:pt x="52131" y="51575"/>
                  </a:lnTo>
                  <a:lnTo>
                    <a:pt x="52275" y="51164"/>
                  </a:lnTo>
                  <a:lnTo>
                    <a:pt x="52378" y="50752"/>
                  </a:lnTo>
                  <a:lnTo>
                    <a:pt x="52481" y="50341"/>
                  </a:lnTo>
                  <a:lnTo>
                    <a:pt x="52563" y="49909"/>
                  </a:lnTo>
                  <a:lnTo>
                    <a:pt x="52604" y="49477"/>
                  </a:lnTo>
                  <a:lnTo>
                    <a:pt x="52645" y="49024"/>
                  </a:lnTo>
                  <a:lnTo>
                    <a:pt x="52666" y="48572"/>
                  </a:lnTo>
                  <a:lnTo>
                    <a:pt x="526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/>
            <p:nvPr/>
          </p:nvSpPr>
          <p:spPr>
            <a:xfrm>
              <a:off x="3024900" y="411755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0"/>
                  </a:moveTo>
                  <a:lnTo>
                    <a:pt x="5041" y="21"/>
                  </a:lnTo>
                  <a:lnTo>
                    <a:pt x="4773" y="41"/>
                  </a:lnTo>
                  <a:lnTo>
                    <a:pt x="4526" y="62"/>
                  </a:lnTo>
                  <a:lnTo>
                    <a:pt x="4259" y="124"/>
                  </a:lnTo>
                  <a:lnTo>
                    <a:pt x="4012" y="165"/>
                  </a:lnTo>
                  <a:lnTo>
                    <a:pt x="3745" y="247"/>
                  </a:lnTo>
                  <a:lnTo>
                    <a:pt x="3498" y="329"/>
                  </a:lnTo>
                  <a:lnTo>
                    <a:pt x="3271" y="432"/>
                  </a:lnTo>
                  <a:lnTo>
                    <a:pt x="3025" y="535"/>
                  </a:lnTo>
                  <a:lnTo>
                    <a:pt x="2798" y="659"/>
                  </a:lnTo>
                  <a:lnTo>
                    <a:pt x="2366" y="926"/>
                  </a:lnTo>
                  <a:lnTo>
                    <a:pt x="1955" y="1235"/>
                  </a:lnTo>
                  <a:lnTo>
                    <a:pt x="1585" y="1584"/>
                  </a:lnTo>
                  <a:lnTo>
                    <a:pt x="1235" y="1955"/>
                  </a:lnTo>
                  <a:lnTo>
                    <a:pt x="926" y="2366"/>
                  </a:lnTo>
                  <a:lnTo>
                    <a:pt x="659" y="2798"/>
                  </a:lnTo>
                  <a:lnTo>
                    <a:pt x="535" y="3024"/>
                  </a:lnTo>
                  <a:lnTo>
                    <a:pt x="432" y="3271"/>
                  </a:lnTo>
                  <a:lnTo>
                    <a:pt x="330" y="3498"/>
                  </a:lnTo>
                  <a:lnTo>
                    <a:pt x="247" y="3744"/>
                  </a:lnTo>
                  <a:lnTo>
                    <a:pt x="165" y="4012"/>
                  </a:lnTo>
                  <a:lnTo>
                    <a:pt x="124" y="4259"/>
                  </a:lnTo>
                  <a:lnTo>
                    <a:pt x="62" y="4526"/>
                  </a:lnTo>
                  <a:lnTo>
                    <a:pt x="42" y="4773"/>
                  </a:lnTo>
                  <a:lnTo>
                    <a:pt x="21" y="5041"/>
                  </a:lnTo>
                  <a:lnTo>
                    <a:pt x="0" y="5329"/>
                  </a:lnTo>
                  <a:lnTo>
                    <a:pt x="21" y="5596"/>
                  </a:lnTo>
                  <a:lnTo>
                    <a:pt x="42" y="5863"/>
                  </a:lnTo>
                  <a:lnTo>
                    <a:pt x="62" y="6110"/>
                  </a:lnTo>
                  <a:lnTo>
                    <a:pt x="124" y="6378"/>
                  </a:lnTo>
                  <a:lnTo>
                    <a:pt x="165" y="6645"/>
                  </a:lnTo>
                  <a:lnTo>
                    <a:pt x="247" y="6892"/>
                  </a:lnTo>
                  <a:lnTo>
                    <a:pt x="330" y="7139"/>
                  </a:lnTo>
                  <a:lnTo>
                    <a:pt x="432" y="7365"/>
                  </a:lnTo>
                  <a:lnTo>
                    <a:pt x="535" y="7612"/>
                  </a:lnTo>
                  <a:lnTo>
                    <a:pt x="659" y="7838"/>
                  </a:lnTo>
                  <a:lnTo>
                    <a:pt x="926" y="8270"/>
                  </a:lnTo>
                  <a:lnTo>
                    <a:pt x="1235" y="8682"/>
                  </a:lnTo>
                  <a:lnTo>
                    <a:pt x="1585" y="9073"/>
                  </a:lnTo>
                  <a:lnTo>
                    <a:pt x="1955" y="9402"/>
                  </a:lnTo>
                  <a:lnTo>
                    <a:pt x="2366" y="9710"/>
                  </a:lnTo>
                  <a:lnTo>
                    <a:pt x="2798" y="9978"/>
                  </a:lnTo>
                  <a:lnTo>
                    <a:pt x="3025" y="10101"/>
                  </a:lnTo>
                  <a:lnTo>
                    <a:pt x="3271" y="10204"/>
                  </a:lnTo>
                  <a:lnTo>
                    <a:pt x="3498" y="10307"/>
                  </a:lnTo>
                  <a:lnTo>
                    <a:pt x="3745" y="10389"/>
                  </a:lnTo>
                  <a:lnTo>
                    <a:pt x="4012" y="10472"/>
                  </a:lnTo>
                  <a:lnTo>
                    <a:pt x="4259" y="10533"/>
                  </a:lnTo>
                  <a:lnTo>
                    <a:pt x="4526" y="10574"/>
                  </a:lnTo>
                  <a:lnTo>
                    <a:pt x="4773" y="10616"/>
                  </a:lnTo>
                  <a:lnTo>
                    <a:pt x="5041" y="10636"/>
                  </a:lnTo>
                  <a:lnTo>
                    <a:pt x="57767" y="10636"/>
                  </a:lnTo>
                  <a:lnTo>
                    <a:pt x="58035" y="10616"/>
                  </a:lnTo>
                  <a:lnTo>
                    <a:pt x="58302" y="10574"/>
                  </a:lnTo>
                  <a:lnTo>
                    <a:pt x="58570" y="10533"/>
                  </a:lnTo>
                  <a:lnTo>
                    <a:pt x="58817" y="10472"/>
                  </a:lnTo>
                  <a:lnTo>
                    <a:pt x="59063" y="10389"/>
                  </a:lnTo>
                  <a:lnTo>
                    <a:pt x="59310" y="10307"/>
                  </a:lnTo>
                  <a:lnTo>
                    <a:pt x="59557" y="10204"/>
                  </a:lnTo>
                  <a:lnTo>
                    <a:pt x="59783" y="10101"/>
                  </a:lnTo>
                  <a:lnTo>
                    <a:pt x="60010" y="9978"/>
                  </a:lnTo>
                  <a:lnTo>
                    <a:pt x="60462" y="9710"/>
                  </a:lnTo>
                  <a:lnTo>
                    <a:pt x="60874" y="9402"/>
                  </a:lnTo>
                  <a:lnTo>
                    <a:pt x="61244" y="9073"/>
                  </a:lnTo>
                  <a:lnTo>
                    <a:pt x="61594" y="8682"/>
                  </a:lnTo>
                  <a:lnTo>
                    <a:pt x="61902" y="8270"/>
                  </a:lnTo>
                  <a:lnTo>
                    <a:pt x="62170" y="7838"/>
                  </a:lnTo>
                  <a:lnTo>
                    <a:pt x="62293" y="7612"/>
                  </a:lnTo>
                  <a:lnTo>
                    <a:pt x="62396" y="7365"/>
                  </a:lnTo>
                  <a:lnTo>
                    <a:pt x="62499" y="7139"/>
                  </a:lnTo>
                  <a:lnTo>
                    <a:pt x="62581" y="6892"/>
                  </a:lnTo>
                  <a:lnTo>
                    <a:pt x="62643" y="6645"/>
                  </a:lnTo>
                  <a:lnTo>
                    <a:pt x="62705" y="6378"/>
                  </a:lnTo>
                  <a:lnTo>
                    <a:pt x="62746" y="6110"/>
                  </a:lnTo>
                  <a:lnTo>
                    <a:pt x="62787" y="5863"/>
                  </a:lnTo>
                  <a:lnTo>
                    <a:pt x="62808" y="5596"/>
                  </a:lnTo>
                  <a:lnTo>
                    <a:pt x="62808" y="5329"/>
                  </a:lnTo>
                  <a:lnTo>
                    <a:pt x="62808" y="5041"/>
                  </a:lnTo>
                  <a:lnTo>
                    <a:pt x="62787" y="4773"/>
                  </a:lnTo>
                  <a:lnTo>
                    <a:pt x="62746" y="4526"/>
                  </a:lnTo>
                  <a:lnTo>
                    <a:pt x="62705" y="4259"/>
                  </a:lnTo>
                  <a:lnTo>
                    <a:pt x="62643" y="4012"/>
                  </a:lnTo>
                  <a:lnTo>
                    <a:pt x="62581" y="3744"/>
                  </a:lnTo>
                  <a:lnTo>
                    <a:pt x="62499" y="3498"/>
                  </a:lnTo>
                  <a:lnTo>
                    <a:pt x="62396" y="3271"/>
                  </a:lnTo>
                  <a:lnTo>
                    <a:pt x="62293" y="3024"/>
                  </a:lnTo>
                  <a:lnTo>
                    <a:pt x="62170" y="2798"/>
                  </a:lnTo>
                  <a:lnTo>
                    <a:pt x="61902" y="2366"/>
                  </a:lnTo>
                  <a:lnTo>
                    <a:pt x="61594" y="1955"/>
                  </a:lnTo>
                  <a:lnTo>
                    <a:pt x="61244" y="1584"/>
                  </a:lnTo>
                  <a:lnTo>
                    <a:pt x="60874" y="1235"/>
                  </a:lnTo>
                  <a:lnTo>
                    <a:pt x="60462" y="926"/>
                  </a:lnTo>
                  <a:lnTo>
                    <a:pt x="60010" y="659"/>
                  </a:lnTo>
                  <a:lnTo>
                    <a:pt x="59783" y="535"/>
                  </a:lnTo>
                  <a:lnTo>
                    <a:pt x="59557" y="432"/>
                  </a:lnTo>
                  <a:lnTo>
                    <a:pt x="59310" y="329"/>
                  </a:lnTo>
                  <a:lnTo>
                    <a:pt x="59063" y="247"/>
                  </a:lnTo>
                  <a:lnTo>
                    <a:pt x="58817" y="165"/>
                  </a:lnTo>
                  <a:lnTo>
                    <a:pt x="58570" y="124"/>
                  </a:lnTo>
                  <a:lnTo>
                    <a:pt x="58302" y="62"/>
                  </a:lnTo>
                  <a:lnTo>
                    <a:pt x="58035" y="41"/>
                  </a:lnTo>
                  <a:lnTo>
                    <a:pt x="57767" y="21"/>
                  </a:lnTo>
                  <a:lnTo>
                    <a:pt x="57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6"/>
            <p:cNvSpPr/>
            <p:nvPr/>
          </p:nvSpPr>
          <p:spPr>
            <a:xfrm>
              <a:off x="3024900" y="4669900"/>
              <a:ext cx="1570200" cy="265925"/>
            </a:xfrm>
            <a:custGeom>
              <a:avLst/>
              <a:gdLst/>
              <a:ahLst/>
              <a:cxnLst/>
              <a:rect l="l" t="t" r="r" b="b"/>
              <a:pathLst>
                <a:path w="62808" h="10637" extrusionOk="0">
                  <a:moveTo>
                    <a:pt x="5329" y="1"/>
                  </a:moveTo>
                  <a:lnTo>
                    <a:pt x="5041" y="22"/>
                  </a:lnTo>
                  <a:lnTo>
                    <a:pt x="4773" y="42"/>
                  </a:lnTo>
                  <a:lnTo>
                    <a:pt x="4526" y="63"/>
                  </a:lnTo>
                  <a:lnTo>
                    <a:pt x="4259" y="124"/>
                  </a:lnTo>
                  <a:lnTo>
                    <a:pt x="4012" y="186"/>
                  </a:lnTo>
                  <a:lnTo>
                    <a:pt x="3745" y="248"/>
                  </a:lnTo>
                  <a:lnTo>
                    <a:pt x="3498" y="330"/>
                  </a:lnTo>
                  <a:lnTo>
                    <a:pt x="3271" y="433"/>
                  </a:lnTo>
                  <a:lnTo>
                    <a:pt x="3025" y="536"/>
                  </a:lnTo>
                  <a:lnTo>
                    <a:pt x="2798" y="659"/>
                  </a:lnTo>
                  <a:lnTo>
                    <a:pt x="2366" y="927"/>
                  </a:lnTo>
                  <a:lnTo>
                    <a:pt x="1955" y="1235"/>
                  </a:lnTo>
                  <a:lnTo>
                    <a:pt x="1585" y="1585"/>
                  </a:lnTo>
                  <a:lnTo>
                    <a:pt x="1235" y="1955"/>
                  </a:lnTo>
                  <a:lnTo>
                    <a:pt x="926" y="2367"/>
                  </a:lnTo>
                  <a:lnTo>
                    <a:pt x="659" y="2799"/>
                  </a:lnTo>
                  <a:lnTo>
                    <a:pt x="535" y="3046"/>
                  </a:lnTo>
                  <a:lnTo>
                    <a:pt x="432" y="3272"/>
                  </a:lnTo>
                  <a:lnTo>
                    <a:pt x="330" y="3519"/>
                  </a:lnTo>
                  <a:lnTo>
                    <a:pt x="247" y="3766"/>
                  </a:lnTo>
                  <a:lnTo>
                    <a:pt x="165" y="4013"/>
                  </a:lnTo>
                  <a:lnTo>
                    <a:pt x="124" y="4259"/>
                  </a:lnTo>
                  <a:lnTo>
                    <a:pt x="62" y="4527"/>
                  </a:lnTo>
                  <a:lnTo>
                    <a:pt x="42" y="4794"/>
                  </a:lnTo>
                  <a:lnTo>
                    <a:pt x="21" y="5062"/>
                  </a:lnTo>
                  <a:lnTo>
                    <a:pt x="0" y="5329"/>
                  </a:lnTo>
                  <a:lnTo>
                    <a:pt x="21" y="5597"/>
                  </a:lnTo>
                  <a:lnTo>
                    <a:pt x="42" y="5864"/>
                  </a:lnTo>
                  <a:lnTo>
                    <a:pt x="62" y="6132"/>
                  </a:lnTo>
                  <a:lnTo>
                    <a:pt x="124" y="6378"/>
                  </a:lnTo>
                  <a:lnTo>
                    <a:pt x="165" y="6646"/>
                  </a:lnTo>
                  <a:lnTo>
                    <a:pt x="247" y="6893"/>
                  </a:lnTo>
                  <a:lnTo>
                    <a:pt x="330" y="7140"/>
                  </a:lnTo>
                  <a:lnTo>
                    <a:pt x="432" y="7386"/>
                  </a:lnTo>
                  <a:lnTo>
                    <a:pt x="535" y="7613"/>
                  </a:lnTo>
                  <a:lnTo>
                    <a:pt x="659" y="7839"/>
                  </a:lnTo>
                  <a:lnTo>
                    <a:pt x="926" y="8271"/>
                  </a:lnTo>
                  <a:lnTo>
                    <a:pt x="1235" y="8683"/>
                  </a:lnTo>
                  <a:lnTo>
                    <a:pt x="1585" y="9073"/>
                  </a:lnTo>
                  <a:lnTo>
                    <a:pt x="1955" y="9423"/>
                  </a:lnTo>
                  <a:lnTo>
                    <a:pt x="2366" y="9732"/>
                  </a:lnTo>
                  <a:lnTo>
                    <a:pt x="2798" y="9999"/>
                  </a:lnTo>
                  <a:lnTo>
                    <a:pt x="3025" y="10102"/>
                  </a:lnTo>
                  <a:lnTo>
                    <a:pt x="3271" y="10225"/>
                  </a:lnTo>
                  <a:lnTo>
                    <a:pt x="3498" y="10308"/>
                  </a:lnTo>
                  <a:lnTo>
                    <a:pt x="3745" y="10390"/>
                  </a:lnTo>
                  <a:lnTo>
                    <a:pt x="4012" y="10472"/>
                  </a:lnTo>
                  <a:lnTo>
                    <a:pt x="4259" y="10534"/>
                  </a:lnTo>
                  <a:lnTo>
                    <a:pt x="4526" y="10575"/>
                  </a:lnTo>
                  <a:lnTo>
                    <a:pt x="4773" y="10616"/>
                  </a:lnTo>
                  <a:lnTo>
                    <a:pt x="5041" y="10637"/>
                  </a:lnTo>
                  <a:lnTo>
                    <a:pt x="57767" y="10637"/>
                  </a:lnTo>
                  <a:lnTo>
                    <a:pt x="58035" y="10616"/>
                  </a:lnTo>
                  <a:lnTo>
                    <a:pt x="58302" y="10575"/>
                  </a:lnTo>
                  <a:lnTo>
                    <a:pt x="58570" y="10534"/>
                  </a:lnTo>
                  <a:lnTo>
                    <a:pt x="58817" y="10472"/>
                  </a:lnTo>
                  <a:lnTo>
                    <a:pt x="59063" y="10390"/>
                  </a:lnTo>
                  <a:lnTo>
                    <a:pt x="59310" y="10308"/>
                  </a:lnTo>
                  <a:lnTo>
                    <a:pt x="59557" y="10225"/>
                  </a:lnTo>
                  <a:lnTo>
                    <a:pt x="59783" y="10102"/>
                  </a:lnTo>
                  <a:lnTo>
                    <a:pt x="60010" y="9999"/>
                  </a:lnTo>
                  <a:lnTo>
                    <a:pt x="60462" y="9732"/>
                  </a:lnTo>
                  <a:lnTo>
                    <a:pt x="60874" y="9423"/>
                  </a:lnTo>
                  <a:lnTo>
                    <a:pt x="61244" y="9073"/>
                  </a:lnTo>
                  <a:lnTo>
                    <a:pt x="61594" y="8683"/>
                  </a:lnTo>
                  <a:lnTo>
                    <a:pt x="61902" y="8271"/>
                  </a:lnTo>
                  <a:lnTo>
                    <a:pt x="62170" y="7839"/>
                  </a:lnTo>
                  <a:lnTo>
                    <a:pt x="62293" y="7613"/>
                  </a:lnTo>
                  <a:lnTo>
                    <a:pt x="62396" y="7386"/>
                  </a:lnTo>
                  <a:lnTo>
                    <a:pt x="62499" y="7140"/>
                  </a:lnTo>
                  <a:lnTo>
                    <a:pt x="62581" y="6893"/>
                  </a:lnTo>
                  <a:lnTo>
                    <a:pt x="62643" y="6646"/>
                  </a:lnTo>
                  <a:lnTo>
                    <a:pt x="62705" y="6378"/>
                  </a:lnTo>
                  <a:lnTo>
                    <a:pt x="62746" y="6132"/>
                  </a:lnTo>
                  <a:lnTo>
                    <a:pt x="62787" y="5864"/>
                  </a:lnTo>
                  <a:lnTo>
                    <a:pt x="62808" y="5597"/>
                  </a:lnTo>
                  <a:lnTo>
                    <a:pt x="62808" y="5329"/>
                  </a:lnTo>
                  <a:lnTo>
                    <a:pt x="62808" y="5062"/>
                  </a:lnTo>
                  <a:lnTo>
                    <a:pt x="62787" y="4794"/>
                  </a:lnTo>
                  <a:lnTo>
                    <a:pt x="62746" y="4527"/>
                  </a:lnTo>
                  <a:lnTo>
                    <a:pt x="62705" y="4259"/>
                  </a:lnTo>
                  <a:lnTo>
                    <a:pt x="62643" y="4013"/>
                  </a:lnTo>
                  <a:lnTo>
                    <a:pt x="62581" y="3766"/>
                  </a:lnTo>
                  <a:lnTo>
                    <a:pt x="62499" y="3519"/>
                  </a:lnTo>
                  <a:lnTo>
                    <a:pt x="62396" y="3272"/>
                  </a:lnTo>
                  <a:lnTo>
                    <a:pt x="62293" y="3046"/>
                  </a:lnTo>
                  <a:lnTo>
                    <a:pt x="62170" y="2799"/>
                  </a:lnTo>
                  <a:lnTo>
                    <a:pt x="61902" y="2367"/>
                  </a:lnTo>
                  <a:lnTo>
                    <a:pt x="61594" y="1955"/>
                  </a:lnTo>
                  <a:lnTo>
                    <a:pt x="61244" y="1585"/>
                  </a:lnTo>
                  <a:lnTo>
                    <a:pt x="60874" y="1235"/>
                  </a:lnTo>
                  <a:lnTo>
                    <a:pt x="60462" y="927"/>
                  </a:lnTo>
                  <a:lnTo>
                    <a:pt x="60010" y="659"/>
                  </a:lnTo>
                  <a:lnTo>
                    <a:pt x="59783" y="536"/>
                  </a:lnTo>
                  <a:lnTo>
                    <a:pt x="59557" y="433"/>
                  </a:lnTo>
                  <a:lnTo>
                    <a:pt x="59310" y="330"/>
                  </a:lnTo>
                  <a:lnTo>
                    <a:pt x="59063" y="248"/>
                  </a:lnTo>
                  <a:lnTo>
                    <a:pt x="58817" y="186"/>
                  </a:lnTo>
                  <a:lnTo>
                    <a:pt x="58570" y="124"/>
                  </a:lnTo>
                  <a:lnTo>
                    <a:pt x="58302" y="63"/>
                  </a:lnTo>
                  <a:lnTo>
                    <a:pt x="58035" y="42"/>
                  </a:lnTo>
                  <a:lnTo>
                    <a:pt x="57767" y="22"/>
                  </a:lnTo>
                  <a:lnTo>
                    <a:pt x="57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extrusionOk="0">
                  <a:moveTo>
                    <a:pt x="4506" y="1"/>
                  </a:move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4192375" y="578575"/>
              <a:ext cx="963825" cy="1089350"/>
            </a:xfrm>
            <a:custGeom>
              <a:avLst/>
              <a:gdLst/>
              <a:ahLst/>
              <a:cxnLst/>
              <a:rect l="l" t="t" r="r" b="b"/>
              <a:pathLst>
                <a:path w="38553" h="43574" fill="none" extrusionOk="0">
                  <a:moveTo>
                    <a:pt x="4506" y="1"/>
                  </a:moveTo>
                  <a:lnTo>
                    <a:pt x="4506" y="1"/>
                  </a:lnTo>
                  <a:lnTo>
                    <a:pt x="4177" y="21"/>
                  </a:lnTo>
                  <a:lnTo>
                    <a:pt x="3868" y="42"/>
                  </a:lnTo>
                  <a:lnTo>
                    <a:pt x="3539" y="104"/>
                  </a:lnTo>
                  <a:lnTo>
                    <a:pt x="3230" y="186"/>
                  </a:lnTo>
                  <a:lnTo>
                    <a:pt x="2922" y="289"/>
                  </a:lnTo>
                  <a:lnTo>
                    <a:pt x="2613" y="412"/>
                  </a:lnTo>
                  <a:lnTo>
                    <a:pt x="2325" y="577"/>
                  </a:lnTo>
                  <a:lnTo>
                    <a:pt x="2037" y="742"/>
                  </a:lnTo>
                  <a:lnTo>
                    <a:pt x="1770" y="927"/>
                  </a:lnTo>
                  <a:lnTo>
                    <a:pt x="1523" y="1132"/>
                  </a:lnTo>
                  <a:lnTo>
                    <a:pt x="1276" y="1359"/>
                  </a:lnTo>
                  <a:lnTo>
                    <a:pt x="1070" y="1606"/>
                  </a:lnTo>
                  <a:lnTo>
                    <a:pt x="844" y="1873"/>
                  </a:lnTo>
                  <a:lnTo>
                    <a:pt x="659" y="2140"/>
                  </a:lnTo>
                  <a:lnTo>
                    <a:pt x="494" y="2449"/>
                  </a:lnTo>
                  <a:lnTo>
                    <a:pt x="350" y="2758"/>
                  </a:lnTo>
                  <a:lnTo>
                    <a:pt x="350" y="2758"/>
                  </a:lnTo>
                  <a:lnTo>
                    <a:pt x="186" y="3190"/>
                  </a:lnTo>
                  <a:lnTo>
                    <a:pt x="83" y="3642"/>
                  </a:lnTo>
                  <a:lnTo>
                    <a:pt x="21" y="4074"/>
                  </a:lnTo>
                  <a:lnTo>
                    <a:pt x="0" y="4527"/>
                  </a:lnTo>
                  <a:lnTo>
                    <a:pt x="21" y="4959"/>
                  </a:lnTo>
                  <a:lnTo>
                    <a:pt x="83" y="5391"/>
                  </a:lnTo>
                  <a:lnTo>
                    <a:pt x="186" y="5802"/>
                  </a:lnTo>
                  <a:lnTo>
                    <a:pt x="330" y="6214"/>
                  </a:lnTo>
                  <a:lnTo>
                    <a:pt x="515" y="6605"/>
                  </a:lnTo>
                  <a:lnTo>
                    <a:pt x="721" y="6995"/>
                  </a:lnTo>
                  <a:lnTo>
                    <a:pt x="988" y="7345"/>
                  </a:lnTo>
                  <a:lnTo>
                    <a:pt x="1276" y="7674"/>
                  </a:lnTo>
                  <a:lnTo>
                    <a:pt x="1585" y="7962"/>
                  </a:lnTo>
                  <a:lnTo>
                    <a:pt x="1955" y="8250"/>
                  </a:lnTo>
                  <a:lnTo>
                    <a:pt x="2325" y="8477"/>
                  </a:lnTo>
                  <a:lnTo>
                    <a:pt x="2757" y="8682"/>
                  </a:lnTo>
                  <a:lnTo>
                    <a:pt x="2757" y="8682"/>
                  </a:lnTo>
                  <a:lnTo>
                    <a:pt x="3992" y="9238"/>
                  </a:lnTo>
                  <a:lnTo>
                    <a:pt x="5205" y="9814"/>
                  </a:lnTo>
                  <a:lnTo>
                    <a:pt x="6419" y="10431"/>
                  </a:lnTo>
                  <a:lnTo>
                    <a:pt x="7592" y="11069"/>
                  </a:lnTo>
                  <a:lnTo>
                    <a:pt x="8744" y="11768"/>
                  </a:lnTo>
                  <a:lnTo>
                    <a:pt x="9875" y="12468"/>
                  </a:lnTo>
                  <a:lnTo>
                    <a:pt x="11007" y="13229"/>
                  </a:lnTo>
                  <a:lnTo>
                    <a:pt x="12076" y="14011"/>
                  </a:lnTo>
                  <a:lnTo>
                    <a:pt x="13146" y="14813"/>
                  </a:lnTo>
                  <a:lnTo>
                    <a:pt x="14195" y="15656"/>
                  </a:lnTo>
                  <a:lnTo>
                    <a:pt x="15203" y="16521"/>
                  </a:lnTo>
                  <a:lnTo>
                    <a:pt x="16191" y="17405"/>
                  </a:lnTo>
                  <a:lnTo>
                    <a:pt x="17158" y="18331"/>
                  </a:lnTo>
                  <a:lnTo>
                    <a:pt x="18104" y="19277"/>
                  </a:lnTo>
                  <a:lnTo>
                    <a:pt x="19009" y="20265"/>
                  </a:lnTo>
                  <a:lnTo>
                    <a:pt x="19894" y="21252"/>
                  </a:lnTo>
                  <a:lnTo>
                    <a:pt x="20737" y="22281"/>
                  </a:lnTo>
                  <a:lnTo>
                    <a:pt x="21560" y="23330"/>
                  </a:lnTo>
                  <a:lnTo>
                    <a:pt x="22363" y="24400"/>
                  </a:lnTo>
                  <a:lnTo>
                    <a:pt x="23124" y="25511"/>
                  </a:lnTo>
                  <a:lnTo>
                    <a:pt x="23844" y="26622"/>
                  </a:lnTo>
                  <a:lnTo>
                    <a:pt x="24543" y="27753"/>
                  </a:lnTo>
                  <a:lnTo>
                    <a:pt x="25222" y="28926"/>
                  </a:lnTo>
                  <a:lnTo>
                    <a:pt x="25839" y="30098"/>
                  </a:lnTo>
                  <a:lnTo>
                    <a:pt x="26456" y="31291"/>
                  </a:lnTo>
                  <a:lnTo>
                    <a:pt x="27012" y="32505"/>
                  </a:lnTo>
                  <a:lnTo>
                    <a:pt x="27547" y="33740"/>
                  </a:lnTo>
                  <a:lnTo>
                    <a:pt x="28040" y="34994"/>
                  </a:lnTo>
                  <a:lnTo>
                    <a:pt x="28514" y="36270"/>
                  </a:lnTo>
                  <a:lnTo>
                    <a:pt x="28925" y="37545"/>
                  </a:lnTo>
                  <a:lnTo>
                    <a:pt x="29316" y="38842"/>
                  </a:lnTo>
                  <a:lnTo>
                    <a:pt x="29666" y="40158"/>
                  </a:lnTo>
                  <a:lnTo>
                    <a:pt x="29666" y="40158"/>
                  </a:lnTo>
                  <a:lnTo>
                    <a:pt x="29769" y="40528"/>
                  </a:lnTo>
                  <a:lnTo>
                    <a:pt x="29913" y="40899"/>
                  </a:lnTo>
                  <a:lnTo>
                    <a:pt x="30077" y="41228"/>
                  </a:lnTo>
                  <a:lnTo>
                    <a:pt x="30283" y="41557"/>
                  </a:lnTo>
                  <a:lnTo>
                    <a:pt x="30509" y="41866"/>
                  </a:lnTo>
                  <a:lnTo>
                    <a:pt x="30735" y="42133"/>
                  </a:lnTo>
                  <a:lnTo>
                    <a:pt x="31003" y="42401"/>
                  </a:lnTo>
                  <a:lnTo>
                    <a:pt x="31291" y="42627"/>
                  </a:lnTo>
                  <a:lnTo>
                    <a:pt x="31579" y="42853"/>
                  </a:lnTo>
                  <a:lnTo>
                    <a:pt x="31908" y="43038"/>
                  </a:lnTo>
                  <a:lnTo>
                    <a:pt x="32237" y="43203"/>
                  </a:lnTo>
                  <a:lnTo>
                    <a:pt x="32587" y="43326"/>
                  </a:lnTo>
                  <a:lnTo>
                    <a:pt x="32937" y="43429"/>
                  </a:lnTo>
                  <a:lnTo>
                    <a:pt x="33286" y="43511"/>
                  </a:lnTo>
                  <a:lnTo>
                    <a:pt x="33657" y="43553"/>
                  </a:lnTo>
                  <a:lnTo>
                    <a:pt x="34048" y="43573"/>
                  </a:lnTo>
                  <a:lnTo>
                    <a:pt x="34048" y="43573"/>
                  </a:lnTo>
                  <a:lnTo>
                    <a:pt x="34315" y="43573"/>
                  </a:lnTo>
                  <a:lnTo>
                    <a:pt x="34582" y="43532"/>
                  </a:lnTo>
                  <a:lnTo>
                    <a:pt x="34870" y="43491"/>
                  </a:lnTo>
                  <a:lnTo>
                    <a:pt x="35138" y="43429"/>
                  </a:lnTo>
                  <a:lnTo>
                    <a:pt x="35138" y="43429"/>
                  </a:lnTo>
                  <a:lnTo>
                    <a:pt x="35591" y="43306"/>
                  </a:lnTo>
                  <a:lnTo>
                    <a:pt x="36002" y="43121"/>
                  </a:lnTo>
                  <a:lnTo>
                    <a:pt x="36393" y="42915"/>
                  </a:lnTo>
                  <a:lnTo>
                    <a:pt x="36763" y="42668"/>
                  </a:lnTo>
                  <a:lnTo>
                    <a:pt x="37092" y="42380"/>
                  </a:lnTo>
                  <a:lnTo>
                    <a:pt x="37401" y="42071"/>
                  </a:lnTo>
                  <a:lnTo>
                    <a:pt x="37689" y="41742"/>
                  </a:lnTo>
                  <a:lnTo>
                    <a:pt x="37915" y="41372"/>
                  </a:lnTo>
                  <a:lnTo>
                    <a:pt x="38121" y="41002"/>
                  </a:lnTo>
                  <a:lnTo>
                    <a:pt x="38285" y="40590"/>
                  </a:lnTo>
                  <a:lnTo>
                    <a:pt x="38429" y="40179"/>
                  </a:lnTo>
                  <a:lnTo>
                    <a:pt x="38512" y="39747"/>
                  </a:lnTo>
                  <a:lnTo>
                    <a:pt x="38553" y="39315"/>
                  </a:lnTo>
                  <a:lnTo>
                    <a:pt x="38553" y="38862"/>
                  </a:lnTo>
                  <a:lnTo>
                    <a:pt x="38512" y="38409"/>
                  </a:lnTo>
                  <a:lnTo>
                    <a:pt x="38429" y="37957"/>
                  </a:lnTo>
                  <a:lnTo>
                    <a:pt x="38429" y="37957"/>
                  </a:lnTo>
                  <a:lnTo>
                    <a:pt x="38018" y="36393"/>
                  </a:lnTo>
                  <a:lnTo>
                    <a:pt x="37545" y="34850"/>
                  </a:lnTo>
                  <a:lnTo>
                    <a:pt x="37051" y="33308"/>
                  </a:lnTo>
                  <a:lnTo>
                    <a:pt x="36496" y="31806"/>
                  </a:lnTo>
                  <a:lnTo>
                    <a:pt x="35899" y="30304"/>
                  </a:lnTo>
                  <a:lnTo>
                    <a:pt x="35261" y="28823"/>
                  </a:lnTo>
                  <a:lnTo>
                    <a:pt x="34582" y="27383"/>
                  </a:lnTo>
                  <a:lnTo>
                    <a:pt x="33862" y="25943"/>
                  </a:lnTo>
                  <a:lnTo>
                    <a:pt x="33122" y="24544"/>
                  </a:lnTo>
                  <a:lnTo>
                    <a:pt x="32320" y="23145"/>
                  </a:lnTo>
                  <a:lnTo>
                    <a:pt x="31476" y="21787"/>
                  </a:lnTo>
                  <a:lnTo>
                    <a:pt x="30612" y="20450"/>
                  </a:lnTo>
                  <a:lnTo>
                    <a:pt x="29707" y="19154"/>
                  </a:lnTo>
                  <a:lnTo>
                    <a:pt x="28761" y="17858"/>
                  </a:lnTo>
                  <a:lnTo>
                    <a:pt x="27773" y="16603"/>
                  </a:lnTo>
                  <a:lnTo>
                    <a:pt x="26744" y="15389"/>
                  </a:lnTo>
                  <a:lnTo>
                    <a:pt x="25695" y="14196"/>
                  </a:lnTo>
                  <a:lnTo>
                    <a:pt x="24605" y="13023"/>
                  </a:lnTo>
                  <a:lnTo>
                    <a:pt x="23494" y="11892"/>
                  </a:lnTo>
                  <a:lnTo>
                    <a:pt x="22342" y="10781"/>
                  </a:lnTo>
                  <a:lnTo>
                    <a:pt x="21149" y="9711"/>
                  </a:lnTo>
                  <a:lnTo>
                    <a:pt x="19935" y="8682"/>
                  </a:lnTo>
                  <a:lnTo>
                    <a:pt x="18701" y="7674"/>
                  </a:lnTo>
                  <a:lnTo>
                    <a:pt x="17425" y="6707"/>
                  </a:lnTo>
                  <a:lnTo>
                    <a:pt x="16129" y="5782"/>
                  </a:lnTo>
                  <a:lnTo>
                    <a:pt x="14792" y="4897"/>
                  </a:lnTo>
                  <a:lnTo>
                    <a:pt x="13434" y="4033"/>
                  </a:lnTo>
                  <a:lnTo>
                    <a:pt x="12056" y="3231"/>
                  </a:lnTo>
                  <a:lnTo>
                    <a:pt x="10636" y="2449"/>
                  </a:lnTo>
                  <a:lnTo>
                    <a:pt x="9217" y="1708"/>
                  </a:lnTo>
                  <a:lnTo>
                    <a:pt x="7756" y="1009"/>
                  </a:lnTo>
                  <a:lnTo>
                    <a:pt x="6275" y="351"/>
                  </a:lnTo>
                  <a:lnTo>
                    <a:pt x="6275" y="351"/>
                  </a:lnTo>
                  <a:lnTo>
                    <a:pt x="5843" y="207"/>
                  </a:lnTo>
                  <a:lnTo>
                    <a:pt x="5390" y="83"/>
                  </a:lnTo>
                  <a:lnTo>
                    <a:pt x="4958" y="21"/>
                  </a:lnTo>
                  <a:lnTo>
                    <a:pt x="4506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2" name="Google Shape;3202;p48"/>
          <p:cNvSpPr txBox="1">
            <a:spLocks noGrp="1"/>
          </p:cNvSpPr>
          <p:nvPr>
            <p:ph type="title"/>
          </p:nvPr>
        </p:nvSpPr>
        <p:spPr>
          <a:xfrm>
            <a:off x="121534" y="145257"/>
            <a:ext cx="9022466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/>
              <a:t>Match the words / phrases in the box with the correct pictures.</a:t>
            </a:r>
            <a:endParaRPr sz="2300" dirty="0"/>
          </a:p>
        </p:txBody>
      </p:sp>
      <p:grpSp>
        <p:nvGrpSpPr>
          <p:cNvPr id="3203" name="Google Shape;3203;p48"/>
          <p:cNvGrpSpPr/>
          <p:nvPr/>
        </p:nvGrpSpPr>
        <p:grpSpPr>
          <a:xfrm>
            <a:off x="512557" y="1775063"/>
            <a:ext cx="8118885" cy="2241900"/>
            <a:chOff x="512557" y="1809787"/>
            <a:chExt cx="8118885" cy="2241900"/>
          </a:xfrm>
        </p:grpSpPr>
        <p:sp>
          <p:nvSpPr>
            <p:cNvPr id="3204" name="Google Shape;3204;p48"/>
            <p:cNvSpPr/>
            <p:nvPr/>
          </p:nvSpPr>
          <p:spPr>
            <a:xfrm>
              <a:off x="6823043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8"/>
            <p:cNvSpPr/>
            <p:nvPr/>
          </p:nvSpPr>
          <p:spPr>
            <a:xfrm>
              <a:off x="4719548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8"/>
            <p:cNvSpPr/>
            <p:nvPr/>
          </p:nvSpPr>
          <p:spPr>
            <a:xfrm>
              <a:off x="2616052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8"/>
            <p:cNvSpPr/>
            <p:nvPr/>
          </p:nvSpPr>
          <p:spPr>
            <a:xfrm>
              <a:off x="512557" y="1809787"/>
              <a:ext cx="1808400" cy="2241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08" name="Google Shape;3208;p48"/>
          <p:cNvGrpSpPr/>
          <p:nvPr/>
        </p:nvGrpSpPr>
        <p:grpSpPr>
          <a:xfrm>
            <a:off x="1172400" y="1557326"/>
            <a:ext cx="488700" cy="1235560"/>
            <a:chOff x="1172400" y="1592050"/>
            <a:chExt cx="488700" cy="1235560"/>
          </a:xfrm>
        </p:grpSpPr>
        <p:sp>
          <p:nvSpPr>
            <p:cNvPr id="3209" name="Google Shape;3209;p48"/>
            <p:cNvSpPr/>
            <p:nvPr/>
          </p:nvSpPr>
          <p:spPr>
            <a:xfrm>
              <a:off x="1172400" y="1592050"/>
              <a:ext cx="488700" cy="488700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12" name="Google Shape;3212;p48"/>
            <p:cNvGrpSpPr/>
            <p:nvPr/>
          </p:nvGrpSpPr>
          <p:grpSpPr>
            <a:xfrm>
              <a:off x="1225237" y="2300620"/>
              <a:ext cx="383041" cy="526990"/>
              <a:chOff x="7621501" y="2575387"/>
              <a:chExt cx="237795" cy="327160"/>
            </a:xfrm>
          </p:grpSpPr>
          <p:sp>
            <p:nvSpPr>
              <p:cNvPr id="3213" name="Google Shape;3213;p48"/>
              <p:cNvSpPr/>
              <p:nvPr/>
            </p:nvSpPr>
            <p:spPr>
              <a:xfrm>
                <a:off x="7664245" y="2575387"/>
                <a:ext cx="66852" cy="34999"/>
              </a:xfrm>
              <a:custGeom>
                <a:avLst/>
                <a:gdLst/>
                <a:ahLst/>
                <a:cxnLst/>
                <a:rect l="l" t="t" r="r" b="b"/>
                <a:pathLst>
                  <a:path w="2210" h="1157" extrusionOk="0">
                    <a:moveTo>
                      <a:pt x="334" y="1"/>
                    </a:moveTo>
                    <a:lnTo>
                      <a:pt x="206" y="27"/>
                    </a:lnTo>
                    <a:lnTo>
                      <a:pt x="103" y="104"/>
                    </a:lnTo>
                    <a:lnTo>
                      <a:pt x="26" y="206"/>
                    </a:lnTo>
                    <a:lnTo>
                      <a:pt x="0" y="309"/>
                    </a:lnTo>
                    <a:lnTo>
                      <a:pt x="0" y="1157"/>
                    </a:lnTo>
                    <a:lnTo>
                      <a:pt x="2209" y="1157"/>
                    </a:lnTo>
                    <a:lnTo>
                      <a:pt x="2209" y="309"/>
                    </a:lnTo>
                    <a:lnTo>
                      <a:pt x="2183" y="206"/>
                    </a:lnTo>
                    <a:lnTo>
                      <a:pt x="2106" y="104"/>
                    </a:lnTo>
                    <a:lnTo>
                      <a:pt x="2004" y="27"/>
                    </a:lnTo>
                    <a:lnTo>
                      <a:pt x="18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5" name="Google Shape;3215;p48"/>
              <p:cNvSpPr/>
              <p:nvPr/>
            </p:nvSpPr>
            <p:spPr>
              <a:xfrm>
                <a:off x="7621501" y="2733114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32" y="1"/>
                    </a:moveTo>
                    <a:lnTo>
                      <a:pt x="129" y="27"/>
                    </a:lnTo>
                    <a:lnTo>
                      <a:pt x="78" y="78"/>
                    </a:lnTo>
                    <a:lnTo>
                      <a:pt x="26" y="181"/>
                    </a:lnTo>
                    <a:lnTo>
                      <a:pt x="0" y="284"/>
                    </a:lnTo>
                    <a:lnTo>
                      <a:pt x="0" y="823"/>
                    </a:lnTo>
                    <a:lnTo>
                      <a:pt x="26" y="926"/>
                    </a:lnTo>
                    <a:lnTo>
                      <a:pt x="78" y="1003"/>
                    </a:lnTo>
                    <a:lnTo>
                      <a:pt x="129" y="1080"/>
                    </a:lnTo>
                    <a:lnTo>
                      <a:pt x="232" y="1105"/>
                    </a:lnTo>
                    <a:lnTo>
                      <a:pt x="7629" y="1105"/>
                    </a:lnTo>
                    <a:lnTo>
                      <a:pt x="7706" y="1080"/>
                    </a:lnTo>
                    <a:lnTo>
                      <a:pt x="7783" y="1003"/>
                    </a:lnTo>
                    <a:lnTo>
                      <a:pt x="7835" y="926"/>
                    </a:lnTo>
                    <a:lnTo>
                      <a:pt x="7860" y="823"/>
                    </a:lnTo>
                    <a:lnTo>
                      <a:pt x="7860" y="284"/>
                    </a:lnTo>
                    <a:lnTo>
                      <a:pt x="7835" y="181"/>
                    </a:lnTo>
                    <a:lnTo>
                      <a:pt x="7783" y="78"/>
                    </a:lnTo>
                    <a:lnTo>
                      <a:pt x="7706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7" name="Google Shape;3217;p48"/>
              <p:cNvSpPr/>
              <p:nvPr/>
            </p:nvSpPr>
            <p:spPr>
              <a:xfrm>
                <a:off x="7621501" y="2869091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7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28"/>
                    </a:lnTo>
                    <a:lnTo>
                      <a:pt x="129" y="1080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80"/>
                    </a:lnTo>
                    <a:lnTo>
                      <a:pt x="7783" y="1028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7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8" name="Google Shape;3218;p48"/>
              <p:cNvSpPr/>
              <p:nvPr/>
            </p:nvSpPr>
            <p:spPr>
              <a:xfrm>
                <a:off x="7621501" y="2603369"/>
                <a:ext cx="237795" cy="33456"/>
              </a:xfrm>
              <a:custGeom>
                <a:avLst/>
                <a:gdLst/>
                <a:ahLst/>
                <a:cxnLst/>
                <a:rect l="l" t="t" r="r" b="b"/>
                <a:pathLst>
                  <a:path w="7861" h="1106" extrusionOk="0">
                    <a:moveTo>
                      <a:pt x="206" y="1"/>
                    </a:moveTo>
                    <a:lnTo>
                      <a:pt x="129" y="26"/>
                    </a:lnTo>
                    <a:lnTo>
                      <a:pt x="52" y="78"/>
                    </a:lnTo>
                    <a:lnTo>
                      <a:pt x="26" y="129"/>
                    </a:lnTo>
                    <a:lnTo>
                      <a:pt x="0" y="232"/>
                    </a:lnTo>
                    <a:lnTo>
                      <a:pt x="0" y="900"/>
                    </a:lnTo>
                    <a:lnTo>
                      <a:pt x="26" y="977"/>
                    </a:lnTo>
                    <a:lnTo>
                      <a:pt x="52" y="1054"/>
                    </a:lnTo>
                    <a:lnTo>
                      <a:pt x="129" y="1079"/>
                    </a:lnTo>
                    <a:lnTo>
                      <a:pt x="206" y="1105"/>
                    </a:lnTo>
                    <a:lnTo>
                      <a:pt x="7629" y="1105"/>
                    </a:lnTo>
                    <a:lnTo>
                      <a:pt x="7732" y="1079"/>
                    </a:lnTo>
                    <a:lnTo>
                      <a:pt x="7783" y="1054"/>
                    </a:lnTo>
                    <a:lnTo>
                      <a:pt x="7835" y="977"/>
                    </a:lnTo>
                    <a:lnTo>
                      <a:pt x="7860" y="900"/>
                    </a:lnTo>
                    <a:lnTo>
                      <a:pt x="7860" y="232"/>
                    </a:lnTo>
                    <a:lnTo>
                      <a:pt x="7835" y="129"/>
                    </a:lnTo>
                    <a:lnTo>
                      <a:pt x="7783" y="78"/>
                    </a:lnTo>
                    <a:lnTo>
                      <a:pt x="7732" y="26"/>
                    </a:lnTo>
                    <a:lnTo>
                      <a:pt x="76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19" name="Google Shape;3219;p48"/>
          <p:cNvGrpSpPr/>
          <p:nvPr/>
        </p:nvGrpSpPr>
        <p:grpSpPr>
          <a:xfrm>
            <a:off x="7482893" y="1557326"/>
            <a:ext cx="488700" cy="1175553"/>
            <a:chOff x="7482893" y="1592050"/>
            <a:chExt cx="488700" cy="1175553"/>
          </a:xfrm>
        </p:grpSpPr>
        <p:sp>
          <p:nvSpPr>
            <p:cNvPr id="3220" name="Google Shape;3220;p48"/>
            <p:cNvSpPr/>
            <p:nvPr/>
          </p:nvSpPr>
          <p:spPr>
            <a:xfrm>
              <a:off x="7482893" y="1592050"/>
              <a:ext cx="488700" cy="48870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23" name="Google Shape;3223;p48"/>
            <p:cNvGrpSpPr/>
            <p:nvPr/>
          </p:nvGrpSpPr>
          <p:grpSpPr>
            <a:xfrm>
              <a:off x="7520810" y="2360608"/>
              <a:ext cx="412865" cy="406995"/>
              <a:chOff x="-48843" y="5440653"/>
              <a:chExt cx="412865" cy="406995"/>
            </a:xfrm>
          </p:grpSpPr>
          <p:sp>
            <p:nvSpPr>
              <p:cNvPr id="3224" name="Google Shape;3224;p48"/>
              <p:cNvSpPr/>
              <p:nvPr/>
            </p:nvSpPr>
            <p:spPr>
              <a:xfrm>
                <a:off x="31192" y="5518745"/>
                <a:ext cx="251801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6374" extrusionOk="0">
                    <a:moveTo>
                      <a:pt x="3175" y="0"/>
                    </a:moveTo>
                    <a:lnTo>
                      <a:pt x="2855" y="25"/>
                    </a:lnTo>
                    <a:lnTo>
                      <a:pt x="2535" y="74"/>
                    </a:lnTo>
                    <a:lnTo>
                      <a:pt x="2240" y="148"/>
                    </a:lnTo>
                    <a:lnTo>
                      <a:pt x="1944" y="246"/>
                    </a:lnTo>
                    <a:lnTo>
                      <a:pt x="1674" y="394"/>
                    </a:lnTo>
                    <a:lnTo>
                      <a:pt x="1403" y="542"/>
                    </a:lnTo>
                    <a:lnTo>
                      <a:pt x="1157" y="739"/>
                    </a:lnTo>
                    <a:lnTo>
                      <a:pt x="935" y="935"/>
                    </a:lnTo>
                    <a:lnTo>
                      <a:pt x="739" y="1157"/>
                    </a:lnTo>
                    <a:lnTo>
                      <a:pt x="566" y="1403"/>
                    </a:lnTo>
                    <a:lnTo>
                      <a:pt x="394" y="1674"/>
                    </a:lnTo>
                    <a:lnTo>
                      <a:pt x="271" y="1944"/>
                    </a:lnTo>
                    <a:lnTo>
                      <a:pt x="148" y="2240"/>
                    </a:lnTo>
                    <a:lnTo>
                      <a:pt x="74" y="2559"/>
                    </a:lnTo>
                    <a:lnTo>
                      <a:pt x="25" y="2855"/>
                    </a:lnTo>
                    <a:lnTo>
                      <a:pt x="0" y="3199"/>
                    </a:lnTo>
                    <a:lnTo>
                      <a:pt x="25" y="3519"/>
                    </a:lnTo>
                    <a:lnTo>
                      <a:pt x="74" y="3839"/>
                    </a:lnTo>
                    <a:lnTo>
                      <a:pt x="148" y="4134"/>
                    </a:lnTo>
                    <a:lnTo>
                      <a:pt x="271" y="4429"/>
                    </a:lnTo>
                    <a:lnTo>
                      <a:pt x="394" y="4700"/>
                    </a:lnTo>
                    <a:lnTo>
                      <a:pt x="566" y="4971"/>
                    </a:lnTo>
                    <a:lnTo>
                      <a:pt x="739" y="5217"/>
                    </a:lnTo>
                    <a:lnTo>
                      <a:pt x="935" y="5438"/>
                    </a:lnTo>
                    <a:lnTo>
                      <a:pt x="1157" y="5635"/>
                    </a:lnTo>
                    <a:lnTo>
                      <a:pt x="1403" y="5832"/>
                    </a:lnTo>
                    <a:lnTo>
                      <a:pt x="1674" y="5980"/>
                    </a:lnTo>
                    <a:lnTo>
                      <a:pt x="1944" y="6127"/>
                    </a:lnTo>
                    <a:lnTo>
                      <a:pt x="2240" y="6226"/>
                    </a:lnTo>
                    <a:lnTo>
                      <a:pt x="2535" y="6300"/>
                    </a:lnTo>
                    <a:lnTo>
                      <a:pt x="2855" y="6349"/>
                    </a:lnTo>
                    <a:lnTo>
                      <a:pt x="3175" y="6373"/>
                    </a:lnTo>
                    <a:lnTo>
                      <a:pt x="3519" y="6349"/>
                    </a:lnTo>
                    <a:lnTo>
                      <a:pt x="3814" y="6300"/>
                    </a:lnTo>
                    <a:lnTo>
                      <a:pt x="4134" y="6226"/>
                    </a:lnTo>
                    <a:lnTo>
                      <a:pt x="4430" y="6127"/>
                    </a:lnTo>
                    <a:lnTo>
                      <a:pt x="4700" y="5980"/>
                    </a:lnTo>
                    <a:lnTo>
                      <a:pt x="4971" y="5832"/>
                    </a:lnTo>
                    <a:lnTo>
                      <a:pt x="5217" y="5635"/>
                    </a:lnTo>
                    <a:lnTo>
                      <a:pt x="5438" y="5438"/>
                    </a:lnTo>
                    <a:lnTo>
                      <a:pt x="5635" y="5217"/>
                    </a:lnTo>
                    <a:lnTo>
                      <a:pt x="5807" y="4971"/>
                    </a:lnTo>
                    <a:lnTo>
                      <a:pt x="5980" y="4700"/>
                    </a:lnTo>
                    <a:lnTo>
                      <a:pt x="6103" y="4429"/>
                    </a:lnTo>
                    <a:lnTo>
                      <a:pt x="6226" y="4134"/>
                    </a:lnTo>
                    <a:lnTo>
                      <a:pt x="6300" y="3839"/>
                    </a:lnTo>
                    <a:lnTo>
                      <a:pt x="6349" y="3519"/>
                    </a:lnTo>
                    <a:lnTo>
                      <a:pt x="6349" y="3199"/>
                    </a:lnTo>
                    <a:lnTo>
                      <a:pt x="6349" y="2855"/>
                    </a:lnTo>
                    <a:lnTo>
                      <a:pt x="6300" y="2559"/>
                    </a:lnTo>
                    <a:lnTo>
                      <a:pt x="6226" y="2240"/>
                    </a:lnTo>
                    <a:lnTo>
                      <a:pt x="6103" y="1944"/>
                    </a:lnTo>
                    <a:lnTo>
                      <a:pt x="5980" y="1674"/>
                    </a:lnTo>
                    <a:lnTo>
                      <a:pt x="5807" y="1403"/>
                    </a:lnTo>
                    <a:lnTo>
                      <a:pt x="5635" y="1157"/>
                    </a:lnTo>
                    <a:lnTo>
                      <a:pt x="5438" y="935"/>
                    </a:lnTo>
                    <a:lnTo>
                      <a:pt x="5217" y="739"/>
                    </a:lnTo>
                    <a:lnTo>
                      <a:pt x="4971" y="542"/>
                    </a:lnTo>
                    <a:lnTo>
                      <a:pt x="4700" y="394"/>
                    </a:lnTo>
                    <a:lnTo>
                      <a:pt x="4430" y="246"/>
                    </a:lnTo>
                    <a:lnTo>
                      <a:pt x="4134" y="148"/>
                    </a:lnTo>
                    <a:lnTo>
                      <a:pt x="3814" y="74"/>
                    </a:lnTo>
                    <a:lnTo>
                      <a:pt x="3519" y="2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5" name="Google Shape;3225;p48"/>
              <p:cNvSpPr/>
              <p:nvPr/>
            </p:nvSpPr>
            <p:spPr>
              <a:xfrm>
                <a:off x="141449" y="5518745"/>
                <a:ext cx="141547" cy="252793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6374" extrusionOk="0">
                    <a:moveTo>
                      <a:pt x="395" y="0"/>
                    </a:moveTo>
                    <a:lnTo>
                      <a:pt x="1" y="25"/>
                    </a:lnTo>
                    <a:lnTo>
                      <a:pt x="296" y="74"/>
                    </a:lnTo>
                    <a:lnTo>
                      <a:pt x="591" y="148"/>
                    </a:lnTo>
                    <a:lnTo>
                      <a:pt x="862" y="246"/>
                    </a:lnTo>
                    <a:lnTo>
                      <a:pt x="1108" y="369"/>
                    </a:lnTo>
                    <a:lnTo>
                      <a:pt x="1354" y="517"/>
                    </a:lnTo>
                    <a:lnTo>
                      <a:pt x="1576" y="689"/>
                    </a:lnTo>
                    <a:lnTo>
                      <a:pt x="1797" y="862"/>
                    </a:lnTo>
                    <a:lnTo>
                      <a:pt x="1994" y="1083"/>
                    </a:lnTo>
                    <a:lnTo>
                      <a:pt x="2166" y="1305"/>
                    </a:lnTo>
                    <a:lnTo>
                      <a:pt x="2338" y="1526"/>
                    </a:lnTo>
                    <a:lnTo>
                      <a:pt x="2462" y="1772"/>
                    </a:lnTo>
                    <a:lnTo>
                      <a:pt x="2585" y="2043"/>
                    </a:lnTo>
                    <a:lnTo>
                      <a:pt x="2683" y="2313"/>
                    </a:lnTo>
                    <a:lnTo>
                      <a:pt x="2732" y="2584"/>
                    </a:lnTo>
                    <a:lnTo>
                      <a:pt x="2781" y="2879"/>
                    </a:lnTo>
                    <a:lnTo>
                      <a:pt x="2806" y="3199"/>
                    </a:lnTo>
                    <a:lnTo>
                      <a:pt x="2781" y="3494"/>
                    </a:lnTo>
                    <a:lnTo>
                      <a:pt x="2732" y="3790"/>
                    </a:lnTo>
                    <a:lnTo>
                      <a:pt x="2683" y="4060"/>
                    </a:lnTo>
                    <a:lnTo>
                      <a:pt x="2585" y="4331"/>
                    </a:lnTo>
                    <a:lnTo>
                      <a:pt x="2462" y="4602"/>
                    </a:lnTo>
                    <a:lnTo>
                      <a:pt x="2338" y="4848"/>
                    </a:lnTo>
                    <a:lnTo>
                      <a:pt x="2166" y="5094"/>
                    </a:lnTo>
                    <a:lnTo>
                      <a:pt x="1994" y="5315"/>
                    </a:lnTo>
                    <a:lnTo>
                      <a:pt x="1797" y="5512"/>
                    </a:lnTo>
                    <a:lnTo>
                      <a:pt x="1576" y="5684"/>
                    </a:lnTo>
                    <a:lnTo>
                      <a:pt x="1354" y="5857"/>
                    </a:lnTo>
                    <a:lnTo>
                      <a:pt x="1108" y="6004"/>
                    </a:lnTo>
                    <a:lnTo>
                      <a:pt x="862" y="6127"/>
                    </a:lnTo>
                    <a:lnTo>
                      <a:pt x="591" y="6226"/>
                    </a:lnTo>
                    <a:lnTo>
                      <a:pt x="296" y="6300"/>
                    </a:lnTo>
                    <a:lnTo>
                      <a:pt x="1" y="6349"/>
                    </a:lnTo>
                    <a:lnTo>
                      <a:pt x="395" y="6373"/>
                    </a:lnTo>
                    <a:lnTo>
                      <a:pt x="739" y="6349"/>
                    </a:lnTo>
                    <a:lnTo>
                      <a:pt x="1034" y="6300"/>
                    </a:lnTo>
                    <a:lnTo>
                      <a:pt x="1354" y="6226"/>
                    </a:lnTo>
                    <a:lnTo>
                      <a:pt x="1650" y="6127"/>
                    </a:lnTo>
                    <a:lnTo>
                      <a:pt x="1920" y="5980"/>
                    </a:lnTo>
                    <a:lnTo>
                      <a:pt x="2191" y="5832"/>
                    </a:lnTo>
                    <a:lnTo>
                      <a:pt x="2437" y="5635"/>
                    </a:lnTo>
                    <a:lnTo>
                      <a:pt x="2658" y="5438"/>
                    </a:lnTo>
                    <a:lnTo>
                      <a:pt x="2855" y="5217"/>
                    </a:lnTo>
                    <a:lnTo>
                      <a:pt x="3027" y="4971"/>
                    </a:lnTo>
                    <a:lnTo>
                      <a:pt x="3200" y="4700"/>
                    </a:lnTo>
                    <a:lnTo>
                      <a:pt x="3323" y="4429"/>
                    </a:lnTo>
                    <a:lnTo>
                      <a:pt x="3446" y="4134"/>
                    </a:lnTo>
                    <a:lnTo>
                      <a:pt x="3520" y="3839"/>
                    </a:lnTo>
                    <a:lnTo>
                      <a:pt x="3569" y="3519"/>
                    </a:lnTo>
                    <a:lnTo>
                      <a:pt x="3569" y="3199"/>
                    </a:lnTo>
                    <a:lnTo>
                      <a:pt x="3569" y="2855"/>
                    </a:lnTo>
                    <a:lnTo>
                      <a:pt x="3520" y="2559"/>
                    </a:lnTo>
                    <a:lnTo>
                      <a:pt x="3446" y="2240"/>
                    </a:lnTo>
                    <a:lnTo>
                      <a:pt x="3323" y="1944"/>
                    </a:lnTo>
                    <a:lnTo>
                      <a:pt x="3200" y="1674"/>
                    </a:lnTo>
                    <a:lnTo>
                      <a:pt x="3027" y="1403"/>
                    </a:lnTo>
                    <a:lnTo>
                      <a:pt x="2855" y="1157"/>
                    </a:lnTo>
                    <a:lnTo>
                      <a:pt x="2658" y="935"/>
                    </a:lnTo>
                    <a:lnTo>
                      <a:pt x="2437" y="739"/>
                    </a:lnTo>
                    <a:lnTo>
                      <a:pt x="2191" y="542"/>
                    </a:lnTo>
                    <a:lnTo>
                      <a:pt x="1920" y="394"/>
                    </a:lnTo>
                    <a:lnTo>
                      <a:pt x="1650" y="246"/>
                    </a:lnTo>
                    <a:lnTo>
                      <a:pt x="1354" y="148"/>
                    </a:lnTo>
                    <a:lnTo>
                      <a:pt x="1034" y="74"/>
                    </a:lnTo>
                    <a:lnTo>
                      <a:pt x="739" y="25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6" name="Google Shape;3226;p48"/>
              <p:cNvSpPr/>
              <p:nvPr/>
            </p:nvSpPr>
            <p:spPr>
              <a:xfrm>
                <a:off x="114123" y="5519736"/>
                <a:ext cx="163994" cy="20008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5045" extrusionOk="0">
                    <a:moveTo>
                      <a:pt x="1305" y="0"/>
                    </a:moveTo>
                    <a:lnTo>
                      <a:pt x="1256" y="148"/>
                    </a:lnTo>
                    <a:lnTo>
                      <a:pt x="1182" y="492"/>
                    </a:lnTo>
                    <a:lnTo>
                      <a:pt x="1084" y="689"/>
                    </a:lnTo>
                    <a:lnTo>
                      <a:pt x="985" y="910"/>
                    </a:lnTo>
                    <a:lnTo>
                      <a:pt x="838" y="1083"/>
                    </a:lnTo>
                    <a:lnTo>
                      <a:pt x="764" y="1156"/>
                    </a:lnTo>
                    <a:lnTo>
                      <a:pt x="690" y="1230"/>
                    </a:lnTo>
                    <a:lnTo>
                      <a:pt x="518" y="1353"/>
                    </a:lnTo>
                    <a:lnTo>
                      <a:pt x="345" y="1476"/>
                    </a:lnTo>
                    <a:lnTo>
                      <a:pt x="222" y="1624"/>
                    </a:lnTo>
                    <a:lnTo>
                      <a:pt x="99" y="1796"/>
                    </a:lnTo>
                    <a:lnTo>
                      <a:pt x="26" y="1968"/>
                    </a:lnTo>
                    <a:lnTo>
                      <a:pt x="1" y="2165"/>
                    </a:lnTo>
                    <a:lnTo>
                      <a:pt x="26" y="2362"/>
                    </a:lnTo>
                    <a:lnTo>
                      <a:pt x="99" y="2559"/>
                    </a:lnTo>
                    <a:lnTo>
                      <a:pt x="149" y="2657"/>
                    </a:lnTo>
                    <a:lnTo>
                      <a:pt x="222" y="2731"/>
                    </a:lnTo>
                    <a:lnTo>
                      <a:pt x="296" y="2805"/>
                    </a:lnTo>
                    <a:lnTo>
                      <a:pt x="370" y="2854"/>
                    </a:lnTo>
                    <a:lnTo>
                      <a:pt x="542" y="2904"/>
                    </a:lnTo>
                    <a:lnTo>
                      <a:pt x="715" y="2928"/>
                    </a:lnTo>
                    <a:lnTo>
                      <a:pt x="911" y="2928"/>
                    </a:lnTo>
                    <a:lnTo>
                      <a:pt x="1133" y="2904"/>
                    </a:lnTo>
                    <a:lnTo>
                      <a:pt x="1551" y="2830"/>
                    </a:lnTo>
                    <a:lnTo>
                      <a:pt x="1650" y="2830"/>
                    </a:lnTo>
                    <a:lnTo>
                      <a:pt x="1723" y="2879"/>
                    </a:lnTo>
                    <a:lnTo>
                      <a:pt x="1773" y="2953"/>
                    </a:lnTo>
                    <a:lnTo>
                      <a:pt x="1822" y="3076"/>
                    </a:lnTo>
                    <a:lnTo>
                      <a:pt x="1871" y="3346"/>
                    </a:lnTo>
                    <a:lnTo>
                      <a:pt x="1871" y="3691"/>
                    </a:lnTo>
                    <a:lnTo>
                      <a:pt x="1871" y="4060"/>
                    </a:lnTo>
                    <a:lnTo>
                      <a:pt x="1896" y="4404"/>
                    </a:lnTo>
                    <a:lnTo>
                      <a:pt x="1945" y="4700"/>
                    </a:lnTo>
                    <a:lnTo>
                      <a:pt x="1969" y="4823"/>
                    </a:lnTo>
                    <a:lnTo>
                      <a:pt x="2019" y="4921"/>
                    </a:lnTo>
                    <a:lnTo>
                      <a:pt x="2092" y="4995"/>
                    </a:lnTo>
                    <a:lnTo>
                      <a:pt x="2191" y="5020"/>
                    </a:lnTo>
                    <a:lnTo>
                      <a:pt x="2265" y="5044"/>
                    </a:lnTo>
                    <a:lnTo>
                      <a:pt x="2363" y="5044"/>
                    </a:lnTo>
                    <a:lnTo>
                      <a:pt x="2462" y="4995"/>
                    </a:lnTo>
                    <a:lnTo>
                      <a:pt x="2585" y="4946"/>
                    </a:lnTo>
                    <a:lnTo>
                      <a:pt x="2781" y="4798"/>
                    </a:lnTo>
                    <a:lnTo>
                      <a:pt x="2978" y="4601"/>
                    </a:lnTo>
                    <a:lnTo>
                      <a:pt x="3126" y="4404"/>
                    </a:lnTo>
                    <a:lnTo>
                      <a:pt x="3175" y="4281"/>
                    </a:lnTo>
                    <a:lnTo>
                      <a:pt x="3200" y="4158"/>
                    </a:lnTo>
                    <a:lnTo>
                      <a:pt x="3224" y="4060"/>
                    </a:lnTo>
                    <a:lnTo>
                      <a:pt x="3224" y="3937"/>
                    </a:lnTo>
                    <a:lnTo>
                      <a:pt x="3175" y="3666"/>
                    </a:lnTo>
                    <a:lnTo>
                      <a:pt x="3151" y="3420"/>
                    </a:lnTo>
                    <a:lnTo>
                      <a:pt x="3151" y="3199"/>
                    </a:lnTo>
                    <a:lnTo>
                      <a:pt x="3224" y="3027"/>
                    </a:lnTo>
                    <a:lnTo>
                      <a:pt x="3323" y="2830"/>
                    </a:lnTo>
                    <a:lnTo>
                      <a:pt x="3520" y="2657"/>
                    </a:lnTo>
                    <a:lnTo>
                      <a:pt x="3766" y="2461"/>
                    </a:lnTo>
                    <a:lnTo>
                      <a:pt x="4135" y="2264"/>
                    </a:lnTo>
                    <a:lnTo>
                      <a:pt x="4061" y="2018"/>
                    </a:lnTo>
                    <a:lnTo>
                      <a:pt x="3963" y="1796"/>
                    </a:lnTo>
                    <a:lnTo>
                      <a:pt x="3864" y="1599"/>
                    </a:lnTo>
                    <a:lnTo>
                      <a:pt x="3716" y="1378"/>
                    </a:lnTo>
                    <a:lnTo>
                      <a:pt x="3593" y="1206"/>
                    </a:lnTo>
                    <a:lnTo>
                      <a:pt x="3421" y="1009"/>
                    </a:lnTo>
                    <a:lnTo>
                      <a:pt x="3274" y="837"/>
                    </a:lnTo>
                    <a:lnTo>
                      <a:pt x="3077" y="689"/>
                    </a:lnTo>
                    <a:lnTo>
                      <a:pt x="2904" y="541"/>
                    </a:lnTo>
                    <a:lnTo>
                      <a:pt x="2683" y="418"/>
                    </a:lnTo>
                    <a:lnTo>
                      <a:pt x="2486" y="295"/>
                    </a:lnTo>
                    <a:lnTo>
                      <a:pt x="2265" y="197"/>
                    </a:lnTo>
                    <a:lnTo>
                      <a:pt x="2019" y="123"/>
                    </a:lnTo>
                    <a:lnTo>
                      <a:pt x="1797" y="49"/>
                    </a:lnTo>
                    <a:lnTo>
                      <a:pt x="1551" y="25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7" name="Google Shape;3227;p48"/>
              <p:cNvSpPr/>
              <p:nvPr/>
            </p:nvSpPr>
            <p:spPr>
              <a:xfrm>
                <a:off x="236118" y="55470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8" name="Google Shape;3228;p48"/>
              <p:cNvSpPr/>
              <p:nvPr/>
            </p:nvSpPr>
            <p:spPr>
              <a:xfrm>
                <a:off x="251745" y="5561697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9" name="Google Shape;3229;p48"/>
              <p:cNvSpPr/>
              <p:nvPr/>
            </p:nvSpPr>
            <p:spPr>
              <a:xfrm>
                <a:off x="31192" y="5601675"/>
                <a:ext cx="56634" cy="145473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3668" extrusionOk="0">
                    <a:moveTo>
                      <a:pt x="222" y="1"/>
                    </a:moveTo>
                    <a:lnTo>
                      <a:pt x="123" y="247"/>
                    </a:lnTo>
                    <a:lnTo>
                      <a:pt x="74" y="518"/>
                    </a:lnTo>
                    <a:lnTo>
                      <a:pt x="25" y="813"/>
                    </a:lnTo>
                    <a:lnTo>
                      <a:pt x="0" y="1108"/>
                    </a:lnTo>
                    <a:lnTo>
                      <a:pt x="25" y="1477"/>
                    </a:lnTo>
                    <a:lnTo>
                      <a:pt x="99" y="1871"/>
                    </a:lnTo>
                    <a:lnTo>
                      <a:pt x="222" y="2215"/>
                    </a:lnTo>
                    <a:lnTo>
                      <a:pt x="370" y="2560"/>
                    </a:lnTo>
                    <a:lnTo>
                      <a:pt x="542" y="2880"/>
                    </a:lnTo>
                    <a:lnTo>
                      <a:pt x="763" y="3175"/>
                    </a:lnTo>
                    <a:lnTo>
                      <a:pt x="1034" y="3421"/>
                    </a:lnTo>
                    <a:lnTo>
                      <a:pt x="1305" y="3667"/>
                    </a:lnTo>
                    <a:lnTo>
                      <a:pt x="1305" y="3593"/>
                    </a:lnTo>
                    <a:lnTo>
                      <a:pt x="1329" y="3495"/>
                    </a:lnTo>
                    <a:lnTo>
                      <a:pt x="1329" y="3273"/>
                    </a:lnTo>
                    <a:lnTo>
                      <a:pt x="1305" y="3101"/>
                    </a:lnTo>
                    <a:lnTo>
                      <a:pt x="1255" y="2929"/>
                    </a:lnTo>
                    <a:lnTo>
                      <a:pt x="1182" y="2732"/>
                    </a:lnTo>
                    <a:lnTo>
                      <a:pt x="1083" y="2535"/>
                    </a:lnTo>
                    <a:lnTo>
                      <a:pt x="1058" y="2437"/>
                    </a:lnTo>
                    <a:lnTo>
                      <a:pt x="1058" y="2314"/>
                    </a:lnTo>
                    <a:lnTo>
                      <a:pt x="1108" y="2191"/>
                    </a:lnTo>
                    <a:lnTo>
                      <a:pt x="1157" y="2019"/>
                    </a:lnTo>
                    <a:lnTo>
                      <a:pt x="1305" y="1699"/>
                    </a:lnTo>
                    <a:lnTo>
                      <a:pt x="1378" y="1551"/>
                    </a:lnTo>
                    <a:lnTo>
                      <a:pt x="1428" y="1379"/>
                    </a:lnTo>
                    <a:lnTo>
                      <a:pt x="1428" y="1256"/>
                    </a:lnTo>
                    <a:lnTo>
                      <a:pt x="1403" y="1157"/>
                    </a:lnTo>
                    <a:lnTo>
                      <a:pt x="1305" y="1084"/>
                    </a:lnTo>
                    <a:lnTo>
                      <a:pt x="1206" y="1034"/>
                    </a:lnTo>
                    <a:lnTo>
                      <a:pt x="985" y="961"/>
                    </a:lnTo>
                    <a:lnTo>
                      <a:pt x="886" y="936"/>
                    </a:lnTo>
                    <a:lnTo>
                      <a:pt x="812" y="887"/>
                    </a:lnTo>
                    <a:lnTo>
                      <a:pt x="739" y="813"/>
                    </a:lnTo>
                    <a:lnTo>
                      <a:pt x="665" y="714"/>
                    </a:lnTo>
                    <a:lnTo>
                      <a:pt x="517" y="444"/>
                    </a:lnTo>
                    <a:lnTo>
                      <a:pt x="370" y="198"/>
                    </a:lnTo>
                    <a:lnTo>
                      <a:pt x="296" y="7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0" name="Google Shape;3230;p48"/>
              <p:cNvSpPr/>
              <p:nvPr/>
            </p:nvSpPr>
            <p:spPr>
              <a:xfrm>
                <a:off x="164888" y="5519736"/>
                <a:ext cx="113229" cy="107360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2707" extrusionOk="0">
                    <a:moveTo>
                      <a:pt x="25" y="0"/>
                    </a:moveTo>
                    <a:lnTo>
                      <a:pt x="0" y="123"/>
                    </a:lnTo>
                    <a:lnTo>
                      <a:pt x="197" y="197"/>
                    </a:lnTo>
                    <a:lnTo>
                      <a:pt x="394" y="295"/>
                    </a:lnTo>
                    <a:lnTo>
                      <a:pt x="591" y="394"/>
                    </a:lnTo>
                    <a:lnTo>
                      <a:pt x="788" y="517"/>
                    </a:lnTo>
                    <a:lnTo>
                      <a:pt x="960" y="640"/>
                    </a:lnTo>
                    <a:lnTo>
                      <a:pt x="1132" y="787"/>
                    </a:lnTo>
                    <a:lnTo>
                      <a:pt x="1305" y="935"/>
                    </a:lnTo>
                    <a:lnTo>
                      <a:pt x="1452" y="1107"/>
                    </a:lnTo>
                    <a:lnTo>
                      <a:pt x="1575" y="1280"/>
                    </a:lnTo>
                    <a:lnTo>
                      <a:pt x="1698" y="1452"/>
                    </a:lnTo>
                    <a:lnTo>
                      <a:pt x="1821" y="1649"/>
                    </a:lnTo>
                    <a:lnTo>
                      <a:pt x="1920" y="1845"/>
                    </a:lnTo>
                    <a:lnTo>
                      <a:pt x="1994" y="2042"/>
                    </a:lnTo>
                    <a:lnTo>
                      <a:pt x="2067" y="2264"/>
                    </a:lnTo>
                    <a:lnTo>
                      <a:pt x="2141" y="2485"/>
                    </a:lnTo>
                    <a:lnTo>
                      <a:pt x="2166" y="2707"/>
                    </a:lnTo>
                    <a:lnTo>
                      <a:pt x="2461" y="2485"/>
                    </a:lnTo>
                    <a:lnTo>
                      <a:pt x="2855" y="2264"/>
                    </a:lnTo>
                    <a:lnTo>
                      <a:pt x="2732" y="1919"/>
                    </a:lnTo>
                    <a:lnTo>
                      <a:pt x="2584" y="1624"/>
                    </a:lnTo>
                    <a:lnTo>
                      <a:pt x="2412" y="1329"/>
                    </a:lnTo>
                    <a:lnTo>
                      <a:pt x="2190" y="1058"/>
                    </a:lnTo>
                    <a:lnTo>
                      <a:pt x="2018" y="861"/>
                    </a:lnTo>
                    <a:lnTo>
                      <a:pt x="1797" y="689"/>
                    </a:lnTo>
                    <a:lnTo>
                      <a:pt x="1624" y="541"/>
                    </a:lnTo>
                    <a:lnTo>
                      <a:pt x="1403" y="418"/>
                    </a:lnTo>
                    <a:lnTo>
                      <a:pt x="1206" y="295"/>
                    </a:lnTo>
                    <a:lnTo>
                      <a:pt x="985" y="197"/>
                    </a:lnTo>
                    <a:lnTo>
                      <a:pt x="739" y="123"/>
                    </a:lnTo>
                    <a:lnTo>
                      <a:pt x="517" y="49"/>
                    </a:lnTo>
                    <a:lnTo>
                      <a:pt x="271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1" name="Google Shape;3231;p48"/>
              <p:cNvSpPr/>
              <p:nvPr/>
            </p:nvSpPr>
            <p:spPr>
              <a:xfrm>
                <a:off x="-48843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1649" y="1"/>
                    </a:moveTo>
                    <a:lnTo>
                      <a:pt x="1600" y="50"/>
                    </a:lnTo>
                    <a:lnTo>
                      <a:pt x="1403" y="321"/>
                    </a:lnTo>
                    <a:lnTo>
                      <a:pt x="1206" y="616"/>
                    </a:lnTo>
                    <a:lnTo>
                      <a:pt x="1133" y="345"/>
                    </a:lnTo>
                    <a:lnTo>
                      <a:pt x="1108" y="272"/>
                    </a:lnTo>
                    <a:lnTo>
                      <a:pt x="1059" y="247"/>
                    </a:lnTo>
                    <a:lnTo>
                      <a:pt x="1010" y="222"/>
                    </a:lnTo>
                    <a:lnTo>
                      <a:pt x="936" y="222"/>
                    </a:lnTo>
                    <a:lnTo>
                      <a:pt x="887" y="247"/>
                    </a:lnTo>
                    <a:lnTo>
                      <a:pt x="837" y="296"/>
                    </a:lnTo>
                    <a:lnTo>
                      <a:pt x="813" y="345"/>
                    </a:lnTo>
                    <a:lnTo>
                      <a:pt x="813" y="419"/>
                    </a:lnTo>
                    <a:lnTo>
                      <a:pt x="985" y="1034"/>
                    </a:lnTo>
                    <a:lnTo>
                      <a:pt x="813" y="1428"/>
                    </a:lnTo>
                    <a:lnTo>
                      <a:pt x="690" y="1846"/>
                    </a:lnTo>
                    <a:lnTo>
                      <a:pt x="542" y="1526"/>
                    </a:lnTo>
                    <a:lnTo>
                      <a:pt x="493" y="1477"/>
                    </a:lnTo>
                    <a:lnTo>
                      <a:pt x="444" y="1453"/>
                    </a:lnTo>
                    <a:lnTo>
                      <a:pt x="321" y="1453"/>
                    </a:lnTo>
                    <a:lnTo>
                      <a:pt x="271" y="1502"/>
                    </a:lnTo>
                    <a:lnTo>
                      <a:pt x="247" y="1551"/>
                    </a:lnTo>
                    <a:lnTo>
                      <a:pt x="247" y="1600"/>
                    </a:lnTo>
                    <a:lnTo>
                      <a:pt x="247" y="1674"/>
                    </a:lnTo>
                    <a:lnTo>
                      <a:pt x="591" y="2363"/>
                    </a:lnTo>
                    <a:lnTo>
                      <a:pt x="542" y="2732"/>
                    </a:lnTo>
                    <a:lnTo>
                      <a:pt x="517" y="3101"/>
                    </a:lnTo>
                    <a:lnTo>
                      <a:pt x="517" y="3224"/>
                    </a:lnTo>
                    <a:lnTo>
                      <a:pt x="271" y="2978"/>
                    </a:lnTo>
                    <a:lnTo>
                      <a:pt x="222" y="2954"/>
                    </a:lnTo>
                    <a:lnTo>
                      <a:pt x="173" y="2929"/>
                    </a:lnTo>
                    <a:lnTo>
                      <a:pt x="99" y="2954"/>
                    </a:lnTo>
                    <a:lnTo>
                      <a:pt x="50" y="2978"/>
                    </a:lnTo>
                    <a:lnTo>
                      <a:pt x="25" y="3027"/>
                    </a:lnTo>
                    <a:lnTo>
                      <a:pt x="1" y="3077"/>
                    </a:lnTo>
                    <a:lnTo>
                      <a:pt x="25" y="3150"/>
                    </a:lnTo>
                    <a:lnTo>
                      <a:pt x="50" y="3200"/>
                    </a:lnTo>
                    <a:lnTo>
                      <a:pt x="567" y="3692"/>
                    </a:lnTo>
                    <a:lnTo>
                      <a:pt x="640" y="4110"/>
                    </a:lnTo>
                    <a:lnTo>
                      <a:pt x="739" y="4528"/>
                    </a:lnTo>
                    <a:lnTo>
                      <a:pt x="419" y="4307"/>
                    </a:lnTo>
                    <a:lnTo>
                      <a:pt x="296" y="4307"/>
                    </a:lnTo>
                    <a:lnTo>
                      <a:pt x="247" y="4331"/>
                    </a:lnTo>
                    <a:lnTo>
                      <a:pt x="198" y="4356"/>
                    </a:lnTo>
                    <a:lnTo>
                      <a:pt x="198" y="4430"/>
                    </a:lnTo>
                    <a:lnTo>
                      <a:pt x="198" y="4479"/>
                    </a:lnTo>
                    <a:lnTo>
                      <a:pt x="222" y="4528"/>
                    </a:lnTo>
                    <a:lnTo>
                      <a:pt x="247" y="4578"/>
                    </a:lnTo>
                    <a:lnTo>
                      <a:pt x="911" y="4996"/>
                    </a:lnTo>
                    <a:lnTo>
                      <a:pt x="1059" y="5291"/>
                    </a:lnTo>
                    <a:lnTo>
                      <a:pt x="1231" y="5586"/>
                    </a:lnTo>
                    <a:lnTo>
                      <a:pt x="1280" y="5660"/>
                    </a:lnTo>
                    <a:lnTo>
                      <a:pt x="1354" y="5660"/>
                    </a:lnTo>
                    <a:lnTo>
                      <a:pt x="1452" y="5636"/>
                    </a:lnTo>
                    <a:lnTo>
                      <a:pt x="1477" y="5611"/>
                    </a:lnTo>
                    <a:lnTo>
                      <a:pt x="1502" y="5537"/>
                    </a:lnTo>
                    <a:lnTo>
                      <a:pt x="1526" y="5488"/>
                    </a:lnTo>
                    <a:lnTo>
                      <a:pt x="1502" y="5439"/>
                    </a:lnTo>
                    <a:lnTo>
                      <a:pt x="1329" y="5143"/>
                    </a:lnTo>
                    <a:lnTo>
                      <a:pt x="1182" y="4824"/>
                    </a:lnTo>
                    <a:lnTo>
                      <a:pt x="1452" y="4258"/>
                    </a:lnTo>
                    <a:lnTo>
                      <a:pt x="1452" y="4208"/>
                    </a:lnTo>
                    <a:lnTo>
                      <a:pt x="1452" y="4135"/>
                    </a:lnTo>
                    <a:lnTo>
                      <a:pt x="1428" y="4085"/>
                    </a:lnTo>
                    <a:lnTo>
                      <a:pt x="1379" y="4061"/>
                    </a:lnTo>
                    <a:lnTo>
                      <a:pt x="1305" y="4036"/>
                    </a:lnTo>
                    <a:lnTo>
                      <a:pt x="1256" y="4036"/>
                    </a:lnTo>
                    <a:lnTo>
                      <a:pt x="1206" y="4085"/>
                    </a:lnTo>
                    <a:lnTo>
                      <a:pt x="1157" y="4135"/>
                    </a:lnTo>
                    <a:lnTo>
                      <a:pt x="1034" y="4405"/>
                    </a:lnTo>
                    <a:lnTo>
                      <a:pt x="936" y="4061"/>
                    </a:lnTo>
                    <a:lnTo>
                      <a:pt x="887" y="3692"/>
                    </a:lnTo>
                    <a:lnTo>
                      <a:pt x="1280" y="3150"/>
                    </a:lnTo>
                    <a:lnTo>
                      <a:pt x="1305" y="3101"/>
                    </a:lnTo>
                    <a:lnTo>
                      <a:pt x="1305" y="3027"/>
                    </a:lnTo>
                    <a:lnTo>
                      <a:pt x="1305" y="2978"/>
                    </a:lnTo>
                    <a:lnTo>
                      <a:pt x="1256" y="2929"/>
                    </a:lnTo>
                    <a:lnTo>
                      <a:pt x="1206" y="2904"/>
                    </a:lnTo>
                    <a:lnTo>
                      <a:pt x="1133" y="2904"/>
                    </a:lnTo>
                    <a:lnTo>
                      <a:pt x="1083" y="2929"/>
                    </a:lnTo>
                    <a:lnTo>
                      <a:pt x="1034" y="2954"/>
                    </a:lnTo>
                    <a:lnTo>
                      <a:pt x="837" y="3224"/>
                    </a:lnTo>
                    <a:lnTo>
                      <a:pt x="837" y="3101"/>
                    </a:lnTo>
                    <a:lnTo>
                      <a:pt x="862" y="2732"/>
                    </a:lnTo>
                    <a:lnTo>
                      <a:pt x="887" y="2388"/>
                    </a:lnTo>
                    <a:lnTo>
                      <a:pt x="1428" y="2019"/>
                    </a:lnTo>
                    <a:lnTo>
                      <a:pt x="1477" y="1969"/>
                    </a:lnTo>
                    <a:lnTo>
                      <a:pt x="1502" y="1920"/>
                    </a:lnTo>
                    <a:lnTo>
                      <a:pt x="1502" y="1871"/>
                    </a:lnTo>
                    <a:lnTo>
                      <a:pt x="1477" y="1797"/>
                    </a:lnTo>
                    <a:lnTo>
                      <a:pt x="1428" y="1772"/>
                    </a:lnTo>
                    <a:lnTo>
                      <a:pt x="1379" y="1748"/>
                    </a:lnTo>
                    <a:lnTo>
                      <a:pt x="1305" y="1748"/>
                    </a:lnTo>
                    <a:lnTo>
                      <a:pt x="1256" y="1772"/>
                    </a:lnTo>
                    <a:lnTo>
                      <a:pt x="985" y="1945"/>
                    </a:lnTo>
                    <a:lnTo>
                      <a:pt x="1108" y="1551"/>
                    </a:lnTo>
                    <a:lnTo>
                      <a:pt x="1256" y="1182"/>
                    </a:lnTo>
                    <a:lnTo>
                      <a:pt x="1895" y="1034"/>
                    </a:lnTo>
                    <a:lnTo>
                      <a:pt x="1945" y="1010"/>
                    </a:lnTo>
                    <a:lnTo>
                      <a:pt x="1994" y="960"/>
                    </a:lnTo>
                    <a:lnTo>
                      <a:pt x="2018" y="911"/>
                    </a:lnTo>
                    <a:lnTo>
                      <a:pt x="2018" y="837"/>
                    </a:lnTo>
                    <a:lnTo>
                      <a:pt x="1994" y="788"/>
                    </a:lnTo>
                    <a:lnTo>
                      <a:pt x="1945" y="739"/>
                    </a:lnTo>
                    <a:lnTo>
                      <a:pt x="1895" y="714"/>
                    </a:lnTo>
                    <a:lnTo>
                      <a:pt x="1822" y="714"/>
                    </a:lnTo>
                    <a:lnTo>
                      <a:pt x="1452" y="813"/>
                    </a:lnTo>
                    <a:lnTo>
                      <a:pt x="1649" y="518"/>
                    </a:lnTo>
                    <a:lnTo>
                      <a:pt x="1846" y="247"/>
                    </a:lnTo>
                    <a:lnTo>
                      <a:pt x="1871" y="198"/>
                    </a:lnTo>
                    <a:lnTo>
                      <a:pt x="1895" y="124"/>
                    </a:lnTo>
                    <a:lnTo>
                      <a:pt x="1871" y="75"/>
                    </a:lnTo>
                    <a:lnTo>
                      <a:pt x="1822" y="25"/>
                    </a:lnTo>
                    <a:lnTo>
                      <a:pt x="1772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2" name="Google Shape;3232;p48"/>
              <p:cNvSpPr/>
              <p:nvPr/>
            </p:nvSpPr>
            <p:spPr>
              <a:xfrm>
                <a:off x="283949" y="5527510"/>
                <a:ext cx="80074" cy="224515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61" extrusionOk="0">
                    <a:moveTo>
                      <a:pt x="246" y="1"/>
                    </a:moveTo>
                    <a:lnTo>
                      <a:pt x="197" y="25"/>
                    </a:lnTo>
                    <a:lnTo>
                      <a:pt x="148" y="75"/>
                    </a:lnTo>
                    <a:lnTo>
                      <a:pt x="123" y="124"/>
                    </a:lnTo>
                    <a:lnTo>
                      <a:pt x="148" y="198"/>
                    </a:lnTo>
                    <a:lnTo>
                      <a:pt x="173" y="247"/>
                    </a:lnTo>
                    <a:lnTo>
                      <a:pt x="369" y="518"/>
                    </a:lnTo>
                    <a:lnTo>
                      <a:pt x="566" y="813"/>
                    </a:lnTo>
                    <a:lnTo>
                      <a:pt x="197" y="714"/>
                    </a:lnTo>
                    <a:lnTo>
                      <a:pt x="123" y="714"/>
                    </a:lnTo>
                    <a:lnTo>
                      <a:pt x="74" y="739"/>
                    </a:lnTo>
                    <a:lnTo>
                      <a:pt x="25" y="788"/>
                    </a:lnTo>
                    <a:lnTo>
                      <a:pt x="0" y="837"/>
                    </a:lnTo>
                    <a:lnTo>
                      <a:pt x="0" y="911"/>
                    </a:lnTo>
                    <a:lnTo>
                      <a:pt x="25" y="960"/>
                    </a:lnTo>
                    <a:lnTo>
                      <a:pt x="74" y="1010"/>
                    </a:lnTo>
                    <a:lnTo>
                      <a:pt x="123" y="1034"/>
                    </a:lnTo>
                    <a:lnTo>
                      <a:pt x="763" y="1182"/>
                    </a:lnTo>
                    <a:lnTo>
                      <a:pt x="911" y="1551"/>
                    </a:lnTo>
                    <a:lnTo>
                      <a:pt x="1034" y="1945"/>
                    </a:lnTo>
                    <a:lnTo>
                      <a:pt x="763" y="1772"/>
                    </a:lnTo>
                    <a:lnTo>
                      <a:pt x="714" y="1748"/>
                    </a:lnTo>
                    <a:lnTo>
                      <a:pt x="640" y="1748"/>
                    </a:lnTo>
                    <a:lnTo>
                      <a:pt x="591" y="1772"/>
                    </a:lnTo>
                    <a:lnTo>
                      <a:pt x="542" y="1797"/>
                    </a:lnTo>
                    <a:lnTo>
                      <a:pt x="517" y="1871"/>
                    </a:lnTo>
                    <a:lnTo>
                      <a:pt x="517" y="1920"/>
                    </a:lnTo>
                    <a:lnTo>
                      <a:pt x="542" y="1969"/>
                    </a:lnTo>
                    <a:lnTo>
                      <a:pt x="591" y="2019"/>
                    </a:lnTo>
                    <a:lnTo>
                      <a:pt x="1132" y="2388"/>
                    </a:lnTo>
                    <a:lnTo>
                      <a:pt x="1157" y="2732"/>
                    </a:lnTo>
                    <a:lnTo>
                      <a:pt x="1181" y="3101"/>
                    </a:lnTo>
                    <a:lnTo>
                      <a:pt x="1181" y="3224"/>
                    </a:lnTo>
                    <a:lnTo>
                      <a:pt x="985" y="2954"/>
                    </a:lnTo>
                    <a:lnTo>
                      <a:pt x="935" y="2929"/>
                    </a:lnTo>
                    <a:lnTo>
                      <a:pt x="886" y="2904"/>
                    </a:lnTo>
                    <a:lnTo>
                      <a:pt x="812" y="2904"/>
                    </a:lnTo>
                    <a:lnTo>
                      <a:pt x="763" y="2929"/>
                    </a:lnTo>
                    <a:lnTo>
                      <a:pt x="714" y="2978"/>
                    </a:lnTo>
                    <a:lnTo>
                      <a:pt x="689" y="3027"/>
                    </a:lnTo>
                    <a:lnTo>
                      <a:pt x="714" y="3101"/>
                    </a:lnTo>
                    <a:lnTo>
                      <a:pt x="739" y="3150"/>
                    </a:lnTo>
                    <a:lnTo>
                      <a:pt x="1132" y="3692"/>
                    </a:lnTo>
                    <a:lnTo>
                      <a:pt x="1083" y="4061"/>
                    </a:lnTo>
                    <a:lnTo>
                      <a:pt x="985" y="4405"/>
                    </a:lnTo>
                    <a:lnTo>
                      <a:pt x="862" y="4135"/>
                    </a:lnTo>
                    <a:lnTo>
                      <a:pt x="812" y="4085"/>
                    </a:lnTo>
                    <a:lnTo>
                      <a:pt x="763" y="4036"/>
                    </a:lnTo>
                    <a:lnTo>
                      <a:pt x="714" y="4036"/>
                    </a:lnTo>
                    <a:lnTo>
                      <a:pt x="640" y="4061"/>
                    </a:lnTo>
                    <a:lnTo>
                      <a:pt x="591" y="4085"/>
                    </a:lnTo>
                    <a:lnTo>
                      <a:pt x="566" y="4135"/>
                    </a:lnTo>
                    <a:lnTo>
                      <a:pt x="566" y="4208"/>
                    </a:lnTo>
                    <a:lnTo>
                      <a:pt x="566" y="4258"/>
                    </a:lnTo>
                    <a:lnTo>
                      <a:pt x="837" y="4824"/>
                    </a:lnTo>
                    <a:lnTo>
                      <a:pt x="689" y="5143"/>
                    </a:lnTo>
                    <a:lnTo>
                      <a:pt x="517" y="5439"/>
                    </a:lnTo>
                    <a:lnTo>
                      <a:pt x="493" y="5488"/>
                    </a:lnTo>
                    <a:lnTo>
                      <a:pt x="517" y="5537"/>
                    </a:lnTo>
                    <a:lnTo>
                      <a:pt x="542" y="5611"/>
                    </a:lnTo>
                    <a:lnTo>
                      <a:pt x="566" y="5636"/>
                    </a:lnTo>
                    <a:lnTo>
                      <a:pt x="665" y="5660"/>
                    </a:lnTo>
                    <a:lnTo>
                      <a:pt x="739" y="5660"/>
                    </a:lnTo>
                    <a:lnTo>
                      <a:pt x="788" y="5586"/>
                    </a:lnTo>
                    <a:lnTo>
                      <a:pt x="960" y="5291"/>
                    </a:lnTo>
                    <a:lnTo>
                      <a:pt x="1108" y="4996"/>
                    </a:lnTo>
                    <a:lnTo>
                      <a:pt x="1772" y="4578"/>
                    </a:lnTo>
                    <a:lnTo>
                      <a:pt x="1797" y="4528"/>
                    </a:lnTo>
                    <a:lnTo>
                      <a:pt x="1821" y="4479"/>
                    </a:lnTo>
                    <a:lnTo>
                      <a:pt x="1821" y="4430"/>
                    </a:lnTo>
                    <a:lnTo>
                      <a:pt x="1821" y="4356"/>
                    </a:lnTo>
                    <a:lnTo>
                      <a:pt x="1772" y="4331"/>
                    </a:lnTo>
                    <a:lnTo>
                      <a:pt x="1723" y="4307"/>
                    </a:lnTo>
                    <a:lnTo>
                      <a:pt x="1600" y="4307"/>
                    </a:lnTo>
                    <a:lnTo>
                      <a:pt x="1280" y="4528"/>
                    </a:lnTo>
                    <a:lnTo>
                      <a:pt x="1378" y="4110"/>
                    </a:lnTo>
                    <a:lnTo>
                      <a:pt x="1452" y="3692"/>
                    </a:lnTo>
                    <a:lnTo>
                      <a:pt x="1969" y="3200"/>
                    </a:lnTo>
                    <a:lnTo>
                      <a:pt x="1993" y="3150"/>
                    </a:lnTo>
                    <a:lnTo>
                      <a:pt x="2018" y="3077"/>
                    </a:lnTo>
                    <a:lnTo>
                      <a:pt x="1993" y="3027"/>
                    </a:lnTo>
                    <a:lnTo>
                      <a:pt x="1969" y="2978"/>
                    </a:lnTo>
                    <a:lnTo>
                      <a:pt x="1920" y="2954"/>
                    </a:lnTo>
                    <a:lnTo>
                      <a:pt x="1846" y="2929"/>
                    </a:lnTo>
                    <a:lnTo>
                      <a:pt x="1797" y="2954"/>
                    </a:lnTo>
                    <a:lnTo>
                      <a:pt x="1747" y="2978"/>
                    </a:lnTo>
                    <a:lnTo>
                      <a:pt x="1501" y="3224"/>
                    </a:lnTo>
                    <a:lnTo>
                      <a:pt x="1501" y="3101"/>
                    </a:lnTo>
                    <a:lnTo>
                      <a:pt x="1477" y="2732"/>
                    </a:lnTo>
                    <a:lnTo>
                      <a:pt x="1428" y="2363"/>
                    </a:lnTo>
                    <a:lnTo>
                      <a:pt x="1772" y="1674"/>
                    </a:lnTo>
                    <a:lnTo>
                      <a:pt x="1772" y="1600"/>
                    </a:lnTo>
                    <a:lnTo>
                      <a:pt x="1772" y="1551"/>
                    </a:lnTo>
                    <a:lnTo>
                      <a:pt x="1747" y="1502"/>
                    </a:lnTo>
                    <a:lnTo>
                      <a:pt x="1698" y="1453"/>
                    </a:lnTo>
                    <a:lnTo>
                      <a:pt x="1575" y="1453"/>
                    </a:lnTo>
                    <a:lnTo>
                      <a:pt x="1526" y="1477"/>
                    </a:lnTo>
                    <a:lnTo>
                      <a:pt x="1477" y="1526"/>
                    </a:lnTo>
                    <a:lnTo>
                      <a:pt x="1329" y="1846"/>
                    </a:lnTo>
                    <a:lnTo>
                      <a:pt x="1206" y="1428"/>
                    </a:lnTo>
                    <a:lnTo>
                      <a:pt x="1034" y="1034"/>
                    </a:lnTo>
                    <a:lnTo>
                      <a:pt x="1181" y="419"/>
                    </a:lnTo>
                    <a:lnTo>
                      <a:pt x="1206" y="345"/>
                    </a:lnTo>
                    <a:lnTo>
                      <a:pt x="1181" y="296"/>
                    </a:lnTo>
                    <a:lnTo>
                      <a:pt x="1132" y="247"/>
                    </a:lnTo>
                    <a:lnTo>
                      <a:pt x="1083" y="222"/>
                    </a:lnTo>
                    <a:lnTo>
                      <a:pt x="1009" y="222"/>
                    </a:lnTo>
                    <a:lnTo>
                      <a:pt x="960" y="247"/>
                    </a:lnTo>
                    <a:lnTo>
                      <a:pt x="911" y="272"/>
                    </a:lnTo>
                    <a:lnTo>
                      <a:pt x="886" y="345"/>
                    </a:lnTo>
                    <a:lnTo>
                      <a:pt x="812" y="616"/>
                    </a:lnTo>
                    <a:lnTo>
                      <a:pt x="616" y="321"/>
                    </a:lnTo>
                    <a:lnTo>
                      <a:pt x="419" y="50"/>
                    </a:lnTo>
                    <a:lnTo>
                      <a:pt x="369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3" name="Google Shape;3233;p48"/>
              <p:cNvSpPr/>
              <p:nvPr/>
            </p:nvSpPr>
            <p:spPr>
              <a:xfrm>
                <a:off x="-42021" y="5711971"/>
                <a:ext cx="399178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10065" h="3421" extrusionOk="0">
                    <a:moveTo>
                      <a:pt x="5021" y="0"/>
                    </a:moveTo>
                    <a:lnTo>
                      <a:pt x="4381" y="25"/>
                    </a:lnTo>
                    <a:lnTo>
                      <a:pt x="3741" y="74"/>
                    </a:lnTo>
                    <a:lnTo>
                      <a:pt x="3101" y="197"/>
                    </a:lnTo>
                    <a:lnTo>
                      <a:pt x="2462" y="345"/>
                    </a:lnTo>
                    <a:lnTo>
                      <a:pt x="1822" y="542"/>
                    </a:lnTo>
                    <a:lnTo>
                      <a:pt x="1207" y="788"/>
                    </a:lnTo>
                    <a:lnTo>
                      <a:pt x="616" y="1083"/>
                    </a:lnTo>
                    <a:lnTo>
                      <a:pt x="26" y="1403"/>
                    </a:lnTo>
                    <a:lnTo>
                      <a:pt x="1" y="1452"/>
                    </a:lnTo>
                    <a:lnTo>
                      <a:pt x="1" y="1477"/>
                    </a:lnTo>
                    <a:lnTo>
                      <a:pt x="1" y="1526"/>
                    </a:lnTo>
                    <a:lnTo>
                      <a:pt x="26" y="1551"/>
                    </a:lnTo>
                    <a:lnTo>
                      <a:pt x="1059" y="2018"/>
                    </a:lnTo>
                    <a:lnTo>
                      <a:pt x="1084" y="2043"/>
                    </a:lnTo>
                    <a:lnTo>
                      <a:pt x="1108" y="2067"/>
                    </a:lnTo>
                    <a:lnTo>
                      <a:pt x="1182" y="3347"/>
                    </a:lnTo>
                    <a:lnTo>
                      <a:pt x="1182" y="3396"/>
                    </a:lnTo>
                    <a:lnTo>
                      <a:pt x="1207" y="3421"/>
                    </a:lnTo>
                    <a:lnTo>
                      <a:pt x="1280" y="3421"/>
                    </a:lnTo>
                    <a:lnTo>
                      <a:pt x="1723" y="3175"/>
                    </a:lnTo>
                    <a:lnTo>
                      <a:pt x="2166" y="2953"/>
                    </a:lnTo>
                    <a:lnTo>
                      <a:pt x="2634" y="2781"/>
                    </a:lnTo>
                    <a:lnTo>
                      <a:pt x="3101" y="2633"/>
                    </a:lnTo>
                    <a:lnTo>
                      <a:pt x="3569" y="2510"/>
                    </a:lnTo>
                    <a:lnTo>
                      <a:pt x="4061" y="2436"/>
                    </a:lnTo>
                    <a:lnTo>
                      <a:pt x="4553" y="2387"/>
                    </a:lnTo>
                    <a:lnTo>
                      <a:pt x="5021" y="2363"/>
                    </a:lnTo>
                    <a:lnTo>
                      <a:pt x="5513" y="2387"/>
                    </a:lnTo>
                    <a:lnTo>
                      <a:pt x="6005" y="2436"/>
                    </a:lnTo>
                    <a:lnTo>
                      <a:pt x="6472" y="2510"/>
                    </a:lnTo>
                    <a:lnTo>
                      <a:pt x="6964" y="2633"/>
                    </a:lnTo>
                    <a:lnTo>
                      <a:pt x="7432" y="2756"/>
                    </a:lnTo>
                    <a:lnTo>
                      <a:pt x="7875" y="2953"/>
                    </a:lnTo>
                    <a:lnTo>
                      <a:pt x="8342" y="3150"/>
                    </a:lnTo>
                    <a:lnTo>
                      <a:pt x="8761" y="3396"/>
                    </a:lnTo>
                    <a:lnTo>
                      <a:pt x="8810" y="3421"/>
                    </a:lnTo>
                    <a:lnTo>
                      <a:pt x="8859" y="3396"/>
                    </a:lnTo>
                    <a:lnTo>
                      <a:pt x="8884" y="3371"/>
                    </a:lnTo>
                    <a:lnTo>
                      <a:pt x="8884" y="3347"/>
                    </a:lnTo>
                    <a:lnTo>
                      <a:pt x="8933" y="2116"/>
                    </a:lnTo>
                    <a:lnTo>
                      <a:pt x="8933" y="2092"/>
                    </a:lnTo>
                    <a:lnTo>
                      <a:pt x="8958" y="2067"/>
                    </a:lnTo>
                    <a:lnTo>
                      <a:pt x="10016" y="1551"/>
                    </a:lnTo>
                    <a:lnTo>
                      <a:pt x="10065" y="1526"/>
                    </a:lnTo>
                    <a:lnTo>
                      <a:pt x="10065" y="1477"/>
                    </a:lnTo>
                    <a:lnTo>
                      <a:pt x="10065" y="1428"/>
                    </a:lnTo>
                    <a:lnTo>
                      <a:pt x="10040" y="1403"/>
                    </a:lnTo>
                    <a:lnTo>
                      <a:pt x="9450" y="1083"/>
                    </a:lnTo>
                    <a:lnTo>
                      <a:pt x="8835" y="788"/>
                    </a:lnTo>
                    <a:lnTo>
                      <a:pt x="8244" y="542"/>
                    </a:lnTo>
                    <a:lnTo>
                      <a:pt x="7604" y="345"/>
                    </a:lnTo>
                    <a:lnTo>
                      <a:pt x="6964" y="197"/>
                    </a:lnTo>
                    <a:lnTo>
                      <a:pt x="6325" y="74"/>
                    </a:lnTo>
                    <a:lnTo>
                      <a:pt x="5685" y="25"/>
                    </a:lnTo>
                    <a:lnTo>
                      <a:pt x="5021" y="0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4" name="Google Shape;3234;p48"/>
              <p:cNvSpPr/>
              <p:nvPr/>
            </p:nvSpPr>
            <p:spPr>
              <a:xfrm>
                <a:off x="138553" y="5711971"/>
                <a:ext cx="218606" cy="13567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421" extrusionOk="0">
                    <a:moveTo>
                      <a:pt x="0" y="0"/>
                    </a:moveTo>
                    <a:lnTo>
                      <a:pt x="566" y="50"/>
                    </a:lnTo>
                    <a:lnTo>
                      <a:pt x="1157" y="148"/>
                    </a:lnTo>
                    <a:lnTo>
                      <a:pt x="1747" y="271"/>
                    </a:lnTo>
                    <a:lnTo>
                      <a:pt x="2313" y="419"/>
                    </a:lnTo>
                    <a:lnTo>
                      <a:pt x="2879" y="616"/>
                    </a:lnTo>
                    <a:lnTo>
                      <a:pt x="3420" y="837"/>
                    </a:lnTo>
                    <a:lnTo>
                      <a:pt x="3962" y="1108"/>
                    </a:lnTo>
                    <a:lnTo>
                      <a:pt x="4503" y="1403"/>
                    </a:lnTo>
                    <a:lnTo>
                      <a:pt x="4528" y="1428"/>
                    </a:lnTo>
                    <a:lnTo>
                      <a:pt x="4528" y="1477"/>
                    </a:lnTo>
                    <a:lnTo>
                      <a:pt x="4528" y="1526"/>
                    </a:lnTo>
                    <a:lnTo>
                      <a:pt x="4503" y="1551"/>
                    </a:lnTo>
                    <a:lnTo>
                      <a:pt x="3445" y="2067"/>
                    </a:lnTo>
                    <a:lnTo>
                      <a:pt x="3396" y="2092"/>
                    </a:lnTo>
                    <a:lnTo>
                      <a:pt x="3396" y="2116"/>
                    </a:lnTo>
                    <a:lnTo>
                      <a:pt x="3371" y="2953"/>
                    </a:lnTo>
                    <a:lnTo>
                      <a:pt x="3789" y="3175"/>
                    </a:lnTo>
                    <a:lnTo>
                      <a:pt x="4208" y="3396"/>
                    </a:lnTo>
                    <a:lnTo>
                      <a:pt x="4257" y="3421"/>
                    </a:lnTo>
                    <a:lnTo>
                      <a:pt x="4306" y="3396"/>
                    </a:lnTo>
                    <a:lnTo>
                      <a:pt x="4331" y="3371"/>
                    </a:lnTo>
                    <a:lnTo>
                      <a:pt x="4331" y="3347"/>
                    </a:lnTo>
                    <a:lnTo>
                      <a:pt x="4380" y="2116"/>
                    </a:lnTo>
                    <a:lnTo>
                      <a:pt x="4380" y="2092"/>
                    </a:lnTo>
                    <a:lnTo>
                      <a:pt x="4405" y="2067"/>
                    </a:lnTo>
                    <a:lnTo>
                      <a:pt x="5463" y="1551"/>
                    </a:lnTo>
                    <a:lnTo>
                      <a:pt x="5512" y="1526"/>
                    </a:lnTo>
                    <a:lnTo>
                      <a:pt x="5512" y="1477"/>
                    </a:lnTo>
                    <a:lnTo>
                      <a:pt x="5512" y="1428"/>
                    </a:lnTo>
                    <a:lnTo>
                      <a:pt x="5487" y="1403"/>
                    </a:lnTo>
                    <a:lnTo>
                      <a:pt x="4847" y="1058"/>
                    </a:lnTo>
                    <a:lnTo>
                      <a:pt x="4183" y="739"/>
                    </a:lnTo>
                    <a:lnTo>
                      <a:pt x="3494" y="492"/>
                    </a:lnTo>
                    <a:lnTo>
                      <a:pt x="2805" y="296"/>
                    </a:lnTo>
                    <a:lnTo>
                      <a:pt x="2116" y="148"/>
                    </a:lnTo>
                    <a:lnTo>
                      <a:pt x="1403" y="50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5" name="Google Shape;3235;p48"/>
              <p:cNvSpPr/>
              <p:nvPr/>
            </p:nvSpPr>
            <p:spPr>
              <a:xfrm>
                <a:off x="133675" y="5440653"/>
                <a:ext cx="47830" cy="42991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084" extrusionOk="0">
                    <a:moveTo>
                      <a:pt x="246" y="1"/>
                    </a:moveTo>
                    <a:lnTo>
                      <a:pt x="197" y="26"/>
                    </a:lnTo>
                    <a:lnTo>
                      <a:pt x="74" y="99"/>
                    </a:lnTo>
                    <a:lnTo>
                      <a:pt x="25" y="222"/>
                    </a:lnTo>
                    <a:lnTo>
                      <a:pt x="0" y="370"/>
                    </a:lnTo>
                    <a:lnTo>
                      <a:pt x="25" y="567"/>
                    </a:lnTo>
                    <a:lnTo>
                      <a:pt x="74" y="715"/>
                    </a:lnTo>
                    <a:lnTo>
                      <a:pt x="172" y="838"/>
                    </a:lnTo>
                    <a:lnTo>
                      <a:pt x="295" y="936"/>
                    </a:lnTo>
                    <a:lnTo>
                      <a:pt x="418" y="1010"/>
                    </a:lnTo>
                    <a:lnTo>
                      <a:pt x="517" y="1059"/>
                    </a:lnTo>
                    <a:lnTo>
                      <a:pt x="591" y="1084"/>
                    </a:lnTo>
                    <a:lnTo>
                      <a:pt x="689" y="1059"/>
                    </a:lnTo>
                    <a:lnTo>
                      <a:pt x="787" y="1010"/>
                    </a:lnTo>
                    <a:lnTo>
                      <a:pt x="910" y="936"/>
                    </a:lnTo>
                    <a:lnTo>
                      <a:pt x="1034" y="838"/>
                    </a:lnTo>
                    <a:lnTo>
                      <a:pt x="1132" y="715"/>
                    </a:lnTo>
                    <a:lnTo>
                      <a:pt x="1181" y="567"/>
                    </a:lnTo>
                    <a:lnTo>
                      <a:pt x="1206" y="370"/>
                    </a:lnTo>
                    <a:lnTo>
                      <a:pt x="1181" y="222"/>
                    </a:lnTo>
                    <a:lnTo>
                      <a:pt x="1107" y="99"/>
                    </a:lnTo>
                    <a:lnTo>
                      <a:pt x="1009" y="26"/>
                    </a:lnTo>
                    <a:lnTo>
                      <a:pt x="960" y="1"/>
                    </a:lnTo>
                    <a:lnTo>
                      <a:pt x="787" y="1"/>
                    </a:lnTo>
                    <a:lnTo>
                      <a:pt x="714" y="50"/>
                    </a:lnTo>
                    <a:lnTo>
                      <a:pt x="664" y="99"/>
                    </a:lnTo>
                    <a:lnTo>
                      <a:pt x="591" y="173"/>
                    </a:lnTo>
                    <a:lnTo>
                      <a:pt x="541" y="99"/>
                    </a:lnTo>
                    <a:lnTo>
                      <a:pt x="492" y="50"/>
                    </a:lnTo>
                    <a:lnTo>
                      <a:pt x="41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6" name="Google Shape;3236;p48"/>
              <p:cNvSpPr/>
              <p:nvPr/>
            </p:nvSpPr>
            <p:spPr>
              <a:xfrm>
                <a:off x="229297" y="5460206"/>
                <a:ext cx="47870" cy="44895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32" extrusionOk="0">
                    <a:moveTo>
                      <a:pt x="370" y="0"/>
                    </a:moveTo>
                    <a:lnTo>
                      <a:pt x="247" y="25"/>
                    </a:lnTo>
                    <a:lnTo>
                      <a:pt x="123" y="98"/>
                    </a:lnTo>
                    <a:lnTo>
                      <a:pt x="50" y="246"/>
                    </a:lnTo>
                    <a:lnTo>
                      <a:pt x="0" y="418"/>
                    </a:lnTo>
                    <a:lnTo>
                      <a:pt x="0" y="591"/>
                    </a:lnTo>
                    <a:lnTo>
                      <a:pt x="50" y="738"/>
                    </a:lnTo>
                    <a:lnTo>
                      <a:pt x="99" y="861"/>
                    </a:lnTo>
                    <a:lnTo>
                      <a:pt x="173" y="984"/>
                    </a:lnTo>
                    <a:lnTo>
                      <a:pt x="247" y="1058"/>
                    </a:lnTo>
                    <a:lnTo>
                      <a:pt x="320" y="1132"/>
                    </a:lnTo>
                    <a:lnTo>
                      <a:pt x="665" y="1132"/>
                    </a:lnTo>
                    <a:lnTo>
                      <a:pt x="812" y="1083"/>
                    </a:lnTo>
                    <a:lnTo>
                      <a:pt x="935" y="1009"/>
                    </a:lnTo>
                    <a:lnTo>
                      <a:pt x="1083" y="886"/>
                    </a:lnTo>
                    <a:lnTo>
                      <a:pt x="1182" y="738"/>
                    </a:lnTo>
                    <a:lnTo>
                      <a:pt x="1206" y="591"/>
                    </a:lnTo>
                    <a:lnTo>
                      <a:pt x="1182" y="443"/>
                    </a:lnTo>
                    <a:lnTo>
                      <a:pt x="1132" y="320"/>
                    </a:lnTo>
                    <a:lnTo>
                      <a:pt x="1083" y="271"/>
                    </a:lnTo>
                    <a:lnTo>
                      <a:pt x="1009" y="246"/>
                    </a:lnTo>
                    <a:lnTo>
                      <a:pt x="935" y="222"/>
                    </a:lnTo>
                    <a:lnTo>
                      <a:pt x="862" y="222"/>
                    </a:lnTo>
                    <a:lnTo>
                      <a:pt x="763" y="246"/>
                    </a:lnTo>
                    <a:lnTo>
                      <a:pt x="689" y="295"/>
                    </a:lnTo>
                    <a:lnTo>
                      <a:pt x="665" y="197"/>
                    </a:lnTo>
                    <a:lnTo>
                      <a:pt x="640" y="123"/>
                    </a:lnTo>
                    <a:lnTo>
                      <a:pt x="566" y="74"/>
                    </a:lnTo>
                    <a:lnTo>
                      <a:pt x="493" y="25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7" name="Google Shape;3237;p48"/>
              <p:cNvSpPr/>
              <p:nvPr/>
            </p:nvSpPr>
            <p:spPr>
              <a:xfrm>
                <a:off x="40949" y="5459214"/>
                <a:ext cx="47870" cy="45887"/>
              </a:xfrm>
              <a:custGeom>
                <a:avLst/>
                <a:gdLst/>
                <a:ahLst/>
                <a:cxnLst/>
                <a:rect l="l" t="t" r="r" b="b"/>
                <a:pathLst>
                  <a:path w="1207" h="1157" extrusionOk="0">
                    <a:moveTo>
                      <a:pt x="788" y="0"/>
                    </a:moveTo>
                    <a:lnTo>
                      <a:pt x="714" y="25"/>
                    </a:lnTo>
                    <a:lnTo>
                      <a:pt x="640" y="50"/>
                    </a:lnTo>
                    <a:lnTo>
                      <a:pt x="591" y="99"/>
                    </a:lnTo>
                    <a:lnTo>
                      <a:pt x="517" y="173"/>
                    </a:lnTo>
                    <a:lnTo>
                      <a:pt x="493" y="247"/>
                    </a:lnTo>
                    <a:lnTo>
                      <a:pt x="493" y="320"/>
                    </a:lnTo>
                    <a:lnTo>
                      <a:pt x="394" y="296"/>
                    </a:lnTo>
                    <a:lnTo>
                      <a:pt x="320" y="271"/>
                    </a:lnTo>
                    <a:lnTo>
                      <a:pt x="247" y="271"/>
                    </a:lnTo>
                    <a:lnTo>
                      <a:pt x="148" y="320"/>
                    </a:lnTo>
                    <a:lnTo>
                      <a:pt x="99" y="345"/>
                    </a:lnTo>
                    <a:lnTo>
                      <a:pt x="50" y="394"/>
                    </a:lnTo>
                    <a:lnTo>
                      <a:pt x="0" y="517"/>
                    </a:lnTo>
                    <a:lnTo>
                      <a:pt x="0" y="665"/>
                    </a:lnTo>
                    <a:lnTo>
                      <a:pt x="50" y="812"/>
                    </a:lnTo>
                    <a:lnTo>
                      <a:pt x="148" y="960"/>
                    </a:lnTo>
                    <a:lnTo>
                      <a:pt x="296" y="1059"/>
                    </a:lnTo>
                    <a:lnTo>
                      <a:pt x="443" y="1132"/>
                    </a:lnTo>
                    <a:lnTo>
                      <a:pt x="591" y="1157"/>
                    </a:lnTo>
                    <a:lnTo>
                      <a:pt x="812" y="1157"/>
                    </a:lnTo>
                    <a:lnTo>
                      <a:pt x="911" y="1132"/>
                    </a:lnTo>
                    <a:lnTo>
                      <a:pt x="985" y="1059"/>
                    </a:lnTo>
                    <a:lnTo>
                      <a:pt x="1059" y="985"/>
                    </a:lnTo>
                    <a:lnTo>
                      <a:pt x="1108" y="862"/>
                    </a:lnTo>
                    <a:lnTo>
                      <a:pt x="1182" y="714"/>
                    </a:lnTo>
                    <a:lnTo>
                      <a:pt x="1206" y="566"/>
                    </a:lnTo>
                    <a:lnTo>
                      <a:pt x="1182" y="394"/>
                    </a:lnTo>
                    <a:lnTo>
                      <a:pt x="1132" y="222"/>
                    </a:lnTo>
                    <a:lnTo>
                      <a:pt x="1034" y="99"/>
                    </a:lnTo>
                    <a:lnTo>
                      <a:pt x="911" y="25"/>
                    </a:lnTo>
                    <a:lnTo>
                      <a:pt x="788" y="0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8" name="Google Shape;3238;p48"/>
              <p:cNvSpPr/>
              <p:nvPr/>
            </p:nvSpPr>
            <p:spPr>
              <a:xfrm>
                <a:off x="20444" y="5747110"/>
                <a:ext cx="49813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75" extrusionOk="0">
                    <a:moveTo>
                      <a:pt x="739" y="0"/>
                    </a:moveTo>
                    <a:lnTo>
                      <a:pt x="665" y="25"/>
                    </a:lnTo>
                    <a:lnTo>
                      <a:pt x="99" y="222"/>
                    </a:lnTo>
                    <a:lnTo>
                      <a:pt x="50" y="246"/>
                    </a:lnTo>
                    <a:lnTo>
                      <a:pt x="1" y="295"/>
                    </a:lnTo>
                    <a:lnTo>
                      <a:pt x="1" y="345"/>
                    </a:lnTo>
                    <a:lnTo>
                      <a:pt x="1" y="418"/>
                    </a:lnTo>
                    <a:lnTo>
                      <a:pt x="370" y="1452"/>
                    </a:lnTo>
                    <a:lnTo>
                      <a:pt x="394" y="1501"/>
                    </a:lnTo>
                    <a:lnTo>
                      <a:pt x="419" y="1550"/>
                    </a:lnTo>
                    <a:lnTo>
                      <a:pt x="517" y="1575"/>
                    </a:lnTo>
                    <a:lnTo>
                      <a:pt x="567" y="1550"/>
                    </a:lnTo>
                    <a:lnTo>
                      <a:pt x="1133" y="1353"/>
                    </a:lnTo>
                    <a:lnTo>
                      <a:pt x="1182" y="1329"/>
                    </a:lnTo>
                    <a:lnTo>
                      <a:pt x="1231" y="1280"/>
                    </a:lnTo>
                    <a:lnTo>
                      <a:pt x="1256" y="1230"/>
                    </a:lnTo>
                    <a:lnTo>
                      <a:pt x="1231" y="1157"/>
                    </a:lnTo>
                    <a:lnTo>
                      <a:pt x="1206" y="1107"/>
                    </a:lnTo>
                    <a:lnTo>
                      <a:pt x="1157" y="1058"/>
                    </a:lnTo>
                    <a:lnTo>
                      <a:pt x="1034" y="1058"/>
                    </a:lnTo>
                    <a:lnTo>
                      <a:pt x="616" y="1206"/>
                    </a:lnTo>
                    <a:lnTo>
                      <a:pt x="517" y="984"/>
                    </a:lnTo>
                    <a:lnTo>
                      <a:pt x="887" y="837"/>
                    </a:lnTo>
                    <a:lnTo>
                      <a:pt x="936" y="812"/>
                    </a:lnTo>
                    <a:lnTo>
                      <a:pt x="985" y="763"/>
                    </a:lnTo>
                    <a:lnTo>
                      <a:pt x="985" y="714"/>
                    </a:lnTo>
                    <a:lnTo>
                      <a:pt x="985" y="640"/>
                    </a:lnTo>
                    <a:lnTo>
                      <a:pt x="960" y="591"/>
                    </a:lnTo>
                    <a:lnTo>
                      <a:pt x="911" y="566"/>
                    </a:lnTo>
                    <a:lnTo>
                      <a:pt x="837" y="542"/>
                    </a:lnTo>
                    <a:lnTo>
                      <a:pt x="788" y="566"/>
                    </a:lnTo>
                    <a:lnTo>
                      <a:pt x="419" y="689"/>
                    </a:lnTo>
                    <a:lnTo>
                      <a:pt x="345" y="468"/>
                    </a:lnTo>
                    <a:lnTo>
                      <a:pt x="788" y="320"/>
                    </a:lnTo>
                    <a:lnTo>
                      <a:pt x="837" y="271"/>
                    </a:lnTo>
                    <a:lnTo>
                      <a:pt x="862" y="222"/>
                    </a:lnTo>
                    <a:lnTo>
                      <a:pt x="887" y="172"/>
                    </a:lnTo>
                    <a:lnTo>
                      <a:pt x="862" y="123"/>
                    </a:lnTo>
                    <a:lnTo>
                      <a:pt x="837" y="49"/>
                    </a:lnTo>
                    <a:lnTo>
                      <a:pt x="788" y="25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9" name="Google Shape;3239;p48"/>
              <p:cNvSpPr/>
              <p:nvPr/>
            </p:nvSpPr>
            <p:spPr>
              <a:xfrm>
                <a:off x="79975" y="5735371"/>
                <a:ext cx="44935" cy="58617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78" extrusionOk="0">
                    <a:moveTo>
                      <a:pt x="444" y="591"/>
                    </a:moveTo>
                    <a:lnTo>
                      <a:pt x="591" y="813"/>
                    </a:lnTo>
                    <a:lnTo>
                      <a:pt x="394" y="862"/>
                    </a:lnTo>
                    <a:lnTo>
                      <a:pt x="444" y="591"/>
                    </a:lnTo>
                    <a:close/>
                    <a:moveTo>
                      <a:pt x="345" y="1"/>
                    </a:moveTo>
                    <a:lnTo>
                      <a:pt x="271" y="50"/>
                    </a:lnTo>
                    <a:lnTo>
                      <a:pt x="222" y="124"/>
                    </a:lnTo>
                    <a:lnTo>
                      <a:pt x="1" y="1305"/>
                    </a:lnTo>
                    <a:lnTo>
                      <a:pt x="1" y="1354"/>
                    </a:lnTo>
                    <a:lnTo>
                      <a:pt x="25" y="1403"/>
                    </a:lnTo>
                    <a:lnTo>
                      <a:pt x="50" y="1453"/>
                    </a:lnTo>
                    <a:lnTo>
                      <a:pt x="124" y="1477"/>
                    </a:lnTo>
                    <a:lnTo>
                      <a:pt x="198" y="1477"/>
                    </a:lnTo>
                    <a:lnTo>
                      <a:pt x="247" y="1453"/>
                    </a:lnTo>
                    <a:lnTo>
                      <a:pt x="271" y="1403"/>
                    </a:lnTo>
                    <a:lnTo>
                      <a:pt x="296" y="1354"/>
                    </a:lnTo>
                    <a:lnTo>
                      <a:pt x="345" y="1182"/>
                    </a:lnTo>
                    <a:lnTo>
                      <a:pt x="764" y="1108"/>
                    </a:lnTo>
                    <a:lnTo>
                      <a:pt x="862" y="1256"/>
                    </a:lnTo>
                    <a:lnTo>
                      <a:pt x="887" y="1280"/>
                    </a:lnTo>
                    <a:lnTo>
                      <a:pt x="960" y="1305"/>
                    </a:lnTo>
                    <a:lnTo>
                      <a:pt x="1010" y="1330"/>
                    </a:lnTo>
                    <a:lnTo>
                      <a:pt x="1059" y="1305"/>
                    </a:lnTo>
                    <a:lnTo>
                      <a:pt x="1108" y="1256"/>
                    </a:lnTo>
                    <a:lnTo>
                      <a:pt x="1133" y="1207"/>
                    </a:lnTo>
                    <a:lnTo>
                      <a:pt x="1133" y="1133"/>
                    </a:lnTo>
                    <a:lnTo>
                      <a:pt x="1133" y="1084"/>
                    </a:lnTo>
                    <a:lnTo>
                      <a:pt x="1010" y="887"/>
                    </a:lnTo>
                    <a:lnTo>
                      <a:pt x="960" y="838"/>
                    </a:lnTo>
                    <a:lnTo>
                      <a:pt x="517" y="75"/>
                    </a:lnTo>
                    <a:lnTo>
                      <a:pt x="444" y="26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0" name="Google Shape;3240;p48"/>
              <p:cNvSpPr/>
              <p:nvPr/>
            </p:nvSpPr>
            <p:spPr>
              <a:xfrm>
                <a:off x="137562" y="5730493"/>
                <a:ext cx="38113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404" extrusionOk="0">
                    <a:moveTo>
                      <a:pt x="468" y="296"/>
                    </a:moveTo>
                    <a:lnTo>
                      <a:pt x="542" y="321"/>
                    </a:lnTo>
                    <a:lnTo>
                      <a:pt x="616" y="395"/>
                    </a:lnTo>
                    <a:lnTo>
                      <a:pt x="616" y="444"/>
                    </a:lnTo>
                    <a:lnTo>
                      <a:pt x="640" y="518"/>
                    </a:lnTo>
                    <a:lnTo>
                      <a:pt x="616" y="591"/>
                    </a:lnTo>
                    <a:lnTo>
                      <a:pt x="566" y="616"/>
                    </a:lnTo>
                    <a:lnTo>
                      <a:pt x="517" y="641"/>
                    </a:lnTo>
                    <a:lnTo>
                      <a:pt x="468" y="665"/>
                    </a:lnTo>
                    <a:lnTo>
                      <a:pt x="296" y="665"/>
                    </a:lnTo>
                    <a:lnTo>
                      <a:pt x="296" y="296"/>
                    </a:lnTo>
                    <a:close/>
                    <a:moveTo>
                      <a:pt x="74" y="1"/>
                    </a:moveTo>
                    <a:lnTo>
                      <a:pt x="25" y="25"/>
                    </a:lnTo>
                    <a:lnTo>
                      <a:pt x="0" y="75"/>
                    </a:lnTo>
                    <a:lnTo>
                      <a:pt x="0" y="149"/>
                    </a:lnTo>
                    <a:lnTo>
                      <a:pt x="0" y="1256"/>
                    </a:lnTo>
                    <a:lnTo>
                      <a:pt x="0" y="1305"/>
                    </a:lnTo>
                    <a:lnTo>
                      <a:pt x="25" y="1354"/>
                    </a:lnTo>
                    <a:lnTo>
                      <a:pt x="74" y="1403"/>
                    </a:lnTo>
                    <a:lnTo>
                      <a:pt x="197" y="1403"/>
                    </a:lnTo>
                    <a:lnTo>
                      <a:pt x="247" y="1354"/>
                    </a:lnTo>
                    <a:lnTo>
                      <a:pt x="296" y="1305"/>
                    </a:lnTo>
                    <a:lnTo>
                      <a:pt x="296" y="1256"/>
                    </a:lnTo>
                    <a:lnTo>
                      <a:pt x="296" y="961"/>
                    </a:lnTo>
                    <a:lnTo>
                      <a:pt x="419" y="985"/>
                    </a:lnTo>
                    <a:lnTo>
                      <a:pt x="493" y="985"/>
                    </a:lnTo>
                    <a:lnTo>
                      <a:pt x="566" y="1010"/>
                    </a:lnTo>
                    <a:lnTo>
                      <a:pt x="616" y="1108"/>
                    </a:lnTo>
                    <a:lnTo>
                      <a:pt x="640" y="1256"/>
                    </a:lnTo>
                    <a:lnTo>
                      <a:pt x="640" y="1305"/>
                    </a:lnTo>
                    <a:lnTo>
                      <a:pt x="689" y="1354"/>
                    </a:lnTo>
                    <a:lnTo>
                      <a:pt x="739" y="1403"/>
                    </a:lnTo>
                    <a:lnTo>
                      <a:pt x="862" y="1403"/>
                    </a:lnTo>
                    <a:lnTo>
                      <a:pt x="911" y="1354"/>
                    </a:lnTo>
                    <a:lnTo>
                      <a:pt x="936" y="1305"/>
                    </a:lnTo>
                    <a:lnTo>
                      <a:pt x="960" y="1256"/>
                    </a:lnTo>
                    <a:lnTo>
                      <a:pt x="936" y="1133"/>
                    </a:lnTo>
                    <a:lnTo>
                      <a:pt x="911" y="1010"/>
                    </a:lnTo>
                    <a:lnTo>
                      <a:pt x="886" y="911"/>
                    </a:lnTo>
                    <a:lnTo>
                      <a:pt x="812" y="837"/>
                    </a:lnTo>
                    <a:lnTo>
                      <a:pt x="862" y="764"/>
                    </a:lnTo>
                    <a:lnTo>
                      <a:pt x="911" y="690"/>
                    </a:lnTo>
                    <a:lnTo>
                      <a:pt x="936" y="616"/>
                    </a:lnTo>
                    <a:lnTo>
                      <a:pt x="936" y="518"/>
                    </a:lnTo>
                    <a:lnTo>
                      <a:pt x="936" y="370"/>
                    </a:lnTo>
                    <a:lnTo>
                      <a:pt x="886" y="247"/>
                    </a:lnTo>
                    <a:lnTo>
                      <a:pt x="812" y="173"/>
                    </a:lnTo>
                    <a:lnTo>
                      <a:pt x="763" y="99"/>
                    </a:lnTo>
                    <a:lnTo>
                      <a:pt x="591" y="25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1" name="Google Shape;3241;p48"/>
              <p:cNvSpPr/>
              <p:nvPr/>
            </p:nvSpPr>
            <p:spPr>
              <a:xfrm>
                <a:off x="193206" y="5731484"/>
                <a:ext cx="44895" cy="5857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477" extrusionOk="0">
                    <a:moveTo>
                      <a:pt x="98" y="0"/>
                    </a:moveTo>
                    <a:lnTo>
                      <a:pt x="49" y="50"/>
                    </a:lnTo>
                    <a:lnTo>
                      <a:pt x="0" y="74"/>
                    </a:lnTo>
                    <a:lnTo>
                      <a:pt x="0" y="148"/>
                    </a:lnTo>
                    <a:lnTo>
                      <a:pt x="0" y="197"/>
                    </a:lnTo>
                    <a:lnTo>
                      <a:pt x="25" y="247"/>
                    </a:lnTo>
                    <a:lnTo>
                      <a:pt x="74" y="296"/>
                    </a:lnTo>
                    <a:lnTo>
                      <a:pt x="123" y="320"/>
                    </a:lnTo>
                    <a:lnTo>
                      <a:pt x="394" y="345"/>
                    </a:lnTo>
                    <a:lnTo>
                      <a:pt x="246" y="1305"/>
                    </a:lnTo>
                    <a:lnTo>
                      <a:pt x="246" y="1354"/>
                    </a:lnTo>
                    <a:lnTo>
                      <a:pt x="271" y="1403"/>
                    </a:lnTo>
                    <a:lnTo>
                      <a:pt x="320" y="1452"/>
                    </a:lnTo>
                    <a:lnTo>
                      <a:pt x="369" y="1477"/>
                    </a:lnTo>
                    <a:lnTo>
                      <a:pt x="443" y="1477"/>
                    </a:lnTo>
                    <a:lnTo>
                      <a:pt x="492" y="1428"/>
                    </a:lnTo>
                    <a:lnTo>
                      <a:pt x="541" y="1403"/>
                    </a:lnTo>
                    <a:lnTo>
                      <a:pt x="541" y="1354"/>
                    </a:lnTo>
                    <a:lnTo>
                      <a:pt x="689" y="394"/>
                    </a:lnTo>
                    <a:lnTo>
                      <a:pt x="960" y="443"/>
                    </a:lnTo>
                    <a:lnTo>
                      <a:pt x="1033" y="443"/>
                    </a:lnTo>
                    <a:lnTo>
                      <a:pt x="1083" y="394"/>
                    </a:lnTo>
                    <a:lnTo>
                      <a:pt x="1107" y="370"/>
                    </a:lnTo>
                    <a:lnTo>
                      <a:pt x="1132" y="320"/>
                    </a:lnTo>
                    <a:lnTo>
                      <a:pt x="1132" y="247"/>
                    </a:lnTo>
                    <a:lnTo>
                      <a:pt x="1107" y="197"/>
                    </a:lnTo>
                    <a:lnTo>
                      <a:pt x="1058" y="148"/>
                    </a:lnTo>
                    <a:lnTo>
                      <a:pt x="1009" y="124"/>
                    </a:lnTo>
                    <a:lnTo>
                      <a:pt x="591" y="74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2" name="Google Shape;3242;p48"/>
              <p:cNvSpPr/>
              <p:nvPr/>
            </p:nvSpPr>
            <p:spPr>
              <a:xfrm>
                <a:off x="241988" y="5747110"/>
                <a:ext cx="51756" cy="62464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575" extrusionOk="0">
                    <a:moveTo>
                      <a:pt x="419" y="0"/>
                    </a:moveTo>
                    <a:lnTo>
                      <a:pt x="369" y="49"/>
                    </a:lnTo>
                    <a:lnTo>
                      <a:pt x="320" y="99"/>
                    </a:lnTo>
                    <a:lnTo>
                      <a:pt x="0" y="1157"/>
                    </a:lnTo>
                    <a:lnTo>
                      <a:pt x="0" y="1206"/>
                    </a:lnTo>
                    <a:lnTo>
                      <a:pt x="0" y="1280"/>
                    </a:lnTo>
                    <a:lnTo>
                      <a:pt x="50" y="1304"/>
                    </a:lnTo>
                    <a:lnTo>
                      <a:pt x="99" y="1353"/>
                    </a:lnTo>
                    <a:lnTo>
                      <a:pt x="197" y="1353"/>
                    </a:lnTo>
                    <a:lnTo>
                      <a:pt x="246" y="1329"/>
                    </a:lnTo>
                    <a:lnTo>
                      <a:pt x="271" y="1280"/>
                    </a:lnTo>
                    <a:lnTo>
                      <a:pt x="296" y="1255"/>
                    </a:lnTo>
                    <a:lnTo>
                      <a:pt x="419" y="861"/>
                    </a:lnTo>
                    <a:lnTo>
                      <a:pt x="788" y="960"/>
                    </a:lnTo>
                    <a:lnTo>
                      <a:pt x="665" y="1353"/>
                    </a:lnTo>
                    <a:lnTo>
                      <a:pt x="665" y="1427"/>
                    </a:lnTo>
                    <a:lnTo>
                      <a:pt x="665" y="1477"/>
                    </a:lnTo>
                    <a:lnTo>
                      <a:pt x="714" y="1526"/>
                    </a:lnTo>
                    <a:lnTo>
                      <a:pt x="763" y="1550"/>
                    </a:lnTo>
                    <a:lnTo>
                      <a:pt x="812" y="1575"/>
                    </a:lnTo>
                    <a:lnTo>
                      <a:pt x="862" y="1550"/>
                    </a:lnTo>
                    <a:lnTo>
                      <a:pt x="911" y="1526"/>
                    </a:lnTo>
                    <a:lnTo>
                      <a:pt x="935" y="1501"/>
                    </a:lnTo>
                    <a:lnTo>
                      <a:pt x="960" y="1452"/>
                    </a:lnTo>
                    <a:lnTo>
                      <a:pt x="1304" y="394"/>
                    </a:lnTo>
                    <a:lnTo>
                      <a:pt x="1304" y="345"/>
                    </a:lnTo>
                    <a:lnTo>
                      <a:pt x="1280" y="295"/>
                    </a:lnTo>
                    <a:lnTo>
                      <a:pt x="1255" y="246"/>
                    </a:lnTo>
                    <a:lnTo>
                      <a:pt x="1206" y="222"/>
                    </a:lnTo>
                    <a:lnTo>
                      <a:pt x="1132" y="197"/>
                    </a:lnTo>
                    <a:lnTo>
                      <a:pt x="1083" y="222"/>
                    </a:lnTo>
                    <a:lnTo>
                      <a:pt x="1034" y="246"/>
                    </a:lnTo>
                    <a:lnTo>
                      <a:pt x="1009" y="320"/>
                    </a:lnTo>
                    <a:lnTo>
                      <a:pt x="886" y="665"/>
                    </a:lnTo>
                    <a:lnTo>
                      <a:pt x="517" y="542"/>
                    </a:lnTo>
                    <a:lnTo>
                      <a:pt x="640" y="197"/>
                    </a:lnTo>
                    <a:lnTo>
                      <a:pt x="640" y="123"/>
                    </a:lnTo>
                    <a:lnTo>
                      <a:pt x="615" y="74"/>
                    </a:lnTo>
                    <a:lnTo>
                      <a:pt x="591" y="25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43" name="Google Shape;3243;p48"/>
          <p:cNvGrpSpPr/>
          <p:nvPr/>
        </p:nvGrpSpPr>
        <p:grpSpPr>
          <a:xfrm>
            <a:off x="3275902" y="1557326"/>
            <a:ext cx="488700" cy="1120385"/>
            <a:chOff x="3275902" y="1592050"/>
            <a:chExt cx="488700" cy="1120385"/>
          </a:xfrm>
        </p:grpSpPr>
        <p:grpSp>
          <p:nvGrpSpPr>
            <p:cNvPr id="3246" name="Google Shape;3246;p48"/>
            <p:cNvGrpSpPr/>
            <p:nvPr/>
          </p:nvGrpSpPr>
          <p:grpSpPr>
            <a:xfrm>
              <a:off x="3316775" y="2300604"/>
              <a:ext cx="406955" cy="411831"/>
              <a:chOff x="2291369" y="5400675"/>
              <a:chExt cx="406955" cy="411831"/>
            </a:xfrm>
          </p:grpSpPr>
          <p:sp>
            <p:nvSpPr>
              <p:cNvPr id="3247" name="Google Shape;3247;p48"/>
              <p:cNvSpPr/>
              <p:nvPr/>
            </p:nvSpPr>
            <p:spPr>
              <a:xfrm>
                <a:off x="2291369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2042" y="1"/>
                    </a:moveTo>
                    <a:lnTo>
                      <a:pt x="1845" y="25"/>
                    </a:lnTo>
                    <a:lnTo>
                      <a:pt x="1649" y="50"/>
                    </a:lnTo>
                    <a:lnTo>
                      <a:pt x="1452" y="99"/>
                    </a:lnTo>
                    <a:lnTo>
                      <a:pt x="1255" y="173"/>
                    </a:lnTo>
                    <a:lnTo>
                      <a:pt x="1083" y="247"/>
                    </a:lnTo>
                    <a:lnTo>
                      <a:pt x="910" y="345"/>
                    </a:lnTo>
                    <a:lnTo>
                      <a:pt x="763" y="468"/>
                    </a:lnTo>
                    <a:lnTo>
                      <a:pt x="615" y="591"/>
                    </a:lnTo>
                    <a:lnTo>
                      <a:pt x="468" y="739"/>
                    </a:lnTo>
                    <a:lnTo>
                      <a:pt x="345" y="911"/>
                    </a:lnTo>
                    <a:lnTo>
                      <a:pt x="246" y="1083"/>
                    </a:lnTo>
                    <a:lnTo>
                      <a:pt x="172" y="1256"/>
                    </a:lnTo>
                    <a:lnTo>
                      <a:pt x="98" y="1428"/>
                    </a:lnTo>
                    <a:lnTo>
                      <a:pt x="49" y="1625"/>
                    </a:lnTo>
                    <a:lnTo>
                      <a:pt x="25" y="1846"/>
                    </a:lnTo>
                    <a:lnTo>
                      <a:pt x="0" y="2043"/>
                    </a:lnTo>
                    <a:lnTo>
                      <a:pt x="25" y="2215"/>
                    </a:lnTo>
                    <a:lnTo>
                      <a:pt x="49" y="2412"/>
                    </a:lnTo>
                    <a:lnTo>
                      <a:pt x="74" y="2584"/>
                    </a:lnTo>
                    <a:lnTo>
                      <a:pt x="123" y="2732"/>
                    </a:lnTo>
                    <a:lnTo>
                      <a:pt x="271" y="3052"/>
                    </a:lnTo>
                    <a:lnTo>
                      <a:pt x="468" y="3323"/>
                    </a:lnTo>
                    <a:lnTo>
                      <a:pt x="689" y="3569"/>
                    </a:lnTo>
                    <a:lnTo>
                      <a:pt x="960" y="3790"/>
                    </a:lnTo>
                    <a:lnTo>
                      <a:pt x="1280" y="3938"/>
                    </a:lnTo>
                    <a:lnTo>
                      <a:pt x="1427" y="3987"/>
                    </a:lnTo>
                    <a:lnTo>
                      <a:pt x="1599" y="4036"/>
                    </a:lnTo>
                    <a:lnTo>
                      <a:pt x="1280" y="4208"/>
                    </a:lnTo>
                    <a:lnTo>
                      <a:pt x="960" y="4405"/>
                    </a:lnTo>
                    <a:lnTo>
                      <a:pt x="689" y="4651"/>
                    </a:lnTo>
                    <a:lnTo>
                      <a:pt x="468" y="4947"/>
                    </a:lnTo>
                    <a:lnTo>
                      <a:pt x="271" y="5266"/>
                    </a:lnTo>
                    <a:lnTo>
                      <a:pt x="123" y="5611"/>
                    </a:lnTo>
                    <a:lnTo>
                      <a:pt x="74" y="5808"/>
                    </a:lnTo>
                    <a:lnTo>
                      <a:pt x="49" y="6005"/>
                    </a:lnTo>
                    <a:lnTo>
                      <a:pt x="25" y="6177"/>
                    </a:lnTo>
                    <a:lnTo>
                      <a:pt x="0" y="6398"/>
                    </a:lnTo>
                    <a:lnTo>
                      <a:pt x="25" y="6620"/>
                    </a:lnTo>
                    <a:lnTo>
                      <a:pt x="49" y="6817"/>
                    </a:lnTo>
                    <a:lnTo>
                      <a:pt x="98" y="7038"/>
                    </a:lnTo>
                    <a:lnTo>
                      <a:pt x="148" y="7235"/>
                    </a:lnTo>
                    <a:lnTo>
                      <a:pt x="246" y="7432"/>
                    </a:lnTo>
                    <a:lnTo>
                      <a:pt x="345" y="7629"/>
                    </a:lnTo>
                    <a:lnTo>
                      <a:pt x="443" y="7801"/>
                    </a:lnTo>
                    <a:lnTo>
                      <a:pt x="566" y="7973"/>
                    </a:lnTo>
                    <a:lnTo>
                      <a:pt x="492" y="8096"/>
                    </a:lnTo>
                    <a:lnTo>
                      <a:pt x="443" y="8219"/>
                    </a:lnTo>
                    <a:lnTo>
                      <a:pt x="418" y="8342"/>
                    </a:lnTo>
                    <a:lnTo>
                      <a:pt x="418" y="8490"/>
                    </a:lnTo>
                    <a:lnTo>
                      <a:pt x="418" y="8687"/>
                    </a:lnTo>
                    <a:lnTo>
                      <a:pt x="492" y="8859"/>
                    </a:lnTo>
                    <a:lnTo>
                      <a:pt x="566" y="9006"/>
                    </a:lnTo>
                    <a:lnTo>
                      <a:pt x="689" y="9154"/>
                    </a:lnTo>
                    <a:lnTo>
                      <a:pt x="812" y="9253"/>
                    </a:lnTo>
                    <a:lnTo>
                      <a:pt x="984" y="9351"/>
                    </a:lnTo>
                    <a:lnTo>
                      <a:pt x="1157" y="9400"/>
                    </a:lnTo>
                    <a:lnTo>
                      <a:pt x="1329" y="9425"/>
                    </a:lnTo>
                    <a:lnTo>
                      <a:pt x="1476" y="9400"/>
                    </a:lnTo>
                    <a:lnTo>
                      <a:pt x="1599" y="9376"/>
                    </a:lnTo>
                    <a:lnTo>
                      <a:pt x="1722" y="9326"/>
                    </a:lnTo>
                    <a:lnTo>
                      <a:pt x="1845" y="9277"/>
                    </a:lnTo>
                    <a:lnTo>
                      <a:pt x="1944" y="9203"/>
                    </a:lnTo>
                    <a:lnTo>
                      <a:pt x="2042" y="9105"/>
                    </a:lnTo>
                    <a:lnTo>
                      <a:pt x="2116" y="9006"/>
                    </a:lnTo>
                    <a:lnTo>
                      <a:pt x="2190" y="8883"/>
                    </a:lnTo>
                    <a:lnTo>
                      <a:pt x="2534" y="8908"/>
                    </a:lnTo>
                    <a:lnTo>
                      <a:pt x="2781" y="8908"/>
                    </a:lnTo>
                    <a:lnTo>
                      <a:pt x="3051" y="8859"/>
                    </a:lnTo>
                    <a:lnTo>
                      <a:pt x="3273" y="8810"/>
                    </a:lnTo>
                    <a:lnTo>
                      <a:pt x="3519" y="8711"/>
                    </a:lnTo>
                    <a:lnTo>
                      <a:pt x="3740" y="8613"/>
                    </a:lnTo>
                    <a:lnTo>
                      <a:pt x="3937" y="8490"/>
                    </a:lnTo>
                    <a:lnTo>
                      <a:pt x="4134" y="8342"/>
                    </a:lnTo>
                    <a:lnTo>
                      <a:pt x="4306" y="8170"/>
                    </a:lnTo>
                    <a:lnTo>
                      <a:pt x="4478" y="7998"/>
                    </a:lnTo>
                    <a:lnTo>
                      <a:pt x="4626" y="7801"/>
                    </a:lnTo>
                    <a:lnTo>
                      <a:pt x="4749" y="7579"/>
                    </a:lnTo>
                    <a:lnTo>
                      <a:pt x="4847" y="7358"/>
                    </a:lnTo>
                    <a:lnTo>
                      <a:pt x="4946" y="7136"/>
                    </a:lnTo>
                    <a:lnTo>
                      <a:pt x="4995" y="6890"/>
                    </a:lnTo>
                    <a:lnTo>
                      <a:pt x="5044" y="6644"/>
                    </a:lnTo>
                    <a:lnTo>
                      <a:pt x="5044" y="6398"/>
                    </a:lnTo>
                    <a:lnTo>
                      <a:pt x="5044" y="6078"/>
                    </a:lnTo>
                    <a:lnTo>
                      <a:pt x="4970" y="5783"/>
                    </a:lnTo>
                    <a:lnTo>
                      <a:pt x="5044" y="2781"/>
                    </a:lnTo>
                    <a:lnTo>
                      <a:pt x="4675" y="2929"/>
                    </a:lnTo>
                    <a:lnTo>
                      <a:pt x="4626" y="2707"/>
                    </a:lnTo>
                    <a:lnTo>
                      <a:pt x="4577" y="2461"/>
                    </a:lnTo>
                    <a:lnTo>
                      <a:pt x="4478" y="2166"/>
                    </a:lnTo>
                    <a:lnTo>
                      <a:pt x="4355" y="1822"/>
                    </a:lnTo>
                    <a:lnTo>
                      <a:pt x="4134" y="1428"/>
                    </a:lnTo>
                    <a:lnTo>
                      <a:pt x="4035" y="1231"/>
                    </a:lnTo>
                    <a:lnTo>
                      <a:pt x="3888" y="1034"/>
                    </a:lnTo>
                    <a:lnTo>
                      <a:pt x="3716" y="837"/>
                    </a:lnTo>
                    <a:lnTo>
                      <a:pt x="3543" y="665"/>
                    </a:lnTo>
                    <a:lnTo>
                      <a:pt x="3396" y="517"/>
                    </a:lnTo>
                    <a:lnTo>
                      <a:pt x="3223" y="394"/>
                    </a:lnTo>
                    <a:lnTo>
                      <a:pt x="3051" y="271"/>
                    </a:lnTo>
                    <a:lnTo>
                      <a:pt x="2879" y="173"/>
                    </a:lnTo>
                    <a:lnTo>
                      <a:pt x="2682" y="99"/>
                    </a:lnTo>
                    <a:lnTo>
                      <a:pt x="2485" y="50"/>
                    </a:lnTo>
                    <a:lnTo>
                      <a:pt x="2264" y="25"/>
                    </a:lnTo>
                    <a:lnTo>
                      <a:pt x="204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8" name="Google Shape;3248;p48"/>
              <p:cNvSpPr/>
              <p:nvPr/>
            </p:nvSpPr>
            <p:spPr>
              <a:xfrm>
                <a:off x="2498238" y="5438710"/>
                <a:ext cx="200085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9425" extrusionOk="0">
                    <a:moveTo>
                      <a:pt x="3002" y="1"/>
                    </a:moveTo>
                    <a:lnTo>
                      <a:pt x="2781" y="25"/>
                    </a:lnTo>
                    <a:lnTo>
                      <a:pt x="2584" y="50"/>
                    </a:lnTo>
                    <a:lnTo>
                      <a:pt x="2363" y="99"/>
                    </a:lnTo>
                    <a:lnTo>
                      <a:pt x="2190" y="173"/>
                    </a:lnTo>
                    <a:lnTo>
                      <a:pt x="1994" y="271"/>
                    </a:lnTo>
                    <a:lnTo>
                      <a:pt x="1821" y="394"/>
                    </a:lnTo>
                    <a:lnTo>
                      <a:pt x="1649" y="517"/>
                    </a:lnTo>
                    <a:lnTo>
                      <a:pt x="1501" y="665"/>
                    </a:lnTo>
                    <a:lnTo>
                      <a:pt x="1329" y="837"/>
                    </a:lnTo>
                    <a:lnTo>
                      <a:pt x="1182" y="1034"/>
                    </a:lnTo>
                    <a:lnTo>
                      <a:pt x="1034" y="1231"/>
                    </a:lnTo>
                    <a:lnTo>
                      <a:pt x="911" y="1428"/>
                    </a:lnTo>
                    <a:lnTo>
                      <a:pt x="714" y="1822"/>
                    </a:lnTo>
                    <a:lnTo>
                      <a:pt x="566" y="2166"/>
                    </a:lnTo>
                    <a:lnTo>
                      <a:pt x="468" y="2461"/>
                    </a:lnTo>
                    <a:lnTo>
                      <a:pt x="419" y="2707"/>
                    </a:lnTo>
                    <a:lnTo>
                      <a:pt x="394" y="2929"/>
                    </a:lnTo>
                    <a:lnTo>
                      <a:pt x="25" y="2781"/>
                    </a:lnTo>
                    <a:lnTo>
                      <a:pt x="99" y="5783"/>
                    </a:lnTo>
                    <a:lnTo>
                      <a:pt x="74" y="5783"/>
                    </a:lnTo>
                    <a:lnTo>
                      <a:pt x="25" y="6078"/>
                    </a:lnTo>
                    <a:lnTo>
                      <a:pt x="1" y="6398"/>
                    </a:lnTo>
                    <a:lnTo>
                      <a:pt x="1" y="6644"/>
                    </a:lnTo>
                    <a:lnTo>
                      <a:pt x="50" y="6890"/>
                    </a:lnTo>
                    <a:lnTo>
                      <a:pt x="99" y="7136"/>
                    </a:lnTo>
                    <a:lnTo>
                      <a:pt x="197" y="7358"/>
                    </a:lnTo>
                    <a:lnTo>
                      <a:pt x="296" y="7579"/>
                    </a:lnTo>
                    <a:lnTo>
                      <a:pt x="419" y="7801"/>
                    </a:lnTo>
                    <a:lnTo>
                      <a:pt x="566" y="7998"/>
                    </a:lnTo>
                    <a:lnTo>
                      <a:pt x="739" y="8170"/>
                    </a:lnTo>
                    <a:lnTo>
                      <a:pt x="911" y="8342"/>
                    </a:lnTo>
                    <a:lnTo>
                      <a:pt x="1108" y="8490"/>
                    </a:lnTo>
                    <a:lnTo>
                      <a:pt x="1329" y="8613"/>
                    </a:lnTo>
                    <a:lnTo>
                      <a:pt x="1551" y="8711"/>
                    </a:lnTo>
                    <a:lnTo>
                      <a:pt x="1772" y="8810"/>
                    </a:lnTo>
                    <a:lnTo>
                      <a:pt x="2018" y="8859"/>
                    </a:lnTo>
                    <a:lnTo>
                      <a:pt x="2264" y="8908"/>
                    </a:lnTo>
                    <a:lnTo>
                      <a:pt x="2510" y="8908"/>
                    </a:lnTo>
                    <a:lnTo>
                      <a:pt x="2879" y="8883"/>
                    </a:lnTo>
                    <a:lnTo>
                      <a:pt x="2929" y="9006"/>
                    </a:lnTo>
                    <a:lnTo>
                      <a:pt x="3027" y="9105"/>
                    </a:lnTo>
                    <a:lnTo>
                      <a:pt x="3101" y="9203"/>
                    </a:lnTo>
                    <a:lnTo>
                      <a:pt x="3199" y="9277"/>
                    </a:lnTo>
                    <a:lnTo>
                      <a:pt x="3322" y="9326"/>
                    </a:lnTo>
                    <a:lnTo>
                      <a:pt x="3445" y="9376"/>
                    </a:lnTo>
                    <a:lnTo>
                      <a:pt x="3568" y="9400"/>
                    </a:lnTo>
                    <a:lnTo>
                      <a:pt x="3716" y="9425"/>
                    </a:lnTo>
                    <a:lnTo>
                      <a:pt x="3913" y="9400"/>
                    </a:lnTo>
                    <a:lnTo>
                      <a:pt x="4085" y="9351"/>
                    </a:lnTo>
                    <a:lnTo>
                      <a:pt x="4233" y="9253"/>
                    </a:lnTo>
                    <a:lnTo>
                      <a:pt x="4380" y="9154"/>
                    </a:lnTo>
                    <a:lnTo>
                      <a:pt x="4479" y="9006"/>
                    </a:lnTo>
                    <a:lnTo>
                      <a:pt x="4577" y="8859"/>
                    </a:lnTo>
                    <a:lnTo>
                      <a:pt x="4626" y="8687"/>
                    </a:lnTo>
                    <a:lnTo>
                      <a:pt x="4651" y="8490"/>
                    </a:lnTo>
                    <a:lnTo>
                      <a:pt x="4626" y="8342"/>
                    </a:lnTo>
                    <a:lnTo>
                      <a:pt x="4602" y="8219"/>
                    </a:lnTo>
                    <a:lnTo>
                      <a:pt x="4553" y="8096"/>
                    </a:lnTo>
                    <a:lnTo>
                      <a:pt x="4479" y="7973"/>
                    </a:lnTo>
                    <a:lnTo>
                      <a:pt x="4602" y="7801"/>
                    </a:lnTo>
                    <a:lnTo>
                      <a:pt x="4725" y="7629"/>
                    </a:lnTo>
                    <a:lnTo>
                      <a:pt x="4823" y="7432"/>
                    </a:lnTo>
                    <a:lnTo>
                      <a:pt x="4897" y="7235"/>
                    </a:lnTo>
                    <a:lnTo>
                      <a:pt x="4971" y="7038"/>
                    </a:lnTo>
                    <a:lnTo>
                      <a:pt x="4996" y="6817"/>
                    </a:lnTo>
                    <a:lnTo>
                      <a:pt x="5045" y="6620"/>
                    </a:lnTo>
                    <a:lnTo>
                      <a:pt x="5045" y="6398"/>
                    </a:lnTo>
                    <a:lnTo>
                      <a:pt x="5045" y="6177"/>
                    </a:lnTo>
                    <a:lnTo>
                      <a:pt x="5020" y="6005"/>
                    </a:lnTo>
                    <a:lnTo>
                      <a:pt x="4971" y="5808"/>
                    </a:lnTo>
                    <a:lnTo>
                      <a:pt x="4922" y="5611"/>
                    </a:lnTo>
                    <a:lnTo>
                      <a:pt x="4799" y="5266"/>
                    </a:lnTo>
                    <a:lnTo>
                      <a:pt x="4602" y="4947"/>
                    </a:lnTo>
                    <a:lnTo>
                      <a:pt x="4356" y="4651"/>
                    </a:lnTo>
                    <a:lnTo>
                      <a:pt x="4085" y="4405"/>
                    </a:lnTo>
                    <a:lnTo>
                      <a:pt x="3790" y="4208"/>
                    </a:lnTo>
                    <a:lnTo>
                      <a:pt x="3445" y="4036"/>
                    </a:lnTo>
                    <a:lnTo>
                      <a:pt x="3618" y="3987"/>
                    </a:lnTo>
                    <a:lnTo>
                      <a:pt x="3790" y="3938"/>
                    </a:lnTo>
                    <a:lnTo>
                      <a:pt x="4085" y="3790"/>
                    </a:lnTo>
                    <a:lnTo>
                      <a:pt x="4356" y="3569"/>
                    </a:lnTo>
                    <a:lnTo>
                      <a:pt x="4602" y="3323"/>
                    </a:lnTo>
                    <a:lnTo>
                      <a:pt x="4774" y="3052"/>
                    </a:lnTo>
                    <a:lnTo>
                      <a:pt x="4922" y="2732"/>
                    </a:lnTo>
                    <a:lnTo>
                      <a:pt x="4971" y="2584"/>
                    </a:lnTo>
                    <a:lnTo>
                      <a:pt x="5020" y="2412"/>
                    </a:lnTo>
                    <a:lnTo>
                      <a:pt x="5045" y="2215"/>
                    </a:lnTo>
                    <a:lnTo>
                      <a:pt x="5045" y="2043"/>
                    </a:lnTo>
                    <a:lnTo>
                      <a:pt x="5045" y="1846"/>
                    </a:lnTo>
                    <a:lnTo>
                      <a:pt x="4996" y="1625"/>
                    </a:lnTo>
                    <a:lnTo>
                      <a:pt x="4946" y="1428"/>
                    </a:lnTo>
                    <a:lnTo>
                      <a:pt x="4897" y="1256"/>
                    </a:lnTo>
                    <a:lnTo>
                      <a:pt x="4799" y="1083"/>
                    </a:lnTo>
                    <a:lnTo>
                      <a:pt x="4700" y="911"/>
                    </a:lnTo>
                    <a:lnTo>
                      <a:pt x="4577" y="739"/>
                    </a:lnTo>
                    <a:lnTo>
                      <a:pt x="4454" y="591"/>
                    </a:lnTo>
                    <a:lnTo>
                      <a:pt x="4307" y="468"/>
                    </a:lnTo>
                    <a:lnTo>
                      <a:pt x="4134" y="345"/>
                    </a:lnTo>
                    <a:lnTo>
                      <a:pt x="3987" y="247"/>
                    </a:lnTo>
                    <a:lnTo>
                      <a:pt x="3790" y="173"/>
                    </a:lnTo>
                    <a:lnTo>
                      <a:pt x="3618" y="99"/>
                    </a:lnTo>
                    <a:lnTo>
                      <a:pt x="3421" y="50"/>
                    </a:lnTo>
                    <a:lnTo>
                      <a:pt x="3224" y="25"/>
                    </a:lnTo>
                    <a:lnTo>
                      <a:pt x="3002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9" name="Google Shape;3249;p48"/>
              <p:cNvSpPr/>
              <p:nvPr/>
            </p:nvSpPr>
            <p:spPr>
              <a:xfrm>
                <a:off x="2598738" y="5438710"/>
                <a:ext cx="99586" cy="373796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9425" extrusionOk="0">
                    <a:moveTo>
                      <a:pt x="468" y="1"/>
                    </a:moveTo>
                    <a:lnTo>
                      <a:pt x="247" y="25"/>
                    </a:lnTo>
                    <a:lnTo>
                      <a:pt x="26" y="50"/>
                    </a:lnTo>
                    <a:lnTo>
                      <a:pt x="198" y="99"/>
                    </a:lnTo>
                    <a:lnTo>
                      <a:pt x="345" y="148"/>
                    </a:lnTo>
                    <a:lnTo>
                      <a:pt x="641" y="321"/>
                    </a:lnTo>
                    <a:lnTo>
                      <a:pt x="911" y="517"/>
                    </a:lnTo>
                    <a:lnTo>
                      <a:pt x="1157" y="764"/>
                    </a:lnTo>
                    <a:lnTo>
                      <a:pt x="1354" y="1034"/>
                    </a:lnTo>
                    <a:lnTo>
                      <a:pt x="1477" y="1354"/>
                    </a:lnTo>
                    <a:lnTo>
                      <a:pt x="1527" y="1526"/>
                    </a:lnTo>
                    <a:lnTo>
                      <a:pt x="1576" y="1699"/>
                    </a:lnTo>
                    <a:lnTo>
                      <a:pt x="1600" y="1871"/>
                    </a:lnTo>
                    <a:lnTo>
                      <a:pt x="1600" y="2043"/>
                    </a:lnTo>
                    <a:lnTo>
                      <a:pt x="1600" y="2215"/>
                    </a:lnTo>
                    <a:lnTo>
                      <a:pt x="1576" y="2412"/>
                    </a:lnTo>
                    <a:lnTo>
                      <a:pt x="1527" y="2584"/>
                    </a:lnTo>
                    <a:lnTo>
                      <a:pt x="1477" y="2732"/>
                    </a:lnTo>
                    <a:lnTo>
                      <a:pt x="1330" y="3052"/>
                    </a:lnTo>
                    <a:lnTo>
                      <a:pt x="1157" y="3323"/>
                    </a:lnTo>
                    <a:lnTo>
                      <a:pt x="911" y="3569"/>
                    </a:lnTo>
                    <a:lnTo>
                      <a:pt x="641" y="3790"/>
                    </a:lnTo>
                    <a:lnTo>
                      <a:pt x="345" y="3938"/>
                    </a:lnTo>
                    <a:lnTo>
                      <a:pt x="173" y="3987"/>
                    </a:lnTo>
                    <a:lnTo>
                      <a:pt x="1" y="4036"/>
                    </a:lnTo>
                    <a:lnTo>
                      <a:pt x="345" y="4208"/>
                    </a:lnTo>
                    <a:lnTo>
                      <a:pt x="641" y="4405"/>
                    </a:lnTo>
                    <a:lnTo>
                      <a:pt x="911" y="4651"/>
                    </a:lnTo>
                    <a:lnTo>
                      <a:pt x="1157" y="4947"/>
                    </a:lnTo>
                    <a:lnTo>
                      <a:pt x="1354" y="5266"/>
                    </a:lnTo>
                    <a:lnTo>
                      <a:pt x="1477" y="5611"/>
                    </a:lnTo>
                    <a:lnTo>
                      <a:pt x="1527" y="5808"/>
                    </a:lnTo>
                    <a:lnTo>
                      <a:pt x="1576" y="6005"/>
                    </a:lnTo>
                    <a:lnTo>
                      <a:pt x="1600" y="6177"/>
                    </a:lnTo>
                    <a:lnTo>
                      <a:pt x="1600" y="6398"/>
                    </a:lnTo>
                    <a:lnTo>
                      <a:pt x="1600" y="6620"/>
                    </a:lnTo>
                    <a:lnTo>
                      <a:pt x="1576" y="6817"/>
                    </a:lnTo>
                    <a:lnTo>
                      <a:pt x="1527" y="7038"/>
                    </a:lnTo>
                    <a:lnTo>
                      <a:pt x="1453" y="7235"/>
                    </a:lnTo>
                    <a:lnTo>
                      <a:pt x="1379" y="7432"/>
                    </a:lnTo>
                    <a:lnTo>
                      <a:pt x="1280" y="7629"/>
                    </a:lnTo>
                    <a:lnTo>
                      <a:pt x="1157" y="7801"/>
                    </a:lnTo>
                    <a:lnTo>
                      <a:pt x="1034" y="7973"/>
                    </a:lnTo>
                    <a:lnTo>
                      <a:pt x="1108" y="8096"/>
                    </a:lnTo>
                    <a:lnTo>
                      <a:pt x="1157" y="8219"/>
                    </a:lnTo>
                    <a:lnTo>
                      <a:pt x="1182" y="8342"/>
                    </a:lnTo>
                    <a:lnTo>
                      <a:pt x="1207" y="8490"/>
                    </a:lnTo>
                    <a:lnTo>
                      <a:pt x="1182" y="8613"/>
                    </a:lnTo>
                    <a:lnTo>
                      <a:pt x="1157" y="8736"/>
                    </a:lnTo>
                    <a:lnTo>
                      <a:pt x="1133" y="8859"/>
                    </a:lnTo>
                    <a:lnTo>
                      <a:pt x="1059" y="8957"/>
                    </a:lnTo>
                    <a:lnTo>
                      <a:pt x="1010" y="9056"/>
                    </a:lnTo>
                    <a:lnTo>
                      <a:pt x="911" y="9154"/>
                    </a:lnTo>
                    <a:lnTo>
                      <a:pt x="838" y="9228"/>
                    </a:lnTo>
                    <a:lnTo>
                      <a:pt x="739" y="9302"/>
                    </a:lnTo>
                    <a:lnTo>
                      <a:pt x="838" y="9351"/>
                    </a:lnTo>
                    <a:lnTo>
                      <a:pt x="936" y="9400"/>
                    </a:lnTo>
                    <a:lnTo>
                      <a:pt x="1059" y="9425"/>
                    </a:lnTo>
                    <a:lnTo>
                      <a:pt x="1182" y="9425"/>
                    </a:lnTo>
                    <a:lnTo>
                      <a:pt x="1379" y="9400"/>
                    </a:lnTo>
                    <a:lnTo>
                      <a:pt x="1551" y="9351"/>
                    </a:lnTo>
                    <a:lnTo>
                      <a:pt x="1699" y="9253"/>
                    </a:lnTo>
                    <a:lnTo>
                      <a:pt x="1846" y="9154"/>
                    </a:lnTo>
                    <a:lnTo>
                      <a:pt x="1945" y="9006"/>
                    </a:lnTo>
                    <a:lnTo>
                      <a:pt x="2043" y="8859"/>
                    </a:lnTo>
                    <a:lnTo>
                      <a:pt x="2092" y="8687"/>
                    </a:lnTo>
                    <a:lnTo>
                      <a:pt x="2117" y="8490"/>
                    </a:lnTo>
                    <a:lnTo>
                      <a:pt x="2092" y="8342"/>
                    </a:lnTo>
                    <a:lnTo>
                      <a:pt x="2068" y="8219"/>
                    </a:lnTo>
                    <a:lnTo>
                      <a:pt x="2019" y="8096"/>
                    </a:lnTo>
                    <a:lnTo>
                      <a:pt x="1945" y="7973"/>
                    </a:lnTo>
                    <a:lnTo>
                      <a:pt x="2068" y="7801"/>
                    </a:lnTo>
                    <a:lnTo>
                      <a:pt x="2191" y="7629"/>
                    </a:lnTo>
                    <a:lnTo>
                      <a:pt x="2289" y="7432"/>
                    </a:lnTo>
                    <a:lnTo>
                      <a:pt x="2363" y="7235"/>
                    </a:lnTo>
                    <a:lnTo>
                      <a:pt x="2437" y="7038"/>
                    </a:lnTo>
                    <a:lnTo>
                      <a:pt x="2462" y="6817"/>
                    </a:lnTo>
                    <a:lnTo>
                      <a:pt x="2511" y="6620"/>
                    </a:lnTo>
                    <a:lnTo>
                      <a:pt x="2511" y="6398"/>
                    </a:lnTo>
                    <a:lnTo>
                      <a:pt x="2511" y="6177"/>
                    </a:lnTo>
                    <a:lnTo>
                      <a:pt x="2486" y="6005"/>
                    </a:lnTo>
                    <a:lnTo>
                      <a:pt x="2437" y="5808"/>
                    </a:lnTo>
                    <a:lnTo>
                      <a:pt x="2388" y="5611"/>
                    </a:lnTo>
                    <a:lnTo>
                      <a:pt x="2265" y="5266"/>
                    </a:lnTo>
                    <a:lnTo>
                      <a:pt x="2068" y="4947"/>
                    </a:lnTo>
                    <a:lnTo>
                      <a:pt x="1822" y="4651"/>
                    </a:lnTo>
                    <a:lnTo>
                      <a:pt x="1551" y="4405"/>
                    </a:lnTo>
                    <a:lnTo>
                      <a:pt x="1256" y="4208"/>
                    </a:lnTo>
                    <a:lnTo>
                      <a:pt x="911" y="4036"/>
                    </a:lnTo>
                    <a:lnTo>
                      <a:pt x="1084" y="3987"/>
                    </a:lnTo>
                    <a:lnTo>
                      <a:pt x="1256" y="3938"/>
                    </a:lnTo>
                    <a:lnTo>
                      <a:pt x="1551" y="3790"/>
                    </a:lnTo>
                    <a:lnTo>
                      <a:pt x="1822" y="3569"/>
                    </a:lnTo>
                    <a:lnTo>
                      <a:pt x="2068" y="3323"/>
                    </a:lnTo>
                    <a:lnTo>
                      <a:pt x="2240" y="3052"/>
                    </a:lnTo>
                    <a:lnTo>
                      <a:pt x="2388" y="2732"/>
                    </a:lnTo>
                    <a:lnTo>
                      <a:pt x="2437" y="2584"/>
                    </a:lnTo>
                    <a:lnTo>
                      <a:pt x="2486" y="2412"/>
                    </a:lnTo>
                    <a:lnTo>
                      <a:pt x="2511" y="2215"/>
                    </a:lnTo>
                    <a:lnTo>
                      <a:pt x="2511" y="2043"/>
                    </a:lnTo>
                    <a:lnTo>
                      <a:pt x="2511" y="1846"/>
                    </a:lnTo>
                    <a:lnTo>
                      <a:pt x="2462" y="1625"/>
                    </a:lnTo>
                    <a:lnTo>
                      <a:pt x="2412" y="1428"/>
                    </a:lnTo>
                    <a:lnTo>
                      <a:pt x="2363" y="1256"/>
                    </a:lnTo>
                    <a:lnTo>
                      <a:pt x="2265" y="1083"/>
                    </a:lnTo>
                    <a:lnTo>
                      <a:pt x="2166" y="911"/>
                    </a:lnTo>
                    <a:lnTo>
                      <a:pt x="2043" y="739"/>
                    </a:lnTo>
                    <a:lnTo>
                      <a:pt x="1920" y="591"/>
                    </a:lnTo>
                    <a:lnTo>
                      <a:pt x="1773" y="468"/>
                    </a:lnTo>
                    <a:lnTo>
                      <a:pt x="1600" y="345"/>
                    </a:lnTo>
                    <a:lnTo>
                      <a:pt x="1453" y="247"/>
                    </a:lnTo>
                    <a:lnTo>
                      <a:pt x="1256" y="173"/>
                    </a:lnTo>
                    <a:lnTo>
                      <a:pt x="1084" y="99"/>
                    </a:lnTo>
                    <a:lnTo>
                      <a:pt x="887" y="50"/>
                    </a:lnTo>
                    <a:lnTo>
                      <a:pt x="690" y="25"/>
                    </a:lnTo>
                    <a:lnTo>
                      <a:pt x="468" y="1"/>
                    </a:lnTo>
                    <a:close/>
                  </a:path>
                </a:pathLst>
              </a:custGeom>
              <a:solidFill>
                <a:srgbClr val="F9D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0" name="Google Shape;3250;p48"/>
              <p:cNvSpPr/>
              <p:nvPr/>
            </p:nvSpPr>
            <p:spPr>
              <a:xfrm>
                <a:off x="2435773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99" y="0"/>
                    </a:moveTo>
                    <a:lnTo>
                      <a:pt x="50" y="49"/>
                    </a:lnTo>
                    <a:lnTo>
                      <a:pt x="1" y="99"/>
                    </a:lnTo>
                    <a:lnTo>
                      <a:pt x="1" y="148"/>
                    </a:lnTo>
                    <a:lnTo>
                      <a:pt x="25" y="222"/>
                    </a:lnTo>
                    <a:lnTo>
                      <a:pt x="985" y="2338"/>
                    </a:lnTo>
                    <a:lnTo>
                      <a:pt x="1059" y="2411"/>
                    </a:lnTo>
                    <a:lnTo>
                      <a:pt x="1133" y="2436"/>
                    </a:lnTo>
                    <a:lnTo>
                      <a:pt x="1206" y="2411"/>
                    </a:lnTo>
                    <a:lnTo>
                      <a:pt x="1256" y="2387"/>
                    </a:lnTo>
                    <a:lnTo>
                      <a:pt x="1280" y="2338"/>
                    </a:lnTo>
                    <a:lnTo>
                      <a:pt x="1280" y="2264"/>
                    </a:lnTo>
                    <a:lnTo>
                      <a:pt x="1280" y="2215"/>
                    </a:lnTo>
                    <a:lnTo>
                      <a:pt x="296" y="74"/>
                    </a:lnTo>
                    <a:lnTo>
                      <a:pt x="271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48"/>
              <p:cNvSpPr/>
              <p:nvPr/>
            </p:nvSpPr>
            <p:spPr>
              <a:xfrm>
                <a:off x="2503117" y="5400675"/>
                <a:ext cx="50804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437" extrusionOk="0">
                    <a:moveTo>
                      <a:pt x="1059" y="0"/>
                    </a:moveTo>
                    <a:lnTo>
                      <a:pt x="1009" y="25"/>
                    </a:lnTo>
                    <a:lnTo>
                      <a:pt x="985" y="74"/>
                    </a:lnTo>
                    <a:lnTo>
                      <a:pt x="1" y="2215"/>
                    </a:lnTo>
                    <a:lnTo>
                      <a:pt x="1" y="2264"/>
                    </a:lnTo>
                    <a:lnTo>
                      <a:pt x="1" y="2338"/>
                    </a:lnTo>
                    <a:lnTo>
                      <a:pt x="25" y="2387"/>
                    </a:lnTo>
                    <a:lnTo>
                      <a:pt x="74" y="2411"/>
                    </a:lnTo>
                    <a:lnTo>
                      <a:pt x="148" y="2436"/>
                    </a:lnTo>
                    <a:lnTo>
                      <a:pt x="222" y="2411"/>
                    </a:lnTo>
                    <a:lnTo>
                      <a:pt x="296" y="2338"/>
                    </a:lnTo>
                    <a:lnTo>
                      <a:pt x="1255" y="222"/>
                    </a:lnTo>
                    <a:lnTo>
                      <a:pt x="1280" y="148"/>
                    </a:lnTo>
                    <a:lnTo>
                      <a:pt x="1280" y="99"/>
                    </a:lnTo>
                    <a:lnTo>
                      <a:pt x="1231" y="49"/>
                    </a:ln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E31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2" name="Google Shape;3252;p48"/>
              <p:cNvSpPr/>
              <p:nvPr/>
            </p:nvSpPr>
            <p:spPr>
              <a:xfrm>
                <a:off x="2459212" y="5480670"/>
                <a:ext cx="72261" cy="24890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6276" extrusionOk="0">
                    <a:moveTo>
                      <a:pt x="911" y="1"/>
                    </a:moveTo>
                    <a:lnTo>
                      <a:pt x="812" y="25"/>
                    </a:lnTo>
                    <a:lnTo>
                      <a:pt x="738" y="75"/>
                    </a:lnTo>
                    <a:lnTo>
                      <a:pt x="640" y="148"/>
                    </a:lnTo>
                    <a:lnTo>
                      <a:pt x="566" y="222"/>
                    </a:lnTo>
                    <a:lnTo>
                      <a:pt x="492" y="345"/>
                    </a:lnTo>
                    <a:lnTo>
                      <a:pt x="419" y="493"/>
                    </a:lnTo>
                    <a:lnTo>
                      <a:pt x="296" y="837"/>
                    </a:lnTo>
                    <a:lnTo>
                      <a:pt x="173" y="1256"/>
                    </a:lnTo>
                    <a:lnTo>
                      <a:pt x="99" y="1748"/>
                    </a:lnTo>
                    <a:lnTo>
                      <a:pt x="25" y="2289"/>
                    </a:lnTo>
                    <a:lnTo>
                      <a:pt x="0" y="2880"/>
                    </a:lnTo>
                    <a:lnTo>
                      <a:pt x="0" y="3150"/>
                    </a:lnTo>
                    <a:lnTo>
                      <a:pt x="25" y="3839"/>
                    </a:lnTo>
                    <a:lnTo>
                      <a:pt x="74" y="4479"/>
                    </a:lnTo>
                    <a:lnTo>
                      <a:pt x="148" y="4873"/>
                    </a:lnTo>
                    <a:lnTo>
                      <a:pt x="222" y="5217"/>
                    </a:lnTo>
                    <a:lnTo>
                      <a:pt x="320" y="5512"/>
                    </a:lnTo>
                    <a:lnTo>
                      <a:pt x="419" y="5783"/>
                    </a:lnTo>
                    <a:lnTo>
                      <a:pt x="517" y="5980"/>
                    </a:lnTo>
                    <a:lnTo>
                      <a:pt x="640" y="6152"/>
                    </a:lnTo>
                    <a:lnTo>
                      <a:pt x="763" y="6251"/>
                    </a:lnTo>
                    <a:lnTo>
                      <a:pt x="837" y="6275"/>
                    </a:lnTo>
                    <a:lnTo>
                      <a:pt x="960" y="6275"/>
                    </a:lnTo>
                    <a:lnTo>
                      <a:pt x="1034" y="6251"/>
                    </a:lnTo>
                    <a:lnTo>
                      <a:pt x="1157" y="6152"/>
                    </a:lnTo>
                    <a:lnTo>
                      <a:pt x="1280" y="5980"/>
                    </a:lnTo>
                    <a:lnTo>
                      <a:pt x="1403" y="5783"/>
                    </a:lnTo>
                    <a:lnTo>
                      <a:pt x="1501" y="5512"/>
                    </a:lnTo>
                    <a:lnTo>
                      <a:pt x="1575" y="5217"/>
                    </a:lnTo>
                    <a:lnTo>
                      <a:pt x="1673" y="4873"/>
                    </a:lnTo>
                    <a:lnTo>
                      <a:pt x="1723" y="4479"/>
                    </a:lnTo>
                    <a:lnTo>
                      <a:pt x="1797" y="3839"/>
                    </a:lnTo>
                    <a:lnTo>
                      <a:pt x="1821" y="3150"/>
                    </a:lnTo>
                    <a:lnTo>
                      <a:pt x="1797" y="2880"/>
                    </a:lnTo>
                    <a:lnTo>
                      <a:pt x="1772" y="2289"/>
                    </a:lnTo>
                    <a:lnTo>
                      <a:pt x="1723" y="1748"/>
                    </a:lnTo>
                    <a:lnTo>
                      <a:pt x="1624" y="1256"/>
                    </a:lnTo>
                    <a:lnTo>
                      <a:pt x="1526" y="837"/>
                    </a:lnTo>
                    <a:lnTo>
                      <a:pt x="1378" y="493"/>
                    </a:lnTo>
                    <a:lnTo>
                      <a:pt x="1304" y="345"/>
                    </a:lnTo>
                    <a:lnTo>
                      <a:pt x="1231" y="222"/>
                    </a:lnTo>
                    <a:lnTo>
                      <a:pt x="1157" y="148"/>
                    </a:lnTo>
                    <a:lnTo>
                      <a:pt x="1083" y="75"/>
                    </a:lnTo>
                    <a:lnTo>
                      <a:pt x="985" y="25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3" name="Google Shape;3253;p48"/>
              <p:cNvSpPr/>
              <p:nvPr/>
            </p:nvSpPr>
            <p:spPr>
              <a:xfrm>
                <a:off x="2336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2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6" y="739"/>
                    </a:lnTo>
                    <a:lnTo>
                      <a:pt x="1" y="911"/>
                    </a:lnTo>
                    <a:lnTo>
                      <a:pt x="26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2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3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3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48"/>
              <p:cNvSpPr/>
              <p:nvPr/>
            </p:nvSpPr>
            <p:spPr>
              <a:xfrm>
                <a:off x="2395755" y="5640741"/>
                <a:ext cx="3422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34" extrusionOk="0">
                    <a:moveTo>
                      <a:pt x="444" y="0"/>
                    </a:moveTo>
                    <a:lnTo>
                      <a:pt x="321" y="49"/>
                    </a:lnTo>
                    <a:lnTo>
                      <a:pt x="272" y="74"/>
                    </a:lnTo>
                    <a:lnTo>
                      <a:pt x="222" y="148"/>
                    </a:lnTo>
                    <a:lnTo>
                      <a:pt x="124" y="271"/>
                    </a:lnTo>
                    <a:lnTo>
                      <a:pt x="75" y="418"/>
                    </a:lnTo>
                    <a:lnTo>
                      <a:pt x="25" y="714"/>
                    </a:lnTo>
                    <a:lnTo>
                      <a:pt x="1" y="960"/>
                    </a:lnTo>
                    <a:lnTo>
                      <a:pt x="1" y="1034"/>
                    </a:lnTo>
                    <a:lnTo>
                      <a:pt x="99" y="1009"/>
                    </a:lnTo>
                    <a:lnTo>
                      <a:pt x="296" y="935"/>
                    </a:lnTo>
                    <a:lnTo>
                      <a:pt x="444" y="861"/>
                    </a:lnTo>
                    <a:lnTo>
                      <a:pt x="567" y="788"/>
                    </a:lnTo>
                    <a:lnTo>
                      <a:pt x="690" y="689"/>
                    </a:lnTo>
                    <a:lnTo>
                      <a:pt x="813" y="591"/>
                    </a:lnTo>
                    <a:lnTo>
                      <a:pt x="837" y="517"/>
                    </a:lnTo>
                    <a:lnTo>
                      <a:pt x="862" y="443"/>
                    </a:lnTo>
                    <a:lnTo>
                      <a:pt x="862" y="295"/>
                    </a:lnTo>
                    <a:lnTo>
                      <a:pt x="813" y="172"/>
                    </a:lnTo>
                    <a:lnTo>
                      <a:pt x="788" y="123"/>
                    </a:lnTo>
                    <a:lnTo>
                      <a:pt x="714" y="74"/>
                    </a:lnTo>
                    <a:lnTo>
                      <a:pt x="665" y="25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48"/>
              <p:cNvSpPr/>
              <p:nvPr/>
            </p:nvSpPr>
            <p:spPr>
              <a:xfrm>
                <a:off x="2557769" y="5640741"/>
                <a:ext cx="34187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34" extrusionOk="0">
                    <a:moveTo>
                      <a:pt x="271" y="0"/>
                    </a:moveTo>
                    <a:lnTo>
                      <a:pt x="197" y="25"/>
                    </a:lnTo>
                    <a:lnTo>
                      <a:pt x="148" y="74"/>
                    </a:lnTo>
                    <a:lnTo>
                      <a:pt x="99" y="123"/>
                    </a:lnTo>
                    <a:lnTo>
                      <a:pt x="50" y="172"/>
                    </a:lnTo>
                    <a:lnTo>
                      <a:pt x="0" y="295"/>
                    </a:lnTo>
                    <a:lnTo>
                      <a:pt x="0" y="443"/>
                    </a:lnTo>
                    <a:lnTo>
                      <a:pt x="25" y="517"/>
                    </a:lnTo>
                    <a:lnTo>
                      <a:pt x="74" y="591"/>
                    </a:lnTo>
                    <a:lnTo>
                      <a:pt x="173" y="689"/>
                    </a:lnTo>
                    <a:lnTo>
                      <a:pt x="296" y="788"/>
                    </a:lnTo>
                    <a:lnTo>
                      <a:pt x="443" y="861"/>
                    </a:lnTo>
                    <a:lnTo>
                      <a:pt x="566" y="935"/>
                    </a:lnTo>
                    <a:lnTo>
                      <a:pt x="788" y="1009"/>
                    </a:lnTo>
                    <a:lnTo>
                      <a:pt x="862" y="1034"/>
                    </a:lnTo>
                    <a:lnTo>
                      <a:pt x="862" y="960"/>
                    </a:lnTo>
                    <a:lnTo>
                      <a:pt x="862" y="714"/>
                    </a:lnTo>
                    <a:lnTo>
                      <a:pt x="788" y="418"/>
                    </a:lnTo>
                    <a:lnTo>
                      <a:pt x="739" y="271"/>
                    </a:lnTo>
                    <a:lnTo>
                      <a:pt x="665" y="148"/>
                    </a:lnTo>
                    <a:lnTo>
                      <a:pt x="616" y="74"/>
                    </a:lnTo>
                    <a:lnTo>
                      <a:pt x="542" y="49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48"/>
              <p:cNvSpPr/>
              <p:nvPr/>
            </p:nvSpPr>
            <p:spPr>
              <a:xfrm>
                <a:off x="2579225" y="5483605"/>
                <a:ext cx="73252" cy="72261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22" extrusionOk="0">
                    <a:moveTo>
                      <a:pt x="936" y="1"/>
                    </a:moveTo>
                    <a:lnTo>
                      <a:pt x="739" y="25"/>
                    </a:lnTo>
                    <a:lnTo>
                      <a:pt x="567" y="74"/>
                    </a:lnTo>
                    <a:lnTo>
                      <a:pt x="419" y="148"/>
                    </a:lnTo>
                    <a:lnTo>
                      <a:pt x="271" y="271"/>
                    </a:lnTo>
                    <a:lnTo>
                      <a:pt x="173" y="394"/>
                    </a:lnTo>
                    <a:lnTo>
                      <a:pt x="75" y="567"/>
                    </a:lnTo>
                    <a:lnTo>
                      <a:pt x="25" y="739"/>
                    </a:lnTo>
                    <a:lnTo>
                      <a:pt x="1" y="911"/>
                    </a:lnTo>
                    <a:lnTo>
                      <a:pt x="25" y="1108"/>
                    </a:lnTo>
                    <a:lnTo>
                      <a:pt x="75" y="1280"/>
                    </a:lnTo>
                    <a:lnTo>
                      <a:pt x="173" y="1428"/>
                    </a:lnTo>
                    <a:lnTo>
                      <a:pt x="271" y="1551"/>
                    </a:lnTo>
                    <a:lnTo>
                      <a:pt x="419" y="1674"/>
                    </a:lnTo>
                    <a:lnTo>
                      <a:pt x="567" y="1748"/>
                    </a:lnTo>
                    <a:lnTo>
                      <a:pt x="739" y="1821"/>
                    </a:lnTo>
                    <a:lnTo>
                      <a:pt x="1108" y="1821"/>
                    </a:lnTo>
                    <a:lnTo>
                      <a:pt x="1280" y="1748"/>
                    </a:lnTo>
                    <a:lnTo>
                      <a:pt x="1453" y="1674"/>
                    </a:lnTo>
                    <a:lnTo>
                      <a:pt x="1576" y="1551"/>
                    </a:lnTo>
                    <a:lnTo>
                      <a:pt x="1699" y="1428"/>
                    </a:lnTo>
                    <a:lnTo>
                      <a:pt x="1772" y="1280"/>
                    </a:lnTo>
                    <a:lnTo>
                      <a:pt x="1822" y="1108"/>
                    </a:lnTo>
                    <a:lnTo>
                      <a:pt x="1846" y="911"/>
                    </a:lnTo>
                    <a:lnTo>
                      <a:pt x="1822" y="739"/>
                    </a:lnTo>
                    <a:lnTo>
                      <a:pt x="1772" y="567"/>
                    </a:lnTo>
                    <a:lnTo>
                      <a:pt x="1699" y="394"/>
                    </a:lnTo>
                    <a:lnTo>
                      <a:pt x="1576" y="271"/>
                    </a:lnTo>
                    <a:lnTo>
                      <a:pt x="1453" y="148"/>
                    </a:lnTo>
                    <a:lnTo>
                      <a:pt x="1280" y="74"/>
                    </a:lnTo>
                    <a:lnTo>
                      <a:pt x="1108" y="25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48"/>
              <p:cNvSpPr/>
              <p:nvPr/>
            </p:nvSpPr>
            <p:spPr>
              <a:xfrm>
                <a:off x="2328451" y="5644627"/>
                <a:ext cx="120051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2831" extrusionOk="0">
                    <a:moveTo>
                      <a:pt x="640" y="1"/>
                    </a:moveTo>
                    <a:lnTo>
                      <a:pt x="418" y="197"/>
                    </a:lnTo>
                    <a:lnTo>
                      <a:pt x="320" y="320"/>
                    </a:lnTo>
                    <a:lnTo>
                      <a:pt x="222" y="443"/>
                    </a:lnTo>
                    <a:lnTo>
                      <a:pt x="148" y="566"/>
                    </a:lnTo>
                    <a:lnTo>
                      <a:pt x="98" y="714"/>
                    </a:lnTo>
                    <a:lnTo>
                      <a:pt x="25" y="1009"/>
                    </a:lnTo>
                    <a:lnTo>
                      <a:pt x="0" y="1305"/>
                    </a:lnTo>
                    <a:lnTo>
                      <a:pt x="25" y="1600"/>
                    </a:lnTo>
                    <a:lnTo>
                      <a:pt x="123" y="1895"/>
                    </a:lnTo>
                    <a:lnTo>
                      <a:pt x="197" y="2018"/>
                    </a:lnTo>
                    <a:lnTo>
                      <a:pt x="271" y="2166"/>
                    </a:lnTo>
                    <a:lnTo>
                      <a:pt x="369" y="2289"/>
                    </a:lnTo>
                    <a:lnTo>
                      <a:pt x="468" y="2387"/>
                    </a:lnTo>
                    <a:lnTo>
                      <a:pt x="591" y="2486"/>
                    </a:lnTo>
                    <a:lnTo>
                      <a:pt x="714" y="2584"/>
                    </a:lnTo>
                    <a:lnTo>
                      <a:pt x="861" y="2658"/>
                    </a:lnTo>
                    <a:lnTo>
                      <a:pt x="1009" y="2732"/>
                    </a:lnTo>
                    <a:lnTo>
                      <a:pt x="1280" y="2806"/>
                    </a:lnTo>
                    <a:lnTo>
                      <a:pt x="1599" y="2830"/>
                    </a:lnTo>
                    <a:lnTo>
                      <a:pt x="1895" y="2781"/>
                    </a:lnTo>
                    <a:lnTo>
                      <a:pt x="2165" y="2707"/>
                    </a:lnTo>
                    <a:lnTo>
                      <a:pt x="2313" y="2633"/>
                    </a:lnTo>
                    <a:lnTo>
                      <a:pt x="2436" y="2535"/>
                    </a:lnTo>
                    <a:lnTo>
                      <a:pt x="2559" y="2461"/>
                    </a:lnTo>
                    <a:lnTo>
                      <a:pt x="2682" y="2338"/>
                    </a:lnTo>
                    <a:lnTo>
                      <a:pt x="2781" y="2215"/>
                    </a:lnTo>
                    <a:lnTo>
                      <a:pt x="2879" y="2092"/>
                    </a:lnTo>
                    <a:lnTo>
                      <a:pt x="2953" y="1944"/>
                    </a:lnTo>
                    <a:lnTo>
                      <a:pt x="3027" y="1797"/>
                    </a:lnTo>
                    <a:lnTo>
                      <a:pt x="2781" y="1944"/>
                    </a:lnTo>
                    <a:lnTo>
                      <a:pt x="2534" y="2043"/>
                    </a:lnTo>
                    <a:lnTo>
                      <a:pt x="2264" y="2092"/>
                    </a:lnTo>
                    <a:lnTo>
                      <a:pt x="1993" y="2092"/>
                    </a:lnTo>
                    <a:lnTo>
                      <a:pt x="1747" y="2043"/>
                    </a:lnTo>
                    <a:lnTo>
                      <a:pt x="1476" y="1969"/>
                    </a:lnTo>
                    <a:lnTo>
                      <a:pt x="1255" y="1846"/>
                    </a:lnTo>
                    <a:lnTo>
                      <a:pt x="1034" y="1674"/>
                    </a:lnTo>
                    <a:lnTo>
                      <a:pt x="861" y="1502"/>
                    </a:lnTo>
                    <a:lnTo>
                      <a:pt x="738" y="1305"/>
                    </a:lnTo>
                    <a:lnTo>
                      <a:pt x="640" y="1083"/>
                    </a:lnTo>
                    <a:lnTo>
                      <a:pt x="591" y="886"/>
                    </a:lnTo>
                    <a:lnTo>
                      <a:pt x="541" y="665"/>
                    </a:lnTo>
                    <a:lnTo>
                      <a:pt x="541" y="443"/>
                    </a:lnTo>
                    <a:lnTo>
                      <a:pt x="591" y="222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48"/>
              <p:cNvSpPr/>
              <p:nvPr/>
            </p:nvSpPr>
            <p:spPr>
              <a:xfrm>
                <a:off x="2542143" y="5644627"/>
                <a:ext cx="120090" cy="112277"/>
              </a:xfrm>
              <a:custGeom>
                <a:avLst/>
                <a:gdLst/>
                <a:ahLst/>
                <a:cxnLst/>
                <a:rect l="l" t="t" r="r" b="b"/>
                <a:pathLst>
                  <a:path w="3028" h="2831" extrusionOk="0">
                    <a:moveTo>
                      <a:pt x="2388" y="1"/>
                    </a:moveTo>
                    <a:lnTo>
                      <a:pt x="2437" y="222"/>
                    </a:lnTo>
                    <a:lnTo>
                      <a:pt x="2486" y="443"/>
                    </a:lnTo>
                    <a:lnTo>
                      <a:pt x="2486" y="665"/>
                    </a:lnTo>
                    <a:lnTo>
                      <a:pt x="2437" y="886"/>
                    </a:lnTo>
                    <a:lnTo>
                      <a:pt x="2388" y="1083"/>
                    </a:lnTo>
                    <a:lnTo>
                      <a:pt x="2289" y="1305"/>
                    </a:lnTo>
                    <a:lnTo>
                      <a:pt x="2166" y="1502"/>
                    </a:lnTo>
                    <a:lnTo>
                      <a:pt x="1994" y="1674"/>
                    </a:lnTo>
                    <a:lnTo>
                      <a:pt x="1772" y="1846"/>
                    </a:lnTo>
                    <a:lnTo>
                      <a:pt x="1526" y="1969"/>
                    </a:lnTo>
                    <a:lnTo>
                      <a:pt x="1280" y="2043"/>
                    </a:lnTo>
                    <a:lnTo>
                      <a:pt x="1010" y="2092"/>
                    </a:lnTo>
                    <a:lnTo>
                      <a:pt x="764" y="2092"/>
                    </a:lnTo>
                    <a:lnTo>
                      <a:pt x="493" y="2043"/>
                    </a:lnTo>
                    <a:lnTo>
                      <a:pt x="247" y="1944"/>
                    </a:lnTo>
                    <a:lnTo>
                      <a:pt x="1" y="1797"/>
                    </a:lnTo>
                    <a:lnTo>
                      <a:pt x="75" y="1944"/>
                    </a:lnTo>
                    <a:lnTo>
                      <a:pt x="148" y="2092"/>
                    </a:lnTo>
                    <a:lnTo>
                      <a:pt x="247" y="2215"/>
                    </a:lnTo>
                    <a:lnTo>
                      <a:pt x="345" y="2338"/>
                    </a:lnTo>
                    <a:lnTo>
                      <a:pt x="468" y="2461"/>
                    </a:lnTo>
                    <a:lnTo>
                      <a:pt x="591" y="2535"/>
                    </a:lnTo>
                    <a:lnTo>
                      <a:pt x="714" y="2633"/>
                    </a:lnTo>
                    <a:lnTo>
                      <a:pt x="862" y="2707"/>
                    </a:lnTo>
                    <a:lnTo>
                      <a:pt x="1133" y="2781"/>
                    </a:lnTo>
                    <a:lnTo>
                      <a:pt x="1428" y="2830"/>
                    </a:lnTo>
                    <a:lnTo>
                      <a:pt x="1723" y="2806"/>
                    </a:lnTo>
                    <a:lnTo>
                      <a:pt x="2018" y="2732"/>
                    </a:lnTo>
                    <a:lnTo>
                      <a:pt x="2166" y="2658"/>
                    </a:lnTo>
                    <a:lnTo>
                      <a:pt x="2289" y="2584"/>
                    </a:lnTo>
                    <a:lnTo>
                      <a:pt x="2437" y="2486"/>
                    </a:lnTo>
                    <a:lnTo>
                      <a:pt x="2560" y="2387"/>
                    </a:lnTo>
                    <a:lnTo>
                      <a:pt x="2658" y="2289"/>
                    </a:lnTo>
                    <a:lnTo>
                      <a:pt x="2757" y="2166"/>
                    </a:lnTo>
                    <a:lnTo>
                      <a:pt x="2830" y="2018"/>
                    </a:lnTo>
                    <a:lnTo>
                      <a:pt x="2904" y="1895"/>
                    </a:lnTo>
                    <a:lnTo>
                      <a:pt x="3003" y="1600"/>
                    </a:lnTo>
                    <a:lnTo>
                      <a:pt x="3027" y="1305"/>
                    </a:lnTo>
                    <a:lnTo>
                      <a:pt x="3003" y="1009"/>
                    </a:lnTo>
                    <a:lnTo>
                      <a:pt x="2929" y="714"/>
                    </a:lnTo>
                    <a:lnTo>
                      <a:pt x="2880" y="566"/>
                    </a:lnTo>
                    <a:lnTo>
                      <a:pt x="2806" y="443"/>
                    </a:lnTo>
                    <a:lnTo>
                      <a:pt x="2707" y="320"/>
                    </a:lnTo>
                    <a:lnTo>
                      <a:pt x="2609" y="197"/>
                    </a:lnTo>
                    <a:lnTo>
                      <a:pt x="2388" y="1"/>
                    </a:lnTo>
                    <a:close/>
                  </a:path>
                </a:pathLst>
              </a:custGeom>
              <a:solidFill>
                <a:srgbClr val="FD6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48"/>
              <p:cNvSpPr/>
              <p:nvPr/>
            </p:nvSpPr>
            <p:spPr>
              <a:xfrm>
                <a:off x="2459212" y="5594853"/>
                <a:ext cx="72261" cy="63496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601" extrusionOk="0">
                    <a:moveTo>
                      <a:pt x="0" y="1"/>
                    </a:moveTo>
                    <a:lnTo>
                      <a:pt x="0" y="271"/>
                    </a:lnTo>
                    <a:lnTo>
                      <a:pt x="25" y="960"/>
                    </a:lnTo>
                    <a:lnTo>
                      <a:pt x="74" y="1600"/>
                    </a:lnTo>
                    <a:lnTo>
                      <a:pt x="1723" y="1600"/>
                    </a:lnTo>
                    <a:lnTo>
                      <a:pt x="1797" y="960"/>
                    </a:lnTo>
                    <a:lnTo>
                      <a:pt x="1821" y="271"/>
                    </a:lnTo>
                    <a:lnTo>
                      <a:pt x="1797" y="1"/>
                    </a:lnTo>
                    <a:close/>
                  </a:path>
                </a:pathLst>
              </a:custGeom>
              <a:solidFill>
                <a:srgbClr val="E5E2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60" name="Google Shape;3260;p48"/>
            <p:cNvSpPr/>
            <p:nvPr/>
          </p:nvSpPr>
          <p:spPr>
            <a:xfrm>
              <a:off x="3275902" y="1592050"/>
              <a:ext cx="488700" cy="488700"/>
            </a:xfrm>
            <a:prstGeom prst="ellipse">
              <a:avLst/>
            </a:prstGeom>
            <a:solidFill>
              <a:schemeClr val="accent2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61" name="Google Shape;3261;p48"/>
          <p:cNvGrpSpPr/>
          <p:nvPr/>
        </p:nvGrpSpPr>
        <p:grpSpPr>
          <a:xfrm>
            <a:off x="5379398" y="1557326"/>
            <a:ext cx="488700" cy="1120398"/>
            <a:chOff x="5379398" y="1592050"/>
            <a:chExt cx="488700" cy="1120398"/>
          </a:xfrm>
        </p:grpSpPr>
        <p:grpSp>
          <p:nvGrpSpPr>
            <p:cNvPr id="3264" name="Google Shape;3264;p48"/>
            <p:cNvGrpSpPr/>
            <p:nvPr/>
          </p:nvGrpSpPr>
          <p:grpSpPr>
            <a:xfrm>
              <a:off x="5417830" y="2300616"/>
              <a:ext cx="411834" cy="411832"/>
              <a:chOff x="-1154500" y="5425066"/>
              <a:chExt cx="411834" cy="411832"/>
            </a:xfrm>
          </p:grpSpPr>
          <p:sp>
            <p:nvSpPr>
              <p:cNvPr id="3265" name="Google Shape;3265;p48"/>
              <p:cNvSpPr/>
              <p:nvPr/>
            </p:nvSpPr>
            <p:spPr>
              <a:xfrm>
                <a:off x="-1154500" y="5425066"/>
                <a:ext cx="294753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7456" extrusionOk="0">
                    <a:moveTo>
                      <a:pt x="3716" y="0"/>
                    </a:moveTo>
                    <a:lnTo>
                      <a:pt x="3322" y="25"/>
                    </a:lnTo>
                    <a:lnTo>
                      <a:pt x="2953" y="74"/>
                    </a:lnTo>
                    <a:lnTo>
                      <a:pt x="2608" y="172"/>
                    </a:lnTo>
                    <a:lnTo>
                      <a:pt x="2264" y="296"/>
                    </a:lnTo>
                    <a:lnTo>
                      <a:pt x="1944" y="468"/>
                    </a:lnTo>
                    <a:lnTo>
                      <a:pt x="1624" y="640"/>
                    </a:lnTo>
                    <a:lnTo>
                      <a:pt x="1353" y="861"/>
                    </a:lnTo>
                    <a:lnTo>
                      <a:pt x="1083" y="1108"/>
                    </a:lnTo>
                    <a:lnTo>
                      <a:pt x="837" y="1354"/>
                    </a:lnTo>
                    <a:lnTo>
                      <a:pt x="640" y="1649"/>
                    </a:lnTo>
                    <a:lnTo>
                      <a:pt x="443" y="1944"/>
                    </a:lnTo>
                    <a:lnTo>
                      <a:pt x="295" y="2289"/>
                    </a:lnTo>
                    <a:lnTo>
                      <a:pt x="172" y="2633"/>
                    </a:lnTo>
                    <a:lnTo>
                      <a:pt x="74" y="2978"/>
                    </a:lnTo>
                    <a:lnTo>
                      <a:pt x="25" y="3347"/>
                    </a:lnTo>
                    <a:lnTo>
                      <a:pt x="0" y="3740"/>
                    </a:lnTo>
                    <a:lnTo>
                      <a:pt x="25" y="4109"/>
                    </a:lnTo>
                    <a:lnTo>
                      <a:pt x="74" y="4479"/>
                    </a:lnTo>
                    <a:lnTo>
                      <a:pt x="172" y="4848"/>
                    </a:lnTo>
                    <a:lnTo>
                      <a:pt x="295" y="5167"/>
                    </a:lnTo>
                    <a:lnTo>
                      <a:pt x="443" y="5512"/>
                    </a:lnTo>
                    <a:lnTo>
                      <a:pt x="640" y="5807"/>
                    </a:lnTo>
                    <a:lnTo>
                      <a:pt x="837" y="6102"/>
                    </a:lnTo>
                    <a:lnTo>
                      <a:pt x="1083" y="6373"/>
                    </a:lnTo>
                    <a:lnTo>
                      <a:pt x="1353" y="6595"/>
                    </a:lnTo>
                    <a:lnTo>
                      <a:pt x="1624" y="6816"/>
                    </a:lnTo>
                    <a:lnTo>
                      <a:pt x="1944" y="7013"/>
                    </a:lnTo>
                    <a:lnTo>
                      <a:pt x="2264" y="7161"/>
                    </a:lnTo>
                    <a:lnTo>
                      <a:pt x="2608" y="7284"/>
                    </a:lnTo>
                    <a:lnTo>
                      <a:pt x="2953" y="7382"/>
                    </a:lnTo>
                    <a:lnTo>
                      <a:pt x="3322" y="7431"/>
                    </a:lnTo>
                    <a:lnTo>
                      <a:pt x="3716" y="7456"/>
                    </a:lnTo>
                    <a:lnTo>
                      <a:pt x="4085" y="7431"/>
                    </a:lnTo>
                    <a:lnTo>
                      <a:pt x="4454" y="7382"/>
                    </a:lnTo>
                    <a:lnTo>
                      <a:pt x="4823" y="7284"/>
                    </a:lnTo>
                    <a:lnTo>
                      <a:pt x="5143" y="7161"/>
                    </a:lnTo>
                    <a:lnTo>
                      <a:pt x="5487" y="7013"/>
                    </a:lnTo>
                    <a:lnTo>
                      <a:pt x="5783" y="6816"/>
                    </a:lnTo>
                    <a:lnTo>
                      <a:pt x="6078" y="6595"/>
                    </a:lnTo>
                    <a:lnTo>
                      <a:pt x="6324" y="6373"/>
                    </a:lnTo>
                    <a:lnTo>
                      <a:pt x="6570" y="6102"/>
                    </a:lnTo>
                    <a:lnTo>
                      <a:pt x="6791" y="5807"/>
                    </a:lnTo>
                    <a:lnTo>
                      <a:pt x="6964" y="5512"/>
                    </a:lnTo>
                    <a:lnTo>
                      <a:pt x="7136" y="5167"/>
                    </a:lnTo>
                    <a:lnTo>
                      <a:pt x="7259" y="4848"/>
                    </a:lnTo>
                    <a:lnTo>
                      <a:pt x="7333" y="4479"/>
                    </a:lnTo>
                    <a:lnTo>
                      <a:pt x="7407" y="4109"/>
                    </a:lnTo>
                    <a:lnTo>
                      <a:pt x="7431" y="3740"/>
                    </a:lnTo>
                    <a:lnTo>
                      <a:pt x="7407" y="3347"/>
                    </a:lnTo>
                    <a:lnTo>
                      <a:pt x="7333" y="2978"/>
                    </a:lnTo>
                    <a:lnTo>
                      <a:pt x="7259" y="2633"/>
                    </a:lnTo>
                    <a:lnTo>
                      <a:pt x="7136" y="2289"/>
                    </a:lnTo>
                    <a:lnTo>
                      <a:pt x="6964" y="1944"/>
                    </a:lnTo>
                    <a:lnTo>
                      <a:pt x="6791" y="1649"/>
                    </a:lnTo>
                    <a:lnTo>
                      <a:pt x="6570" y="1354"/>
                    </a:lnTo>
                    <a:lnTo>
                      <a:pt x="6324" y="1108"/>
                    </a:lnTo>
                    <a:lnTo>
                      <a:pt x="6078" y="861"/>
                    </a:lnTo>
                    <a:lnTo>
                      <a:pt x="5783" y="640"/>
                    </a:lnTo>
                    <a:lnTo>
                      <a:pt x="5487" y="468"/>
                    </a:lnTo>
                    <a:lnTo>
                      <a:pt x="5143" y="296"/>
                    </a:lnTo>
                    <a:lnTo>
                      <a:pt x="4823" y="172"/>
                    </a:lnTo>
                    <a:lnTo>
                      <a:pt x="4454" y="74"/>
                    </a:lnTo>
                    <a:lnTo>
                      <a:pt x="4085" y="25"/>
                    </a:lnTo>
                    <a:lnTo>
                      <a:pt x="3716" y="0"/>
                    </a:lnTo>
                    <a:close/>
                  </a:path>
                </a:pathLst>
              </a:custGeom>
              <a:solidFill>
                <a:srgbClr val="7CBE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6" name="Google Shape;3266;p48"/>
              <p:cNvSpPr/>
              <p:nvPr/>
            </p:nvSpPr>
            <p:spPr>
              <a:xfrm>
                <a:off x="-1025682" y="5425066"/>
                <a:ext cx="165937" cy="295705"/>
              </a:xfrm>
              <a:custGeom>
                <a:avLst/>
                <a:gdLst/>
                <a:ahLst/>
                <a:cxnLst/>
                <a:rect l="l" t="t" r="r" b="b"/>
                <a:pathLst>
                  <a:path w="4184" h="7456" extrusionOk="0">
                    <a:moveTo>
                      <a:pt x="468" y="0"/>
                    </a:moveTo>
                    <a:lnTo>
                      <a:pt x="0" y="25"/>
                    </a:lnTo>
                    <a:lnTo>
                      <a:pt x="345" y="99"/>
                    </a:lnTo>
                    <a:lnTo>
                      <a:pt x="664" y="172"/>
                    </a:lnTo>
                    <a:lnTo>
                      <a:pt x="984" y="296"/>
                    </a:lnTo>
                    <a:lnTo>
                      <a:pt x="1280" y="443"/>
                    </a:lnTo>
                    <a:lnTo>
                      <a:pt x="1575" y="615"/>
                    </a:lnTo>
                    <a:lnTo>
                      <a:pt x="1846" y="812"/>
                    </a:lnTo>
                    <a:lnTo>
                      <a:pt x="2092" y="1009"/>
                    </a:lnTo>
                    <a:lnTo>
                      <a:pt x="2313" y="1255"/>
                    </a:lnTo>
                    <a:lnTo>
                      <a:pt x="2510" y="1501"/>
                    </a:lnTo>
                    <a:lnTo>
                      <a:pt x="2707" y="1796"/>
                    </a:lnTo>
                    <a:lnTo>
                      <a:pt x="2879" y="2067"/>
                    </a:lnTo>
                    <a:lnTo>
                      <a:pt x="3002" y="2387"/>
                    </a:lnTo>
                    <a:lnTo>
                      <a:pt x="3100" y="2707"/>
                    </a:lnTo>
                    <a:lnTo>
                      <a:pt x="3199" y="3027"/>
                    </a:lnTo>
                    <a:lnTo>
                      <a:pt x="3248" y="3371"/>
                    </a:lnTo>
                    <a:lnTo>
                      <a:pt x="3248" y="3740"/>
                    </a:lnTo>
                    <a:lnTo>
                      <a:pt x="3248" y="4085"/>
                    </a:lnTo>
                    <a:lnTo>
                      <a:pt x="3199" y="4429"/>
                    </a:lnTo>
                    <a:lnTo>
                      <a:pt x="3100" y="4749"/>
                    </a:lnTo>
                    <a:lnTo>
                      <a:pt x="3002" y="5069"/>
                    </a:lnTo>
                    <a:lnTo>
                      <a:pt x="2879" y="5389"/>
                    </a:lnTo>
                    <a:lnTo>
                      <a:pt x="2707" y="5684"/>
                    </a:lnTo>
                    <a:lnTo>
                      <a:pt x="2510" y="5955"/>
                    </a:lnTo>
                    <a:lnTo>
                      <a:pt x="2313" y="6201"/>
                    </a:lnTo>
                    <a:lnTo>
                      <a:pt x="2092" y="6447"/>
                    </a:lnTo>
                    <a:lnTo>
                      <a:pt x="1846" y="6644"/>
                    </a:lnTo>
                    <a:lnTo>
                      <a:pt x="1575" y="6841"/>
                    </a:lnTo>
                    <a:lnTo>
                      <a:pt x="1280" y="7013"/>
                    </a:lnTo>
                    <a:lnTo>
                      <a:pt x="984" y="7161"/>
                    </a:lnTo>
                    <a:lnTo>
                      <a:pt x="664" y="7284"/>
                    </a:lnTo>
                    <a:lnTo>
                      <a:pt x="345" y="7357"/>
                    </a:lnTo>
                    <a:lnTo>
                      <a:pt x="0" y="7431"/>
                    </a:lnTo>
                    <a:lnTo>
                      <a:pt x="468" y="7456"/>
                    </a:lnTo>
                    <a:lnTo>
                      <a:pt x="837" y="7431"/>
                    </a:lnTo>
                    <a:lnTo>
                      <a:pt x="1206" y="7382"/>
                    </a:lnTo>
                    <a:lnTo>
                      <a:pt x="1575" y="7284"/>
                    </a:lnTo>
                    <a:lnTo>
                      <a:pt x="1895" y="7161"/>
                    </a:lnTo>
                    <a:lnTo>
                      <a:pt x="2239" y="7013"/>
                    </a:lnTo>
                    <a:lnTo>
                      <a:pt x="2535" y="6816"/>
                    </a:lnTo>
                    <a:lnTo>
                      <a:pt x="2830" y="6595"/>
                    </a:lnTo>
                    <a:lnTo>
                      <a:pt x="3076" y="6373"/>
                    </a:lnTo>
                    <a:lnTo>
                      <a:pt x="3322" y="6102"/>
                    </a:lnTo>
                    <a:lnTo>
                      <a:pt x="3543" y="5807"/>
                    </a:lnTo>
                    <a:lnTo>
                      <a:pt x="3716" y="5512"/>
                    </a:lnTo>
                    <a:lnTo>
                      <a:pt x="3888" y="5167"/>
                    </a:lnTo>
                    <a:lnTo>
                      <a:pt x="4011" y="4848"/>
                    </a:lnTo>
                    <a:lnTo>
                      <a:pt x="4085" y="4479"/>
                    </a:lnTo>
                    <a:lnTo>
                      <a:pt x="4159" y="4109"/>
                    </a:lnTo>
                    <a:lnTo>
                      <a:pt x="4183" y="3740"/>
                    </a:lnTo>
                    <a:lnTo>
                      <a:pt x="4159" y="3347"/>
                    </a:lnTo>
                    <a:lnTo>
                      <a:pt x="4085" y="2978"/>
                    </a:lnTo>
                    <a:lnTo>
                      <a:pt x="4011" y="2633"/>
                    </a:lnTo>
                    <a:lnTo>
                      <a:pt x="3888" y="2289"/>
                    </a:lnTo>
                    <a:lnTo>
                      <a:pt x="3716" y="1944"/>
                    </a:lnTo>
                    <a:lnTo>
                      <a:pt x="3543" y="1649"/>
                    </a:lnTo>
                    <a:lnTo>
                      <a:pt x="3322" y="1354"/>
                    </a:lnTo>
                    <a:lnTo>
                      <a:pt x="3076" y="1108"/>
                    </a:lnTo>
                    <a:lnTo>
                      <a:pt x="2830" y="861"/>
                    </a:lnTo>
                    <a:lnTo>
                      <a:pt x="2535" y="640"/>
                    </a:lnTo>
                    <a:lnTo>
                      <a:pt x="2239" y="468"/>
                    </a:lnTo>
                    <a:lnTo>
                      <a:pt x="1895" y="296"/>
                    </a:lnTo>
                    <a:lnTo>
                      <a:pt x="1575" y="172"/>
                    </a:lnTo>
                    <a:lnTo>
                      <a:pt x="1206" y="74"/>
                    </a:lnTo>
                    <a:lnTo>
                      <a:pt x="837" y="25"/>
                    </a:lnTo>
                    <a:lnTo>
                      <a:pt x="468" y="0"/>
                    </a:lnTo>
                    <a:close/>
                  </a:path>
                </a:pathLst>
              </a:custGeom>
              <a:solidFill>
                <a:srgbClr val="87C6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7" name="Google Shape;3267;p48"/>
              <p:cNvSpPr/>
              <p:nvPr/>
            </p:nvSpPr>
            <p:spPr>
              <a:xfrm>
                <a:off x="-1057887" y="5426018"/>
                <a:ext cx="191280" cy="234272"/>
              </a:xfrm>
              <a:custGeom>
                <a:avLst/>
                <a:gdLst/>
                <a:ahLst/>
                <a:cxnLst/>
                <a:rect l="l" t="t" r="r" b="b"/>
                <a:pathLst>
                  <a:path w="4823" h="5907" extrusionOk="0">
                    <a:moveTo>
                      <a:pt x="1501" y="1"/>
                    </a:moveTo>
                    <a:lnTo>
                      <a:pt x="1476" y="173"/>
                    </a:lnTo>
                    <a:lnTo>
                      <a:pt x="1427" y="345"/>
                    </a:lnTo>
                    <a:lnTo>
                      <a:pt x="1353" y="567"/>
                    </a:lnTo>
                    <a:lnTo>
                      <a:pt x="1255" y="813"/>
                    </a:lnTo>
                    <a:lnTo>
                      <a:pt x="1132" y="1059"/>
                    </a:lnTo>
                    <a:lnTo>
                      <a:pt x="984" y="1256"/>
                    </a:lnTo>
                    <a:lnTo>
                      <a:pt x="886" y="1354"/>
                    </a:lnTo>
                    <a:lnTo>
                      <a:pt x="787" y="1428"/>
                    </a:lnTo>
                    <a:lnTo>
                      <a:pt x="591" y="1576"/>
                    </a:lnTo>
                    <a:lnTo>
                      <a:pt x="394" y="1748"/>
                    </a:lnTo>
                    <a:lnTo>
                      <a:pt x="246" y="1920"/>
                    </a:lnTo>
                    <a:lnTo>
                      <a:pt x="123" y="2117"/>
                    </a:lnTo>
                    <a:lnTo>
                      <a:pt x="25" y="2314"/>
                    </a:lnTo>
                    <a:lnTo>
                      <a:pt x="0" y="2535"/>
                    </a:lnTo>
                    <a:lnTo>
                      <a:pt x="0" y="2658"/>
                    </a:lnTo>
                    <a:lnTo>
                      <a:pt x="25" y="2757"/>
                    </a:lnTo>
                    <a:lnTo>
                      <a:pt x="49" y="2880"/>
                    </a:lnTo>
                    <a:lnTo>
                      <a:pt x="99" y="3003"/>
                    </a:lnTo>
                    <a:lnTo>
                      <a:pt x="172" y="3126"/>
                    </a:lnTo>
                    <a:lnTo>
                      <a:pt x="246" y="3200"/>
                    </a:lnTo>
                    <a:lnTo>
                      <a:pt x="320" y="3273"/>
                    </a:lnTo>
                    <a:lnTo>
                      <a:pt x="418" y="3347"/>
                    </a:lnTo>
                    <a:lnTo>
                      <a:pt x="517" y="3372"/>
                    </a:lnTo>
                    <a:lnTo>
                      <a:pt x="615" y="3421"/>
                    </a:lnTo>
                    <a:lnTo>
                      <a:pt x="837" y="3446"/>
                    </a:lnTo>
                    <a:lnTo>
                      <a:pt x="1058" y="3421"/>
                    </a:lnTo>
                    <a:lnTo>
                      <a:pt x="1304" y="3396"/>
                    </a:lnTo>
                    <a:lnTo>
                      <a:pt x="1796" y="3323"/>
                    </a:lnTo>
                    <a:lnTo>
                      <a:pt x="1919" y="3323"/>
                    </a:lnTo>
                    <a:lnTo>
                      <a:pt x="1993" y="3372"/>
                    </a:lnTo>
                    <a:lnTo>
                      <a:pt x="2067" y="3470"/>
                    </a:lnTo>
                    <a:lnTo>
                      <a:pt x="2116" y="3593"/>
                    </a:lnTo>
                    <a:lnTo>
                      <a:pt x="2141" y="3741"/>
                    </a:lnTo>
                    <a:lnTo>
                      <a:pt x="2165" y="3913"/>
                    </a:lnTo>
                    <a:lnTo>
                      <a:pt x="2190" y="4307"/>
                    </a:lnTo>
                    <a:lnTo>
                      <a:pt x="2190" y="4750"/>
                    </a:lnTo>
                    <a:lnTo>
                      <a:pt x="2190" y="5168"/>
                    </a:lnTo>
                    <a:lnTo>
                      <a:pt x="2215" y="5340"/>
                    </a:lnTo>
                    <a:lnTo>
                      <a:pt x="2264" y="5513"/>
                    </a:lnTo>
                    <a:lnTo>
                      <a:pt x="2288" y="5660"/>
                    </a:lnTo>
                    <a:lnTo>
                      <a:pt x="2362" y="5759"/>
                    </a:lnTo>
                    <a:lnTo>
                      <a:pt x="2436" y="5832"/>
                    </a:lnTo>
                    <a:lnTo>
                      <a:pt x="2535" y="5882"/>
                    </a:lnTo>
                    <a:lnTo>
                      <a:pt x="2658" y="5906"/>
                    </a:lnTo>
                    <a:lnTo>
                      <a:pt x="2756" y="5882"/>
                    </a:lnTo>
                    <a:lnTo>
                      <a:pt x="2879" y="5857"/>
                    </a:lnTo>
                    <a:lnTo>
                      <a:pt x="3002" y="5783"/>
                    </a:lnTo>
                    <a:lnTo>
                      <a:pt x="3125" y="5709"/>
                    </a:lnTo>
                    <a:lnTo>
                      <a:pt x="3248" y="5611"/>
                    </a:lnTo>
                    <a:lnTo>
                      <a:pt x="3470" y="5390"/>
                    </a:lnTo>
                    <a:lnTo>
                      <a:pt x="3568" y="5267"/>
                    </a:lnTo>
                    <a:lnTo>
                      <a:pt x="3642" y="5143"/>
                    </a:lnTo>
                    <a:lnTo>
                      <a:pt x="3691" y="4996"/>
                    </a:lnTo>
                    <a:lnTo>
                      <a:pt x="3740" y="4873"/>
                    </a:lnTo>
                    <a:lnTo>
                      <a:pt x="3765" y="4750"/>
                    </a:lnTo>
                    <a:lnTo>
                      <a:pt x="3765" y="4627"/>
                    </a:lnTo>
                    <a:lnTo>
                      <a:pt x="3716" y="4282"/>
                    </a:lnTo>
                    <a:lnTo>
                      <a:pt x="3666" y="4012"/>
                    </a:lnTo>
                    <a:lnTo>
                      <a:pt x="3691" y="3766"/>
                    </a:lnTo>
                    <a:lnTo>
                      <a:pt x="3716" y="3643"/>
                    </a:lnTo>
                    <a:lnTo>
                      <a:pt x="3740" y="3519"/>
                    </a:lnTo>
                    <a:lnTo>
                      <a:pt x="3814" y="3421"/>
                    </a:lnTo>
                    <a:lnTo>
                      <a:pt x="3888" y="3323"/>
                    </a:lnTo>
                    <a:lnTo>
                      <a:pt x="3986" y="3224"/>
                    </a:lnTo>
                    <a:lnTo>
                      <a:pt x="4085" y="3101"/>
                    </a:lnTo>
                    <a:lnTo>
                      <a:pt x="4405" y="2880"/>
                    </a:lnTo>
                    <a:lnTo>
                      <a:pt x="4823" y="2658"/>
                    </a:lnTo>
                    <a:lnTo>
                      <a:pt x="4749" y="2388"/>
                    </a:lnTo>
                    <a:lnTo>
                      <a:pt x="4626" y="2117"/>
                    </a:lnTo>
                    <a:lnTo>
                      <a:pt x="4503" y="1871"/>
                    </a:lnTo>
                    <a:lnTo>
                      <a:pt x="4355" y="1625"/>
                    </a:lnTo>
                    <a:lnTo>
                      <a:pt x="4183" y="1403"/>
                    </a:lnTo>
                    <a:lnTo>
                      <a:pt x="4011" y="1182"/>
                    </a:lnTo>
                    <a:lnTo>
                      <a:pt x="3814" y="985"/>
                    </a:lnTo>
                    <a:lnTo>
                      <a:pt x="3593" y="813"/>
                    </a:lnTo>
                    <a:lnTo>
                      <a:pt x="3371" y="641"/>
                    </a:lnTo>
                    <a:lnTo>
                      <a:pt x="3125" y="493"/>
                    </a:lnTo>
                    <a:lnTo>
                      <a:pt x="2879" y="345"/>
                    </a:lnTo>
                    <a:lnTo>
                      <a:pt x="2633" y="247"/>
                    </a:lnTo>
                    <a:lnTo>
                      <a:pt x="2362" y="148"/>
                    </a:lnTo>
                    <a:lnTo>
                      <a:pt x="2092" y="75"/>
                    </a:lnTo>
                    <a:lnTo>
                      <a:pt x="1796" y="25"/>
                    </a:lnTo>
                    <a:lnTo>
                      <a:pt x="150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8" name="Google Shape;3268;p48"/>
              <p:cNvSpPr/>
              <p:nvPr/>
            </p:nvSpPr>
            <p:spPr>
              <a:xfrm>
                <a:off x="-915426" y="54582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9" name="Google Shape;3269;p48"/>
              <p:cNvSpPr/>
              <p:nvPr/>
            </p:nvSpPr>
            <p:spPr>
              <a:xfrm>
                <a:off x="-896865" y="5474840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0" name="Google Shape;3270;p48"/>
              <p:cNvSpPr/>
              <p:nvPr/>
            </p:nvSpPr>
            <p:spPr>
              <a:xfrm>
                <a:off x="-1154500" y="5521680"/>
                <a:ext cx="66391" cy="169824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4282" extrusionOk="0">
                    <a:moveTo>
                      <a:pt x="222" y="0"/>
                    </a:moveTo>
                    <a:lnTo>
                      <a:pt x="123" y="295"/>
                    </a:lnTo>
                    <a:lnTo>
                      <a:pt x="49" y="615"/>
                    </a:lnTo>
                    <a:lnTo>
                      <a:pt x="0" y="960"/>
                    </a:lnTo>
                    <a:lnTo>
                      <a:pt x="0" y="1304"/>
                    </a:lnTo>
                    <a:lnTo>
                      <a:pt x="25" y="1747"/>
                    </a:lnTo>
                    <a:lnTo>
                      <a:pt x="99" y="2190"/>
                    </a:lnTo>
                    <a:lnTo>
                      <a:pt x="222" y="2608"/>
                    </a:lnTo>
                    <a:lnTo>
                      <a:pt x="418" y="3002"/>
                    </a:lnTo>
                    <a:lnTo>
                      <a:pt x="615" y="3371"/>
                    </a:lnTo>
                    <a:lnTo>
                      <a:pt x="886" y="3716"/>
                    </a:lnTo>
                    <a:lnTo>
                      <a:pt x="1181" y="4011"/>
                    </a:lnTo>
                    <a:lnTo>
                      <a:pt x="1501" y="4282"/>
                    </a:lnTo>
                    <a:lnTo>
                      <a:pt x="1501" y="4208"/>
                    </a:lnTo>
                    <a:lnTo>
                      <a:pt x="1526" y="4109"/>
                    </a:lnTo>
                    <a:lnTo>
                      <a:pt x="1526" y="3839"/>
                    </a:lnTo>
                    <a:lnTo>
                      <a:pt x="1501" y="3642"/>
                    </a:lnTo>
                    <a:lnTo>
                      <a:pt x="1452" y="3445"/>
                    </a:lnTo>
                    <a:lnTo>
                      <a:pt x="1378" y="3199"/>
                    </a:lnTo>
                    <a:lnTo>
                      <a:pt x="1230" y="2978"/>
                    </a:lnTo>
                    <a:lnTo>
                      <a:pt x="1206" y="2928"/>
                    </a:lnTo>
                    <a:lnTo>
                      <a:pt x="1206" y="2855"/>
                    </a:lnTo>
                    <a:lnTo>
                      <a:pt x="1206" y="2731"/>
                    </a:lnTo>
                    <a:lnTo>
                      <a:pt x="1255" y="2559"/>
                    </a:lnTo>
                    <a:lnTo>
                      <a:pt x="1353" y="2387"/>
                    </a:lnTo>
                    <a:lnTo>
                      <a:pt x="1526" y="1993"/>
                    </a:lnTo>
                    <a:lnTo>
                      <a:pt x="1599" y="1821"/>
                    </a:lnTo>
                    <a:lnTo>
                      <a:pt x="1649" y="1624"/>
                    </a:lnTo>
                    <a:lnTo>
                      <a:pt x="1673" y="1550"/>
                    </a:lnTo>
                    <a:lnTo>
                      <a:pt x="1649" y="1477"/>
                    </a:lnTo>
                    <a:lnTo>
                      <a:pt x="1649" y="1427"/>
                    </a:lnTo>
                    <a:lnTo>
                      <a:pt x="1599" y="1378"/>
                    </a:lnTo>
                    <a:lnTo>
                      <a:pt x="1526" y="1280"/>
                    </a:lnTo>
                    <a:lnTo>
                      <a:pt x="1403" y="1231"/>
                    </a:lnTo>
                    <a:lnTo>
                      <a:pt x="1132" y="1132"/>
                    </a:lnTo>
                    <a:lnTo>
                      <a:pt x="1009" y="1083"/>
                    </a:lnTo>
                    <a:lnTo>
                      <a:pt x="911" y="1034"/>
                    </a:lnTo>
                    <a:lnTo>
                      <a:pt x="837" y="960"/>
                    </a:lnTo>
                    <a:lnTo>
                      <a:pt x="763" y="837"/>
                    </a:lnTo>
                    <a:lnTo>
                      <a:pt x="591" y="542"/>
                    </a:lnTo>
                    <a:lnTo>
                      <a:pt x="418" y="222"/>
                    </a:lnTo>
                    <a:lnTo>
                      <a:pt x="345" y="99"/>
                    </a:lnTo>
                    <a:lnTo>
                      <a:pt x="246" y="25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9DC6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1" name="Google Shape;3271;p48"/>
              <p:cNvSpPr/>
              <p:nvPr/>
            </p:nvSpPr>
            <p:spPr>
              <a:xfrm>
                <a:off x="-999348" y="5426018"/>
                <a:ext cx="132742" cy="12596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3176" extrusionOk="0">
                    <a:moveTo>
                      <a:pt x="25" y="1"/>
                    </a:moveTo>
                    <a:lnTo>
                      <a:pt x="0" y="148"/>
                    </a:lnTo>
                    <a:lnTo>
                      <a:pt x="247" y="247"/>
                    </a:lnTo>
                    <a:lnTo>
                      <a:pt x="493" y="345"/>
                    </a:lnTo>
                    <a:lnTo>
                      <a:pt x="714" y="468"/>
                    </a:lnTo>
                    <a:lnTo>
                      <a:pt x="935" y="616"/>
                    </a:lnTo>
                    <a:lnTo>
                      <a:pt x="1132" y="764"/>
                    </a:lnTo>
                    <a:lnTo>
                      <a:pt x="1329" y="911"/>
                    </a:lnTo>
                    <a:lnTo>
                      <a:pt x="1526" y="1108"/>
                    </a:lnTo>
                    <a:lnTo>
                      <a:pt x="1698" y="1280"/>
                    </a:lnTo>
                    <a:lnTo>
                      <a:pt x="1871" y="1477"/>
                    </a:lnTo>
                    <a:lnTo>
                      <a:pt x="1994" y="1699"/>
                    </a:lnTo>
                    <a:lnTo>
                      <a:pt x="2141" y="1920"/>
                    </a:lnTo>
                    <a:lnTo>
                      <a:pt x="2264" y="2166"/>
                    </a:lnTo>
                    <a:lnTo>
                      <a:pt x="2363" y="2388"/>
                    </a:lnTo>
                    <a:lnTo>
                      <a:pt x="2436" y="2658"/>
                    </a:lnTo>
                    <a:lnTo>
                      <a:pt x="2510" y="2904"/>
                    </a:lnTo>
                    <a:lnTo>
                      <a:pt x="2559" y="3175"/>
                    </a:lnTo>
                    <a:lnTo>
                      <a:pt x="2707" y="3052"/>
                    </a:lnTo>
                    <a:lnTo>
                      <a:pt x="2879" y="2929"/>
                    </a:lnTo>
                    <a:lnTo>
                      <a:pt x="3347" y="2658"/>
                    </a:lnTo>
                    <a:lnTo>
                      <a:pt x="3224" y="2265"/>
                    </a:lnTo>
                    <a:lnTo>
                      <a:pt x="3052" y="1896"/>
                    </a:lnTo>
                    <a:lnTo>
                      <a:pt x="2830" y="1551"/>
                    </a:lnTo>
                    <a:lnTo>
                      <a:pt x="2584" y="1231"/>
                    </a:lnTo>
                    <a:lnTo>
                      <a:pt x="2363" y="1010"/>
                    </a:lnTo>
                    <a:lnTo>
                      <a:pt x="2117" y="813"/>
                    </a:lnTo>
                    <a:lnTo>
                      <a:pt x="1895" y="641"/>
                    </a:lnTo>
                    <a:lnTo>
                      <a:pt x="1649" y="493"/>
                    </a:lnTo>
                    <a:lnTo>
                      <a:pt x="1403" y="345"/>
                    </a:lnTo>
                    <a:lnTo>
                      <a:pt x="1157" y="247"/>
                    </a:lnTo>
                    <a:lnTo>
                      <a:pt x="886" y="148"/>
                    </a:lnTo>
                    <a:lnTo>
                      <a:pt x="616" y="75"/>
                    </a:lnTo>
                    <a:lnTo>
                      <a:pt x="320" y="25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2" name="Google Shape;3272;p48"/>
              <p:cNvSpPr/>
              <p:nvPr/>
            </p:nvSpPr>
            <p:spPr>
              <a:xfrm>
                <a:off x="-993478" y="5606553"/>
                <a:ext cx="250810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5808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5070"/>
                    </a:lnTo>
                    <a:lnTo>
                      <a:pt x="25" y="5217"/>
                    </a:lnTo>
                    <a:lnTo>
                      <a:pt x="49" y="5365"/>
                    </a:lnTo>
                    <a:lnTo>
                      <a:pt x="123" y="5488"/>
                    </a:lnTo>
                    <a:lnTo>
                      <a:pt x="222" y="5611"/>
                    </a:lnTo>
                    <a:lnTo>
                      <a:pt x="320" y="5685"/>
                    </a:lnTo>
                    <a:lnTo>
                      <a:pt x="468" y="5759"/>
                    </a:lnTo>
                    <a:lnTo>
                      <a:pt x="591" y="5808"/>
                    </a:lnTo>
                    <a:lnTo>
                      <a:pt x="5733" y="5808"/>
                    </a:lnTo>
                    <a:lnTo>
                      <a:pt x="5856" y="5759"/>
                    </a:lnTo>
                    <a:lnTo>
                      <a:pt x="6004" y="5685"/>
                    </a:lnTo>
                    <a:lnTo>
                      <a:pt x="6102" y="5611"/>
                    </a:lnTo>
                    <a:lnTo>
                      <a:pt x="6201" y="5488"/>
                    </a:lnTo>
                    <a:lnTo>
                      <a:pt x="6275" y="5365"/>
                    </a:lnTo>
                    <a:lnTo>
                      <a:pt x="6299" y="5217"/>
                    </a:lnTo>
                    <a:lnTo>
                      <a:pt x="6324" y="5070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3" name="Google Shape;3273;p48"/>
              <p:cNvSpPr/>
              <p:nvPr/>
            </p:nvSpPr>
            <p:spPr>
              <a:xfrm>
                <a:off x="-809056" y="5606553"/>
                <a:ext cx="66391" cy="23034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5808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5070"/>
                    </a:lnTo>
                    <a:lnTo>
                      <a:pt x="739" y="5217"/>
                    </a:lnTo>
                    <a:lnTo>
                      <a:pt x="690" y="5365"/>
                    </a:lnTo>
                    <a:lnTo>
                      <a:pt x="616" y="5488"/>
                    </a:lnTo>
                    <a:lnTo>
                      <a:pt x="542" y="5611"/>
                    </a:lnTo>
                    <a:lnTo>
                      <a:pt x="419" y="5685"/>
                    </a:lnTo>
                    <a:lnTo>
                      <a:pt x="296" y="5759"/>
                    </a:lnTo>
                    <a:lnTo>
                      <a:pt x="148" y="5808"/>
                    </a:lnTo>
                    <a:lnTo>
                      <a:pt x="1083" y="5808"/>
                    </a:lnTo>
                    <a:lnTo>
                      <a:pt x="1206" y="5759"/>
                    </a:lnTo>
                    <a:lnTo>
                      <a:pt x="1354" y="5685"/>
                    </a:lnTo>
                    <a:lnTo>
                      <a:pt x="1452" y="5611"/>
                    </a:lnTo>
                    <a:lnTo>
                      <a:pt x="1551" y="5488"/>
                    </a:lnTo>
                    <a:lnTo>
                      <a:pt x="1625" y="5365"/>
                    </a:lnTo>
                    <a:lnTo>
                      <a:pt x="1649" y="5217"/>
                    </a:lnTo>
                    <a:lnTo>
                      <a:pt x="1674" y="5070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4" name="Google Shape;3274;p48"/>
              <p:cNvSpPr/>
              <p:nvPr/>
            </p:nvSpPr>
            <p:spPr>
              <a:xfrm>
                <a:off x="-993478" y="5606553"/>
                <a:ext cx="250810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675" extrusionOk="0">
                    <a:moveTo>
                      <a:pt x="738" y="1"/>
                    </a:moveTo>
                    <a:lnTo>
                      <a:pt x="591" y="26"/>
                    </a:lnTo>
                    <a:lnTo>
                      <a:pt x="468" y="75"/>
                    </a:lnTo>
                    <a:lnTo>
                      <a:pt x="320" y="124"/>
                    </a:lnTo>
                    <a:lnTo>
                      <a:pt x="222" y="222"/>
                    </a:lnTo>
                    <a:lnTo>
                      <a:pt x="123" y="345"/>
                    </a:lnTo>
                    <a:lnTo>
                      <a:pt x="49" y="468"/>
                    </a:lnTo>
                    <a:lnTo>
                      <a:pt x="25" y="591"/>
                    </a:lnTo>
                    <a:lnTo>
                      <a:pt x="0" y="764"/>
                    </a:lnTo>
                    <a:lnTo>
                      <a:pt x="0" y="1674"/>
                    </a:lnTo>
                    <a:lnTo>
                      <a:pt x="6324" y="1674"/>
                    </a:lnTo>
                    <a:lnTo>
                      <a:pt x="6324" y="764"/>
                    </a:lnTo>
                    <a:lnTo>
                      <a:pt x="6299" y="591"/>
                    </a:lnTo>
                    <a:lnTo>
                      <a:pt x="6275" y="468"/>
                    </a:lnTo>
                    <a:lnTo>
                      <a:pt x="6201" y="345"/>
                    </a:lnTo>
                    <a:lnTo>
                      <a:pt x="6102" y="222"/>
                    </a:lnTo>
                    <a:lnTo>
                      <a:pt x="6004" y="124"/>
                    </a:lnTo>
                    <a:lnTo>
                      <a:pt x="5856" y="75"/>
                    </a:lnTo>
                    <a:lnTo>
                      <a:pt x="5733" y="26"/>
                    </a:lnTo>
                    <a:lnTo>
                      <a:pt x="55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5" name="Google Shape;3275;p48"/>
              <p:cNvSpPr/>
              <p:nvPr/>
            </p:nvSpPr>
            <p:spPr>
              <a:xfrm>
                <a:off x="-809056" y="5606553"/>
                <a:ext cx="66391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1675" extrusionOk="0">
                    <a:moveTo>
                      <a:pt x="1" y="1"/>
                    </a:moveTo>
                    <a:lnTo>
                      <a:pt x="148" y="26"/>
                    </a:lnTo>
                    <a:lnTo>
                      <a:pt x="296" y="75"/>
                    </a:lnTo>
                    <a:lnTo>
                      <a:pt x="419" y="124"/>
                    </a:lnTo>
                    <a:lnTo>
                      <a:pt x="542" y="222"/>
                    </a:lnTo>
                    <a:lnTo>
                      <a:pt x="616" y="345"/>
                    </a:lnTo>
                    <a:lnTo>
                      <a:pt x="690" y="468"/>
                    </a:lnTo>
                    <a:lnTo>
                      <a:pt x="739" y="591"/>
                    </a:lnTo>
                    <a:lnTo>
                      <a:pt x="763" y="764"/>
                    </a:lnTo>
                    <a:lnTo>
                      <a:pt x="763" y="1674"/>
                    </a:lnTo>
                    <a:lnTo>
                      <a:pt x="1674" y="1674"/>
                    </a:lnTo>
                    <a:lnTo>
                      <a:pt x="1674" y="764"/>
                    </a:lnTo>
                    <a:lnTo>
                      <a:pt x="1649" y="591"/>
                    </a:lnTo>
                    <a:lnTo>
                      <a:pt x="1625" y="468"/>
                    </a:lnTo>
                    <a:lnTo>
                      <a:pt x="1551" y="345"/>
                    </a:lnTo>
                    <a:lnTo>
                      <a:pt x="1452" y="222"/>
                    </a:lnTo>
                    <a:lnTo>
                      <a:pt x="1354" y="124"/>
                    </a:lnTo>
                    <a:lnTo>
                      <a:pt x="1206" y="75"/>
                    </a:lnTo>
                    <a:lnTo>
                      <a:pt x="1083" y="26"/>
                    </a:lnTo>
                    <a:lnTo>
                      <a:pt x="936" y="1"/>
                    </a:lnTo>
                    <a:close/>
                  </a:path>
                </a:pathLst>
              </a:custGeom>
              <a:solidFill>
                <a:srgbClr val="8BB9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6" name="Google Shape;3276;p48"/>
              <p:cNvSpPr/>
              <p:nvPr/>
            </p:nvSpPr>
            <p:spPr>
              <a:xfrm>
                <a:off x="-951517" y="5580219"/>
                <a:ext cx="18561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04" extrusionOk="0">
                    <a:moveTo>
                      <a:pt x="246" y="1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0" y="247"/>
                    </a:lnTo>
                    <a:lnTo>
                      <a:pt x="0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9"/>
                    </a:lnTo>
                    <a:lnTo>
                      <a:pt x="246" y="1403"/>
                    </a:lnTo>
                    <a:lnTo>
                      <a:pt x="320" y="1379"/>
                    </a:lnTo>
                    <a:lnTo>
                      <a:pt x="418" y="1329"/>
                    </a:lnTo>
                    <a:lnTo>
                      <a:pt x="468" y="1255"/>
                    </a:lnTo>
                    <a:lnTo>
                      <a:pt x="468" y="1157"/>
                    </a:lnTo>
                    <a:lnTo>
                      <a:pt x="468" y="247"/>
                    </a:lnTo>
                    <a:lnTo>
                      <a:pt x="468" y="148"/>
                    </a:lnTo>
                    <a:lnTo>
                      <a:pt x="418" y="74"/>
                    </a:lnTo>
                    <a:lnTo>
                      <a:pt x="320" y="25"/>
                    </a:lnTo>
                    <a:lnTo>
                      <a:pt x="246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7" name="Google Shape;3277;p48"/>
              <p:cNvSpPr/>
              <p:nvPr/>
            </p:nvSpPr>
            <p:spPr>
              <a:xfrm>
                <a:off x="-878343" y="5579227"/>
                <a:ext cx="19552" cy="5568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4" extrusionOk="0">
                    <a:moveTo>
                      <a:pt x="247" y="1"/>
                    </a:moveTo>
                    <a:lnTo>
                      <a:pt x="148" y="26"/>
                    </a:lnTo>
                    <a:lnTo>
                      <a:pt x="74" y="75"/>
                    </a:lnTo>
                    <a:lnTo>
                      <a:pt x="25" y="149"/>
                    </a:lnTo>
                    <a:lnTo>
                      <a:pt x="1" y="247"/>
                    </a:lnTo>
                    <a:lnTo>
                      <a:pt x="1" y="1157"/>
                    </a:lnTo>
                    <a:lnTo>
                      <a:pt x="25" y="1256"/>
                    </a:lnTo>
                    <a:lnTo>
                      <a:pt x="74" y="1330"/>
                    </a:lnTo>
                    <a:lnTo>
                      <a:pt x="148" y="1379"/>
                    </a:lnTo>
                    <a:lnTo>
                      <a:pt x="247" y="1404"/>
                    </a:lnTo>
                    <a:lnTo>
                      <a:pt x="345" y="1379"/>
                    </a:lnTo>
                    <a:lnTo>
                      <a:pt x="419" y="1330"/>
                    </a:lnTo>
                    <a:lnTo>
                      <a:pt x="468" y="1256"/>
                    </a:lnTo>
                    <a:lnTo>
                      <a:pt x="493" y="1157"/>
                    </a:lnTo>
                    <a:lnTo>
                      <a:pt x="493" y="247"/>
                    </a:lnTo>
                    <a:lnTo>
                      <a:pt x="468" y="149"/>
                    </a:lnTo>
                    <a:lnTo>
                      <a:pt x="419" y="75"/>
                    </a:lnTo>
                    <a:lnTo>
                      <a:pt x="345" y="26"/>
                    </a:lnTo>
                    <a:lnTo>
                      <a:pt x="247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8" name="Google Shape;3278;p48"/>
              <p:cNvSpPr/>
              <p:nvPr/>
            </p:nvSpPr>
            <p:spPr>
              <a:xfrm>
                <a:off x="-804178" y="5578275"/>
                <a:ext cx="19552" cy="55643"/>
              </a:xfrm>
              <a:custGeom>
                <a:avLst/>
                <a:gdLst/>
                <a:ahLst/>
                <a:cxnLst/>
                <a:rect l="l" t="t" r="r" b="b"/>
                <a:pathLst>
                  <a:path w="493" h="1403" extrusionOk="0">
                    <a:moveTo>
                      <a:pt x="247" y="0"/>
                    </a:moveTo>
                    <a:lnTo>
                      <a:pt x="148" y="25"/>
                    </a:lnTo>
                    <a:lnTo>
                      <a:pt x="74" y="74"/>
                    </a:lnTo>
                    <a:lnTo>
                      <a:pt x="25" y="148"/>
                    </a:lnTo>
                    <a:lnTo>
                      <a:pt x="1" y="246"/>
                    </a:lnTo>
                    <a:lnTo>
                      <a:pt x="1" y="1157"/>
                    </a:lnTo>
                    <a:lnTo>
                      <a:pt x="25" y="1255"/>
                    </a:lnTo>
                    <a:lnTo>
                      <a:pt x="74" y="1329"/>
                    </a:lnTo>
                    <a:lnTo>
                      <a:pt x="148" y="1378"/>
                    </a:lnTo>
                    <a:lnTo>
                      <a:pt x="247" y="1403"/>
                    </a:lnTo>
                    <a:lnTo>
                      <a:pt x="345" y="1378"/>
                    </a:lnTo>
                    <a:lnTo>
                      <a:pt x="419" y="1329"/>
                    </a:lnTo>
                    <a:lnTo>
                      <a:pt x="468" y="1255"/>
                    </a:lnTo>
                    <a:lnTo>
                      <a:pt x="493" y="1157"/>
                    </a:lnTo>
                    <a:lnTo>
                      <a:pt x="493" y="246"/>
                    </a:lnTo>
                    <a:lnTo>
                      <a:pt x="468" y="148"/>
                    </a:lnTo>
                    <a:lnTo>
                      <a:pt x="419" y="74"/>
                    </a:lnTo>
                    <a:lnTo>
                      <a:pt x="345" y="25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9" name="Google Shape;3279;p48"/>
              <p:cNvSpPr/>
              <p:nvPr/>
            </p:nvSpPr>
            <p:spPr>
              <a:xfrm>
                <a:off x="-934939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99" y="419"/>
                    </a:lnTo>
                    <a:lnTo>
                      <a:pt x="74" y="567"/>
                    </a:lnTo>
                    <a:lnTo>
                      <a:pt x="50" y="690"/>
                    </a:lnTo>
                    <a:lnTo>
                      <a:pt x="74" y="763"/>
                    </a:lnTo>
                    <a:lnTo>
                      <a:pt x="99" y="813"/>
                    </a:lnTo>
                    <a:lnTo>
                      <a:pt x="148" y="837"/>
                    </a:lnTo>
                    <a:lnTo>
                      <a:pt x="222" y="862"/>
                    </a:lnTo>
                    <a:lnTo>
                      <a:pt x="271" y="837"/>
                    </a:lnTo>
                    <a:lnTo>
                      <a:pt x="320" y="813"/>
                    </a:lnTo>
                    <a:lnTo>
                      <a:pt x="345" y="763"/>
                    </a:lnTo>
                    <a:lnTo>
                      <a:pt x="370" y="690"/>
                    </a:lnTo>
                    <a:lnTo>
                      <a:pt x="370" y="616"/>
                    </a:lnTo>
                    <a:lnTo>
                      <a:pt x="394" y="542"/>
                    </a:lnTo>
                    <a:lnTo>
                      <a:pt x="493" y="419"/>
                    </a:lnTo>
                    <a:lnTo>
                      <a:pt x="591" y="345"/>
                    </a:lnTo>
                    <a:lnTo>
                      <a:pt x="665" y="321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2" y="616"/>
                    </a:lnTo>
                    <a:lnTo>
                      <a:pt x="1132" y="690"/>
                    </a:lnTo>
                    <a:lnTo>
                      <a:pt x="1132" y="788"/>
                    </a:lnTo>
                    <a:lnTo>
                      <a:pt x="1108" y="862"/>
                    </a:lnTo>
                    <a:lnTo>
                      <a:pt x="1009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22" y="1994"/>
                    </a:lnTo>
                    <a:lnTo>
                      <a:pt x="50" y="2166"/>
                    </a:lnTo>
                    <a:lnTo>
                      <a:pt x="0" y="2240"/>
                    </a:lnTo>
                    <a:lnTo>
                      <a:pt x="0" y="2338"/>
                    </a:lnTo>
                    <a:lnTo>
                      <a:pt x="74" y="2412"/>
                    </a:lnTo>
                    <a:lnTo>
                      <a:pt x="148" y="2437"/>
                    </a:lnTo>
                    <a:lnTo>
                      <a:pt x="1329" y="2437"/>
                    </a:lnTo>
                    <a:lnTo>
                      <a:pt x="1378" y="2387"/>
                    </a:lnTo>
                    <a:lnTo>
                      <a:pt x="1403" y="2338"/>
                    </a:lnTo>
                    <a:lnTo>
                      <a:pt x="1428" y="2289"/>
                    </a:lnTo>
                    <a:lnTo>
                      <a:pt x="1403" y="2215"/>
                    </a:lnTo>
                    <a:lnTo>
                      <a:pt x="1378" y="2166"/>
                    </a:lnTo>
                    <a:lnTo>
                      <a:pt x="1329" y="2141"/>
                    </a:lnTo>
                    <a:lnTo>
                      <a:pt x="542" y="2141"/>
                    </a:lnTo>
                    <a:lnTo>
                      <a:pt x="837" y="1822"/>
                    </a:lnTo>
                    <a:lnTo>
                      <a:pt x="1132" y="1452"/>
                    </a:lnTo>
                    <a:lnTo>
                      <a:pt x="1255" y="1256"/>
                    </a:lnTo>
                    <a:lnTo>
                      <a:pt x="1354" y="1059"/>
                    </a:lnTo>
                    <a:lnTo>
                      <a:pt x="1428" y="887"/>
                    </a:lnTo>
                    <a:lnTo>
                      <a:pt x="1452" y="690"/>
                    </a:lnTo>
                    <a:lnTo>
                      <a:pt x="1428" y="567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5" y="198"/>
                    </a:lnTo>
                    <a:lnTo>
                      <a:pt x="1132" y="124"/>
                    </a:lnTo>
                    <a:lnTo>
                      <a:pt x="1034" y="50"/>
                    </a:lnTo>
                    <a:lnTo>
                      <a:pt x="886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0" name="Google Shape;3280;p48"/>
              <p:cNvSpPr/>
              <p:nvPr/>
            </p:nvSpPr>
            <p:spPr>
              <a:xfrm>
                <a:off x="-858830" y="5701223"/>
                <a:ext cx="57626" cy="96651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2437" extrusionOk="0">
                    <a:moveTo>
                      <a:pt x="616" y="1"/>
                    </a:moveTo>
                    <a:lnTo>
                      <a:pt x="493" y="50"/>
                    </a:lnTo>
                    <a:lnTo>
                      <a:pt x="370" y="124"/>
                    </a:lnTo>
                    <a:lnTo>
                      <a:pt x="271" y="198"/>
                    </a:lnTo>
                    <a:lnTo>
                      <a:pt x="173" y="296"/>
                    </a:lnTo>
                    <a:lnTo>
                      <a:pt x="124" y="419"/>
                    </a:lnTo>
                    <a:lnTo>
                      <a:pt x="75" y="542"/>
                    </a:lnTo>
                    <a:lnTo>
                      <a:pt x="75" y="690"/>
                    </a:lnTo>
                    <a:lnTo>
                      <a:pt x="75" y="739"/>
                    </a:lnTo>
                    <a:lnTo>
                      <a:pt x="99" y="788"/>
                    </a:lnTo>
                    <a:lnTo>
                      <a:pt x="148" y="837"/>
                    </a:lnTo>
                    <a:lnTo>
                      <a:pt x="271" y="837"/>
                    </a:lnTo>
                    <a:lnTo>
                      <a:pt x="321" y="788"/>
                    </a:lnTo>
                    <a:lnTo>
                      <a:pt x="370" y="739"/>
                    </a:lnTo>
                    <a:lnTo>
                      <a:pt x="370" y="690"/>
                    </a:lnTo>
                    <a:lnTo>
                      <a:pt x="394" y="616"/>
                    </a:lnTo>
                    <a:lnTo>
                      <a:pt x="419" y="542"/>
                    </a:lnTo>
                    <a:lnTo>
                      <a:pt x="493" y="419"/>
                    </a:lnTo>
                    <a:lnTo>
                      <a:pt x="616" y="345"/>
                    </a:lnTo>
                    <a:lnTo>
                      <a:pt x="690" y="321"/>
                    </a:lnTo>
                    <a:lnTo>
                      <a:pt x="764" y="296"/>
                    </a:lnTo>
                    <a:lnTo>
                      <a:pt x="837" y="321"/>
                    </a:lnTo>
                    <a:lnTo>
                      <a:pt x="911" y="345"/>
                    </a:lnTo>
                    <a:lnTo>
                      <a:pt x="1034" y="419"/>
                    </a:lnTo>
                    <a:lnTo>
                      <a:pt x="1108" y="542"/>
                    </a:lnTo>
                    <a:lnTo>
                      <a:pt x="1133" y="616"/>
                    </a:lnTo>
                    <a:lnTo>
                      <a:pt x="1133" y="690"/>
                    </a:lnTo>
                    <a:lnTo>
                      <a:pt x="1133" y="763"/>
                    </a:lnTo>
                    <a:lnTo>
                      <a:pt x="1108" y="862"/>
                    </a:lnTo>
                    <a:lnTo>
                      <a:pt x="1010" y="1083"/>
                    </a:lnTo>
                    <a:lnTo>
                      <a:pt x="837" y="1329"/>
                    </a:lnTo>
                    <a:lnTo>
                      <a:pt x="616" y="1600"/>
                    </a:lnTo>
                    <a:lnTo>
                      <a:pt x="247" y="1994"/>
                    </a:lnTo>
                    <a:lnTo>
                      <a:pt x="50" y="2166"/>
                    </a:lnTo>
                    <a:lnTo>
                      <a:pt x="1" y="2240"/>
                    </a:lnTo>
                    <a:lnTo>
                      <a:pt x="25" y="2338"/>
                    </a:lnTo>
                    <a:lnTo>
                      <a:pt x="75" y="2412"/>
                    </a:lnTo>
                    <a:lnTo>
                      <a:pt x="173" y="2437"/>
                    </a:lnTo>
                    <a:lnTo>
                      <a:pt x="1329" y="2437"/>
                    </a:lnTo>
                    <a:lnTo>
                      <a:pt x="1379" y="2387"/>
                    </a:lnTo>
                    <a:lnTo>
                      <a:pt x="1428" y="2338"/>
                    </a:lnTo>
                    <a:lnTo>
                      <a:pt x="1428" y="2289"/>
                    </a:lnTo>
                    <a:lnTo>
                      <a:pt x="1428" y="2215"/>
                    </a:lnTo>
                    <a:lnTo>
                      <a:pt x="1379" y="2166"/>
                    </a:lnTo>
                    <a:lnTo>
                      <a:pt x="1329" y="2141"/>
                    </a:lnTo>
                    <a:lnTo>
                      <a:pt x="1280" y="2117"/>
                    </a:lnTo>
                    <a:lnTo>
                      <a:pt x="567" y="2117"/>
                    </a:lnTo>
                    <a:lnTo>
                      <a:pt x="837" y="1822"/>
                    </a:lnTo>
                    <a:lnTo>
                      <a:pt x="1133" y="1452"/>
                    </a:lnTo>
                    <a:lnTo>
                      <a:pt x="1256" y="1256"/>
                    </a:lnTo>
                    <a:lnTo>
                      <a:pt x="1379" y="1059"/>
                    </a:lnTo>
                    <a:lnTo>
                      <a:pt x="1428" y="862"/>
                    </a:lnTo>
                    <a:lnTo>
                      <a:pt x="1452" y="690"/>
                    </a:lnTo>
                    <a:lnTo>
                      <a:pt x="1452" y="542"/>
                    </a:lnTo>
                    <a:lnTo>
                      <a:pt x="1403" y="419"/>
                    </a:lnTo>
                    <a:lnTo>
                      <a:pt x="1329" y="296"/>
                    </a:lnTo>
                    <a:lnTo>
                      <a:pt x="1256" y="198"/>
                    </a:lnTo>
                    <a:lnTo>
                      <a:pt x="1157" y="124"/>
                    </a:lnTo>
                    <a:lnTo>
                      <a:pt x="1034" y="50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rgbClr val="7093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81" name="Google Shape;3281;p48"/>
            <p:cNvSpPr/>
            <p:nvPr/>
          </p:nvSpPr>
          <p:spPr>
            <a:xfrm>
              <a:off x="5379398" y="1592050"/>
              <a:ext cx="488700" cy="4887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82" name="Google Shape;3282;p48"/>
          <p:cNvGrpSpPr/>
          <p:nvPr/>
        </p:nvGrpSpPr>
        <p:grpSpPr>
          <a:xfrm>
            <a:off x="1423100" y="1557326"/>
            <a:ext cx="6310492" cy="12701"/>
            <a:chOff x="1423100" y="1550976"/>
            <a:chExt cx="6310492" cy="12701"/>
          </a:xfrm>
        </p:grpSpPr>
        <p:cxnSp>
          <p:nvCxnSpPr>
            <p:cNvPr id="3283" name="Google Shape;3283;p48"/>
            <p:cNvCxnSpPr>
              <a:stCxn id="3209" idx="0"/>
              <a:endCxn id="3260" idx="0"/>
            </p:cNvCxnSpPr>
            <p:nvPr/>
          </p:nvCxnSpPr>
          <p:spPr>
            <a:xfrm rot="5400000" flipH="1" flipV="1">
              <a:off x="2468501" y="505575"/>
              <a:ext cx="12700" cy="2103502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4" name="Google Shape;3284;p48"/>
            <p:cNvCxnSpPr>
              <a:stCxn id="3260" idx="0"/>
              <a:endCxn id="3281" idx="0"/>
            </p:cNvCxnSpPr>
            <p:nvPr/>
          </p:nvCxnSpPr>
          <p:spPr>
            <a:xfrm rot="5400000" flipH="1" flipV="1">
              <a:off x="4572000" y="505578"/>
              <a:ext cx="12700" cy="2103496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285" name="Google Shape;3285;p48"/>
            <p:cNvCxnSpPr>
              <a:stCxn id="3281" idx="0"/>
              <a:endCxn id="3220" idx="0"/>
            </p:cNvCxnSpPr>
            <p:nvPr/>
          </p:nvCxnSpPr>
          <p:spPr>
            <a:xfrm rot="5400000" flipH="1" flipV="1">
              <a:off x="6675495" y="505579"/>
              <a:ext cx="12700" cy="2103495"/>
            </a:xfrm>
            <a:prstGeom prst="curvedConnector3">
              <a:avLst>
                <a:gd name="adj1" fmla="val 1800000"/>
              </a:avLst>
            </a:prstGeom>
            <a:noFill/>
            <a:ln w="9525" cap="flat" cmpd="sng">
              <a:solidFill>
                <a:schemeClr val="lt2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1012;p24">
            <a:extLst>
              <a:ext uri="{FF2B5EF4-FFF2-40B4-BE49-F238E27FC236}">
                <a16:creationId xmlns:a16="http://schemas.microsoft.com/office/drawing/2014/main" id="{DDEE1BFB-C0AE-C722-36D8-A08A94AAFBD6}"/>
              </a:ext>
            </a:extLst>
          </p:cNvPr>
          <p:cNvSpPr txBox="1"/>
          <p:nvPr/>
        </p:nvSpPr>
        <p:spPr>
          <a:xfrm>
            <a:off x="755564" y="711074"/>
            <a:ext cx="909582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1.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Oil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" name="Google Shape;1012;p24">
            <a:extLst>
              <a:ext uri="{FF2B5EF4-FFF2-40B4-BE49-F238E27FC236}">
                <a16:creationId xmlns:a16="http://schemas.microsoft.com/office/drawing/2014/main" id="{7F441B56-622D-ED2F-B28D-C71241E76086}"/>
              </a:ext>
            </a:extLst>
          </p:cNvPr>
          <p:cNvSpPr txBox="1"/>
          <p:nvPr/>
        </p:nvSpPr>
        <p:spPr>
          <a:xfrm>
            <a:off x="2351580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2.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Wind energy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" name="Google Shape;1012;p24">
            <a:extLst>
              <a:ext uri="{FF2B5EF4-FFF2-40B4-BE49-F238E27FC236}">
                <a16:creationId xmlns:a16="http://schemas.microsoft.com/office/drawing/2014/main" id="{EFE50663-54AA-567D-DD99-64F96D88B762}"/>
              </a:ext>
            </a:extLst>
          </p:cNvPr>
          <p:cNvSpPr txBox="1"/>
          <p:nvPr/>
        </p:nvSpPr>
        <p:spPr>
          <a:xfrm>
            <a:off x="499231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3.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Coal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" name="Google Shape;1012;p24">
            <a:extLst>
              <a:ext uri="{FF2B5EF4-FFF2-40B4-BE49-F238E27FC236}">
                <a16:creationId xmlns:a16="http://schemas.microsoft.com/office/drawing/2014/main" id="{DE2785F5-7BCC-9F61-AF68-055D61F40598}"/>
              </a:ext>
            </a:extLst>
          </p:cNvPr>
          <p:cNvSpPr txBox="1"/>
          <p:nvPr/>
        </p:nvSpPr>
        <p:spPr>
          <a:xfrm>
            <a:off x="6823043" y="711074"/>
            <a:ext cx="2528535" cy="47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4.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Natural gas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818506D-5A22-9D86-4BC2-C85058FF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4" y="2263763"/>
            <a:ext cx="1808400" cy="138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2F3281C-F08D-56E7-FC3F-F6011F1D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74" y="2263762"/>
            <a:ext cx="1807356" cy="13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FF99CE6-8CFC-3CE2-F621-DF06657D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2" y="2279945"/>
            <a:ext cx="1811036" cy="135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47D5D2D-9D91-6A62-00C6-B5AA41381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56" y="2267893"/>
            <a:ext cx="1808400" cy="120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209;p48">
            <a:extLst>
              <a:ext uri="{FF2B5EF4-FFF2-40B4-BE49-F238E27FC236}">
                <a16:creationId xmlns:a16="http://schemas.microsoft.com/office/drawing/2014/main" id="{75D8D807-75F7-D13F-0BC4-3A077E4CFD3B}"/>
              </a:ext>
            </a:extLst>
          </p:cNvPr>
          <p:cNvSpPr/>
          <p:nvPr/>
        </p:nvSpPr>
        <p:spPr>
          <a:xfrm>
            <a:off x="1185100" y="1559067"/>
            <a:ext cx="488700" cy="488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Medium"/>
                <a:cs typeface="Arial"/>
                <a:sym typeface="Fira Sans Extra Condensed Medium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260;p48">
            <a:extLst>
              <a:ext uri="{FF2B5EF4-FFF2-40B4-BE49-F238E27FC236}">
                <a16:creationId xmlns:a16="http://schemas.microsoft.com/office/drawing/2014/main" id="{4938302A-7E0C-56DB-24E2-8223C0581C8E}"/>
              </a:ext>
            </a:extLst>
          </p:cNvPr>
          <p:cNvSpPr/>
          <p:nvPr/>
        </p:nvSpPr>
        <p:spPr>
          <a:xfrm>
            <a:off x="3275902" y="1563676"/>
            <a:ext cx="488700" cy="4887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Extra Condensed Medium"/>
                <a:cs typeface="Arial"/>
                <a:sym typeface="Fira Sans Extra Condensed Medium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281;p48">
            <a:extLst>
              <a:ext uri="{FF2B5EF4-FFF2-40B4-BE49-F238E27FC236}">
                <a16:creationId xmlns:a16="http://schemas.microsoft.com/office/drawing/2014/main" id="{C5898F76-CBCF-E51C-AC11-B8FBA2971BCA}"/>
              </a:ext>
            </a:extLst>
          </p:cNvPr>
          <p:cNvSpPr/>
          <p:nvPr/>
        </p:nvSpPr>
        <p:spPr>
          <a:xfrm>
            <a:off x="5378980" y="1559011"/>
            <a:ext cx="488700" cy="488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Fira Sans Extra Condensed Medium"/>
                <a:cs typeface="Arial"/>
                <a:sym typeface="Fira Sans Extra Condensed Medium"/>
              </a:rPr>
              <a:t>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220;p48">
            <a:extLst>
              <a:ext uri="{FF2B5EF4-FFF2-40B4-BE49-F238E27FC236}">
                <a16:creationId xmlns:a16="http://schemas.microsoft.com/office/drawing/2014/main" id="{83F953D9-F93B-F115-3B20-32E80E1CD11C}"/>
              </a:ext>
            </a:extLst>
          </p:cNvPr>
          <p:cNvSpPr/>
          <p:nvPr/>
        </p:nvSpPr>
        <p:spPr>
          <a:xfrm>
            <a:off x="7482058" y="1563676"/>
            <a:ext cx="488700" cy="4887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rgbClr val="FDFD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cs typeface="Arial"/>
                <a:sym typeface="Fira Sans Extra Condensed Medium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41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4969 L -0.21684 0.705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32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 0.04382 L -0.21649 0.7055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3308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8 0.03426 L -0.23073 0.696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76" y="330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0.04413 L 0.72587 0.69105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Energy Saving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5E2CF"/>
      </a:lt2>
      <a:accent1>
        <a:srgbClr val="87C6CC"/>
      </a:accent1>
      <a:accent2>
        <a:srgbClr val="8BB96C"/>
      </a:accent2>
      <a:accent3>
        <a:srgbClr val="F9DA21"/>
      </a:accent3>
      <a:accent4>
        <a:srgbClr val="7CBEC1"/>
      </a:accent4>
      <a:accent5>
        <a:srgbClr val="9DC67D"/>
      </a:accent5>
      <a:accent6>
        <a:srgbClr val="709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1095</Words>
  <Application>Microsoft Office PowerPoint</Application>
  <PresentationFormat>On-screen Show (16:9)</PresentationFormat>
  <Paragraphs>166</Paragraphs>
  <Slides>21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 Light</vt:lpstr>
      <vt:lpstr>Times New Roman</vt:lpstr>
      <vt:lpstr>Calibri</vt:lpstr>
      <vt:lpstr>Arial</vt:lpstr>
      <vt:lpstr>Fira Sans Extra Condensed</vt:lpstr>
      <vt:lpstr>Fira Sans Extra Condensed Medium</vt:lpstr>
      <vt:lpstr>Twinkl SemiBold</vt:lpstr>
      <vt:lpstr>Roboto</vt:lpstr>
      <vt:lpstr>Energy Saving Infographics by Slidesgo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10.  Energy sources</vt:lpstr>
      <vt:lpstr>Objectives</vt:lpstr>
      <vt:lpstr>Match the words / phrases in the box with the correct pictures.</vt:lpstr>
      <vt:lpstr>coal (n)</vt:lpstr>
      <vt:lpstr>non-renewable (a)</vt:lpstr>
      <vt:lpstr>renewable (a)</vt:lpstr>
      <vt:lpstr>run out (v)</vt:lpstr>
      <vt:lpstr>replace (v)</vt:lpstr>
      <vt:lpstr>provide sb with sth (v)</vt:lpstr>
      <vt:lpstr>Ex 1. (p 104) Listen and repeat.</vt:lpstr>
      <vt:lpstr>Ex 2. (p 105) What are Lan and her father talking about?</vt:lpstr>
      <vt:lpstr>Ex 3. (p 105) Read conversation again and answer these questions.</vt:lpstr>
      <vt:lpstr>Ex 4. (p 105) Match the words / phrases in the box with the correct pictures.</vt:lpstr>
      <vt:lpstr>Ex 5. (p 105) Complete each of the sentences with the correct word from the conversation.</vt:lpstr>
      <vt:lpstr>What sources of energy are renewable?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 Ha Chi</cp:lastModifiedBy>
  <cp:revision>13</cp:revision>
  <dcterms:modified xsi:type="dcterms:W3CDTF">2023-04-16T08:24:02Z</dcterms:modified>
</cp:coreProperties>
</file>